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62" r:id="rId7"/>
    <p:sldId id="283" r:id="rId8"/>
    <p:sldId id="284" r:id="rId9"/>
    <p:sldId id="285" r:id="rId10"/>
    <p:sldId id="286" r:id="rId11"/>
    <p:sldId id="259" r:id="rId12"/>
    <p:sldId id="287" r:id="rId13"/>
    <p:sldId id="288" r:id="rId14"/>
    <p:sldId id="289" r:id="rId15"/>
    <p:sldId id="290" r:id="rId16"/>
    <p:sldId id="291" r:id="rId17"/>
    <p:sldId id="260" r:id="rId18"/>
    <p:sldId id="292" r:id="rId19"/>
    <p:sldId id="293" r:id="rId20"/>
    <p:sldId id="294" r:id="rId21"/>
    <p:sldId id="295" r:id="rId22"/>
    <p:sldId id="296" r:id="rId23"/>
    <p:sldId id="261" r:id="rId24"/>
    <p:sldId id="297" r:id="rId25"/>
    <p:sldId id="298" r:id="rId26"/>
    <p:sldId id="299" r:id="rId27"/>
    <p:sldId id="300" r:id="rId28"/>
    <p:sldId id="301" r:id="rId29"/>
    <p:sldId id="282" r:id="rId30"/>
    <p:sldId id="302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F4F9"/>
    <a:srgbClr val="1089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2292" autoAdjust="0"/>
  </p:normalViewPr>
  <p:slideViewPr>
    <p:cSldViewPr snapToGrid="0">
      <p:cViewPr>
        <p:scale>
          <a:sx n="66" d="100"/>
          <a:sy n="66" d="100"/>
        </p:scale>
        <p:origin x="1253" y="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D816AD-D7A8-4AB5-881E-251DCEDEC9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0F5AEB-FB23-4895-B30E-40D99F04648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下载之后建议将模板先复制一份再进行更改，以防止修改失误造成不必要的麻烦。使用的特殊字体是方正粗倩简体，建议去求字体网下载：</a:t>
            </a:r>
            <a:r>
              <a:rPr lang="en-US" altLang="zh-CN" smtClean="0"/>
              <a:t>http://www.qiuziti.com/</a:t>
            </a:r>
            <a:r>
              <a:rPr lang="zh-CN" altLang="en-US" smtClean="0"/>
              <a:t>。字体文件在</a:t>
            </a:r>
            <a:r>
              <a:rPr lang="en-US" altLang="zh-CN" smtClean="0"/>
              <a:t>win7</a:t>
            </a:r>
            <a:r>
              <a:rPr lang="zh-CN" altLang="en-US" smtClean="0"/>
              <a:t>及以上系统直接点击安装即可，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F5AEB-FB23-4895-B30E-40D99F0464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0D82B-12F2-4302-9DD0-852D97DCBB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958CC-57DB-47CD-81D3-91FAEDBAB391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19" t="24719" r="24719" b="24719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0D82B-12F2-4302-9DD0-852D97DCBB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958CC-57DB-47CD-81D3-91FAEDBAB3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0D82B-12F2-4302-9DD0-852D97DCBB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958CC-57DB-47CD-81D3-91FAEDBAB3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0D82B-12F2-4302-9DD0-852D97DCBB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958CC-57DB-47CD-81D3-91FAEDBAB3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0D82B-12F2-4302-9DD0-852D97DCBB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958CC-57DB-47CD-81D3-91FAEDBAB3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0D82B-12F2-4302-9DD0-852D97DCBB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958CC-57DB-47CD-81D3-91FAEDBAB3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0D82B-12F2-4302-9DD0-852D97DCBB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958CC-57DB-47CD-81D3-91FAEDBAB3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0D82B-12F2-4302-9DD0-852D97DCBB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958CC-57DB-47CD-81D3-91FAEDBAB3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0D82B-12F2-4302-9DD0-852D97DCBB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958CC-57DB-47CD-81D3-91FAEDBAB391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/>
          <a:srcRect t="15359" b="9138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0D82B-12F2-4302-9DD0-852D97DCBB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958CC-57DB-47CD-81D3-91FAEDBAB3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0D82B-12F2-4302-9DD0-852D97DCBB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958CC-57DB-47CD-81D3-91FAEDBAB3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F0D82B-12F2-4302-9DD0-852D97DCBB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6958CC-57DB-47CD-81D3-91FAEDBAB39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_文本框 6"/>
          <p:cNvSpPr txBox="1"/>
          <p:nvPr>
            <p:custDataLst>
              <p:tags r:id="rId1"/>
            </p:custDataLst>
          </p:nvPr>
        </p:nvSpPr>
        <p:spPr>
          <a:xfrm>
            <a:off x="3810000" y="2421537"/>
            <a:ext cx="4836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spc="600" smtClean="0">
                <a:blipFill>
                  <a:blip r:embed="rId2"/>
                  <a:stretch>
                    <a:fillRect/>
                  </a:stretch>
                </a:blip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Honor</a:t>
            </a:r>
            <a:endParaRPr lang="zh-CN" altLang="en-US" sz="8000" spc="600">
              <a:blipFill>
                <a:blip r:embed="rId2"/>
                <a:stretch>
                  <a:fillRect/>
                </a:stretch>
              </a:blip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11" name="PA_文本框 10"/>
          <p:cNvSpPr txBox="1"/>
          <p:nvPr>
            <p:custDataLst>
              <p:tags r:id="rId3"/>
            </p:custDataLst>
          </p:nvPr>
        </p:nvSpPr>
        <p:spPr>
          <a:xfrm>
            <a:off x="4537456" y="3801872"/>
            <a:ext cx="3381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blipFill dpi="0" rotWithShape="1">
                  <a:blip r:embed="rId2"/>
                  <a:srcRect/>
                  <a:tile tx="0" ty="0" sx="100000" sy="100000" flip="none" algn="tl"/>
                </a:blip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星空风</a:t>
            </a:r>
            <a:r>
              <a:rPr lang="zh-CN" altLang="en-US" sz="2400">
                <a:blipFill dpi="0" rotWithShape="1">
                  <a:blip r:embed="rId2"/>
                  <a:srcRect/>
                  <a:tile tx="0" ty="0" sx="100000" sy="100000" flip="none" algn="tl"/>
                </a:blip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大气</a:t>
            </a:r>
            <a:r>
              <a:rPr lang="zh-CN" altLang="en-US" sz="2400" smtClean="0">
                <a:blipFill dpi="0" rotWithShape="1">
                  <a:blip r:embed="rId2"/>
                  <a:srcRect/>
                  <a:tile tx="0" ty="0" sx="100000" sy="100000" flip="none" algn="tl"/>
                </a:blip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毕业答辩</a:t>
            </a:r>
            <a:endParaRPr lang="zh-CN" altLang="en-US" sz="2400">
              <a:blipFill dpi="0" rotWithShape="1">
                <a:blip r:embed="rId2"/>
                <a:srcRect/>
                <a:tile tx="0" ty="0" sx="100000" sy="100000" flip="none" algn="tl"/>
              </a:blip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40" name="PA_直接连接符 39"/>
          <p:cNvCxnSpPr/>
          <p:nvPr>
            <p:custDataLst>
              <p:tags r:id="rId4"/>
            </p:custDataLst>
          </p:nvPr>
        </p:nvCxnSpPr>
        <p:spPr>
          <a:xfrm>
            <a:off x="4455160" y="3688080"/>
            <a:ext cx="3545840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14F4F9">
                    <a:alpha val="0"/>
                  </a:srgbClr>
                </a:gs>
                <a:gs pos="50000">
                  <a:srgbClr val="14F4F9"/>
                </a:gs>
                <a:gs pos="100000">
                  <a:srgbClr val="14F4F9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5"/>
          <p:cNvSpPr>
            <a:spLocks noEditPoints="1"/>
          </p:cNvSpPr>
          <p:nvPr/>
        </p:nvSpPr>
        <p:spPr bwMode="auto">
          <a:xfrm>
            <a:off x="212210" y="259080"/>
            <a:ext cx="568846" cy="567510"/>
          </a:xfrm>
          <a:custGeom>
            <a:avLst/>
            <a:gdLst>
              <a:gd name="T0" fmla="*/ 181 w 426"/>
              <a:gd name="T1" fmla="*/ 0 h 425"/>
              <a:gd name="T2" fmla="*/ 0 w 426"/>
              <a:gd name="T3" fmla="*/ 182 h 425"/>
              <a:gd name="T4" fmla="*/ 0 w 426"/>
              <a:gd name="T5" fmla="*/ 245 h 425"/>
              <a:gd name="T6" fmla="*/ 181 w 426"/>
              <a:gd name="T7" fmla="*/ 425 h 425"/>
              <a:gd name="T8" fmla="*/ 245 w 426"/>
              <a:gd name="T9" fmla="*/ 425 h 425"/>
              <a:gd name="T10" fmla="*/ 426 w 426"/>
              <a:gd name="T11" fmla="*/ 245 h 425"/>
              <a:gd name="T12" fmla="*/ 426 w 426"/>
              <a:gd name="T13" fmla="*/ 182 h 425"/>
              <a:gd name="T14" fmla="*/ 245 w 426"/>
              <a:gd name="T15" fmla="*/ 0 h 425"/>
              <a:gd name="T16" fmla="*/ 181 w 426"/>
              <a:gd name="T17" fmla="*/ 0 h 425"/>
              <a:gd name="T18" fmla="*/ 185 w 426"/>
              <a:gd name="T19" fmla="*/ 12 h 425"/>
              <a:gd name="T20" fmla="*/ 231 w 426"/>
              <a:gd name="T21" fmla="*/ 12 h 425"/>
              <a:gd name="T22" fmla="*/ 58 w 426"/>
              <a:gd name="T23" fmla="*/ 184 h 425"/>
              <a:gd name="T24" fmla="*/ 206 w 426"/>
              <a:gd name="T25" fmla="*/ 332 h 425"/>
              <a:gd name="T26" fmla="*/ 183 w 426"/>
              <a:gd name="T27" fmla="*/ 354 h 425"/>
              <a:gd name="T28" fmla="*/ 13 w 426"/>
              <a:gd name="T29" fmla="*/ 184 h 425"/>
              <a:gd name="T30" fmla="*/ 185 w 426"/>
              <a:gd name="T31" fmla="*/ 12 h 425"/>
              <a:gd name="T32" fmla="*/ 214 w 426"/>
              <a:gd name="T33" fmla="*/ 101 h 425"/>
              <a:gd name="T34" fmla="*/ 324 w 426"/>
              <a:gd name="T35" fmla="*/ 213 h 425"/>
              <a:gd name="T36" fmla="*/ 214 w 426"/>
              <a:gd name="T37" fmla="*/ 323 h 425"/>
              <a:gd name="T38" fmla="*/ 102 w 426"/>
              <a:gd name="T39" fmla="*/ 213 h 425"/>
              <a:gd name="T40" fmla="*/ 214 w 426"/>
              <a:gd name="T41" fmla="*/ 101 h 425"/>
              <a:gd name="T42" fmla="*/ 11 w 426"/>
              <a:gd name="T43" fmla="*/ 197 h 425"/>
              <a:gd name="T44" fmla="*/ 183 w 426"/>
              <a:gd name="T45" fmla="*/ 369 h 425"/>
              <a:gd name="T46" fmla="*/ 332 w 426"/>
              <a:gd name="T47" fmla="*/ 222 h 425"/>
              <a:gd name="T48" fmla="*/ 353 w 426"/>
              <a:gd name="T49" fmla="*/ 242 h 425"/>
              <a:gd name="T50" fmla="*/ 183 w 426"/>
              <a:gd name="T51" fmla="*/ 413 h 425"/>
              <a:gd name="T52" fmla="*/ 11 w 426"/>
              <a:gd name="T53" fmla="*/ 240 h 425"/>
              <a:gd name="T54" fmla="*/ 11 w 426"/>
              <a:gd name="T55" fmla="*/ 197 h 425"/>
              <a:gd name="T56" fmla="*/ 241 w 426"/>
              <a:gd name="T57" fmla="*/ 415 h 425"/>
              <a:gd name="T58" fmla="*/ 197 w 426"/>
              <a:gd name="T59" fmla="*/ 415 h 425"/>
              <a:gd name="T60" fmla="*/ 370 w 426"/>
              <a:gd name="T61" fmla="*/ 242 h 425"/>
              <a:gd name="T62" fmla="*/ 220 w 426"/>
              <a:gd name="T63" fmla="*/ 95 h 425"/>
              <a:gd name="T64" fmla="*/ 243 w 426"/>
              <a:gd name="T65" fmla="*/ 72 h 425"/>
              <a:gd name="T66" fmla="*/ 413 w 426"/>
              <a:gd name="T67" fmla="*/ 242 h 425"/>
              <a:gd name="T68" fmla="*/ 241 w 426"/>
              <a:gd name="T69" fmla="*/ 415 h 425"/>
              <a:gd name="T70" fmla="*/ 415 w 426"/>
              <a:gd name="T71" fmla="*/ 230 h 425"/>
              <a:gd name="T72" fmla="*/ 243 w 426"/>
              <a:gd name="T73" fmla="*/ 58 h 425"/>
              <a:gd name="T74" fmla="*/ 96 w 426"/>
              <a:gd name="T75" fmla="*/ 205 h 425"/>
              <a:gd name="T76" fmla="*/ 73 w 426"/>
              <a:gd name="T77" fmla="*/ 184 h 425"/>
              <a:gd name="T78" fmla="*/ 243 w 426"/>
              <a:gd name="T79" fmla="*/ 14 h 425"/>
              <a:gd name="T80" fmla="*/ 415 w 426"/>
              <a:gd name="T81" fmla="*/ 186 h 425"/>
              <a:gd name="T82" fmla="*/ 415 w 426"/>
              <a:gd name="T83" fmla="*/ 23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26" h="425">
                <a:moveTo>
                  <a:pt x="181" y="0"/>
                </a:moveTo>
                <a:lnTo>
                  <a:pt x="0" y="182"/>
                </a:lnTo>
                <a:lnTo>
                  <a:pt x="0" y="245"/>
                </a:lnTo>
                <a:lnTo>
                  <a:pt x="181" y="425"/>
                </a:lnTo>
                <a:lnTo>
                  <a:pt x="245" y="425"/>
                </a:lnTo>
                <a:lnTo>
                  <a:pt x="426" y="245"/>
                </a:lnTo>
                <a:lnTo>
                  <a:pt x="426" y="182"/>
                </a:lnTo>
                <a:lnTo>
                  <a:pt x="245" y="0"/>
                </a:lnTo>
                <a:lnTo>
                  <a:pt x="181" y="0"/>
                </a:lnTo>
                <a:close/>
                <a:moveTo>
                  <a:pt x="185" y="12"/>
                </a:moveTo>
                <a:lnTo>
                  <a:pt x="231" y="12"/>
                </a:lnTo>
                <a:lnTo>
                  <a:pt x="58" y="184"/>
                </a:lnTo>
                <a:lnTo>
                  <a:pt x="206" y="332"/>
                </a:lnTo>
                <a:lnTo>
                  <a:pt x="183" y="354"/>
                </a:lnTo>
                <a:lnTo>
                  <a:pt x="13" y="184"/>
                </a:lnTo>
                <a:lnTo>
                  <a:pt x="185" y="12"/>
                </a:lnTo>
                <a:close/>
                <a:moveTo>
                  <a:pt x="214" y="101"/>
                </a:moveTo>
                <a:lnTo>
                  <a:pt x="324" y="213"/>
                </a:lnTo>
                <a:lnTo>
                  <a:pt x="214" y="323"/>
                </a:lnTo>
                <a:lnTo>
                  <a:pt x="102" y="213"/>
                </a:lnTo>
                <a:lnTo>
                  <a:pt x="214" y="101"/>
                </a:lnTo>
                <a:close/>
                <a:moveTo>
                  <a:pt x="11" y="197"/>
                </a:moveTo>
                <a:lnTo>
                  <a:pt x="183" y="369"/>
                </a:lnTo>
                <a:lnTo>
                  <a:pt x="332" y="222"/>
                </a:lnTo>
                <a:lnTo>
                  <a:pt x="353" y="242"/>
                </a:lnTo>
                <a:lnTo>
                  <a:pt x="183" y="413"/>
                </a:lnTo>
                <a:lnTo>
                  <a:pt x="11" y="240"/>
                </a:lnTo>
                <a:lnTo>
                  <a:pt x="11" y="197"/>
                </a:lnTo>
                <a:close/>
                <a:moveTo>
                  <a:pt x="241" y="415"/>
                </a:moveTo>
                <a:lnTo>
                  <a:pt x="197" y="415"/>
                </a:lnTo>
                <a:lnTo>
                  <a:pt x="370" y="242"/>
                </a:lnTo>
                <a:lnTo>
                  <a:pt x="220" y="95"/>
                </a:lnTo>
                <a:lnTo>
                  <a:pt x="243" y="72"/>
                </a:lnTo>
                <a:lnTo>
                  <a:pt x="413" y="242"/>
                </a:lnTo>
                <a:lnTo>
                  <a:pt x="241" y="415"/>
                </a:lnTo>
                <a:close/>
                <a:moveTo>
                  <a:pt x="415" y="230"/>
                </a:moveTo>
                <a:lnTo>
                  <a:pt x="243" y="58"/>
                </a:lnTo>
                <a:lnTo>
                  <a:pt x="96" y="205"/>
                </a:lnTo>
                <a:lnTo>
                  <a:pt x="73" y="184"/>
                </a:lnTo>
                <a:lnTo>
                  <a:pt x="243" y="14"/>
                </a:lnTo>
                <a:lnTo>
                  <a:pt x="415" y="186"/>
                </a:lnTo>
                <a:lnTo>
                  <a:pt x="415" y="2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11536" y="312003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" name="Rounded Rectangle 29"/>
          <p:cNvSpPr>
            <a:spLocks noChangeArrowheads="1"/>
          </p:cNvSpPr>
          <p:nvPr/>
        </p:nvSpPr>
        <p:spPr bwMode="auto">
          <a:xfrm>
            <a:off x="1828800" y="2126317"/>
            <a:ext cx="2032000" cy="3048000"/>
          </a:xfrm>
          <a:prstGeom prst="roundRect">
            <a:avLst>
              <a:gd name="adj" fmla="val 16667"/>
            </a:avLst>
          </a:prstGeom>
          <a:noFill/>
          <a:ln>
            <a:solidFill>
              <a:schemeClr val="bg1"/>
            </a:solidFill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5" name="Rounded Rectangle 30"/>
          <p:cNvSpPr>
            <a:spLocks noChangeArrowheads="1"/>
          </p:cNvSpPr>
          <p:nvPr/>
        </p:nvSpPr>
        <p:spPr bwMode="auto">
          <a:xfrm>
            <a:off x="3995738" y="2126317"/>
            <a:ext cx="2032000" cy="3048000"/>
          </a:xfrm>
          <a:prstGeom prst="roundRect">
            <a:avLst>
              <a:gd name="adj" fmla="val 16667"/>
            </a:avLst>
          </a:prstGeom>
          <a:noFill/>
          <a:ln>
            <a:solidFill>
              <a:schemeClr val="bg1"/>
            </a:solidFill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6" name="Rounded Rectangle 31"/>
          <p:cNvSpPr>
            <a:spLocks noChangeArrowheads="1"/>
          </p:cNvSpPr>
          <p:nvPr/>
        </p:nvSpPr>
        <p:spPr bwMode="auto">
          <a:xfrm>
            <a:off x="6164263" y="2126317"/>
            <a:ext cx="2032000" cy="3048000"/>
          </a:xfrm>
          <a:prstGeom prst="roundRect">
            <a:avLst>
              <a:gd name="adj" fmla="val 16667"/>
            </a:avLst>
          </a:prstGeom>
          <a:noFill/>
          <a:ln>
            <a:solidFill>
              <a:schemeClr val="bg1"/>
            </a:solidFill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7" name="Rounded Rectangle 32"/>
          <p:cNvSpPr>
            <a:spLocks noChangeArrowheads="1"/>
          </p:cNvSpPr>
          <p:nvPr/>
        </p:nvSpPr>
        <p:spPr bwMode="auto">
          <a:xfrm>
            <a:off x="8331200" y="2126317"/>
            <a:ext cx="2032000" cy="3048000"/>
          </a:xfrm>
          <a:prstGeom prst="roundRect">
            <a:avLst>
              <a:gd name="adj" fmla="val 16667"/>
            </a:avLst>
          </a:prstGeom>
          <a:noFill/>
          <a:ln>
            <a:solidFill>
              <a:schemeClr val="bg1"/>
            </a:solidFill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8" name="Rounded Rectangle 9"/>
          <p:cNvSpPr>
            <a:spLocks noChangeArrowheads="1"/>
          </p:cNvSpPr>
          <p:nvPr/>
        </p:nvSpPr>
        <p:spPr bwMode="auto">
          <a:xfrm>
            <a:off x="1828800" y="2126317"/>
            <a:ext cx="2032000" cy="3048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chemeClr val="bg1"/>
              </a:solidFill>
            </a:endParaRPr>
          </a:p>
        </p:txBody>
      </p:sp>
      <p:sp>
        <p:nvSpPr>
          <p:cNvPr id="11" name="Rounded Rectangle 10"/>
          <p:cNvSpPr>
            <a:spLocks noChangeArrowheads="1"/>
          </p:cNvSpPr>
          <p:nvPr/>
        </p:nvSpPr>
        <p:spPr bwMode="auto">
          <a:xfrm>
            <a:off x="3995738" y="2126317"/>
            <a:ext cx="2032000" cy="3048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12" name="Rounded Rectangle 11"/>
          <p:cNvSpPr>
            <a:spLocks noChangeArrowheads="1"/>
          </p:cNvSpPr>
          <p:nvPr/>
        </p:nvSpPr>
        <p:spPr bwMode="auto">
          <a:xfrm>
            <a:off x="6164263" y="2126317"/>
            <a:ext cx="2032000" cy="3048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13" name="Rounded Rectangle 12"/>
          <p:cNvSpPr>
            <a:spLocks noChangeArrowheads="1"/>
          </p:cNvSpPr>
          <p:nvPr/>
        </p:nvSpPr>
        <p:spPr bwMode="auto">
          <a:xfrm>
            <a:off x="8331200" y="2126317"/>
            <a:ext cx="2032000" cy="3048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14" name="Freeform 6"/>
          <p:cNvSpPr>
            <a:spLocks noEditPoints="1"/>
          </p:cNvSpPr>
          <p:nvPr/>
        </p:nvSpPr>
        <p:spPr bwMode="auto">
          <a:xfrm>
            <a:off x="4800600" y="2483504"/>
            <a:ext cx="423863" cy="517525"/>
          </a:xfrm>
          <a:custGeom>
            <a:avLst/>
            <a:gdLst>
              <a:gd name="T0" fmla="*/ 62955 w 781"/>
              <a:gd name="T1" fmla="*/ 426293 h 953"/>
              <a:gd name="T2" fmla="*/ 199178 w 781"/>
              <a:gd name="T3" fmla="*/ 426293 h 953"/>
              <a:gd name="T4" fmla="*/ 199178 w 781"/>
              <a:gd name="T5" fmla="*/ 455617 h 953"/>
              <a:gd name="T6" fmla="*/ 62955 w 781"/>
              <a:gd name="T7" fmla="*/ 455617 h 953"/>
              <a:gd name="T8" fmla="*/ 62955 w 781"/>
              <a:gd name="T9" fmla="*/ 426293 h 953"/>
              <a:gd name="T10" fmla="*/ 62955 w 781"/>
              <a:gd name="T11" fmla="*/ 379048 h 953"/>
              <a:gd name="T12" fmla="*/ 199178 w 781"/>
              <a:gd name="T13" fmla="*/ 379048 h 953"/>
              <a:gd name="T14" fmla="*/ 199178 w 781"/>
              <a:gd name="T15" fmla="*/ 408372 h 953"/>
              <a:gd name="T16" fmla="*/ 62955 w 781"/>
              <a:gd name="T17" fmla="*/ 408372 h 953"/>
              <a:gd name="T18" fmla="*/ 62955 w 781"/>
              <a:gd name="T19" fmla="*/ 379048 h 953"/>
              <a:gd name="T20" fmla="*/ 62955 w 781"/>
              <a:gd name="T21" fmla="*/ 328544 h 953"/>
              <a:gd name="T22" fmla="*/ 199178 w 781"/>
              <a:gd name="T23" fmla="*/ 328544 h 953"/>
              <a:gd name="T24" fmla="*/ 199178 w 781"/>
              <a:gd name="T25" fmla="*/ 357869 h 953"/>
              <a:gd name="T26" fmla="*/ 62955 w 781"/>
              <a:gd name="T27" fmla="*/ 357869 h 953"/>
              <a:gd name="T28" fmla="*/ 62955 w 781"/>
              <a:gd name="T29" fmla="*/ 328544 h 953"/>
              <a:gd name="T30" fmla="*/ 62955 w 781"/>
              <a:gd name="T31" fmla="*/ 284014 h 953"/>
              <a:gd name="T32" fmla="*/ 199178 w 781"/>
              <a:gd name="T33" fmla="*/ 284014 h 953"/>
              <a:gd name="T34" fmla="*/ 199178 w 781"/>
              <a:gd name="T35" fmla="*/ 312796 h 953"/>
              <a:gd name="T36" fmla="*/ 62955 w 781"/>
              <a:gd name="T37" fmla="*/ 312796 h 953"/>
              <a:gd name="T38" fmla="*/ 62955 w 781"/>
              <a:gd name="T39" fmla="*/ 284014 h 953"/>
              <a:gd name="T40" fmla="*/ 62955 w 781"/>
              <a:gd name="T41" fmla="*/ 235683 h 953"/>
              <a:gd name="T42" fmla="*/ 199178 w 781"/>
              <a:gd name="T43" fmla="*/ 235683 h 953"/>
              <a:gd name="T44" fmla="*/ 199178 w 781"/>
              <a:gd name="T45" fmla="*/ 265008 h 953"/>
              <a:gd name="T46" fmla="*/ 62955 w 781"/>
              <a:gd name="T47" fmla="*/ 265008 h 953"/>
              <a:gd name="T48" fmla="*/ 62955 w 781"/>
              <a:gd name="T49" fmla="*/ 235683 h 953"/>
              <a:gd name="T50" fmla="*/ 289269 w 781"/>
              <a:gd name="T51" fmla="*/ 91775 h 953"/>
              <a:gd name="T52" fmla="*/ 347882 w 781"/>
              <a:gd name="T53" fmla="*/ 91775 h 953"/>
              <a:gd name="T54" fmla="*/ 347882 w 781"/>
              <a:gd name="T55" fmla="*/ 445300 h 953"/>
              <a:gd name="T56" fmla="*/ 289269 w 781"/>
              <a:gd name="T57" fmla="*/ 445300 h 953"/>
              <a:gd name="T58" fmla="*/ 289269 w 781"/>
              <a:gd name="T59" fmla="*/ 91775 h 953"/>
              <a:gd name="T60" fmla="*/ 147077 w 781"/>
              <a:gd name="T61" fmla="*/ 36384 h 953"/>
              <a:gd name="T62" fmla="*/ 152504 w 781"/>
              <a:gd name="T63" fmla="*/ 57563 h 953"/>
              <a:gd name="T64" fmla="*/ 153589 w 781"/>
              <a:gd name="T65" fmla="*/ 79828 h 953"/>
              <a:gd name="T66" fmla="*/ 150876 w 781"/>
              <a:gd name="T67" fmla="*/ 103179 h 953"/>
              <a:gd name="T68" fmla="*/ 143820 w 781"/>
              <a:gd name="T69" fmla="*/ 125444 h 953"/>
              <a:gd name="T70" fmla="*/ 131881 w 781"/>
              <a:gd name="T71" fmla="*/ 147709 h 953"/>
              <a:gd name="T72" fmla="*/ 116142 w 781"/>
              <a:gd name="T73" fmla="*/ 168345 h 953"/>
              <a:gd name="T74" fmla="*/ 96604 w 781"/>
              <a:gd name="T75" fmla="*/ 187352 h 953"/>
              <a:gd name="T76" fmla="*/ 93348 w 781"/>
              <a:gd name="T77" fmla="*/ 177034 h 953"/>
              <a:gd name="T78" fmla="*/ 87920 w 781"/>
              <a:gd name="T79" fmla="*/ 166173 h 953"/>
              <a:gd name="T80" fmla="*/ 81950 w 781"/>
              <a:gd name="T81" fmla="*/ 156398 h 953"/>
              <a:gd name="T82" fmla="*/ 73267 w 781"/>
              <a:gd name="T83" fmla="*/ 147166 h 953"/>
              <a:gd name="T84" fmla="*/ 67297 w 781"/>
              <a:gd name="T85" fmla="*/ 142822 h 953"/>
              <a:gd name="T86" fmla="*/ 58614 w 781"/>
              <a:gd name="T87" fmla="*/ 137391 h 953"/>
              <a:gd name="T88" fmla="*/ 47216 w 781"/>
              <a:gd name="T89" fmla="*/ 132504 h 953"/>
              <a:gd name="T90" fmla="*/ 30935 w 781"/>
              <a:gd name="T91" fmla="*/ 148795 h 953"/>
              <a:gd name="T92" fmla="*/ 29307 w 781"/>
              <a:gd name="T93" fmla="*/ 480598 h 953"/>
              <a:gd name="T94" fmla="*/ 392385 w 781"/>
              <a:gd name="T95" fmla="*/ 480598 h 953"/>
              <a:gd name="T96" fmla="*/ 393471 w 781"/>
              <a:gd name="T97" fmla="*/ 36384 h 953"/>
              <a:gd name="T98" fmla="*/ 147077 w 781"/>
              <a:gd name="T99" fmla="*/ 36384 h 953"/>
              <a:gd name="T100" fmla="*/ 134594 w 781"/>
              <a:gd name="T101" fmla="*/ 0 h 953"/>
              <a:gd name="T102" fmla="*/ 423863 w 781"/>
              <a:gd name="T103" fmla="*/ 0 h 953"/>
              <a:gd name="T104" fmla="*/ 421692 w 781"/>
              <a:gd name="T105" fmla="*/ 517525 h 953"/>
              <a:gd name="T106" fmla="*/ 0 w 781"/>
              <a:gd name="T107" fmla="*/ 517525 h 953"/>
              <a:gd name="T108" fmla="*/ 1628 w 781"/>
              <a:gd name="T109" fmla="*/ 130875 h 953"/>
              <a:gd name="T110" fmla="*/ 134594 w 781"/>
              <a:gd name="T111" fmla="*/ 0 h 95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781" h="953">
                <a:moveTo>
                  <a:pt x="116" y="785"/>
                </a:moveTo>
                <a:lnTo>
                  <a:pt x="367" y="785"/>
                </a:lnTo>
                <a:lnTo>
                  <a:pt x="367" y="839"/>
                </a:lnTo>
                <a:lnTo>
                  <a:pt x="116" y="839"/>
                </a:lnTo>
                <a:lnTo>
                  <a:pt x="116" y="785"/>
                </a:lnTo>
                <a:close/>
                <a:moveTo>
                  <a:pt x="116" y="698"/>
                </a:moveTo>
                <a:lnTo>
                  <a:pt x="367" y="698"/>
                </a:lnTo>
                <a:lnTo>
                  <a:pt x="367" y="752"/>
                </a:lnTo>
                <a:lnTo>
                  <a:pt x="116" y="752"/>
                </a:lnTo>
                <a:lnTo>
                  <a:pt x="116" y="698"/>
                </a:lnTo>
                <a:close/>
                <a:moveTo>
                  <a:pt x="116" y="605"/>
                </a:moveTo>
                <a:lnTo>
                  <a:pt x="367" y="605"/>
                </a:lnTo>
                <a:lnTo>
                  <a:pt x="367" y="659"/>
                </a:lnTo>
                <a:lnTo>
                  <a:pt x="116" y="659"/>
                </a:lnTo>
                <a:lnTo>
                  <a:pt x="116" y="605"/>
                </a:lnTo>
                <a:close/>
                <a:moveTo>
                  <a:pt x="116" y="523"/>
                </a:moveTo>
                <a:lnTo>
                  <a:pt x="367" y="523"/>
                </a:lnTo>
                <a:lnTo>
                  <a:pt x="367" y="576"/>
                </a:lnTo>
                <a:lnTo>
                  <a:pt x="116" y="576"/>
                </a:lnTo>
                <a:lnTo>
                  <a:pt x="116" y="523"/>
                </a:lnTo>
                <a:close/>
                <a:moveTo>
                  <a:pt x="116" y="434"/>
                </a:moveTo>
                <a:lnTo>
                  <a:pt x="367" y="434"/>
                </a:lnTo>
                <a:lnTo>
                  <a:pt x="367" y="488"/>
                </a:lnTo>
                <a:lnTo>
                  <a:pt x="116" y="488"/>
                </a:lnTo>
                <a:lnTo>
                  <a:pt x="116" y="434"/>
                </a:lnTo>
                <a:close/>
                <a:moveTo>
                  <a:pt x="533" y="169"/>
                </a:moveTo>
                <a:lnTo>
                  <a:pt x="641" y="169"/>
                </a:lnTo>
                <a:lnTo>
                  <a:pt x="641" y="820"/>
                </a:lnTo>
                <a:lnTo>
                  <a:pt x="533" y="820"/>
                </a:lnTo>
                <a:lnTo>
                  <a:pt x="533" y="169"/>
                </a:lnTo>
                <a:close/>
                <a:moveTo>
                  <a:pt x="271" y="67"/>
                </a:moveTo>
                <a:lnTo>
                  <a:pt x="281" y="106"/>
                </a:lnTo>
                <a:lnTo>
                  <a:pt x="283" y="147"/>
                </a:lnTo>
                <a:lnTo>
                  <a:pt x="278" y="190"/>
                </a:lnTo>
                <a:lnTo>
                  <a:pt x="265" y="231"/>
                </a:lnTo>
                <a:lnTo>
                  <a:pt x="243" y="272"/>
                </a:lnTo>
                <a:lnTo>
                  <a:pt x="214" y="310"/>
                </a:lnTo>
                <a:lnTo>
                  <a:pt x="178" y="345"/>
                </a:lnTo>
                <a:lnTo>
                  <a:pt x="172" y="326"/>
                </a:lnTo>
                <a:lnTo>
                  <a:pt x="162" y="306"/>
                </a:lnTo>
                <a:lnTo>
                  <a:pt x="151" y="288"/>
                </a:lnTo>
                <a:lnTo>
                  <a:pt x="135" y="271"/>
                </a:lnTo>
                <a:lnTo>
                  <a:pt x="124" y="263"/>
                </a:lnTo>
                <a:lnTo>
                  <a:pt x="108" y="253"/>
                </a:lnTo>
                <a:lnTo>
                  <a:pt x="87" y="244"/>
                </a:lnTo>
                <a:lnTo>
                  <a:pt x="57" y="274"/>
                </a:lnTo>
                <a:lnTo>
                  <a:pt x="54" y="885"/>
                </a:lnTo>
                <a:lnTo>
                  <a:pt x="723" y="885"/>
                </a:lnTo>
                <a:lnTo>
                  <a:pt x="725" y="67"/>
                </a:lnTo>
                <a:lnTo>
                  <a:pt x="271" y="67"/>
                </a:lnTo>
                <a:close/>
                <a:moveTo>
                  <a:pt x="248" y="0"/>
                </a:moveTo>
                <a:lnTo>
                  <a:pt x="781" y="0"/>
                </a:lnTo>
                <a:lnTo>
                  <a:pt x="777" y="953"/>
                </a:lnTo>
                <a:lnTo>
                  <a:pt x="0" y="953"/>
                </a:lnTo>
                <a:lnTo>
                  <a:pt x="3" y="241"/>
                </a:lnTo>
                <a:lnTo>
                  <a:pt x="24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5" name="Freeform 7"/>
          <p:cNvSpPr>
            <a:spLocks noEditPoints="1"/>
          </p:cNvSpPr>
          <p:nvPr/>
        </p:nvSpPr>
        <p:spPr bwMode="auto">
          <a:xfrm>
            <a:off x="2557463" y="2391429"/>
            <a:ext cx="574675" cy="701675"/>
          </a:xfrm>
          <a:custGeom>
            <a:avLst/>
            <a:gdLst>
              <a:gd name="T0" fmla="*/ 187406 w 1061"/>
              <a:gd name="T1" fmla="*/ 575081 h 1297"/>
              <a:gd name="T2" fmla="*/ 192281 w 1061"/>
              <a:gd name="T3" fmla="*/ 607541 h 1297"/>
              <a:gd name="T4" fmla="*/ 183614 w 1061"/>
              <a:gd name="T5" fmla="*/ 616738 h 1297"/>
              <a:gd name="T6" fmla="*/ 173323 w 1061"/>
              <a:gd name="T7" fmla="*/ 626476 h 1297"/>
              <a:gd name="T8" fmla="*/ 138117 w 1061"/>
              <a:gd name="T9" fmla="*/ 628099 h 1297"/>
              <a:gd name="T10" fmla="*/ 133242 w 1061"/>
              <a:gd name="T11" fmla="*/ 624312 h 1297"/>
              <a:gd name="T12" fmla="*/ 119160 w 1061"/>
              <a:gd name="T13" fmla="*/ 615115 h 1297"/>
              <a:gd name="T14" fmla="*/ 114285 w 1061"/>
              <a:gd name="T15" fmla="*/ 581573 h 1297"/>
              <a:gd name="T16" fmla="*/ 122951 w 1061"/>
              <a:gd name="T17" fmla="*/ 572917 h 1297"/>
              <a:gd name="T18" fmla="*/ 50914 w 1061"/>
              <a:gd name="T19" fmla="*/ 529637 h 1297"/>
              <a:gd name="T20" fmla="*/ 271359 w 1061"/>
              <a:gd name="T21" fmla="*/ 517736 h 1297"/>
              <a:gd name="T22" fmla="*/ 50914 w 1061"/>
              <a:gd name="T23" fmla="*/ 394929 h 1297"/>
              <a:gd name="T24" fmla="*/ 0 w 1061"/>
              <a:gd name="T25" fmla="*/ 394929 h 1297"/>
              <a:gd name="T26" fmla="*/ 261068 w 1061"/>
              <a:gd name="T27" fmla="*/ 410618 h 1297"/>
              <a:gd name="T28" fmla="*/ 140284 w 1061"/>
              <a:gd name="T29" fmla="*/ 328386 h 1297"/>
              <a:gd name="T30" fmla="*/ 92078 w 1061"/>
              <a:gd name="T31" fmla="*/ 359764 h 1297"/>
              <a:gd name="T32" fmla="*/ 80704 w 1061"/>
              <a:gd name="T33" fmla="*/ 417110 h 1297"/>
              <a:gd name="T34" fmla="*/ 114285 w 1061"/>
              <a:gd name="T35" fmla="*/ 466341 h 1297"/>
              <a:gd name="T36" fmla="*/ 126201 w 1061"/>
              <a:gd name="T37" fmla="*/ 484735 h 1297"/>
              <a:gd name="T38" fmla="*/ 181448 w 1061"/>
              <a:gd name="T39" fmla="*/ 478784 h 1297"/>
              <a:gd name="T40" fmla="*/ 205280 w 1061"/>
              <a:gd name="T41" fmla="*/ 457685 h 1297"/>
              <a:gd name="T42" fmla="*/ 229112 w 1061"/>
              <a:gd name="T43" fmla="*/ 401962 h 1297"/>
              <a:gd name="T44" fmla="*/ 206905 w 1061"/>
              <a:gd name="T45" fmla="*/ 348944 h 1297"/>
              <a:gd name="T46" fmla="*/ 154366 w 1061"/>
              <a:gd name="T47" fmla="*/ 326222 h 1297"/>
              <a:gd name="T48" fmla="*/ 207988 w 1061"/>
              <a:gd name="T49" fmla="*/ 321353 h 1297"/>
              <a:gd name="T50" fmla="*/ 248069 w 1061"/>
              <a:gd name="T51" fmla="*/ 383027 h 1297"/>
              <a:gd name="T52" fmla="*/ 232903 w 1061"/>
              <a:gd name="T53" fmla="*/ 458226 h 1297"/>
              <a:gd name="T54" fmla="*/ 202572 w 1061"/>
              <a:gd name="T55" fmla="*/ 485817 h 1297"/>
              <a:gd name="T56" fmla="*/ 193364 w 1061"/>
              <a:gd name="T57" fmla="*/ 566425 h 1297"/>
              <a:gd name="T58" fmla="*/ 107244 w 1061"/>
              <a:gd name="T59" fmla="*/ 560474 h 1297"/>
              <a:gd name="T60" fmla="*/ 102911 w 1061"/>
              <a:gd name="T61" fmla="*/ 484194 h 1297"/>
              <a:gd name="T62" fmla="*/ 66080 w 1061"/>
              <a:gd name="T63" fmla="*/ 440373 h 1297"/>
              <a:gd name="T64" fmla="*/ 67704 w 1061"/>
              <a:gd name="T65" fmla="*/ 359223 h 1297"/>
              <a:gd name="T66" fmla="*/ 132159 w 1061"/>
              <a:gd name="T67" fmla="*/ 307828 h 1297"/>
              <a:gd name="T68" fmla="*/ 76371 w 1061"/>
              <a:gd name="T69" fmla="*/ 327304 h 1297"/>
              <a:gd name="T70" fmla="*/ 271359 w 1061"/>
              <a:gd name="T71" fmla="*/ 287270 h 1297"/>
              <a:gd name="T72" fmla="*/ 163032 w 1061"/>
              <a:gd name="T73" fmla="*/ 231547 h 1297"/>
              <a:gd name="T74" fmla="*/ 163032 w 1061"/>
              <a:gd name="T75" fmla="*/ 231547 h 1297"/>
              <a:gd name="T76" fmla="*/ 432225 w 1061"/>
              <a:gd name="T77" fmla="*/ 179070 h 1297"/>
              <a:gd name="T78" fmla="*/ 497221 w 1061"/>
              <a:gd name="T79" fmla="*/ 139037 h 1297"/>
              <a:gd name="T80" fmla="*/ 527553 w 1061"/>
              <a:gd name="T81" fmla="*/ 159595 h 1297"/>
              <a:gd name="T82" fmla="*/ 563301 w 1061"/>
              <a:gd name="T83" fmla="*/ 427389 h 1297"/>
              <a:gd name="T84" fmla="*/ 527553 w 1061"/>
              <a:gd name="T85" fmla="*/ 420897 h 1297"/>
              <a:gd name="T86" fmla="*/ 445766 w 1061"/>
              <a:gd name="T87" fmla="*/ 476620 h 1297"/>
              <a:gd name="T88" fmla="*/ 145158 w 1061"/>
              <a:gd name="T89" fmla="*/ 192054 h 1297"/>
              <a:gd name="T90" fmla="*/ 118618 w 1061"/>
              <a:gd name="T91" fmla="*/ 166087 h 1297"/>
              <a:gd name="T92" fmla="*/ 145158 w 1061"/>
              <a:gd name="T93" fmla="*/ 140660 h 1297"/>
              <a:gd name="T94" fmla="*/ 412184 w 1061"/>
              <a:gd name="T95" fmla="*/ 225596 h 1297"/>
              <a:gd name="T96" fmla="*/ 459307 w 1061"/>
              <a:gd name="T97" fmla="*/ 139578 h 1297"/>
              <a:gd name="T98" fmla="*/ 431142 w 1061"/>
              <a:gd name="T99" fmla="*/ 2705 h 1297"/>
              <a:gd name="T100" fmla="*/ 475014 w 1061"/>
              <a:gd name="T101" fmla="*/ 52477 h 1297"/>
              <a:gd name="T102" fmla="*/ 459307 w 1061"/>
              <a:gd name="T103" fmla="*/ 121725 h 1297"/>
              <a:gd name="T104" fmla="*/ 397560 w 1061"/>
              <a:gd name="T105" fmla="*/ 140660 h 1297"/>
              <a:gd name="T106" fmla="*/ 353688 w 1061"/>
              <a:gd name="T107" fmla="*/ 90888 h 1297"/>
              <a:gd name="T108" fmla="*/ 370479 w 1061"/>
              <a:gd name="T109" fmla="*/ 20558 h 129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061" h="1297">
                <a:moveTo>
                  <a:pt x="235" y="1059"/>
                </a:moveTo>
                <a:lnTo>
                  <a:pt x="331" y="1059"/>
                </a:lnTo>
                <a:lnTo>
                  <a:pt x="339" y="1059"/>
                </a:lnTo>
                <a:lnTo>
                  <a:pt x="346" y="1063"/>
                </a:lnTo>
                <a:lnTo>
                  <a:pt x="350" y="1066"/>
                </a:lnTo>
                <a:lnTo>
                  <a:pt x="354" y="1071"/>
                </a:lnTo>
                <a:lnTo>
                  <a:pt x="355" y="1075"/>
                </a:lnTo>
                <a:lnTo>
                  <a:pt x="355" y="1123"/>
                </a:lnTo>
                <a:lnTo>
                  <a:pt x="354" y="1129"/>
                </a:lnTo>
                <a:lnTo>
                  <a:pt x="350" y="1134"/>
                </a:lnTo>
                <a:lnTo>
                  <a:pt x="346" y="1137"/>
                </a:lnTo>
                <a:lnTo>
                  <a:pt x="339" y="1140"/>
                </a:lnTo>
                <a:lnTo>
                  <a:pt x="331" y="1140"/>
                </a:lnTo>
                <a:lnTo>
                  <a:pt x="320" y="1140"/>
                </a:lnTo>
                <a:lnTo>
                  <a:pt x="320" y="1154"/>
                </a:lnTo>
                <a:lnTo>
                  <a:pt x="320" y="1158"/>
                </a:lnTo>
                <a:lnTo>
                  <a:pt x="317" y="1159"/>
                </a:lnTo>
                <a:lnTo>
                  <a:pt x="314" y="1161"/>
                </a:lnTo>
                <a:lnTo>
                  <a:pt x="311" y="1161"/>
                </a:lnTo>
                <a:lnTo>
                  <a:pt x="255" y="1161"/>
                </a:lnTo>
                <a:lnTo>
                  <a:pt x="252" y="1161"/>
                </a:lnTo>
                <a:lnTo>
                  <a:pt x="247" y="1159"/>
                </a:lnTo>
                <a:lnTo>
                  <a:pt x="246" y="1158"/>
                </a:lnTo>
                <a:lnTo>
                  <a:pt x="246" y="1154"/>
                </a:lnTo>
                <a:lnTo>
                  <a:pt x="246" y="1140"/>
                </a:lnTo>
                <a:lnTo>
                  <a:pt x="235" y="1140"/>
                </a:lnTo>
                <a:lnTo>
                  <a:pt x="227" y="1140"/>
                </a:lnTo>
                <a:lnTo>
                  <a:pt x="220" y="1137"/>
                </a:lnTo>
                <a:lnTo>
                  <a:pt x="216" y="1134"/>
                </a:lnTo>
                <a:lnTo>
                  <a:pt x="211" y="1129"/>
                </a:lnTo>
                <a:lnTo>
                  <a:pt x="211" y="1123"/>
                </a:lnTo>
                <a:lnTo>
                  <a:pt x="211" y="1075"/>
                </a:lnTo>
                <a:lnTo>
                  <a:pt x="211" y="1071"/>
                </a:lnTo>
                <a:lnTo>
                  <a:pt x="216" y="1066"/>
                </a:lnTo>
                <a:lnTo>
                  <a:pt x="220" y="1063"/>
                </a:lnTo>
                <a:lnTo>
                  <a:pt x="227" y="1059"/>
                </a:lnTo>
                <a:lnTo>
                  <a:pt x="235" y="1059"/>
                </a:lnTo>
                <a:close/>
                <a:moveTo>
                  <a:pt x="141" y="885"/>
                </a:moveTo>
                <a:lnTo>
                  <a:pt x="160" y="906"/>
                </a:lnTo>
                <a:lnTo>
                  <a:pt x="94" y="979"/>
                </a:lnTo>
                <a:lnTo>
                  <a:pt x="76" y="958"/>
                </a:lnTo>
                <a:lnTo>
                  <a:pt x="141" y="885"/>
                </a:lnTo>
                <a:close/>
                <a:moveTo>
                  <a:pt x="435" y="884"/>
                </a:moveTo>
                <a:lnTo>
                  <a:pt x="501" y="957"/>
                </a:lnTo>
                <a:lnTo>
                  <a:pt x="482" y="977"/>
                </a:lnTo>
                <a:lnTo>
                  <a:pt x="416" y="904"/>
                </a:lnTo>
                <a:lnTo>
                  <a:pt x="435" y="884"/>
                </a:lnTo>
                <a:close/>
                <a:moveTo>
                  <a:pt x="94" y="730"/>
                </a:moveTo>
                <a:lnTo>
                  <a:pt x="94" y="760"/>
                </a:lnTo>
                <a:lnTo>
                  <a:pt x="0" y="760"/>
                </a:lnTo>
                <a:lnTo>
                  <a:pt x="0" y="733"/>
                </a:lnTo>
                <a:lnTo>
                  <a:pt x="0" y="730"/>
                </a:lnTo>
                <a:lnTo>
                  <a:pt x="94" y="730"/>
                </a:lnTo>
                <a:close/>
                <a:moveTo>
                  <a:pt x="576" y="729"/>
                </a:moveTo>
                <a:lnTo>
                  <a:pt x="576" y="759"/>
                </a:lnTo>
                <a:lnTo>
                  <a:pt x="482" y="759"/>
                </a:lnTo>
                <a:lnTo>
                  <a:pt x="482" y="729"/>
                </a:lnTo>
                <a:lnTo>
                  <a:pt x="576" y="729"/>
                </a:lnTo>
                <a:close/>
                <a:moveTo>
                  <a:pt x="285" y="603"/>
                </a:moveTo>
                <a:lnTo>
                  <a:pt x="259" y="607"/>
                </a:lnTo>
                <a:lnTo>
                  <a:pt x="232" y="615"/>
                </a:lnTo>
                <a:lnTo>
                  <a:pt x="208" y="627"/>
                </a:lnTo>
                <a:lnTo>
                  <a:pt x="187" y="645"/>
                </a:lnTo>
                <a:lnTo>
                  <a:pt x="170" y="665"/>
                </a:lnTo>
                <a:lnTo>
                  <a:pt x="157" y="691"/>
                </a:lnTo>
                <a:lnTo>
                  <a:pt x="149" y="716"/>
                </a:lnTo>
                <a:lnTo>
                  <a:pt x="146" y="743"/>
                </a:lnTo>
                <a:lnTo>
                  <a:pt x="149" y="771"/>
                </a:lnTo>
                <a:lnTo>
                  <a:pt x="157" y="798"/>
                </a:lnTo>
                <a:lnTo>
                  <a:pt x="171" y="822"/>
                </a:lnTo>
                <a:lnTo>
                  <a:pt x="189" y="844"/>
                </a:lnTo>
                <a:lnTo>
                  <a:pt x="211" y="862"/>
                </a:lnTo>
                <a:lnTo>
                  <a:pt x="216" y="865"/>
                </a:lnTo>
                <a:lnTo>
                  <a:pt x="225" y="873"/>
                </a:lnTo>
                <a:lnTo>
                  <a:pt x="232" y="884"/>
                </a:lnTo>
                <a:lnTo>
                  <a:pt x="233" y="896"/>
                </a:lnTo>
                <a:lnTo>
                  <a:pt x="233" y="1012"/>
                </a:lnTo>
                <a:lnTo>
                  <a:pt x="333" y="1012"/>
                </a:lnTo>
                <a:lnTo>
                  <a:pt x="333" y="898"/>
                </a:lnTo>
                <a:lnTo>
                  <a:pt x="335" y="885"/>
                </a:lnTo>
                <a:lnTo>
                  <a:pt x="341" y="874"/>
                </a:lnTo>
                <a:lnTo>
                  <a:pt x="350" y="866"/>
                </a:lnTo>
                <a:lnTo>
                  <a:pt x="355" y="863"/>
                </a:lnTo>
                <a:lnTo>
                  <a:pt x="379" y="846"/>
                </a:lnTo>
                <a:lnTo>
                  <a:pt x="398" y="824"/>
                </a:lnTo>
                <a:lnTo>
                  <a:pt x="412" y="800"/>
                </a:lnTo>
                <a:lnTo>
                  <a:pt x="420" y="773"/>
                </a:lnTo>
                <a:lnTo>
                  <a:pt x="423" y="743"/>
                </a:lnTo>
                <a:lnTo>
                  <a:pt x="420" y="716"/>
                </a:lnTo>
                <a:lnTo>
                  <a:pt x="412" y="691"/>
                </a:lnTo>
                <a:lnTo>
                  <a:pt x="400" y="665"/>
                </a:lnTo>
                <a:lnTo>
                  <a:pt x="382" y="645"/>
                </a:lnTo>
                <a:lnTo>
                  <a:pt x="362" y="627"/>
                </a:lnTo>
                <a:lnTo>
                  <a:pt x="338" y="615"/>
                </a:lnTo>
                <a:lnTo>
                  <a:pt x="312" y="607"/>
                </a:lnTo>
                <a:lnTo>
                  <a:pt x="285" y="603"/>
                </a:lnTo>
                <a:close/>
                <a:moveTo>
                  <a:pt x="285" y="564"/>
                </a:moveTo>
                <a:lnTo>
                  <a:pt x="320" y="567"/>
                </a:lnTo>
                <a:lnTo>
                  <a:pt x="352" y="578"/>
                </a:lnTo>
                <a:lnTo>
                  <a:pt x="384" y="594"/>
                </a:lnTo>
                <a:lnTo>
                  <a:pt x="411" y="616"/>
                </a:lnTo>
                <a:lnTo>
                  <a:pt x="433" y="643"/>
                </a:lnTo>
                <a:lnTo>
                  <a:pt x="449" y="675"/>
                </a:lnTo>
                <a:lnTo>
                  <a:pt x="458" y="708"/>
                </a:lnTo>
                <a:lnTo>
                  <a:pt x="463" y="743"/>
                </a:lnTo>
                <a:lnTo>
                  <a:pt x="458" y="781"/>
                </a:lnTo>
                <a:lnTo>
                  <a:pt x="447" y="816"/>
                </a:lnTo>
                <a:lnTo>
                  <a:pt x="430" y="847"/>
                </a:lnTo>
                <a:lnTo>
                  <a:pt x="406" y="874"/>
                </a:lnTo>
                <a:lnTo>
                  <a:pt x="376" y="898"/>
                </a:lnTo>
                <a:lnTo>
                  <a:pt x="374" y="898"/>
                </a:lnTo>
                <a:lnTo>
                  <a:pt x="373" y="900"/>
                </a:lnTo>
                <a:lnTo>
                  <a:pt x="373" y="1018"/>
                </a:lnTo>
                <a:lnTo>
                  <a:pt x="368" y="1036"/>
                </a:lnTo>
                <a:lnTo>
                  <a:pt x="357" y="1047"/>
                </a:lnTo>
                <a:lnTo>
                  <a:pt x="341" y="1052"/>
                </a:lnTo>
                <a:lnTo>
                  <a:pt x="225" y="1052"/>
                </a:lnTo>
                <a:lnTo>
                  <a:pt x="209" y="1047"/>
                </a:lnTo>
                <a:lnTo>
                  <a:pt x="198" y="1036"/>
                </a:lnTo>
                <a:lnTo>
                  <a:pt x="193" y="1018"/>
                </a:lnTo>
                <a:lnTo>
                  <a:pt x="193" y="898"/>
                </a:lnTo>
                <a:lnTo>
                  <a:pt x="192" y="896"/>
                </a:lnTo>
                <a:lnTo>
                  <a:pt x="190" y="895"/>
                </a:lnTo>
                <a:lnTo>
                  <a:pt x="162" y="873"/>
                </a:lnTo>
                <a:lnTo>
                  <a:pt x="138" y="846"/>
                </a:lnTo>
                <a:lnTo>
                  <a:pt x="122" y="814"/>
                </a:lnTo>
                <a:lnTo>
                  <a:pt x="111" y="779"/>
                </a:lnTo>
                <a:lnTo>
                  <a:pt x="108" y="743"/>
                </a:lnTo>
                <a:lnTo>
                  <a:pt x="113" y="702"/>
                </a:lnTo>
                <a:lnTo>
                  <a:pt x="125" y="664"/>
                </a:lnTo>
                <a:lnTo>
                  <a:pt x="146" y="630"/>
                </a:lnTo>
                <a:lnTo>
                  <a:pt x="174" y="603"/>
                </a:lnTo>
                <a:lnTo>
                  <a:pt x="206" y="581"/>
                </a:lnTo>
                <a:lnTo>
                  <a:pt x="244" y="569"/>
                </a:lnTo>
                <a:lnTo>
                  <a:pt x="285" y="564"/>
                </a:lnTo>
                <a:close/>
                <a:moveTo>
                  <a:pt x="94" y="512"/>
                </a:moveTo>
                <a:lnTo>
                  <a:pt x="160" y="584"/>
                </a:lnTo>
                <a:lnTo>
                  <a:pt x="141" y="605"/>
                </a:lnTo>
                <a:lnTo>
                  <a:pt x="75" y="532"/>
                </a:lnTo>
                <a:lnTo>
                  <a:pt x="94" y="512"/>
                </a:lnTo>
                <a:close/>
                <a:moveTo>
                  <a:pt x="482" y="510"/>
                </a:moveTo>
                <a:lnTo>
                  <a:pt x="501" y="531"/>
                </a:lnTo>
                <a:lnTo>
                  <a:pt x="435" y="603"/>
                </a:lnTo>
                <a:lnTo>
                  <a:pt x="416" y="583"/>
                </a:lnTo>
                <a:lnTo>
                  <a:pt x="482" y="510"/>
                </a:lnTo>
                <a:close/>
                <a:moveTo>
                  <a:pt x="301" y="428"/>
                </a:moveTo>
                <a:lnTo>
                  <a:pt x="301" y="532"/>
                </a:lnTo>
                <a:lnTo>
                  <a:pt x="274" y="532"/>
                </a:lnTo>
                <a:lnTo>
                  <a:pt x="274" y="429"/>
                </a:lnTo>
                <a:lnTo>
                  <a:pt x="301" y="428"/>
                </a:lnTo>
                <a:close/>
                <a:moveTo>
                  <a:pt x="764" y="273"/>
                </a:moveTo>
                <a:lnTo>
                  <a:pt x="798" y="273"/>
                </a:lnTo>
                <a:lnTo>
                  <a:pt x="815" y="301"/>
                </a:lnTo>
                <a:lnTo>
                  <a:pt x="798" y="331"/>
                </a:lnTo>
                <a:lnTo>
                  <a:pt x="764" y="331"/>
                </a:lnTo>
                <a:lnTo>
                  <a:pt x="747" y="301"/>
                </a:lnTo>
                <a:lnTo>
                  <a:pt x="764" y="273"/>
                </a:lnTo>
                <a:close/>
                <a:moveTo>
                  <a:pt x="918" y="257"/>
                </a:moveTo>
                <a:lnTo>
                  <a:pt x="937" y="257"/>
                </a:lnTo>
                <a:lnTo>
                  <a:pt x="955" y="265"/>
                </a:lnTo>
                <a:lnTo>
                  <a:pt x="967" y="277"/>
                </a:lnTo>
                <a:lnTo>
                  <a:pt x="974" y="295"/>
                </a:lnTo>
                <a:lnTo>
                  <a:pt x="1061" y="743"/>
                </a:lnTo>
                <a:lnTo>
                  <a:pt x="1061" y="762"/>
                </a:lnTo>
                <a:lnTo>
                  <a:pt x="1053" y="778"/>
                </a:lnTo>
                <a:lnTo>
                  <a:pt x="1040" y="790"/>
                </a:lnTo>
                <a:lnTo>
                  <a:pt x="1023" y="798"/>
                </a:lnTo>
                <a:lnTo>
                  <a:pt x="1004" y="798"/>
                </a:lnTo>
                <a:lnTo>
                  <a:pt x="986" y="790"/>
                </a:lnTo>
                <a:lnTo>
                  <a:pt x="974" y="778"/>
                </a:lnTo>
                <a:lnTo>
                  <a:pt x="967" y="760"/>
                </a:lnTo>
                <a:lnTo>
                  <a:pt x="936" y="602"/>
                </a:lnTo>
                <a:lnTo>
                  <a:pt x="936" y="1297"/>
                </a:lnTo>
                <a:lnTo>
                  <a:pt x="823" y="881"/>
                </a:lnTo>
                <a:lnTo>
                  <a:pt x="763" y="881"/>
                </a:lnTo>
                <a:lnTo>
                  <a:pt x="630" y="1297"/>
                </a:lnTo>
                <a:lnTo>
                  <a:pt x="630" y="355"/>
                </a:lnTo>
                <a:lnTo>
                  <a:pt x="268" y="355"/>
                </a:lnTo>
                <a:lnTo>
                  <a:pt x="249" y="352"/>
                </a:lnTo>
                <a:lnTo>
                  <a:pt x="233" y="341"/>
                </a:lnTo>
                <a:lnTo>
                  <a:pt x="224" y="326"/>
                </a:lnTo>
                <a:lnTo>
                  <a:pt x="219" y="307"/>
                </a:lnTo>
                <a:lnTo>
                  <a:pt x="224" y="288"/>
                </a:lnTo>
                <a:lnTo>
                  <a:pt x="233" y="274"/>
                </a:lnTo>
                <a:lnTo>
                  <a:pt x="249" y="263"/>
                </a:lnTo>
                <a:lnTo>
                  <a:pt x="268" y="260"/>
                </a:lnTo>
                <a:lnTo>
                  <a:pt x="630" y="260"/>
                </a:lnTo>
                <a:lnTo>
                  <a:pt x="630" y="258"/>
                </a:lnTo>
                <a:lnTo>
                  <a:pt x="706" y="258"/>
                </a:lnTo>
                <a:lnTo>
                  <a:pt x="761" y="417"/>
                </a:lnTo>
                <a:lnTo>
                  <a:pt x="768" y="337"/>
                </a:lnTo>
                <a:lnTo>
                  <a:pt x="799" y="337"/>
                </a:lnTo>
                <a:lnTo>
                  <a:pt x="806" y="406"/>
                </a:lnTo>
                <a:lnTo>
                  <a:pt x="848" y="258"/>
                </a:lnTo>
                <a:lnTo>
                  <a:pt x="912" y="258"/>
                </a:lnTo>
                <a:lnTo>
                  <a:pt x="918" y="257"/>
                </a:lnTo>
                <a:close/>
                <a:moveTo>
                  <a:pt x="766" y="0"/>
                </a:moveTo>
                <a:lnTo>
                  <a:pt x="796" y="5"/>
                </a:lnTo>
                <a:lnTo>
                  <a:pt x="825" y="18"/>
                </a:lnTo>
                <a:lnTo>
                  <a:pt x="848" y="38"/>
                </a:lnTo>
                <a:lnTo>
                  <a:pt x="866" y="65"/>
                </a:lnTo>
                <a:lnTo>
                  <a:pt x="877" y="97"/>
                </a:lnTo>
                <a:lnTo>
                  <a:pt x="882" y="132"/>
                </a:lnTo>
                <a:lnTo>
                  <a:pt x="877" y="168"/>
                </a:lnTo>
                <a:lnTo>
                  <a:pt x="866" y="198"/>
                </a:lnTo>
                <a:lnTo>
                  <a:pt x="848" y="225"/>
                </a:lnTo>
                <a:lnTo>
                  <a:pt x="825" y="246"/>
                </a:lnTo>
                <a:lnTo>
                  <a:pt x="796" y="260"/>
                </a:lnTo>
                <a:lnTo>
                  <a:pt x="766" y="265"/>
                </a:lnTo>
                <a:lnTo>
                  <a:pt x="734" y="260"/>
                </a:lnTo>
                <a:lnTo>
                  <a:pt x="707" y="246"/>
                </a:lnTo>
                <a:lnTo>
                  <a:pt x="684" y="225"/>
                </a:lnTo>
                <a:lnTo>
                  <a:pt x="666" y="198"/>
                </a:lnTo>
                <a:lnTo>
                  <a:pt x="653" y="168"/>
                </a:lnTo>
                <a:lnTo>
                  <a:pt x="650" y="132"/>
                </a:lnTo>
                <a:lnTo>
                  <a:pt x="653" y="97"/>
                </a:lnTo>
                <a:lnTo>
                  <a:pt x="666" y="65"/>
                </a:lnTo>
                <a:lnTo>
                  <a:pt x="684" y="38"/>
                </a:lnTo>
                <a:lnTo>
                  <a:pt x="707" y="18"/>
                </a:lnTo>
                <a:lnTo>
                  <a:pt x="734" y="5"/>
                </a:lnTo>
                <a:lnTo>
                  <a:pt x="76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6" name="Freeform 8"/>
          <p:cNvSpPr>
            <a:spLocks noEditPoints="1"/>
          </p:cNvSpPr>
          <p:nvPr/>
        </p:nvSpPr>
        <p:spPr bwMode="auto">
          <a:xfrm>
            <a:off x="6845300" y="2486679"/>
            <a:ext cx="668338" cy="511175"/>
          </a:xfrm>
          <a:custGeom>
            <a:avLst/>
            <a:gdLst>
              <a:gd name="T0" fmla="*/ 148640 w 1232"/>
              <a:gd name="T1" fmla="*/ 436448 h 944"/>
              <a:gd name="T2" fmla="*/ 193124 w 1232"/>
              <a:gd name="T3" fmla="*/ 439156 h 944"/>
              <a:gd name="T4" fmla="*/ 250084 w 1232"/>
              <a:gd name="T5" fmla="*/ 428867 h 944"/>
              <a:gd name="T6" fmla="*/ 249542 w 1232"/>
              <a:gd name="T7" fmla="*/ 360097 h 944"/>
              <a:gd name="T8" fmla="*/ 310300 w 1232"/>
              <a:gd name="T9" fmla="*/ 307571 h 944"/>
              <a:gd name="T10" fmla="*/ 206143 w 1232"/>
              <a:gd name="T11" fmla="*/ 367136 h 944"/>
              <a:gd name="T12" fmla="*/ 249542 w 1232"/>
              <a:gd name="T13" fmla="*/ 307571 h 944"/>
              <a:gd name="T14" fmla="*/ 133993 w 1232"/>
              <a:gd name="T15" fmla="*/ 344393 h 944"/>
              <a:gd name="T16" fmla="*/ 170339 w 1232"/>
              <a:gd name="T17" fmla="*/ 307571 h 944"/>
              <a:gd name="T18" fmla="*/ 91679 w 1232"/>
              <a:gd name="T19" fmla="*/ 346559 h 944"/>
              <a:gd name="T20" fmla="*/ 89510 w 1232"/>
              <a:gd name="T21" fmla="*/ 307571 h 944"/>
              <a:gd name="T22" fmla="*/ 292398 w 1232"/>
              <a:gd name="T23" fmla="*/ 511175 h 944"/>
              <a:gd name="T24" fmla="*/ 355326 w 1232"/>
              <a:gd name="T25" fmla="*/ 355765 h 944"/>
              <a:gd name="T26" fmla="*/ 379195 w 1232"/>
              <a:gd name="T27" fmla="*/ 319484 h 944"/>
              <a:gd name="T28" fmla="*/ 393842 w 1232"/>
              <a:gd name="T29" fmla="*/ 283745 h 944"/>
              <a:gd name="T30" fmla="*/ 324947 w 1232"/>
              <a:gd name="T31" fmla="*/ 284828 h 944"/>
              <a:gd name="T32" fmla="*/ 288058 w 1232"/>
              <a:gd name="T33" fmla="*/ 229596 h 944"/>
              <a:gd name="T34" fmla="*/ 261476 w 1232"/>
              <a:gd name="T35" fmla="*/ 257753 h 944"/>
              <a:gd name="T36" fmla="*/ 103072 w 1232"/>
              <a:gd name="T37" fmla="*/ 257753 h 944"/>
              <a:gd name="T38" fmla="*/ 100359 w 1232"/>
              <a:gd name="T39" fmla="*/ 229596 h 944"/>
              <a:gd name="T40" fmla="*/ 82457 w 1232"/>
              <a:gd name="T41" fmla="*/ 284828 h 944"/>
              <a:gd name="T42" fmla="*/ 281006 w 1232"/>
              <a:gd name="T43" fmla="*/ 151620 h 944"/>
              <a:gd name="T44" fmla="*/ 336881 w 1232"/>
              <a:gd name="T45" fmla="*/ 187900 h 944"/>
              <a:gd name="T46" fmla="*/ 193124 w 1232"/>
              <a:gd name="T47" fmla="*/ 151620 h 944"/>
              <a:gd name="T48" fmla="*/ 256052 w 1232"/>
              <a:gd name="T49" fmla="*/ 151620 h 944"/>
              <a:gd name="T50" fmla="*/ 100359 w 1232"/>
              <a:gd name="T51" fmla="*/ 206311 h 944"/>
              <a:gd name="T52" fmla="*/ 38516 w 1232"/>
              <a:gd name="T53" fmla="*/ 151620 h 944"/>
              <a:gd name="T54" fmla="*/ 75405 w 1232"/>
              <a:gd name="T55" fmla="*/ 206311 h 944"/>
              <a:gd name="T56" fmla="*/ 423136 w 1232"/>
              <a:gd name="T57" fmla="*/ 130501 h 944"/>
              <a:gd name="T58" fmla="*/ 423136 w 1232"/>
              <a:gd name="T59" fmla="*/ 130501 h 944"/>
              <a:gd name="T60" fmla="*/ 274496 w 1232"/>
              <a:gd name="T61" fmla="*/ 128335 h 944"/>
              <a:gd name="T62" fmla="*/ 266359 w 1232"/>
              <a:gd name="T63" fmla="*/ 86640 h 944"/>
              <a:gd name="T64" fmla="*/ 80830 w 1232"/>
              <a:gd name="T65" fmla="*/ 98553 h 944"/>
              <a:gd name="T66" fmla="*/ 97104 w 1232"/>
              <a:gd name="T67" fmla="*/ 108841 h 944"/>
              <a:gd name="T68" fmla="*/ 193124 w 1232"/>
              <a:gd name="T69" fmla="*/ 128335 h 944"/>
              <a:gd name="T70" fmla="*/ 219163 w 1232"/>
              <a:gd name="T71" fmla="*/ 79059 h 944"/>
              <a:gd name="T72" fmla="*/ 157320 w 1232"/>
              <a:gd name="T73" fmla="*/ 69312 h 944"/>
              <a:gd name="T74" fmla="*/ 115006 w 1232"/>
              <a:gd name="T75" fmla="*/ 128335 h 944"/>
              <a:gd name="T76" fmla="*/ 193124 w 1232"/>
              <a:gd name="T77" fmla="*/ 36822 h 944"/>
              <a:gd name="T78" fmla="*/ 267444 w 1232"/>
              <a:gd name="T79" fmla="*/ 58482 h 944"/>
              <a:gd name="T80" fmla="*/ 339594 w 1232"/>
              <a:gd name="T81" fmla="*/ 128335 h 944"/>
              <a:gd name="T82" fmla="*/ 351528 w 1232"/>
              <a:gd name="T83" fmla="*/ 151620 h 944"/>
              <a:gd name="T84" fmla="*/ 364548 w 1232"/>
              <a:gd name="T85" fmla="*/ 229596 h 944"/>
              <a:gd name="T86" fmla="*/ 352613 w 1232"/>
              <a:gd name="T87" fmla="*/ 284828 h 944"/>
              <a:gd name="T88" fmla="*/ 324947 w 1232"/>
              <a:gd name="T89" fmla="*/ 329773 h 944"/>
              <a:gd name="T90" fmla="*/ 244117 w 1232"/>
              <a:gd name="T91" fmla="*/ 388255 h 944"/>
              <a:gd name="T92" fmla="*/ 170339 w 1232"/>
              <a:gd name="T93" fmla="*/ 399626 h 944"/>
              <a:gd name="T94" fmla="*/ 97104 w 1232"/>
              <a:gd name="T95" fmla="*/ 377966 h 944"/>
              <a:gd name="T96" fmla="*/ 23869 w 1232"/>
              <a:gd name="T97" fmla="*/ 307571 h 944"/>
              <a:gd name="T98" fmla="*/ 12477 w 1232"/>
              <a:gd name="T99" fmla="*/ 284828 h 944"/>
              <a:gd name="T100" fmla="*/ 0 w 1232"/>
              <a:gd name="T101" fmla="*/ 206311 h 944"/>
              <a:gd name="T102" fmla="*/ 10850 w 1232"/>
              <a:gd name="T103" fmla="*/ 151620 h 944"/>
              <a:gd name="T104" fmla="*/ 38516 w 1232"/>
              <a:gd name="T105" fmla="*/ 107217 h 944"/>
              <a:gd name="T106" fmla="*/ 120431 w 1232"/>
              <a:gd name="T107" fmla="*/ 48193 h 944"/>
              <a:gd name="T108" fmla="*/ 566894 w 1232"/>
              <a:gd name="T109" fmla="*/ 0 h 944"/>
              <a:gd name="T110" fmla="*/ 566894 w 1232"/>
              <a:gd name="T111" fmla="*/ 0 h 94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232" h="944">
                <a:moveTo>
                  <a:pt x="461" y="792"/>
                </a:moveTo>
                <a:lnTo>
                  <a:pt x="461" y="944"/>
                </a:lnTo>
                <a:lnTo>
                  <a:pt x="274" y="944"/>
                </a:lnTo>
                <a:lnTo>
                  <a:pt x="274" y="806"/>
                </a:lnTo>
                <a:lnTo>
                  <a:pt x="295" y="809"/>
                </a:lnTo>
                <a:lnTo>
                  <a:pt x="304" y="811"/>
                </a:lnTo>
                <a:lnTo>
                  <a:pt x="314" y="811"/>
                </a:lnTo>
                <a:lnTo>
                  <a:pt x="356" y="811"/>
                </a:lnTo>
                <a:lnTo>
                  <a:pt x="368" y="811"/>
                </a:lnTo>
                <a:lnTo>
                  <a:pt x="377" y="809"/>
                </a:lnTo>
                <a:lnTo>
                  <a:pt x="420" y="803"/>
                </a:lnTo>
                <a:lnTo>
                  <a:pt x="461" y="792"/>
                </a:lnTo>
                <a:close/>
                <a:moveTo>
                  <a:pt x="506" y="568"/>
                </a:moveTo>
                <a:lnTo>
                  <a:pt x="493" y="605"/>
                </a:lnTo>
                <a:lnTo>
                  <a:pt x="477" y="636"/>
                </a:lnTo>
                <a:lnTo>
                  <a:pt x="460" y="665"/>
                </a:lnTo>
                <a:lnTo>
                  <a:pt x="491" y="646"/>
                </a:lnTo>
                <a:lnTo>
                  <a:pt x="521" y="624"/>
                </a:lnTo>
                <a:lnTo>
                  <a:pt x="548" y="598"/>
                </a:lnTo>
                <a:lnTo>
                  <a:pt x="572" y="568"/>
                </a:lnTo>
                <a:lnTo>
                  <a:pt x="506" y="568"/>
                </a:lnTo>
                <a:close/>
                <a:moveTo>
                  <a:pt x="356" y="568"/>
                </a:moveTo>
                <a:lnTo>
                  <a:pt x="356" y="689"/>
                </a:lnTo>
                <a:lnTo>
                  <a:pt x="380" y="678"/>
                </a:lnTo>
                <a:lnTo>
                  <a:pt x="404" y="660"/>
                </a:lnTo>
                <a:lnTo>
                  <a:pt x="425" y="636"/>
                </a:lnTo>
                <a:lnTo>
                  <a:pt x="444" y="605"/>
                </a:lnTo>
                <a:lnTo>
                  <a:pt x="460" y="568"/>
                </a:lnTo>
                <a:lnTo>
                  <a:pt x="356" y="568"/>
                </a:lnTo>
                <a:close/>
                <a:moveTo>
                  <a:pt x="212" y="568"/>
                </a:moveTo>
                <a:lnTo>
                  <a:pt x="228" y="605"/>
                </a:lnTo>
                <a:lnTo>
                  <a:pt x="247" y="636"/>
                </a:lnTo>
                <a:lnTo>
                  <a:pt x="268" y="660"/>
                </a:lnTo>
                <a:lnTo>
                  <a:pt x="290" y="678"/>
                </a:lnTo>
                <a:lnTo>
                  <a:pt x="314" y="689"/>
                </a:lnTo>
                <a:lnTo>
                  <a:pt x="314" y="568"/>
                </a:lnTo>
                <a:lnTo>
                  <a:pt x="212" y="568"/>
                </a:lnTo>
                <a:close/>
                <a:moveTo>
                  <a:pt x="98" y="568"/>
                </a:moveTo>
                <a:lnTo>
                  <a:pt x="131" y="608"/>
                </a:lnTo>
                <a:lnTo>
                  <a:pt x="169" y="640"/>
                </a:lnTo>
                <a:lnTo>
                  <a:pt x="212" y="665"/>
                </a:lnTo>
                <a:lnTo>
                  <a:pt x="195" y="636"/>
                </a:lnTo>
                <a:lnTo>
                  <a:pt x="179" y="605"/>
                </a:lnTo>
                <a:lnTo>
                  <a:pt x="165" y="568"/>
                </a:lnTo>
                <a:lnTo>
                  <a:pt x="98" y="568"/>
                </a:lnTo>
                <a:close/>
                <a:moveTo>
                  <a:pt x="726" y="524"/>
                </a:moveTo>
                <a:lnTo>
                  <a:pt x="726" y="944"/>
                </a:lnTo>
                <a:lnTo>
                  <a:pt x="539" y="944"/>
                </a:lnTo>
                <a:lnTo>
                  <a:pt x="539" y="757"/>
                </a:lnTo>
                <a:lnTo>
                  <a:pt x="582" y="728"/>
                </a:lnTo>
                <a:lnTo>
                  <a:pt x="620" y="695"/>
                </a:lnTo>
                <a:lnTo>
                  <a:pt x="655" y="657"/>
                </a:lnTo>
                <a:lnTo>
                  <a:pt x="685" y="616"/>
                </a:lnTo>
                <a:lnTo>
                  <a:pt x="688" y="609"/>
                </a:lnTo>
                <a:lnTo>
                  <a:pt x="693" y="603"/>
                </a:lnTo>
                <a:lnTo>
                  <a:pt x="699" y="590"/>
                </a:lnTo>
                <a:lnTo>
                  <a:pt x="715" y="559"/>
                </a:lnTo>
                <a:lnTo>
                  <a:pt x="720" y="546"/>
                </a:lnTo>
                <a:lnTo>
                  <a:pt x="723" y="533"/>
                </a:lnTo>
                <a:lnTo>
                  <a:pt x="726" y="524"/>
                </a:lnTo>
                <a:close/>
                <a:moveTo>
                  <a:pt x="531" y="424"/>
                </a:moveTo>
                <a:lnTo>
                  <a:pt x="528" y="476"/>
                </a:lnTo>
                <a:lnTo>
                  <a:pt x="518" y="526"/>
                </a:lnTo>
                <a:lnTo>
                  <a:pt x="599" y="526"/>
                </a:lnTo>
                <a:lnTo>
                  <a:pt x="612" y="492"/>
                </a:lnTo>
                <a:lnTo>
                  <a:pt x="621" y="459"/>
                </a:lnTo>
                <a:lnTo>
                  <a:pt x="626" y="424"/>
                </a:lnTo>
                <a:lnTo>
                  <a:pt x="531" y="424"/>
                </a:lnTo>
                <a:close/>
                <a:moveTo>
                  <a:pt x="356" y="424"/>
                </a:moveTo>
                <a:lnTo>
                  <a:pt x="356" y="526"/>
                </a:lnTo>
                <a:lnTo>
                  <a:pt x="472" y="526"/>
                </a:lnTo>
                <a:lnTo>
                  <a:pt x="482" y="476"/>
                </a:lnTo>
                <a:lnTo>
                  <a:pt x="485" y="424"/>
                </a:lnTo>
                <a:lnTo>
                  <a:pt x="356" y="424"/>
                </a:lnTo>
                <a:close/>
                <a:moveTo>
                  <a:pt x="185" y="424"/>
                </a:moveTo>
                <a:lnTo>
                  <a:pt x="190" y="476"/>
                </a:lnTo>
                <a:lnTo>
                  <a:pt x="199" y="526"/>
                </a:lnTo>
                <a:lnTo>
                  <a:pt x="314" y="526"/>
                </a:lnTo>
                <a:lnTo>
                  <a:pt x="314" y="424"/>
                </a:lnTo>
                <a:lnTo>
                  <a:pt x="185" y="424"/>
                </a:lnTo>
                <a:close/>
                <a:moveTo>
                  <a:pt x="46" y="424"/>
                </a:moveTo>
                <a:lnTo>
                  <a:pt x="54" y="476"/>
                </a:lnTo>
                <a:lnTo>
                  <a:pt x="71" y="526"/>
                </a:lnTo>
                <a:lnTo>
                  <a:pt x="152" y="526"/>
                </a:lnTo>
                <a:lnTo>
                  <a:pt x="144" y="476"/>
                </a:lnTo>
                <a:lnTo>
                  <a:pt x="139" y="424"/>
                </a:lnTo>
                <a:lnTo>
                  <a:pt x="46" y="424"/>
                </a:lnTo>
                <a:close/>
                <a:moveTo>
                  <a:pt x="518" y="280"/>
                </a:moveTo>
                <a:lnTo>
                  <a:pt x="528" y="329"/>
                </a:lnTo>
                <a:lnTo>
                  <a:pt x="531" y="381"/>
                </a:lnTo>
                <a:lnTo>
                  <a:pt x="626" y="381"/>
                </a:lnTo>
                <a:lnTo>
                  <a:pt x="621" y="347"/>
                </a:lnTo>
                <a:lnTo>
                  <a:pt x="612" y="313"/>
                </a:lnTo>
                <a:lnTo>
                  <a:pt x="599" y="280"/>
                </a:lnTo>
                <a:lnTo>
                  <a:pt x="518" y="280"/>
                </a:lnTo>
                <a:close/>
                <a:moveTo>
                  <a:pt x="356" y="280"/>
                </a:moveTo>
                <a:lnTo>
                  <a:pt x="356" y="381"/>
                </a:lnTo>
                <a:lnTo>
                  <a:pt x="485" y="381"/>
                </a:lnTo>
                <a:lnTo>
                  <a:pt x="482" y="329"/>
                </a:lnTo>
                <a:lnTo>
                  <a:pt x="472" y="280"/>
                </a:lnTo>
                <a:lnTo>
                  <a:pt x="356" y="280"/>
                </a:lnTo>
                <a:close/>
                <a:moveTo>
                  <a:pt x="199" y="280"/>
                </a:moveTo>
                <a:lnTo>
                  <a:pt x="190" y="329"/>
                </a:lnTo>
                <a:lnTo>
                  <a:pt x="185" y="381"/>
                </a:lnTo>
                <a:lnTo>
                  <a:pt x="314" y="381"/>
                </a:lnTo>
                <a:lnTo>
                  <a:pt x="314" y="280"/>
                </a:lnTo>
                <a:lnTo>
                  <a:pt x="199" y="280"/>
                </a:lnTo>
                <a:close/>
                <a:moveTo>
                  <a:pt x="71" y="280"/>
                </a:moveTo>
                <a:lnTo>
                  <a:pt x="58" y="313"/>
                </a:lnTo>
                <a:lnTo>
                  <a:pt x="50" y="347"/>
                </a:lnTo>
                <a:lnTo>
                  <a:pt x="46" y="381"/>
                </a:lnTo>
                <a:lnTo>
                  <a:pt x="139" y="381"/>
                </a:lnTo>
                <a:lnTo>
                  <a:pt x="144" y="329"/>
                </a:lnTo>
                <a:lnTo>
                  <a:pt x="152" y="280"/>
                </a:lnTo>
                <a:lnTo>
                  <a:pt x="71" y="280"/>
                </a:lnTo>
                <a:close/>
                <a:moveTo>
                  <a:pt x="780" y="241"/>
                </a:moveTo>
                <a:lnTo>
                  <a:pt x="967" y="241"/>
                </a:lnTo>
                <a:lnTo>
                  <a:pt x="967" y="944"/>
                </a:lnTo>
                <a:lnTo>
                  <a:pt x="780" y="944"/>
                </a:lnTo>
                <a:lnTo>
                  <a:pt x="780" y="241"/>
                </a:lnTo>
                <a:close/>
                <a:moveTo>
                  <a:pt x="460" y="141"/>
                </a:moveTo>
                <a:lnTo>
                  <a:pt x="477" y="169"/>
                </a:lnTo>
                <a:lnTo>
                  <a:pt x="493" y="201"/>
                </a:lnTo>
                <a:lnTo>
                  <a:pt x="506" y="237"/>
                </a:lnTo>
                <a:lnTo>
                  <a:pt x="572" y="237"/>
                </a:lnTo>
                <a:lnTo>
                  <a:pt x="548" y="207"/>
                </a:lnTo>
                <a:lnTo>
                  <a:pt x="521" y="182"/>
                </a:lnTo>
                <a:lnTo>
                  <a:pt x="491" y="160"/>
                </a:lnTo>
                <a:lnTo>
                  <a:pt x="460" y="141"/>
                </a:lnTo>
                <a:close/>
                <a:moveTo>
                  <a:pt x="212" y="141"/>
                </a:moveTo>
                <a:lnTo>
                  <a:pt x="179" y="160"/>
                </a:lnTo>
                <a:lnTo>
                  <a:pt x="149" y="182"/>
                </a:lnTo>
                <a:lnTo>
                  <a:pt x="122" y="207"/>
                </a:lnTo>
                <a:lnTo>
                  <a:pt x="98" y="237"/>
                </a:lnTo>
                <a:lnTo>
                  <a:pt x="165" y="237"/>
                </a:lnTo>
                <a:lnTo>
                  <a:pt x="179" y="201"/>
                </a:lnTo>
                <a:lnTo>
                  <a:pt x="195" y="169"/>
                </a:lnTo>
                <a:lnTo>
                  <a:pt x="212" y="141"/>
                </a:lnTo>
                <a:close/>
                <a:moveTo>
                  <a:pt x="356" y="117"/>
                </a:moveTo>
                <a:lnTo>
                  <a:pt x="356" y="237"/>
                </a:lnTo>
                <a:lnTo>
                  <a:pt x="460" y="237"/>
                </a:lnTo>
                <a:lnTo>
                  <a:pt x="444" y="201"/>
                </a:lnTo>
                <a:lnTo>
                  <a:pt x="425" y="169"/>
                </a:lnTo>
                <a:lnTo>
                  <a:pt x="404" y="146"/>
                </a:lnTo>
                <a:lnTo>
                  <a:pt x="380" y="128"/>
                </a:lnTo>
                <a:lnTo>
                  <a:pt x="356" y="117"/>
                </a:lnTo>
                <a:close/>
                <a:moveTo>
                  <a:pt x="314" y="117"/>
                </a:moveTo>
                <a:lnTo>
                  <a:pt x="290" y="128"/>
                </a:lnTo>
                <a:lnTo>
                  <a:pt x="268" y="146"/>
                </a:lnTo>
                <a:lnTo>
                  <a:pt x="247" y="169"/>
                </a:lnTo>
                <a:lnTo>
                  <a:pt x="228" y="201"/>
                </a:lnTo>
                <a:lnTo>
                  <a:pt x="212" y="237"/>
                </a:lnTo>
                <a:lnTo>
                  <a:pt x="314" y="237"/>
                </a:lnTo>
                <a:lnTo>
                  <a:pt x="314" y="117"/>
                </a:lnTo>
                <a:close/>
                <a:moveTo>
                  <a:pt x="314" y="68"/>
                </a:moveTo>
                <a:lnTo>
                  <a:pt x="356" y="68"/>
                </a:lnTo>
                <a:lnTo>
                  <a:pt x="356" y="70"/>
                </a:lnTo>
                <a:lnTo>
                  <a:pt x="404" y="76"/>
                </a:lnTo>
                <a:lnTo>
                  <a:pt x="450" y="89"/>
                </a:lnTo>
                <a:lnTo>
                  <a:pt x="493" y="108"/>
                </a:lnTo>
                <a:lnTo>
                  <a:pt x="533" y="131"/>
                </a:lnTo>
                <a:lnTo>
                  <a:pt x="569" y="161"/>
                </a:lnTo>
                <a:lnTo>
                  <a:pt x="599" y="198"/>
                </a:lnTo>
                <a:lnTo>
                  <a:pt x="626" y="237"/>
                </a:lnTo>
                <a:lnTo>
                  <a:pt x="628" y="237"/>
                </a:lnTo>
                <a:lnTo>
                  <a:pt x="634" y="248"/>
                </a:lnTo>
                <a:lnTo>
                  <a:pt x="650" y="280"/>
                </a:lnTo>
                <a:lnTo>
                  <a:pt x="648" y="280"/>
                </a:lnTo>
                <a:lnTo>
                  <a:pt x="663" y="329"/>
                </a:lnTo>
                <a:lnTo>
                  <a:pt x="671" y="381"/>
                </a:lnTo>
                <a:lnTo>
                  <a:pt x="672" y="381"/>
                </a:lnTo>
                <a:lnTo>
                  <a:pt x="672" y="424"/>
                </a:lnTo>
                <a:lnTo>
                  <a:pt x="671" y="424"/>
                </a:lnTo>
                <a:lnTo>
                  <a:pt x="663" y="476"/>
                </a:lnTo>
                <a:lnTo>
                  <a:pt x="648" y="526"/>
                </a:lnTo>
                <a:lnTo>
                  <a:pt x="650" y="526"/>
                </a:lnTo>
                <a:lnTo>
                  <a:pt x="634" y="557"/>
                </a:lnTo>
                <a:lnTo>
                  <a:pt x="628" y="568"/>
                </a:lnTo>
                <a:lnTo>
                  <a:pt x="626" y="568"/>
                </a:lnTo>
                <a:lnTo>
                  <a:pt x="599" y="609"/>
                </a:lnTo>
                <a:lnTo>
                  <a:pt x="569" y="644"/>
                </a:lnTo>
                <a:lnTo>
                  <a:pt x="533" y="674"/>
                </a:lnTo>
                <a:lnTo>
                  <a:pt x="493" y="698"/>
                </a:lnTo>
                <a:lnTo>
                  <a:pt x="450" y="717"/>
                </a:lnTo>
                <a:lnTo>
                  <a:pt x="404" y="730"/>
                </a:lnTo>
                <a:lnTo>
                  <a:pt x="356" y="736"/>
                </a:lnTo>
                <a:lnTo>
                  <a:pt x="356" y="738"/>
                </a:lnTo>
                <a:lnTo>
                  <a:pt x="314" y="738"/>
                </a:lnTo>
                <a:lnTo>
                  <a:pt x="314" y="736"/>
                </a:lnTo>
                <a:lnTo>
                  <a:pt x="266" y="730"/>
                </a:lnTo>
                <a:lnTo>
                  <a:pt x="222" y="717"/>
                </a:lnTo>
                <a:lnTo>
                  <a:pt x="179" y="698"/>
                </a:lnTo>
                <a:lnTo>
                  <a:pt x="139" y="674"/>
                </a:lnTo>
                <a:lnTo>
                  <a:pt x="103" y="644"/>
                </a:lnTo>
                <a:lnTo>
                  <a:pt x="71" y="609"/>
                </a:lnTo>
                <a:lnTo>
                  <a:pt x="44" y="568"/>
                </a:lnTo>
                <a:lnTo>
                  <a:pt x="38" y="557"/>
                </a:lnTo>
                <a:lnTo>
                  <a:pt x="20" y="526"/>
                </a:lnTo>
                <a:lnTo>
                  <a:pt x="23" y="526"/>
                </a:lnTo>
                <a:lnTo>
                  <a:pt x="8" y="476"/>
                </a:lnTo>
                <a:lnTo>
                  <a:pt x="1" y="424"/>
                </a:lnTo>
                <a:lnTo>
                  <a:pt x="0" y="424"/>
                </a:lnTo>
                <a:lnTo>
                  <a:pt x="0" y="381"/>
                </a:lnTo>
                <a:lnTo>
                  <a:pt x="1" y="381"/>
                </a:lnTo>
                <a:lnTo>
                  <a:pt x="8" y="329"/>
                </a:lnTo>
                <a:lnTo>
                  <a:pt x="23" y="280"/>
                </a:lnTo>
                <a:lnTo>
                  <a:pt x="20" y="280"/>
                </a:lnTo>
                <a:lnTo>
                  <a:pt x="38" y="248"/>
                </a:lnTo>
                <a:lnTo>
                  <a:pt x="44" y="237"/>
                </a:lnTo>
                <a:lnTo>
                  <a:pt x="71" y="198"/>
                </a:lnTo>
                <a:lnTo>
                  <a:pt x="103" y="161"/>
                </a:lnTo>
                <a:lnTo>
                  <a:pt x="139" y="131"/>
                </a:lnTo>
                <a:lnTo>
                  <a:pt x="179" y="108"/>
                </a:lnTo>
                <a:lnTo>
                  <a:pt x="222" y="89"/>
                </a:lnTo>
                <a:lnTo>
                  <a:pt x="266" y="76"/>
                </a:lnTo>
                <a:lnTo>
                  <a:pt x="314" y="70"/>
                </a:lnTo>
                <a:lnTo>
                  <a:pt x="314" y="68"/>
                </a:lnTo>
                <a:close/>
                <a:moveTo>
                  <a:pt x="1045" y="0"/>
                </a:moveTo>
                <a:lnTo>
                  <a:pt x="1232" y="0"/>
                </a:lnTo>
                <a:lnTo>
                  <a:pt x="1232" y="944"/>
                </a:lnTo>
                <a:lnTo>
                  <a:pt x="1045" y="944"/>
                </a:lnTo>
                <a:lnTo>
                  <a:pt x="104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" name="Freeform 9"/>
          <p:cNvSpPr>
            <a:spLocks noEditPoints="1"/>
          </p:cNvSpPr>
          <p:nvPr/>
        </p:nvSpPr>
        <p:spPr bwMode="auto">
          <a:xfrm>
            <a:off x="9069388" y="2466042"/>
            <a:ext cx="555625" cy="552450"/>
          </a:xfrm>
          <a:custGeom>
            <a:avLst/>
            <a:gdLst>
              <a:gd name="T0" fmla="*/ 319988 w 1021"/>
              <a:gd name="T1" fmla="*/ 358713 h 1018"/>
              <a:gd name="T2" fmla="*/ 319444 w 1021"/>
              <a:gd name="T3" fmla="*/ 510121 h 1018"/>
              <a:gd name="T4" fmla="*/ 321076 w 1021"/>
              <a:gd name="T5" fmla="*/ 511749 h 1018"/>
              <a:gd name="T6" fmla="*/ 446786 w 1021"/>
              <a:gd name="T7" fmla="*/ 511206 h 1018"/>
              <a:gd name="T8" fmla="*/ 447874 w 1021"/>
              <a:gd name="T9" fmla="*/ 359798 h 1018"/>
              <a:gd name="T10" fmla="*/ 446241 w 1021"/>
              <a:gd name="T11" fmla="*/ 358713 h 1018"/>
              <a:gd name="T12" fmla="*/ 148566 w 1021"/>
              <a:gd name="T13" fmla="*/ 358713 h 1018"/>
              <a:gd name="T14" fmla="*/ 145845 w 1021"/>
              <a:gd name="T15" fmla="*/ 359798 h 1018"/>
              <a:gd name="T16" fmla="*/ 131151 w 1021"/>
              <a:gd name="T17" fmla="*/ 374993 h 1018"/>
              <a:gd name="T18" fmla="*/ 131151 w 1021"/>
              <a:gd name="T19" fmla="*/ 422749 h 1018"/>
              <a:gd name="T20" fmla="*/ 131151 w 1021"/>
              <a:gd name="T21" fmla="*/ 424377 h 1018"/>
              <a:gd name="T22" fmla="*/ 146933 w 1021"/>
              <a:gd name="T23" fmla="*/ 439030 h 1018"/>
              <a:gd name="T24" fmla="*/ 228018 w 1021"/>
              <a:gd name="T25" fmla="*/ 439030 h 1018"/>
              <a:gd name="T26" fmla="*/ 229651 w 1021"/>
              <a:gd name="T27" fmla="*/ 439030 h 1018"/>
              <a:gd name="T28" fmla="*/ 244889 w 1021"/>
              <a:gd name="T29" fmla="*/ 423292 h 1018"/>
              <a:gd name="T30" fmla="*/ 244889 w 1021"/>
              <a:gd name="T31" fmla="*/ 376078 h 1018"/>
              <a:gd name="T32" fmla="*/ 244344 w 1021"/>
              <a:gd name="T33" fmla="*/ 373365 h 1018"/>
              <a:gd name="T34" fmla="*/ 228563 w 1021"/>
              <a:gd name="T35" fmla="*/ 358713 h 1018"/>
              <a:gd name="T36" fmla="*/ 148566 w 1021"/>
              <a:gd name="T37" fmla="*/ 358713 h 1018"/>
              <a:gd name="T38" fmla="*/ 484879 w 1021"/>
              <a:gd name="T39" fmla="*/ 269713 h 1018"/>
              <a:gd name="T40" fmla="*/ 485968 w 1021"/>
              <a:gd name="T41" fmla="*/ 270256 h 1018"/>
              <a:gd name="T42" fmla="*/ 485968 w 1021"/>
              <a:gd name="T43" fmla="*/ 552450 h 1018"/>
              <a:gd name="T44" fmla="*/ 69657 w 1021"/>
              <a:gd name="T45" fmla="*/ 552450 h 1018"/>
              <a:gd name="T46" fmla="*/ 69113 w 1021"/>
              <a:gd name="T47" fmla="*/ 551365 h 1018"/>
              <a:gd name="T48" fmla="*/ 69113 w 1021"/>
              <a:gd name="T49" fmla="*/ 269713 h 1018"/>
              <a:gd name="T50" fmla="*/ 426106 w 1021"/>
              <a:gd name="T51" fmla="*/ 0 h 1018"/>
              <a:gd name="T52" fmla="*/ 426106 w 1021"/>
              <a:gd name="T53" fmla="*/ 122646 h 1018"/>
              <a:gd name="T54" fmla="*/ 428827 w 1021"/>
              <a:gd name="T55" fmla="*/ 126988 h 1018"/>
              <a:gd name="T56" fmla="*/ 555625 w 1021"/>
              <a:gd name="T57" fmla="*/ 230097 h 1018"/>
              <a:gd name="T58" fmla="*/ 555081 w 1021"/>
              <a:gd name="T59" fmla="*/ 230640 h 1018"/>
              <a:gd name="T60" fmla="*/ 1633 w 1021"/>
              <a:gd name="T61" fmla="*/ 230640 h 1018"/>
              <a:gd name="T62" fmla="*/ 0 w 1021"/>
              <a:gd name="T63" fmla="*/ 230640 h 1018"/>
              <a:gd name="T64" fmla="*/ 544 w 1021"/>
              <a:gd name="T65" fmla="*/ 229012 h 1018"/>
              <a:gd name="T66" fmla="*/ 261214 w 1021"/>
              <a:gd name="T67" fmla="*/ 16823 h 1018"/>
              <a:gd name="T68" fmla="*/ 266656 w 1021"/>
              <a:gd name="T69" fmla="*/ 15195 h 1018"/>
              <a:gd name="T70" fmla="*/ 290601 w 1021"/>
              <a:gd name="T71" fmla="*/ 16280 h 1018"/>
              <a:gd name="T72" fmla="*/ 294955 w 1021"/>
              <a:gd name="T73" fmla="*/ 17908 h 1018"/>
              <a:gd name="T74" fmla="*/ 368421 w 1021"/>
              <a:gd name="T75" fmla="*/ 77061 h 1018"/>
              <a:gd name="T76" fmla="*/ 371142 w 1021"/>
              <a:gd name="T77" fmla="*/ 75433 h 1018"/>
              <a:gd name="T78" fmla="*/ 426106 w 1021"/>
              <a:gd name="T79" fmla="*/ 0 h 101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021" h="1018">
                <a:moveTo>
                  <a:pt x="590" y="661"/>
                </a:moveTo>
                <a:lnTo>
                  <a:pt x="588" y="661"/>
                </a:lnTo>
                <a:lnTo>
                  <a:pt x="587" y="663"/>
                </a:lnTo>
                <a:lnTo>
                  <a:pt x="587" y="940"/>
                </a:lnTo>
                <a:lnTo>
                  <a:pt x="588" y="942"/>
                </a:lnTo>
                <a:lnTo>
                  <a:pt x="590" y="943"/>
                </a:lnTo>
                <a:lnTo>
                  <a:pt x="820" y="943"/>
                </a:lnTo>
                <a:lnTo>
                  <a:pt x="821" y="942"/>
                </a:lnTo>
                <a:lnTo>
                  <a:pt x="823" y="940"/>
                </a:lnTo>
                <a:lnTo>
                  <a:pt x="823" y="663"/>
                </a:lnTo>
                <a:lnTo>
                  <a:pt x="821" y="661"/>
                </a:lnTo>
                <a:lnTo>
                  <a:pt x="820" y="661"/>
                </a:lnTo>
                <a:lnTo>
                  <a:pt x="590" y="661"/>
                </a:lnTo>
                <a:close/>
                <a:moveTo>
                  <a:pt x="273" y="661"/>
                </a:moveTo>
                <a:lnTo>
                  <a:pt x="270" y="661"/>
                </a:lnTo>
                <a:lnTo>
                  <a:pt x="268" y="663"/>
                </a:lnTo>
                <a:lnTo>
                  <a:pt x="241" y="688"/>
                </a:lnTo>
                <a:lnTo>
                  <a:pt x="241" y="691"/>
                </a:lnTo>
                <a:lnTo>
                  <a:pt x="241" y="693"/>
                </a:lnTo>
                <a:lnTo>
                  <a:pt x="241" y="779"/>
                </a:lnTo>
                <a:lnTo>
                  <a:pt x="241" y="780"/>
                </a:lnTo>
                <a:lnTo>
                  <a:pt x="241" y="782"/>
                </a:lnTo>
                <a:lnTo>
                  <a:pt x="268" y="809"/>
                </a:lnTo>
                <a:lnTo>
                  <a:pt x="270" y="809"/>
                </a:lnTo>
                <a:lnTo>
                  <a:pt x="273" y="809"/>
                </a:lnTo>
                <a:lnTo>
                  <a:pt x="419" y="809"/>
                </a:lnTo>
                <a:lnTo>
                  <a:pt x="420" y="809"/>
                </a:lnTo>
                <a:lnTo>
                  <a:pt x="422" y="809"/>
                </a:lnTo>
                <a:lnTo>
                  <a:pt x="449" y="782"/>
                </a:lnTo>
                <a:lnTo>
                  <a:pt x="450" y="780"/>
                </a:lnTo>
                <a:lnTo>
                  <a:pt x="450" y="779"/>
                </a:lnTo>
                <a:lnTo>
                  <a:pt x="450" y="693"/>
                </a:lnTo>
                <a:lnTo>
                  <a:pt x="450" y="691"/>
                </a:lnTo>
                <a:lnTo>
                  <a:pt x="449" y="688"/>
                </a:lnTo>
                <a:lnTo>
                  <a:pt x="422" y="663"/>
                </a:lnTo>
                <a:lnTo>
                  <a:pt x="420" y="661"/>
                </a:lnTo>
                <a:lnTo>
                  <a:pt x="419" y="661"/>
                </a:lnTo>
                <a:lnTo>
                  <a:pt x="273" y="661"/>
                </a:lnTo>
                <a:close/>
                <a:moveTo>
                  <a:pt x="128" y="497"/>
                </a:moveTo>
                <a:lnTo>
                  <a:pt x="891" y="497"/>
                </a:lnTo>
                <a:lnTo>
                  <a:pt x="893" y="497"/>
                </a:lnTo>
                <a:lnTo>
                  <a:pt x="893" y="498"/>
                </a:lnTo>
                <a:lnTo>
                  <a:pt x="893" y="1016"/>
                </a:lnTo>
                <a:lnTo>
                  <a:pt x="893" y="1018"/>
                </a:lnTo>
                <a:lnTo>
                  <a:pt x="891" y="1018"/>
                </a:lnTo>
                <a:lnTo>
                  <a:pt x="128" y="1018"/>
                </a:lnTo>
                <a:lnTo>
                  <a:pt x="127" y="1018"/>
                </a:lnTo>
                <a:lnTo>
                  <a:pt x="127" y="1016"/>
                </a:lnTo>
                <a:lnTo>
                  <a:pt x="127" y="498"/>
                </a:lnTo>
                <a:lnTo>
                  <a:pt x="127" y="497"/>
                </a:lnTo>
                <a:lnTo>
                  <a:pt x="128" y="497"/>
                </a:lnTo>
                <a:close/>
                <a:moveTo>
                  <a:pt x="783" y="0"/>
                </a:moveTo>
                <a:lnTo>
                  <a:pt x="783" y="223"/>
                </a:lnTo>
                <a:lnTo>
                  <a:pt x="783" y="226"/>
                </a:lnTo>
                <a:lnTo>
                  <a:pt x="787" y="231"/>
                </a:lnTo>
                <a:lnTo>
                  <a:pt x="788" y="234"/>
                </a:lnTo>
                <a:lnTo>
                  <a:pt x="1020" y="422"/>
                </a:lnTo>
                <a:lnTo>
                  <a:pt x="1021" y="424"/>
                </a:lnTo>
                <a:lnTo>
                  <a:pt x="1021" y="425"/>
                </a:lnTo>
                <a:lnTo>
                  <a:pt x="1020" y="425"/>
                </a:lnTo>
                <a:lnTo>
                  <a:pt x="1018" y="425"/>
                </a:lnTo>
                <a:lnTo>
                  <a:pt x="3" y="425"/>
                </a:lnTo>
                <a:lnTo>
                  <a:pt x="0" y="425"/>
                </a:lnTo>
                <a:lnTo>
                  <a:pt x="0" y="424"/>
                </a:lnTo>
                <a:lnTo>
                  <a:pt x="1" y="422"/>
                </a:lnTo>
                <a:lnTo>
                  <a:pt x="477" y="33"/>
                </a:lnTo>
                <a:lnTo>
                  <a:pt x="480" y="31"/>
                </a:lnTo>
                <a:lnTo>
                  <a:pt x="485" y="30"/>
                </a:lnTo>
                <a:lnTo>
                  <a:pt x="490" y="28"/>
                </a:lnTo>
                <a:lnTo>
                  <a:pt x="531" y="28"/>
                </a:lnTo>
                <a:lnTo>
                  <a:pt x="534" y="30"/>
                </a:lnTo>
                <a:lnTo>
                  <a:pt x="539" y="31"/>
                </a:lnTo>
                <a:lnTo>
                  <a:pt x="542" y="33"/>
                </a:lnTo>
                <a:lnTo>
                  <a:pt x="674" y="140"/>
                </a:lnTo>
                <a:lnTo>
                  <a:pt x="677" y="142"/>
                </a:lnTo>
                <a:lnTo>
                  <a:pt x="680" y="140"/>
                </a:lnTo>
                <a:lnTo>
                  <a:pt x="682" y="139"/>
                </a:lnTo>
                <a:lnTo>
                  <a:pt x="715" y="3"/>
                </a:lnTo>
                <a:lnTo>
                  <a:pt x="78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8" name="TextBox 13"/>
          <p:cNvSpPr txBox="1"/>
          <p:nvPr/>
        </p:nvSpPr>
        <p:spPr>
          <a:xfrm>
            <a:off x="2095072" y="3841970"/>
            <a:ext cx="1499456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2387808" y="3372079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262010" y="3841970"/>
            <a:ext cx="1499456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554746" y="3372079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6430535" y="3841970"/>
            <a:ext cx="1499456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6723271" y="3372079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8597472" y="3841970"/>
            <a:ext cx="1499456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8890208" y="3372079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5"/>
          <p:cNvSpPr>
            <a:spLocks noEditPoints="1"/>
          </p:cNvSpPr>
          <p:nvPr/>
        </p:nvSpPr>
        <p:spPr bwMode="auto">
          <a:xfrm>
            <a:off x="212210" y="259080"/>
            <a:ext cx="568846" cy="567510"/>
          </a:xfrm>
          <a:custGeom>
            <a:avLst/>
            <a:gdLst>
              <a:gd name="T0" fmla="*/ 181 w 426"/>
              <a:gd name="T1" fmla="*/ 0 h 425"/>
              <a:gd name="T2" fmla="*/ 0 w 426"/>
              <a:gd name="T3" fmla="*/ 182 h 425"/>
              <a:gd name="T4" fmla="*/ 0 w 426"/>
              <a:gd name="T5" fmla="*/ 245 h 425"/>
              <a:gd name="T6" fmla="*/ 181 w 426"/>
              <a:gd name="T7" fmla="*/ 425 h 425"/>
              <a:gd name="T8" fmla="*/ 245 w 426"/>
              <a:gd name="T9" fmla="*/ 425 h 425"/>
              <a:gd name="T10" fmla="*/ 426 w 426"/>
              <a:gd name="T11" fmla="*/ 245 h 425"/>
              <a:gd name="T12" fmla="*/ 426 w 426"/>
              <a:gd name="T13" fmla="*/ 182 h 425"/>
              <a:gd name="T14" fmla="*/ 245 w 426"/>
              <a:gd name="T15" fmla="*/ 0 h 425"/>
              <a:gd name="T16" fmla="*/ 181 w 426"/>
              <a:gd name="T17" fmla="*/ 0 h 425"/>
              <a:gd name="T18" fmla="*/ 185 w 426"/>
              <a:gd name="T19" fmla="*/ 12 h 425"/>
              <a:gd name="T20" fmla="*/ 231 w 426"/>
              <a:gd name="T21" fmla="*/ 12 h 425"/>
              <a:gd name="T22" fmla="*/ 58 w 426"/>
              <a:gd name="T23" fmla="*/ 184 h 425"/>
              <a:gd name="T24" fmla="*/ 206 w 426"/>
              <a:gd name="T25" fmla="*/ 332 h 425"/>
              <a:gd name="T26" fmla="*/ 183 w 426"/>
              <a:gd name="T27" fmla="*/ 354 h 425"/>
              <a:gd name="T28" fmla="*/ 13 w 426"/>
              <a:gd name="T29" fmla="*/ 184 h 425"/>
              <a:gd name="T30" fmla="*/ 185 w 426"/>
              <a:gd name="T31" fmla="*/ 12 h 425"/>
              <a:gd name="T32" fmla="*/ 214 w 426"/>
              <a:gd name="T33" fmla="*/ 101 h 425"/>
              <a:gd name="T34" fmla="*/ 324 w 426"/>
              <a:gd name="T35" fmla="*/ 213 h 425"/>
              <a:gd name="T36" fmla="*/ 214 w 426"/>
              <a:gd name="T37" fmla="*/ 323 h 425"/>
              <a:gd name="T38" fmla="*/ 102 w 426"/>
              <a:gd name="T39" fmla="*/ 213 h 425"/>
              <a:gd name="T40" fmla="*/ 214 w 426"/>
              <a:gd name="T41" fmla="*/ 101 h 425"/>
              <a:gd name="T42" fmla="*/ 11 w 426"/>
              <a:gd name="T43" fmla="*/ 197 h 425"/>
              <a:gd name="T44" fmla="*/ 183 w 426"/>
              <a:gd name="T45" fmla="*/ 369 h 425"/>
              <a:gd name="T46" fmla="*/ 332 w 426"/>
              <a:gd name="T47" fmla="*/ 222 h 425"/>
              <a:gd name="T48" fmla="*/ 353 w 426"/>
              <a:gd name="T49" fmla="*/ 242 h 425"/>
              <a:gd name="T50" fmla="*/ 183 w 426"/>
              <a:gd name="T51" fmla="*/ 413 h 425"/>
              <a:gd name="T52" fmla="*/ 11 w 426"/>
              <a:gd name="T53" fmla="*/ 240 h 425"/>
              <a:gd name="T54" fmla="*/ 11 w 426"/>
              <a:gd name="T55" fmla="*/ 197 h 425"/>
              <a:gd name="T56" fmla="*/ 241 w 426"/>
              <a:gd name="T57" fmla="*/ 415 h 425"/>
              <a:gd name="T58" fmla="*/ 197 w 426"/>
              <a:gd name="T59" fmla="*/ 415 h 425"/>
              <a:gd name="T60" fmla="*/ 370 w 426"/>
              <a:gd name="T61" fmla="*/ 242 h 425"/>
              <a:gd name="T62" fmla="*/ 220 w 426"/>
              <a:gd name="T63" fmla="*/ 95 h 425"/>
              <a:gd name="T64" fmla="*/ 243 w 426"/>
              <a:gd name="T65" fmla="*/ 72 h 425"/>
              <a:gd name="T66" fmla="*/ 413 w 426"/>
              <a:gd name="T67" fmla="*/ 242 h 425"/>
              <a:gd name="T68" fmla="*/ 241 w 426"/>
              <a:gd name="T69" fmla="*/ 415 h 425"/>
              <a:gd name="T70" fmla="*/ 415 w 426"/>
              <a:gd name="T71" fmla="*/ 230 h 425"/>
              <a:gd name="T72" fmla="*/ 243 w 426"/>
              <a:gd name="T73" fmla="*/ 58 h 425"/>
              <a:gd name="T74" fmla="*/ 96 w 426"/>
              <a:gd name="T75" fmla="*/ 205 h 425"/>
              <a:gd name="T76" fmla="*/ 73 w 426"/>
              <a:gd name="T77" fmla="*/ 184 h 425"/>
              <a:gd name="T78" fmla="*/ 243 w 426"/>
              <a:gd name="T79" fmla="*/ 14 h 425"/>
              <a:gd name="T80" fmla="*/ 415 w 426"/>
              <a:gd name="T81" fmla="*/ 186 h 425"/>
              <a:gd name="T82" fmla="*/ 415 w 426"/>
              <a:gd name="T83" fmla="*/ 23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26" h="425">
                <a:moveTo>
                  <a:pt x="181" y="0"/>
                </a:moveTo>
                <a:lnTo>
                  <a:pt x="0" y="182"/>
                </a:lnTo>
                <a:lnTo>
                  <a:pt x="0" y="245"/>
                </a:lnTo>
                <a:lnTo>
                  <a:pt x="181" y="425"/>
                </a:lnTo>
                <a:lnTo>
                  <a:pt x="245" y="425"/>
                </a:lnTo>
                <a:lnTo>
                  <a:pt x="426" y="245"/>
                </a:lnTo>
                <a:lnTo>
                  <a:pt x="426" y="182"/>
                </a:lnTo>
                <a:lnTo>
                  <a:pt x="245" y="0"/>
                </a:lnTo>
                <a:lnTo>
                  <a:pt x="181" y="0"/>
                </a:lnTo>
                <a:close/>
                <a:moveTo>
                  <a:pt x="185" y="12"/>
                </a:moveTo>
                <a:lnTo>
                  <a:pt x="231" y="12"/>
                </a:lnTo>
                <a:lnTo>
                  <a:pt x="58" y="184"/>
                </a:lnTo>
                <a:lnTo>
                  <a:pt x="206" y="332"/>
                </a:lnTo>
                <a:lnTo>
                  <a:pt x="183" y="354"/>
                </a:lnTo>
                <a:lnTo>
                  <a:pt x="13" y="184"/>
                </a:lnTo>
                <a:lnTo>
                  <a:pt x="185" y="12"/>
                </a:lnTo>
                <a:close/>
                <a:moveTo>
                  <a:pt x="214" y="101"/>
                </a:moveTo>
                <a:lnTo>
                  <a:pt x="324" y="213"/>
                </a:lnTo>
                <a:lnTo>
                  <a:pt x="214" y="323"/>
                </a:lnTo>
                <a:lnTo>
                  <a:pt x="102" y="213"/>
                </a:lnTo>
                <a:lnTo>
                  <a:pt x="214" y="101"/>
                </a:lnTo>
                <a:close/>
                <a:moveTo>
                  <a:pt x="11" y="197"/>
                </a:moveTo>
                <a:lnTo>
                  <a:pt x="183" y="369"/>
                </a:lnTo>
                <a:lnTo>
                  <a:pt x="332" y="222"/>
                </a:lnTo>
                <a:lnTo>
                  <a:pt x="353" y="242"/>
                </a:lnTo>
                <a:lnTo>
                  <a:pt x="183" y="413"/>
                </a:lnTo>
                <a:lnTo>
                  <a:pt x="11" y="240"/>
                </a:lnTo>
                <a:lnTo>
                  <a:pt x="11" y="197"/>
                </a:lnTo>
                <a:close/>
                <a:moveTo>
                  <a:pt x="241" y="415"/>
                </a:moveTo>
                <a:lnTo>
                  <a:pt x="197" y="415"/>
                </a:lnTo>
                <a:lnTo>
                  <a:pt x="370" y="242"/>
                </a:lnTo>
                <a:lnTo>
                  <a:pt x="220" y="95"/>
                </a:lnTo>
                <a:lnTo>
                  <a:pt x="243" y="72"/>
                </a:lnTo>
                <a:lnTo>
                  <a:pt x="413" y="242"/>
                </a:lnTo>
                <a:lnTo>
                  <a:pt x="241" y="415"/>
                </a:lnTo>
                <a:close/>
                <a:moveTo>
                  <a:pt x="415" y="230"/>
                </a:moveTo>
                <a:lnTo>
                  <a:pt x="243" y="58"/>
                </a:lnTo>
                <a:lnTo>
                  <a:pt x="96" y="205"/>
                </a:lnTo>
                <a:lnTo>
                  <a:pt x="73" y="184"/>
                </a:lnTo>
                <a:lnTo>
                  <a:pt x="243" y="14"/>
                </a:lnTo>
                <a:lnTo>
                  <a:pt x="415" y="186"/>
                </a:lnTo>
                <a:lnTo>
                  <a:pt x="415" y="2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11536" y="312003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" name="Freeform 3"/>
          <p:cNvSpPr/>
          <p:nvPr/>
        </p:nvSpPr>
        <p:spPr bwMode="auto">
          <a:xfrm rot="19397468">
            <a:off x="4842518" y="2095352"/>
            <a:ext cx="1730375" cy="1755775"/>
          </a:xfrm>
          <a:custGeom>
            <a:avLst/>
            <a:gdLst>
              <a:gd name="T0" fmla="*/ 576846 w 10688"/>
              <a:gd name="T1" fmla="*/ 1143423 h 10844"/>
              <a:gd name="T2" fmla="*/ 576846 w 10688"/>
              <a:gd name="T3" fmla="*/ 1143423 h 10844"/>
              <a:gd name="T4" fmla="*/ 738744 w 10688"/>
              <a:gd name="T5" fmla="*/ 1740393 h 10844"/>
              <a:gd name="T6" fmla="*/ 1284991 w 10688"/>
              <a:gd name="T7" fmla="*/ 1588682 h 10844"/>
              <a:gd name="T8" fmla="*/ 1467127 w 10688"/>
              <a:gd name="T9" fmla="*/ 450440 h 10844"/>
              <a:gd name="T10" fmla="*/ 328978 w 10688"/>
              <a:gd name="T11" fmla="*/ 263269 h 10844"/>
              <a:gd name="T12" fmla="*/ 0 w 10688"/>
              <a:gd name="T13" fmla="*/ 794503 h 10844"/>
              <a:gd name="T14" fmla="*/ 576846 w 10688"/>
              <a:gd name="T15" fmla="*/ 1143423 h 108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Freeform 3"/>
          <p:cNvSpPr/>
          <p:nvPr/>
        </p:nvSpPr>
        <p:spPr bwMode="auto">
          <a:xfrm rot="3202081">
            <a:off x="6058543" y="2503339"/>
            <a:ext cx="1730375" cy="1755775"/>
          </a:xfrm>
          <a:custGeom>
            <a:avLst/>
            <a:gdLst>
              <a:gd name="T0" fmla="*/ 576846 w 10688"/>
              <a:gd name="T1" fmla="*/ 1143423 h 10844"/>
              <a:gd name="T2" fmla="*/ 576846 w 10688"/>
              <a:gd name="T3" fmla="*/ 1143423 h 10844"/>
              <a:gd name="T4" fmla="*/ 738744 w 10688"/>
              <a:gd name="T5" fmla="*/ 1740393 h 10844"/>
              <a:gd name="T6" fmla="*/ 1284991 w 10688"/>
              <a:gd name="T7" fmla="*/ 1588682 h 10844"/>
              <a:gd name="T8" fmla="*/ 1467127 w 10688"/>
              <a:gd name="T9" fmla="*/ 450440 h 10844"/>
              <a:gd name="T10" fmla="*/ 328978 w 10688"/>
              <a:gd name="T11" fmla="*/ 263269 h 10844"/>
              <a:gd name="T12" fmla="*/ 0 w 10688"/>
              <a:gd name="T13" fmla="*/ 794503 h 10844"/>
              <a:gd name="T14" fmla="*/ 576846 w 10688"/>
              <a:gd name="T15" fmla="*/ 1143423 h 108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Freeform 3"/>
          <p:cNvSpPr/>
          <p:nvPr/>
        </p:nvSpPr>
        <p:spPr bwMode="auto">
          <a:xfrm rot="8579122">
            <a:off x="5645793" y="3727302"/>
            <a:ext cx="1730375" cy="1755775"/>
          </a:xfrm>
          <a:custGeom>
            <a:avLst/>
            <a:gdLst>
              <a:gd name="T0" fmla="*/ 576846 w 10688"/>
              <a:gd name="T1" fmla="*/ 1143423 h 10844"/>
              <a:gd name="T2" fmla="*/ 576846 w 10688"/>
              <a:gd name="T3" fmla="*/ 1143423 h 10844"/>
              <a:gd name="T4" fmla="*/ 738744 w 10688"/>
              <a:gd name="T5" fmla="*/ 1740393 h 10844"/>
              <a:gd name="T6" fmla="*/ 1284991 w 10688"/>
              <a:gd name="T7" fmla="*/ 1588682 h 10844"/>
              <a:gd name="T8" fmla="*/ 1467127 w 10688"/>
              <a:gd name="T9" fmla="*/ 450440 h 10844"/>
              <a:gd name="T10" fmla="*/ 328978 w 10688"/>
              <a:gd name="T11" fmla="*/ 263269 h 10844"/>
              <a:gd name="T12" fmla="*/ 0 w 10688"/>
              <a:gd name="T13" fmla="*/ 794503 h 10844"/>
              <a:gd name="T14" fmla="*/ 576846 w 10688"/>
              <a:gd name="T15" fmla="*/ 1143423 h 108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Freeform 3"/>
          <p:cNvSpPr/>
          <p:nvPr/>
        </p:nvSpPr>
        <p:spPr bwMode="auto">
          <a:xfrm rot="13978264">
            <a:off x="4425799" y="3328046"/>
            <a:ext cx="1730375" cy="1754188"/>
          </a:xfrm>
          <a:custGeom>
            <a:avLst/>
            <a:gdLst>
              <a:gd name="T0" fmla="*/ 576846 w 10688"/>
              <a:gd name="T1" fmla="*/ 1142390 h 10844"/>
              <a:gd name="T2" fmla="*/ 576846 w 10688"/>
              <a:gd name="T3" fmla="*/ 1142390 h 10844"/>
              <a:gd name="T4" fmla="*/ 738744 w 10688"/>
              <a:gd name="T5" fmla="*/ 1738820 h 10844"/>
              <a:gd name="T6" fmla="*/ 1284991 w 10688"/>
              <a:gd name="T7" fmla="*/ 1587246 h 10844"/>
              <a:gd name="T8" fmla="*/ 1467127 w 10688"/>
              <a:gd name="T9" fmla="*/ 450032 h 10844"/>
              <a:gd name="T10" fmla="*/ 328978 w 10688"/>
              <a:gd name="T11" fmla="*/ 263031 h 10844"/>
              <a:gd name="T12" fmla="*/ 0 w 10688"/>
              <a:gd name="T13" fmla="*/ 793785 h 10844"/>
              <a:gd name="T14" fmla="*/ 576846 w 10688"/>
              <a:gd name="T15" fmla="*/ 1142390 h 108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TextBox 19"/>
          <p:cNvSpPr txBox="1">
            <a:spLocks noChangeArrowheads="1"/>
          </p:cNvSpPr>
          <p:nvPr/>
        </p:nvSpPr>
        <p:spPr bwMode="auto">
          <a:xfrm>
            <a:off x="5167956" y="2436664"/>
            <a:ext cx="10937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09" rIns="91420" bIns="4570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5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</a:t>
            </a:r>
            <a:endParaRPr lang="ru-RU" altLang="en-US" sz="5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20"/>
          <p:cNvSpPr txBox="1">
            <a:spLocks noChangeArrowheads="1"/>
          </p:cNvSpPr>
          <p:nvPr/>
        </p:nvSpPr>
        <p:spPr bwMode="auto">
          <a:xfrm>
            <a:off x="6434781" y="2946252"/>
            <a:ext cx="10937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09" rIns="91420" bIns="4570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id-ID" altLang="en-US" sz="5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O</a:t>
            </a:r>
            <a:endParaRPr lang="ru-RU" altLang="en-US" sz="5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21"/>
          <p:cNvSpPr txBox="1">
            <a:spLocks noChangeArrowheads="1"/>
          </p:cNvSpPr>
          <p:nvPr/>
        </p:nvSpPr>
        <p:spPr bwMode="auto">
          <a:xfrm>
            <a:off x="5953768" y="4286102"/>
            <a:ext cx="1093788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09" rIns="91420" bIns="4570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5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</a:t>
            </a:r>
            <a:endParaRPr lang="ru-RU" altLang="en-US" sz="5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22"/>
          <p:cNvSpPr txBox="1">
            <a:spLocks noChangeArrowheads="1"/>
          </p:cNvSpPr>
          <p:nvPr/>
        </p:nvSpPr>
        <p:spPr bwMode="auto">
          <a:xfrm>
            <a:off x="4664718" y="3730477"/>
            <a:ext cx="109378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09" rIns="91420" bIns="4570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5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W</a:t>
            </a:r>
            <a:endParaRPr lang="ru-RU" altLang="en-US" sz="5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892510" y="4437671"/>
            <a:ext cx="2333999" cy="753466"/>
            <a:chOff x="1416366" y="1860968"/>
            <a:chExt cx="2333999" cy="753466"/>
          </a:xfrm>
        </p:grpSpPr>
        <p:sp>
          <p:nvSpPr>
            <p:cNvPr id="15" name="TextBox 13"/>
            <p:cNvSpPr txBox="1"/>
            <p:nvPr/>
          </p:nvSpPr>
          <p:spPr>
            <a:xfrm>
              <a:off x="2836381" y="1860968"/>
              <a:ext cx="913984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TextBox 13"/>
            <p:cNvSpPr txBox="1"/>
            <p:nvPr/>
          </p:nvSpPr>
          <p:spPr>
            <a:xfrm>
              <a:off x="1416366" y="2190344"/>
              <a:ext cx="2333999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989002" y="4437671"/>
            <a:ext cx="2333999" cy="753466"/>
            <a:chOff x="7948153" y="1860968"/>
            <a:chExt cx="2333999" cy="753466"/>
          </a:xfrm>
        </p:grpSpPr>
        <p:sp>
          <p:nvSpPr>
            <p:cNvPr id="18" name="TextBox 13"/>
            <p:cNvSpPr txBox="1"/>
            <p:nvPr/>
          </p:nvSpPr>
          <p:spPr>
            <a:xfrm>
              <a:off x="7948153" y="1860968"/>
              <a:ext cx="913984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TextBox 13"/>
            <p:cNvSpPr txBox="1"/>
            <p:nvPr/>
          </p:nvSpPr>
          <p:spPr>
            <a:xfrm>
              <a:off x="7948153" y="2190344"/>
              <a:ext cx="2333999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0" name="TextBox 13"/>
          <p:cNvSpPr txBox="1"/>
          <p:nvPr/>
        </p:nvSpPr>
        <p:spPr>
          <a:xfrm>
            <a:off x="3289015" y="2387292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1869000" y="2716668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7965492" y="2387292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7965492" y="2716668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5"/>
          <p:cNvSpPr>
            <a:spLocks noEditPoints="1"/>
          </p:cNvSpPr>
          <p:nvPr/>
        </p:nvSpPr>
        <p:spPr bwMode="auto">
          <a:xfrm>
            <a:off x="212210" y="259080"/>
            <a:ext cx="568846" cy="567510"/>
          </a:xfrm>
          <a:custGeom>
            <a:avLst/>
            <a:gdLst>
              <a:gd name="T0" fmla="*/ 181 w 426"/>
              <a:gd name="T1" fmla="*/ 0 h 425"/>
              <a:gd name="T2" fmla="*/ 0 w 426"/>
              <a:gd name="T3" fmla="*/ 182 h 425"/>
              <a:gd name="T4" fmla="*/ 0 w 426"/>
              <a:gd name="T5" fmla="*/ 245 h 425"/>
              <a:gd name="T6" fmla="*/ 181 w 426"/>
              <a:gd name="T7" fmla="*/ 425 h 425"/>
              <a:gd name="T8" fmla="*/ 245 w 426"/>
              <a:gd name="T9" fmla="*/ 425 h 425"/>
              <a:gd name="T10" fmla="*/ 426 w 426"/>
              <a:gd name="T11" fmla="*/ 245 h 425"/>
              <a:gd name="T12" fmla="*/ 426 w 426"/>
              <a:gd name="T13" fmla="*/ 182 h 425"/>
              <a:gd name="T14" fmla="*/ 245 w 426"/>
              <a:gd name="T15" fmla="*/ 0 h 425"/>
              <a:gd name="T16" fmla="*/ 181 w 426"/>
              <a:gd name="T17" fmla="*/ 0 h 425"/>
              <a:gd name="T18" fmla="*/ 185 w 426"/>
              <a:gd name="T19" fmla="*/ 12 h 425"/>
              <a:gd name="T20" fmla="*/ 231 w 426"/>
              <a:gd name="T21" fmla="*/ 12 h 425"/>
              <a:gd name="T22" fmla="*/ 58 w 426"/>
              <a:gd name="T23" fmla="*/ 184 h 425"/>
              <a:gd name="T24" fmla="*/ 206 w 426"/>
              <a:gd name="T25" fmla="*/ 332 h 425"/>
              <a:gd name="T26" fmla="*/ 183 w 426"/>
              <a:gd name="T27" fmla="*/ 354 h 425"/>
              <a:gd name="T28" fmla="*/ 13 w 426"/>
              <a:gd name="T29" fmla="*/ 184 h 425"/>
              <a:gd name="T30" fmla="*/ 185 w 426"/>
              <a:gd name="T31" fmla="*/ 12 h 425"/>
              <a:gd name="T32" fmla="*/ 214 w 426"/>
              <a:gd name="T33" fmla="*/ 101 h 425"/>
              <a:gd name="T34" fmla="*/ 324 w 426"/>
              <a:gd name="T35" fmla="*/ 213 h 425"/>
              <a:gd name="T36" fmla="*/ 214 w 426"/>
              <a:gd name="T37" fmla="*/ 323 h 425"/>
              <a:gd name="T38" fmla="*/ 102 w 426"/>
              <a:gd name="T39" fmla="*/ 213 h 425"/>
              <a:gd name="T40" fmla="*/ 214 w 426"/>
              <a:gd name="T41" fmla="*/ 101 h 425"/>
              <a:gd name="T42" fmla="*/ 11 w 426"/>
              <a:gd name="T43" fmla="*/ 197 h 425"/>
              <a:gd name="T44" fmla="*/ 183 w 426"/>
              <a:gd name="T45" fmla="*/ 369 h 425"/>
              <a:gd name="T46" fmla="*/ 332 w 426"/>
              <a:gd name="T47" fmla="*/ 222 h 425"/>
              <a:gd name="T48" fmla="*/ 353 w 426"/>
              <a:gd name="T49" fmla="*/ 242 h 425"/>
              <a:gd name="T50" fmla="*/ 183 w 426"/>
              <a:gd name="T51" fmla="*/ 413 h 425"/>
              <a:gd name="T52" fmla="*/ 11 w 426"/>
              <a:gd name="T53" fmla="*/ 240 h 425"/>
              <a:gd name="T54" fmla="*/ 11 w 426"/>
              <a:gd name="T55" fmla="*/ 197 h 425"/>
              <a:gd name="T56" fmla="*/ 241 w 426"/>
              <a:gd name="T57" fmla="*/ 415 h 425"/>
              <a:gd name="T58" fmla="*/ 197 w 426"/>
              <a:gd name="T59" fmla="*/ 415 h 425"/>
              <a:gd name="T60" fmla="*/ 370 w 426"/>
              <a:gd name="T61" fmla="*/ 242 h 425"/>
              <a:gd name="T62" fmla="*/ 220 w 426"/>
              <a:gd name="T63" fmla="*/ 95 h 425"/>
              <a:gd name="T64" fmla="*/ 243 w 426"/>
              <a:gd name="T65" fmla="*/ 72 h 425"/>
              <a:gd name="T66" fmla="*/ 413 w 426"/>
              <a:gd name="T67" fmla="*/ 242 h 425"/>
              <a:gd name="T68" fmla="*/ 241 w 426"/>
              <a:gd name="T69" fmla="*/ 415 h 425"/>
              <a:gd name="T70" fmla="*/ 415 w 426"/>
              <a:gd name="T71" fmla="*/ 230 h 425"/>
              <a:gd name="T72" fmla="*/ 243 w 426"/>
              <a:gd name="T73" fmla="*/ 58 h 425"/>
              <a:gd name="T74" fmla="*/ 96 w 426"/>
              <a:gd name="T75" fmla="*/ 205 h 425"/>
              <a:gd name="T76" fmla="*/ 73 w 426"/>
              <a:gd name="T77" fmla="*/ 184 h 425"/>
              <a:gd name="T78" fmla="*/ 243 w 426"/>
              <a:gd name="T79" fmla="*/ 14 h 425"/>
              <a:gd name="T80" fmla="*/ 415 w 426"/>
              <a:gd name="T81" fmla="*/ 186 h 425"/>
              <a:gd name="T82" fmla="*/ 415 w 426"/>
              <a:gd name="T83" fmla="*/ 23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26" h="425">
                <a:moveTo>
                  <a:pt x="181" y="0"/>
                </a:moveTo>
                <a:lnTo>
                  <a:pt x="0" y="182"/>
                </a:lnTo>
                <a:lnTo>
                  <a:pt x="0" y="245"/>
                </a:lnTo>
                <a:lnTo>
                  <a:pt x="181" y="425"/>
                </a:lnTo>
                <a:lnTo>
                  <a:pt x="245" y="425"/>
                </a:lnTo>
                <a:lnTo>
                  <a:pt x="426" y="245"/>
                </a:lnTo>
                <a:lnTo>
                  <a:pt x="426" y="182"/>
                </a:lnTo>
                <a:lnTo>
                  <a:pt x="245" y="0"/>
                </a:lnTo>
                <a:lnTo>
                  <a:pt x="181" y="0"/>
                </a:lnTo>
                <a:close/>
                <a:moveTo>
                  <a:pt x="185" y="12"/>
                </a:moveTo>
                <a:lnTo>
                  <a:pt x="231" y="12"/>
                </a:lnTo>
                <a:lnTo>
                  <a:pt x="58" y="184"/>
                </a:lnTo>
                <a:lnTo>
                  <a:pt x="206" y="332"/>
                </a:lnTo>
                <a:lnTo>
                  <a:pt x="183" y="354"/>
                </a:lnTo>
                <a:lnTo>
                  <a:pt x="13" y="184"/>
                </a:lnTo>
                <a:lnTo>
                  <a:pt x="185" y="12"/>
                </a:lnTo>
                <a:close/>
                <a:moveTo>
                  <a:pt x="214" y="101"/>
                </a:moveTo>
                <a:lnTo>
                  <a:pt x="324" y="213"/>
                </a:lnTo>
                <a:lnTo>
                  <a:pt x="214" y="323"/>
                </a:lnTo>
                <a:lnTo>
                  <a:pt x="102" y="213"/>
                </a:lnTo>
                <a:lnTo>
                  <a:pt x="214" y="101"/>
                </a:lnTo>
                <a:close/>
                <a:moveTo>
                  <a:pt x="11" y="197"/>
                </a:moveTo>
                <a:lnTo>
                  <a:pt x="183" y="369"/>
                </a:lnTo>
                <a:lnTo>
                  <a:pt x="332" y="222"/>
                </a:lnTo>
                <a:lnTo>
                  <a:pt x="353" y="242"/>
                </a:lnTo>
                <a:lnTo>
                  <a:pt x="183" y="413"/>
                </a:lnTo>
                <a:lnTo>
                  <a:pt x="11" y="240"/>
                </a:lnTo>
                <a:lnTo>
                  <a:pt x="11" y="197"/>
                </a:lnTo>
                <a:close/>
                <a:moveTo>
                  <a:pt x="241" y="415"/>
                </a:moveTo>
                <a:lnTo>
                  <a:pt x="197" y="415"/>
                </a:lnTo>
                <a:lnTo>
                  <a:pt x="370" y="242"/>
                </a:lnTo>
                <a:lnTo>
                  <a:pt x="220" y="95"/>
                </a:lnTo>
                <a:lnTo>
                  <a:pt x="243" y="72"/>
                </a:lnTo>
                <a:lnTo>
                  <a:pt x="413" y="242"/>
                </a:lnTo>
                <a:lnTo>
                  <a:pt x="241" y="415"/>
                </a:lnTo>
                <a:close/>
                <a:moveTo>
                  <a:pt x="415" y="230"/>
                </a:moveTo>
                <a:lnTo>
                  <a:pt x="243" y="58"/>
                </a:lnTo>
                <a:lnTo>
                  <a:pt x="96" y="205"/>
                </a:lnTo>
                <a:lnTo>
                  <a:pt x="73" y="184"/>
                </a:lnTo>
                <a:lnTo>
                  <a:pt x="243" y="14"/>
                </a:lnTo>
                <a:lnTo>
                  <a:pt x="415" y="186"/>
                </a:lnTo>
                <a:lnTo>
                  <a:pt x="415" y="2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11536" y="312003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" name="Chevron 42"/>
          <p:cNvSpPr/>
          <p:nvPr/>
        </p:nvSpPr>
        <p:spPr>
          <a:xfrm>
            <a:off x="2353930" y="2849944"/>
            <a:ext cx="897083" cy="1949730"/>
          </a:xfrm>
          <a:prstGeom prst="chevron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en-US" sz="3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Chevron 63"/>
          <p:cNvSpPr/>
          <p:nvPr/>
        </p:nvSpPr>
        <p:spPr>
          <a:xfrm>
            <a:off x="5021472" y="2849944"/>
            <a:ext cx="897083" cy="1949730"/>
          </a:xfrm>
          <a:prstGeom prst="chevron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en-US" sz="3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Chevron 67"/>
          <p:cNvSpPr/>
          <p:nvPr/>
        </p:nvSpPr>
        <p:spPr>
          <a:xfrm>
            <a:off x="7696962" y="2849944"/>
            <a:ext cx="897083" cy="1949730"/>
          </a:xfrm>
          <a:prstGeom prst="chevron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en-US" sz="3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Chevron 86"/>
          <p:cNvSpPr/>
          <p:nvPr/>
        </p:nvSpPr>
        <p:spPr>
          <a:xfrm>
            <a:off x="10403268" y="2849944"/>
            <a:ext cx="897083" cy="1949730"/>
          </a:xfrm>
          <a:prstGeom prst="chevron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en-US" sz="3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Arc 72"/>
          <p:cNvSpPr/>
          <p:nvPr/>
        </p:nvSpPr>
        <p:spPr>
          <a:xfrm rot="19051047">
            <a:off x="2785206" y="2442672"/>
            <a:ext cx="2130082" cy="2130082"/>
          </a:xfrm>
          <a:prstGeom prst="arc">
            <a:avLst/>
          </a:prstGeom>
          <a:ln w="28575">
            <a:solidFill>
              <a:schemeClr val="bg1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Arc 73"/>
          <p:cNvSpPr/>
          <p:nvPr/>
        </p:nvSpPr>
        <p:spPr>
          <a:xfrm rot="13500000" flipH="1">
            <a:off x="5514223" y="3153926"/>
            <a:ext cx="2130082" cy="2130082"/>
          </a:xfrm>
          <a:prstGeom prst="arc">
            <a:avLst/>
          </a:prstGeom>
          <a:ln w="28575">
            <a:solidFill>
              <a:schemeClr val="bg1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Arc 74"/>
          <p:cNvSpPr/>
          <p:nvPr/>
        </p:nvSpPr>
        <p:spPr>
          <a:xfrm rot="19051047">
            <a:off x="8390669" y="2467667"/>
            <a:ext cx="2130082" cy="2130082"/>
          </a:xfrm>
          <a:prstGeom prst="arc">
            <a:avLst/>
          </a:prstGeom>
          <a:ln w="28575">
            <a:solidFill>
              <a:schemeClr val="bg1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91649" y="3686125"/>
            <a:ext cx="1585440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27377" y="3298696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3571845" y="3686125"/>
            <a:ext cx="1585440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3907573" y="3298696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6252041" y="3686125"/>
            <a:ext cx="1585440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6587769" y="3298696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8932237" y="3686125"/>
            <a:ext cx="1585440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9267965" y="3298696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5"/>
          <p:cNvSpPr>
            <a:spLocks noEditPoints="1"/>
          </p:cNvSpPr>
          <p:nvPr/>
        </p:nvSpPr>
        <p:spPr bwMode="auto">
          <a:xfrm>
            <a:off x="212210" y="259080"/>
            <a:ext cx="568846" cy="567510"/>
          </a:xfrm>
          <a:custGeom>
            <a:avLst/>
            <a:gdLst>
              <a:gd name="T0" fmla="*/ 181 w 426"/>
              <a:gd name="T1" fmla="*/ 0 h 425"/>
              <a:gd name="T2" fmla="*/ 0 w 426"/>
              <a:gd name="T3" fmla="*/ 182 h 425"/>
              <a:gd name="T4" fmla="*/ 0 w 426"/>
              <a:gd name="T5" fmla="*/ 245 h 425"/>
              <a:gd name="T6" fmla="*/ 181 w 426"/>
              <a:gd name="T7" fmla="*/ 425 h 425"/>
              <a:gd name="T8" fmla="*/ 245 w 426"/>
              <a:gd name="T9" fmla="*/ 425 h 425"/>
              <a:gd name="T10" fmla="*/ 426 w 426"/>
              <a:gd name="T11" fmla="*/ 245 h 425"/>
              <a:gd name="T12" fmla="*/ 426 w 426"/>
              <a:gd name="T13" fmla="*/ 182 h 425"/>
              <a:gd name="T14" fmla="*/ 245 w 426"/>
              <a:gd name="T15" fmla="*/ 0 h 425"/>
              <a:gd name="T16" fmla="*/ 181 w 426"/>
              <a:gd name="T17" fmla="*/ 0 h 425"/>
              <a:gd name="T18" fmla="*/ 185 w 426"/>
              <a:gd name="T19" fmla="*/ 12 h 425"/>
              <a:gd name="T20" fmla="*/ 231 w 426"/>
              <a:gd name="T21" fmla="*/ 12 h 425"/>
              <a:gd name="T22" fmla="*/ 58 w 426"/>
              <a:gd name="T23" fmla="*/ 184 h 425"/>
              <a:gd name="T24" fmla="*/ 206 w 426"/>
              <a:gd name="T25" fmla="*/ 332 h 425"/>
              <a:gd name="T26" fmla="*/ 183 w 426"/>
              <a:gd name="T27" fmla="*/ 354 h 425"/>
              <a:gd name="T28" fmla="*/ 13 w 426"/>
              <a:gd name="T29" fmla="*/ 184 h 425"/>
              <a:gd name="T30" fmla="*/ 185 w 426"/>
              <a:gd name="T31" fmla="*/ 12 h 425"/>
              <a:gd name="T32" fmla="*/ 214 w 426"/>
              <a:gd name="T33" fmla="*/ 101 h 425"/>
              <a:gd name="T34" fmla="*/ 324 w 426"/>
              <a:gd name="T35" fmla="*/ 213 h 425"/>
              <a:gd name="T36" fmla="*/ 214 w 426"/>
              <a:gd name="T37" fmla="*/ 323 h 425"/>
              <a:gd name="T38" fmla="*/ 102 w 426"/>
              <a:gd name="T39" fmla="*/ 213 h 425"/>
              <a:gd name="T40" fmla="*/ 214 w 426"/>
              <a:gd name="T41" fmla="*/ 101 h 425"/>
              <a:gd name="T42" fmla="*/ 11 w 426"/>
              <a:gd name="T43" fmla="*/ 197 h 425"/>
              <a:gd name="T44" fmla="*/ 183 w 426"/>
              <a:gd name="T45" fmla="*/ 369 h 425"/>
              <a:gd name="T46" fmla="*/ 332 w 426"/>
              <a:gd name="T47" fmla="*/ 222 h 425"/>
              <a:gd name="T48" fmla="*/ 353 w 426"/>
              <a:gd name="T49" fmla="*/ 242 h 425"/>
              <a:gd name="T50" fmla="*/ 183 w 426"/>
              <a:gd name="T51" fmla="*/ 413 h 425"/>
              <a:gd name="T52" fmla="*/ 11 w 426"/>
              <a:gd name="T53" fmla="*/ 240 h 425"/>
              <a:gd name="T54" fmla="*/ 11 w 426"/>
              <a:gd name="T55" fmla="*/ 197 h 425"/>
              <a:gd name="T56" fmla="*/ 241 w 426"/>
              <a:gd name="T57" fmla="*/ 415 h 425"/>
              <a:gd name="T58" fmla="*/ 197 w 426"/>
              <a:gd name="T59" fmla="*/ 415 h 425"/>
              <a:gd name="T60" fmla="*/ 370 w 426"/>
              <a:gd name="T61" fmla="*/ 242 h 425"/>
              <a:gd name="T62" fmla="*/ 220 w 426"/>
              <a:gd name="T63" fmla="*/ 95 h 425"/>
              <a:gd name="T64" fmla="*/ 243 w 426"/>
              <a:gd name="T65" fmla="*/ 72 h 425"/>
              <a:gd name="T66" fmla="*/ 413 w 426"/>
              <a:gd name="T67" fmla="*/ 242 h 425"/>
              <a:gd name="T68" fmla="*/ 241 w 426"/>
              <a:gd name="T69" fmla="*/ 415 h 425"/>
              <a:gd name="T70" fmla="*/ 415 w 426"/>
              <a:gd name="T71" fmla="*/ 230 h 425"/>
              <a:gd name="T72" fmla="*/ 243 w 426"/>
              <a:gd name="T73" fmla="*/ 58 h 425"/>
              <a:gd name="T74" fmla="*/ 96 w 426"/>
              <a:gd name="T75" fmla="*/ 205 h 425"/>
              <a:gd name="T76" fmla="*/ 73 w 426"/>
              <a:gd name="T77" fmla="*/ 184 h 425"/>
              <a:gd name="T78" fmla="*/ 243 w 426"/>
              <a:gd name="T79" fmla="*/ 14 h 425"/>
              <a:gd name="T80" fmla="*/ 415 w 426"/>
              <a:gd name="T81" fmla="*/ 186 h 425"/>
              <a:gd name="T82" fmla="*/ 415 w 426"/>
              <a:gd name="T83" fmla="*/ 23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26" h="425">
                <a:moveTo>
                  <a:pt x="181" y="0"/>
                </a:moveTo>
                <a:lnTo>
                  <a:pt x="0" y="182"/>
                </a:lnTo>
                <a:lnTo>
                  <a:pt x="0" y="245"/>
                </a:lnTo>
                <a:lnTo>
                  <a:pt x="181" y="425"/>
                </a:lnTo>
                <a:lnTo>
                  <a:pt x="245" y="425"/>
                </a:lnTo>
                <a:lnTo>
                  <a:pt x="426" y="245"/>
                </a:lnTo>
                <a:lnTo>
                  <a:pt x="426" y="182"/>
                </a:lnTo>
                <a:lnTo>
                  <a:pt x="245" y="0"/>
                </a:lnTo>
                <a:lnTo>
                  <a:pt x="181" y="0"/>
                </a:lnTo>
                <a:close/>
                <a:moveTo>
                  <a:pt x="185" y="12"/>
                </a:moveTo>
                <a:lnTo>
                  <a:pt x="231" y="12"/>
                </a:lnTo>
                <a:lnTo>
                  <a:pt x="58" y="184"/>
                </a:lnTo>
                <a:lnTo>
                  <a:pt x="206" y="332"/>
                </a:lnTo>
                <a:lnTo>
                  <a:pt x="183" y="354"/>
                </a:lnTo>
                <a:lnTo>
                  <a:pt x="13" y="184"/>
                </a:lnTo>
                <a:lnTo>
                  <a:pt x="185" y="12"/>
                </a:lnTo>
                <a:close/>
                <a:moveTo>
                  <a:pt x="214" y="101"/>
                </a:moveTo>
                <a:lnTo>
                  <a:pt x="324" y="213"/>
                </a:lnTo>
                <a:lnTo>
                  <a:pt x="214" y="323"/>
                </a:lnTo>
                <a:lnTo>
                  <a:pt x="102" y="213"/>
                </a:lnTo>
                <a:lnTo>
                  <a:pt x="214" y="101"/>
                </a:lnTo>
                <a:close/>
                <a:moveTo>
                  <a:pt x="11" y="197"/>
                </a:moveTo>
                <a:lnTo>
                  <a:pt x="183" y="369"/>
                </a:lnTo>
                <a:lnTo>
                  <a:pt x="332" y="222"/>
                </a:lnTo>
                <a:lnTo>
                  <a:pt x="353" y="242"/>
                </a:lnTo>
                <a:lnTo>
                  <a:pt x="183" y="413"/>
                </a:lnTo>
                <a:lnTo>
                  <a:pt x="11" y="240"/>
                </a:lnTo>
                <a:lnTo>
                  <a:pt x="11" y="197"/>
                </a:lnTo>
                <a:close/>
                <a:moveTo>
                  <a:pt x="241" y="415"/>
                </a:moveTo>
                <a:lnTo>
                  <a:pt x="197" y="415"/>
                </a:lnTo>
                <a:lnTo>
                  <a:pt x="370" y="242"/>
                </a:lnTo>
                <a:lnTo>
                  <a:pt x="220" y="95"/>
                </a:lnTo>
                <a:lnTo>
                  <a:pt x="243" y="72"/>
                </a:lnTo>
                <a:lnTo>
                  <a:pt x="413" y="242"/>
                </a:lnTo>
                <a:lnTo>
                  <a:pt x="241" y="415"/>
                </a:lnTo>
                <a:close/>
                <a:moveTo>
                  <a:pt x="415" y="230"/>
                </a:moveTo>
                <a:lnTo>
                  <a:pt x="243" y="58"/>
                </a:lnTo>
                <a:lnTo>
                  <a:pt x="96" y="205"/>
                </a:lnTo>
                <a:lnTo>
                  <a:pt x="73" y="184"/>
                </a:lnTo>
                <a:lnTo>
                  <a:pt x="243" y="14"/>
                </a:lnTo>
                <a:lnTo>
                  <a:pt x="415" y="186"/>
                </a:lnTo>
                <a:lnTo>
                  <a:pt x="415" y="2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11536" y="312003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" name="五边形 3"/>
          <p:cNvSpPr/>
          <p:nvPr/>
        </p:nvSpPr>
        <p:spPr>
          <a:xfrm>
            <a:off x="4712181" y="3327382"/>
            <a:ext cx="1743059" cy="592401"/>
          </a:xfrm>
          <a:prstGeom prst="homePlat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4458988" y="3312850"/>
            <a:ext cx="814468" cy="1023168"/>
          </a:xfrm>
          <a:custGeom>
            <a:avLst/>
            <a:gdLst>
              <a:gd name="connsiteX0" fmla="*/ 259348 w 790321"/>
              <a:gd name="connsiteY0" fmla="*/ 0 h 1004279"/>
              <a:gd name="connsiteX1" fmla="*/ 790321 w 790321"/>
              <a:gd name="connsiteY1" fmla="*/ 596778 h 1004279"/>
              <a:gd name="connsiteX2" fmla="*/ 424401 w 790321"/>
              <a:gd name="connsiteY2" fmla="*/ 1004279 h 1004279"/>
              <a:gd name="connsiteX3" fmla="*/ 423202 w 790321"/>
              <a:gd name="connsiteY3" fmla="*/ 1004279 h 1004279"/>
              <a:gd name="connsiteX4" fmla="*/ 0 w 790321"/>
              <a:gd name="connsiteY4" fmla="*/ 275557 h 1004279"/>
              <a:gd name="connsiteX5" fmla="*/ 259348 w 790321"/>
              <a:gd name="connsiteY5" fmla="*/ 0 h 1004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0321" h="1004279">
                <a:moveTo>
                  <a:pt x="259348" y="0"/>
                </a:moveTo>
                <a:lnTo>
                  <a:pt x="790321" y="596778"/>
                </a:lnTo>
                <a:lnTo>
                  <a:pt x="424401" y="1004279"/>
                </a:lnTo>
                <a:lnTo>
                  <a:pt x="423202" y="1004279"/>
                </a:lnTo>
                <a:lnTo>
                  <a:pt x="0" y="275557"/>
                </a:lnTo>
                <a:lnTo>
                  <a:pt x="25934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2016224" y="3587560"/>
            <a:ext cx="2870513" cy="729568"/>
          </a:xfrm>
          <a:custGeom>
            <a:avLst/>
            <a:gdLst>
              <a:gd name="connsiteX0" fmla="*/ 2453501 w 2870513"/>
              <a:gd name="connsiteY0" fmla="*/ 0 h 729568"/>
              <a:gd name="connsiteX1" fmla="*/ 2870513 w 2870513"/>
              <a:gd name="connsiteY1" fmla="*/ 729568 h 729568"/>
              <a:gd name="connsiteX2" fmla="*/ 0 w 2870513"/>
              <a:gd name="connsiteY2" fmla="*/ 729568 h 729568"/>
              <a:gd name="connsiteX3" fmla="*/ 454587 w 2870513"/>
              <a:gd name="connsiteY3" fmla="*/ 4013 h 729568"/>
              <a:gd name="connsiteX4" fmla="*/ 2449723 w 2870513"/>
              <a:gd name="connsiteY4" fmla="*/ 4013 h 729568"/>
              <a:gd name="connsiteX5" fmla="*/ 2453501 w 2870513"/>
              <a:gd name="connsiteY5" fmla="*/ 0 h 729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70513" h="729568">
                <a:moveTo>
                  <a:pt x="2453501" y="0"/>
                </a:moveTo>
                <a:lnTo>
                  <a:pt x="2870513" y="729568"/>
                </a:lnTo>
                <a:lnTo>
                  <a:pt x="0" y="729568"/>
                </a:lnTo>
                <a:lnTo>
                  <a:pt x="454587" y="4013"/>
                </a:lnTo>
                <a:lnTo>
                  <a:pt x="2449723" y="4013"/>
                </a:lnTo>
                <a:lnTo>
                  <a:pt x="2453501" y="0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37017" y="3706486"/>
            <a:ext cx="1357442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597863" y="3444583"/>
            <a:ext cx="321178" cy="278354"/>
            <a:chOff x="7090992" y="4839631"/>
            <a:chExt cx="424306" cy="367732"/>
          </a:xfrm>
          <a:solidFill>
            <a:schemeClr val="bg1"/>
          </a:solidFill>
          <a:effectLst/>
        </p:grpSpPr>
        <p:sp>
          <p:nvSpPr>
            <p:cNvPr id="11" name="Freeform 19"/>
            <p:cNvSpPr/>
            <p:nvPr/>
          </p:nvSpPr>
          <p:spPr bwMode="auto">
            <a:xfrm>
              <a:off x="7156995" y="4994536"/>
              <a:ext cx="86882" cy="152885"/>
            </a:xfrm>
            <a:custGeom>
              <a:avLst/>
              <a:gdLst>
                <a:gd name="T0" fmla="*/ 4 w 54"/>
                <a:gd name="T1" fmla="*/ 95 h 95"/>
                <a:gd name="T2" fmla="*/ 49 w 54"/>
                <a:gd name="T3" fmla="*/ 95 h 95"/>
                <a:gd name="T4" fmla="*/ 54 w 54"/>
                <a:gd name="T5" fmla="*/ 90 h 95"/>
                <a:gd name="T6" fmla="*/ 54 w 54"/>
                <a:gd name="T7" fmla="*/ 4 h 95"/>
                <a:gd name="T8" fmla="*/ 49 w 54"/>
                <a:gd name="T9" fmla="*/ 0 h 95"/>
                <a:gd name="T10" fmla="*/ 4 w 54"/>
                <a:gd name="T11" fmla="*/ 0 h 95"/>
                <a:gd name="T12" fmla="*/ 0 w 54"/>
                <a:gd name="T13" fmla="*/ 4 h 95"/>
                <a:gd name="T14" fmla="*/ 0 w 54"/>
                <a:gd name="T15" fmla="*/ 90 h 95"/>
                <a:gd name="T16" fmla="*/ 4 w 54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95">
                  <a:moveTo>
                    <a:pt x="4" y="95"/>
                  </a:moveTo>
                  <a:cubicBezTo>
                    <a:pt x="49" y="95"/>
                    <a:pt x="49" y="95"/>
                    <a:pt x="49" y="95"/>
                  </a:cubicBezTo>
                  <a:cubicBezTo>
                    <a:pt x="52" y="95"/>
                    <a:pt x="54" y="93"/>
                    <a:pt x="54" y="90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2" y="95"/>
                    <a:pt x="4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12" name="Freeform 20"/>
            <p:cNvSpPr/>
            <p:nvPr/>
          </p:nvSpPr>
          <p:spPr bwMode="auto">
            <a:xfrm>
              <a:off x="7282266" y="4937962"/>
              <a:ext cx="86882" cy="209459"/>
            </a:xfrm>
            <a:custGeom>
              <a:avLst/>
              <a:gdLst>
                <a:gd name="T0" fmla="*/ 5 w 54"/>
                <a:gd name="T1" fmla="*/ 130 h 130"/>
                <a:gd name="T2" fmla="*/ 50 w 54"/>
                <a:gd name="T3" fmla="*/ 130 h 130"/>
                <a:gd name="T4" fmla="*/ 54 w 54"/>
                <a:gd name="T5" fmla="*/ 125 h 130"/>
                <a:gd name="T6" fmla="*/ 54 w 54"/>
                <a:gd name="T7" fmla="*/ 5 h 130"/>
                <a:gd name="T8" fmla="*/ 50 w 54"/>
                <a:gd name="T9" fmla="*/ 0 h 130"/>
                <a:gd name="T10" fmla="*/ 5 w 54"/>
                <a:gd name="T11" fmla="*/ 0 h 130"/>
                <a:gd name="T12" fmla="*/ 0 w 54"/>
                <a:gd name="T13" fmla="*/ 5 h 130"/>
                <a:gd name="T14" fmla="*/ 0 w 54"/>
                <a:gd name="T15" fmla="*/ 125 h 130"/>
                <a:gd name="T16" fmla="*/ 5 w 54"/>
                <a:gd name="T1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30">
                  <a:moveTo>
                    <a:pt x="5" y="130"/>
                  </a:moveTo>
                  <a:cubicBezTo>
                    <a:pt x="50" y="130"/>
                    <a:pt x="50" y="130"/>
                    <a:pt x="50" y="130"/>
                  </a:cubicBezTo>
                  <a:cubicBezTo>
                    <a:pt x="52" y="130"/>
                    <a:pt x="54" y="128"/>
                    <a:pt x="54" y="12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5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8"/>
                    <a:pt x="2" y="130"/>
                    <a:pt x="5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13" name="Freeform 21"/>
            <p:cNvSpPr/>
            <p:nvPr/>
          </p:nvSpPr>
          <p:spPr bwMode="auto">
            <a:xfrm>
              <a:off x="7408885" y="4891491"/>
              <a:ext cx="86882" cy="255931"/>
            </a:xfrm>
            <a:custGeom>
              <a:avLst/>
              <a:gdLst>
                <a:gd name="T0" fmla="*/ 4 w 54"/>
                <a:gd name="T1" fmla="*/ 159 h 159"/>
                <a:gd name="T2" fmla="*/ 49 w 54"/>
                <a:gd name="T3" fmla="*/ 159 h 159"/>
                <a:gd name="T4" fmla="*/ 54 w 54"/>
                <a:gd name="T5" fmla="*/ 154 h 159"/>
                <a:gd name="T6" fmla="*/ 54 w 54"/>
                <a:gd name="T7" fmla="*/ 5 h 159"/>
                <a:gd name="T8" fmla="*/ 49 w 54"/>
                <a:gd name="T9" fmla="*/ 0 h 159"/>
                <a:gd name="T10" fmla="*/ 4 w 54"/>
                <a:gd name="T11" fmla="*/ 0 h 159"/>
                <a:gd name="T12" fmla="*/ 0 w 54"/>
                <a:gd name="T13" fmla="*/ 5 h 159"/>
                <a:gd name="T14" fmla="*/ 0 w 54"/>
                <a:gd name="T15" fmla="*/ 154 h 159"/>
                <a:gd name="T16" fmla="*/ 4 w 54"/>
                <a:gd name="T17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59">
                  <a:moveTo>
                    <a:pt x="4" y="159"/>
                  </a:moveTo>
                  <a:cubicBezTo>
                    <a:pt x="49" y="159"/>
                    <a:pt x="49" y="159"/>
                    <a:pt x="49" y="159"/>
                  </a:cubicBezTo>
                  <a:cubicBezTo>
                    <a:pt x="52" y="159"/>
                    <a:pt x="54" y="157"/>
                    <a:pt x="54" y="154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7"/>
                    <a:pt x="2" y="159"/>
                    <a:pt x="4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14" name="Freeform 22"/>
            <p:cNvSpPr/>
            <p:nvPr/>
          </p:nvSpPr>
          <p:spPr bwMode="auto">
            <a:xfrm>
              <a:off x="7090992" y="4839631"/>
              <a:ext cx="424306" cy="367732"/>
            </a:xfrm>
            <a:custGeom>
              <a:avLst/>
              <a:gdLst>
                <a:gd name="T0" fmla="*/ 253 w 264"/>
                <a:gd name="T1" fmla="*/ 206 h 228"/>
                <a:gd name="T2" fmla="*/ 23 w 264"/>
                <a:gd name="T3" fmla="*/ 206 h 228"/>
                <a:gd name="T4" fmla="*/ 22 w 264"/>
                <a:gd name="T5" fmla="*/ 206 h 228"/>
                <a:gd name="T6" fmla="*/ 22 w 264"/>
                <a:gd name="T7" fmla="*/ 11 h 228"/>
                <a:gd name="T8" fmla="*/ 11 w 264"/>
                <a:gd name="T9" fmla="*/ 0 h 228"/>
                <a:gd name="T10" fmla="*/ 0 w 264"/>
                <a:gd name="T11" fmla="*/ 11 h 228"/>
                <a:gd name="T12" fmla="*/ 0 w 264"/>
                <a:gd name="T13" fmla="*/ 206 h 228"/>
                <a:gd name="T14" fmla="*/ 23 w 264"/>
                <a:gd name="T15" fmla="*/ 228 h 228"/>
                <a:gd name="T16" fmla="*/ 253 w 264"/>
                <a:gd name="T17" fmla="*/ 228 h 228"/>
                <a:gd name="T18" fmla="*/ 264 w 264"/>
                <a:gd name="T19" fmla="*/ 217 h 228"/>
                <a:gd name="T20" fmla="*/ 253 w 264"/>
                <a:gd name="T21" fmla="*/ 20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4" h="228">
                  <a:moveTo>
                    <a:pt x="253" y="206"/>
                  </a:moveTo>
                  <a:cubicBezTo>
                    <a:pt x="23" y="206"/>
                    <a:pt x="23" y="206"/>
                    <a:pt x="23" y="206"/>
                  </a:cubicBezTo>
                  <a:cubicBezTo>
                    <a:pt x="22" y="206"/>
                    <a:pt x="22" y="206"/>
                    <a:pt x="22" y="206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18"/>
                    <a:pt x="10" y="228"/>
                    <a:pt x="23" y="228"/>
                  </a:cubicBezTo>
                  <a:cubicBezTo>
                    <a:pt x="253" y="228"/>
                    <a:pt x="253" y="228"/>
                    <a:pt x="253" y="228"/>
                  </a:cubicBezTo>
                  <a:cubicBezTo>
                    <a:pt x="259" y="228"/>
                    <a:pt x="264" y="223"/>
                    <a:pt x="264" y="217"/>
                  </a:cubicBezTo>
                  <a:cubicBezTo>
                    <a:pt x="264" y="211"/>
                    <a:pt x="259" y="206"/>
                    <a:pt x="253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schemeClr val="bg1"/>
                </a:solidFill>
              </a:endParaRPr>
            </a:p>
          </p:txBody>
        </p:sp>
      </p:grpSp>
      <p:sp>
        <p:nvSpPr>
          <p:cNvPr id="15" name="任意多边形 14"/>
          <p:cNvSpPr/>
          <p:nvPr/>
        </p:nvSpPr>
        <p:spPr>
          <a:xfrm>
            <a:off x="5288240" y="4006053"/>
            <a:ext cx="1727986" cy="798679"/>
          </a:xfrm>
          <a:custGeom>
            <a:avLst/>
            <a:gdLst>
              <a:gd name="connsiteX0" fmla="*/ 0 w 1727986"/>
              <a:gd name="connsiteY0" fmla="*/ 0 h 798679"/>
              <a:gd name="connsiteX1" fmla="*/ 1328647 w 1727986"/>
              <a:gd name="connsiteY1" fmla="*/ 0 h 798679"/>
              <a:gd name="connsiteX2" fmla="*/ 1727986 w 1727986"/>
              <a:gd name="connsiteY2" fmla="*/ 399340 h 798679"/>
              <a:gd name="connsiteX3" fmla="*/ 1328647 w 1727986"/>
              <a:gd name="connsiteY3" fmla="*/ 798679 h 798679"/>
              <a:gd name="connsiteX4" fmla="*/ 690475 w 1727986"/>
              <a:gd name="connsiteY4" fmla="*/ 798679 h 798679"/>
              <a:gd name="connsiteX5" fmla="*/ 699987 w 1727986"/>
              <a:gd name="connsiteY5" fmla="*/ 786738 h 798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27986" h="798679">
                <a:moveTo>
                  <a:pt x="0" y="0"/>
                </a:moveTo>
                <a:lnTo>
                  <a:pt x="1328647" y="0"/>
                </a:lnTo>
                <a:lnTo>
                  <a:pt x="1727986" y="399340"/>
                </a:lnTo>
                <a:lnTo>
                  <a:pt x="1328647" y="798679"/>
                </a:lnTo>
                <a:lnTo>
                  <a:pt x="690475" y="798679"/>
                </a:lnTo>
                <a:lnTo>
                  <a:pt x="699987" y="786738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1350485" y="4406581"/>
            <a:ext cx="4159529" cy="1002051"/>
          </a:xfrm>
          <a:custGeom>
            <a:avLst/>
            <a:gdLst>
              <a:gd name="connsiteX0" fmla="*/ 4190541 w 4197406"/>
              <a:gd name="connsiteY0" fmla="*/ 1006012 h 1018022"/>
              <a:gd name="connsiteX1" fmla="*/ 4197406 w 4197406"/>
              <a:gd name="connsiteY1" fmla="*/ 1018022 h 1018022"/>
              <a:gd name="connsiteX2" fmla="*/ 4180974 w 4197406"/>
              <a:gd name="connsiteY2" fmla="*/ 1018022 h 1018022"/>
              <a:gd name="connsiteX3" fmla="*/ 637828 w 4197406"/>
              <a:gd name="connsiteY3" fmla="*/ 0 h 1018022"/>
              <a:gd name="connsiteX4" fmla="*/ 3606727 w 4197406"/>
              <a:gd name="connsiteY4" fmla="*/ 0 h 1018022"/>
              <a:gd name="connsiteX5" fmla="*/ 3595623 w 4197406"/>
              <a:gd name="connsiteY5" fmla="*/ 12527 h 1018022"/>
              <a:gd name="connsiteX6" fmla="*/ 3586739 w 4197406"/>
              <a:gd name="connsiteY6" fmla="*/ 12527 h 1018022"/>
              <a:gd name="connsiteX7" fmla="*/ 4170675 w 4197406"/>
              <a:gd name="connsiteY7" fmla="*/ 1018022 h 1018022"/>
              <a:gd name="connsiteX8" fmla="*/ 0 w 4197406"/>
              <a:gd name="connsiteY8" fmla="*/ 1018022 h 1018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97406" h="1018022">
                <a:moveTo>
                  <a:pt x="4190541" y="1006012"/>
                </a:moveTo>
                <a:lnTo>
                  <a:pt x="4197406" y="1018022"/>
                </a:lnTo>
                <a:lnTo>
                  <a:pt x="4180974" y="1018022"/>
                </a:lnTo>
                <a:close/>
                <a:moveTo>
                  <a:pt x="637828" y="0"/>
                </a:moveTo>
                <a:lnTo>
                  <a:pt x="3606727" y="0"/>
                </a:lnTo>
                <a:lnTo>
                  <a:pt x="3595623" y="12527"/>
                </a:lnTo>
                <a:lnTo>
                  <a:pt x="3586739" y="12527"/>
                </a:lnTo>
                <a:lnTo>
                  <a:pt x="4170675" y="1018022"/>
                </a:lnTo>
                <a:lnTo>
                  <a:pt x="0" y="1018022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997499" y="4629802"/>
            <a:ext cx="1037378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128378" y="4214629"/>
            <a:ext cx="388029" cy="386503"/>
            <a:chOff x="4557733" y="2434359"/>
            <a:chExt cx="512624" cy="510606"/>
          </a:xfrm>
          <a:solidFill>
            <a:schemeClr val="bg1"/>
          </a:solidFill>
          <a:effectLst/>
        </p:grpSpPr>
        <p:sp>
          <p:nvSpPr>
            <p:cNvPr id="19" name="Freeform 7"/>
            <p:cNvSpPr>
              <a:spLocks noEditPoints="1"/>
            </p:cNvSpPr>
            <p:nvPr/>
          </p:nvSpPr>
          <p:spPr bwMode="auto">
            <a:xfrm>
              <a:off x="4557733" y="2434359"/>
              <a:ext cx="512624" cy="510606"/>
            </a:xfrm>
            <a:custGeom>
              <a:avLst/>
              <a:gdLst>
                <a:gd name="T0" fmla="*/ 86 w 172"/>
                <a:gd name="T1" fmla="*/ 21 h 172"/>
                <a:gd name="T2" fmla="*/ 151 w 172"/>
                <a:gd name="T3" fmla="*/ 86 h 172"/>
                <a:gd name="T4" fmla="*/ 86 w 172"/>
                <a:gd name="T5" fmla="*/ 151 h 172"/>
                <a:gd name="T6" fmla="*/ 21 w 172"/>
                <a:gd name="T7" fmla="*/ 86 h 172"/>
                <a:gd name="T8" fmla="*/ 86 w 172"/>
                <a:gd name="T9" fmla="*/ 21 h 172"/>
                <a:gd name="T10" fmla="*/ 86 w 172"/>
                <a:gd name="T11" fmla="*/ 0 h 172"/>
                <a:gd name="T12" fmla="*/ 0 w 172"/>
                <a:gd name="T13" fmla="*/ 86 h 172"/>
                <a:gd name="T14" fmla="*/ 86 w 172"/>
                <a:gd name="T15" fmla="*/ 172 h 172"/>
                <a:gd name="T16" fmla="*/ 172 w 172"/>
                <a:gd name="T17" fmla="*/ 86 h 172"/>
                <a:gd name="T18" fmla="*/ 86 w 172"/>
                <a:gd name="T1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172">
                  <a:moveTo>
                    <a:pt x="86" y="21"/>
                  </a:moveTo>
                  <a:cubicBezTo>
                    <a:pt x="122" y="21"/>
                    <a:pt x="151" y="50"/>
                    <a:pt x="151" y="86"/>
                  </a:cubicBezTo>
                  <a:cubicBezTo>
                    <a:pt x="151" y="122"/>
                    <a:pt x="122" y="151"/>
                    <a:pt x="86" y="151"/>
                  </a:cubicBezTo>
                  <a:cubicBezTo>
                    <a:pt x="50" y="151"/>
                    <a:pt x="21" y="122"/>
                    <a:pt x="21" y="86"/>
                  </a:cubicBezTo>
                  <a:cubicBezTo>
                    <a:pt x="21" y="50"/>
                    <a:pt x="50" y="21"/>
                    <a:pt x="86" y="21"/>
                  </a:cubicBezTo>
                  <a:moveTo>
                    <a:pt x="86" y="0"/>
                  </a:moveTo>
                  <a:cubicBezTo>
                    <a:pt x="38" y="0"/>
                    <a:pt x="0" y="38"/>
                    <a:pt x="0" y="86"/>
                  </a:cubicBezTo>
                  <a:cubicBezTo>
                    <a:pt x="0" y="134"/>
                    <a:pt x="38" y="172"/>
                    <a:pt x="86" y="172"/>
                  </a:cubicBezTo>
                  <a:cubicBezTo>
                    <a:pt x="134" y="172"/>
                    <a:pt x="172" y="134"/>
                    <a:pt x="172" y="86"/>
                  </a:cubicBezTo>
                  <a:cubicBezTo>
                    <a:pt x="172" y="38"/>
                    <a:pt x="134" y="0"/>
                    <a:pt x="8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8"/>
            <p:cNvSpPr/>
            <p:nvPr/>
          </p:nvSpPr>
          <p:spPr bwMode="auto">
            <a:xfrm>
              <a:off x="4781753" y="2529215"/>
              <a:ext cx="129165" cy="254294"/>
            </a:xfrm>
            <a:custGeom>
              <a:avLst/>
              <a:gdLst>
                <a:gd name="T0" fmla="*/ 33 w 44"/>
                <a:gd name="T1" fmla="*/ 86 h 86"/>
                <a:gd name="T2" fmla="*/ 25 w 44"/>
                <a:gd name="T3" fmla="*/ 83 h 86"/>
                <a:gd name="T4" fmla="*/ 3 w 44"/>
                <a:gd name="T5" fmla="*/ 62 h 86"/>
                <a:gd name="T6" fmla="*/ 0 w 44"/>
                <a:gd name="T7" fmla="*/ 54 h 86"/>
                <a:gd name="T8" fmla="*/ 0 w 44"/>
                <a:gd name="T9" fmla="*/ 54 h 86"/>
                <a:gd name="T10" fmla="*/ 0 w 44"/>
                <a:gd name="T11" fmla="*/ 54 h 86"/>
                <a:gd name="T12" fmla="*/ 0 w 44"/>
                <a:gd name="T13" fmla="*/ 11 h 86"/>
                <a:gd name="T14" fmla="*/ 11 w 44"/>
                <a:gd name="T15" fmla="*/ 0 h 86"/>
                <a:gd name="T16" fmla="*/ 22 w 44"/>
                <a:gd name="T17" fmla="*/ 11 h 86"/>
                <a:gd name="T18" fmla="*/ 22 w 44"/>
                <a:gd name="T19" fmla="*/ 50 h 86"/>
                <a:gd name="T20" fmla="*/ 40 w 44"/>
                <a:gd name="T21" fmla="*/ 68 h 86"/>
                <a:gd name="T22" fmla="*/ 40 w 44"/>
                <a:gd name="T23" fmla="*/ 83 h 86"/>
                <a:gd name="T24" fmla="*/ 33 w 44"/>
                <a:gd name="T2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86">
                  <a:moveTo>
                    <a:pt x="33" y="86"/>
                  </a:moveTo>
                  <a:cubicBezTo>
                    <a:pt x="30" y="86"/>
                    <a:pt x="27" y="85"/>
                    <a:pt x="25" y="83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1" y="60"/>
                    <a:pt x="0" y="57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4" y="72"/>
                    <a:pt x="44" y="79"/>
                    <a:pt x="40" y="83"/>
                  </a:cubicBezTo>
                  <a:cubicBezTo>
                    <a:pt x="38" y="85"/>
                    <a:pt x="35" y="86"/>
                    <a:pt x="33" y="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1" name="任意多边形 20"/>
          <p:cNvSpPr/>
          <p:nvPr/>
        </p:nvSpPr>
        <p:spPr>
          <a:xfrm>
            <a:off x="4909088" y="3997711"/>
            <a:ext cx="1093887" cy="1434369"/>
          </a:xfrm>
          <a:custGeom>
            <a:avLst/>
            <a:gdLst>
              <a:gd name="connsiteX0" fmla="*/ 382395 w 1093887"/>
              <a:gd name="connsiteY0" fmla="*/ 0 h 1434369"/>
              <a:gd name="connsiteX1" fmla="*/ 1093887 w 1093887"/>
              <a:gd name="connsiteY1" fmla="*/ 799668 h 1434369"/>
              <a:gd name="connsiteX2" fmla="*/ 588278 w 1093887"/>
              <a:gd name="connsiteY2" fmla="*/ 1434369 h 1434369"/>
              <a:gd name="connsiteX3" fmla="*/ 0 w 1093887"/>
              <a:gd name="connsiteY3" fmla="*/ 421397 h 1434369"/>
              <a:gd name="connsiteX4" fmla="*/ 8884 w 1093887"/>
              <a:gd name="connsiteY4" fmla="*/ 421397 h 1434369"/>
              <a:gd name="connsiteX5" fmla="*/ 382395 w 1093887"/>
              <a:gd name="connsiteY5" fmla="*/ 0 h 1434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3887" h="1434369">
                <a:moveTo>
                  <a:pt x="382395" y="0"/>
                </a:moveTo>
                <a:lnTo>
                  <a:pt x="1093887" y="799668"/>
                </a:lnTo>
                <a:lnTo>
                  <a:pt x="588278" y="1434369"/>
                </a:lnTo>
                <a:lnTo>
                  <a:pt x="0" y="421397"/>
                </a:lnTo>
                <a:lnTo>
                  <a:pt x="8884" y="421397"/>
                </a:lnTo>
                <a:lnTo>
                  <a:pt x="38239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4113747" y="2622811"/>
            <a:ext cx="1743059" cy="610334"/>
          </a:xfrm>
          <a:custGeom>
            <a:avLst/>
            <a:gdLst>
              <a:gd name="connsiteX0" fmla="*/ 0 w 1743059"/>
              <a:gd name="connsiteY0" fmla="*/ 0 h 610334"/>
              <a:gd name="connsiteX1" fmla="*/ 1437892 w 1743059"/>
              <a:gd name="connsiteY1" fmla="*/ 0 h 610334"/>
              <a:gd name="connsiteX2" fmla="*/ 1743059 w 1743059"/>
              <a:gd name="connsiteY2" fmla="*/ 305167 h 610334"/>
              <a:gd name="connsiteX3" fmla="*/ 1437892 w 1743059"/>
              <a:gd name="connsiteY3" fmla="*/ 610334 h 610334"/>
              <a:gd name="connsiteX4" fmla="*/ 529544 w 1743059"/>
              <a:gd name="connsiteY4" fmla="*/ 610334 h 610334"/>
              <a:gd name="connsiteX5" fmla="*/ 0 w 1743059"/>
              <a:gd name="connsiteY5" fmla="*/ 15164 h 610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43059" h="610334">
                <a:moveTo>
                  <a:pt x="0" y="0"/>
                </a:moveTo>
                <a:lnTo>
                  <a:pt x="1437892" y="0"/>
                </a:lnTo>
                <a:lnTo>
                  <a:pt x="1743059" y="305167"/>
                </a:lnTo>
                <a:lnTo>
                  <a:pt x="1437892" y="610334"/>
                </a:lnTo>
                <a:lnTo>
                  <a:pt x="529544" y="610334"/>
                </a:lnTo>
                <a:lnTo>
                  <a:pt x="0" y="15164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844026" y="2918449"/>
            <a:ext cx="1357442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999176" y="2766202"/>
            <a:ext cx="355302" cy="341689"/>
            <a:chOff x="6159731" y="1864447"/>
            <a:chExt cx="469385" cy="451400"/>
          </a:xfrm>
          <a:solidFill>
            <a:schemeClr val="bg1"/>
          </a:solidFill>
          <a:effectLst/>
        </p:grpSpPr>
        <p:sp>
          <p:nvSpPr>
            <p:cNvPr id="25" name="Oval 131"/>
            <p:cNvSpPr>
              <a:spLocks noChangeArrowheads="1"/>
            </p:cNvSpPr>
            <p:nvPr/>
          </p:nvSpPr>
          <p:spPr bwMode="auto">
            <a:xfrm>
              <a:off x="6288812" y="1864447"/>
              <a:ext cx="211223" cy="2139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schemeClr val="bg1"/>
                </a:solidFill>
              </a:endParaRPr>
            </a:p>
          </p:txBody>
        </p:sp>
        <p:sp>
          <p:nvSpPr>
            <p:cNvPr id="26" name="Freeform 134"/>
            <p:cNvSpPr/>
            <p:nvPr/>
          </p:nvSpPr>
          <p:spPr bwMode="auto">
            <a:xfrm>
              <a:off x="6159731" y="2111736"/>
              <a:ext cx="469385" cy="204111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schemeClr val="bg1"/>
                </a:solidFill>
              </a:endParaRPr>
            </a:p>
          </p:txBody>
        </p:sp>
      </p:grpSp>
      <p:sp>
        <p:nvSpPr>
          <p:cNvPr id="27" name="任意多边形 26"/>
          <p:cNvSpPr/>
          <p:nvPr/>
        </p:nvSpPr>
        <p:spPr>
          <a:xfrm>
            <a:off x="2533083" y="2737353"/>
            <a:ext cx="1882125" cy="754829"/>
          </a:xfrm>
          <a:custGeom>
            <a:avLst/>
            <a:gdLst>
              <a:gd name="connsiteX0" fmla="*/ 472928 w 1882125"/>
              <a:gd name="connsiteY0" fmla="*/ 0 h 754829"/>
              <a:gd name="connsiteX1" fmla="*/ 1427530 w 1882125"/>
              <a:gd name="connsiteY1" fmla="*/ 0 h 754829"/>
              <a:gd name="connsiteX2" fmla="*/ 1865893 w 1882125"/>
              <a:gd name="connsiteY2" fmla="*/ 754828 h 754829"/>
              <a:gd name="connsiteX3" fmla="*/ 1869099 w 1882125"/>
              <a:gd name="connsiteY3" fmla="*/ 754828 h 754829"/>
              <a:gd name="connsiteX4" fmla="*/ 1877302 w 1882125"/>
              <a:gd name="connsiteY4" fmla="*/ 746391 h 754829"/>
              <a:gd name="connsiteX5" fmla="*/ 1882125 w 1882125"/>
              <a:gd name="connsiteY5" fmla="*/ 754829 h 754829"/>
              <a:gd name="connsiteX6" fmla="*/ 0 w 1882125"/>
              <a:gd name="connsiteY6" fmla="*/ 754829 h 754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82125" h="754829">
                <a:moveTo>
                  <a:pt x="472928" y="0"/>
                </a:moveTo>
                <a:lnTo>
                  <a:pt x="1427530" y="0"/>
                </a:lnTo>
                <a:lnTo>
                  <a:pt x="1865893" y="754828"/>
                </a:lnTo>
                <a:lnTo>
                  <a:pt x="1869099" y="754828"/>
                </a:lnTo>
                <a:lnTo>
                  <a:pt x="1877302" y="746391"/>
                </a:lnTo>
                <a:lnTo>
                  <a:pt x="1882125" y="754829"/>
                </a:lnTo>
                <a:lnTo>
                  <a:pt x="0" y="754829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3960613" y="2611139"/>
            <a:ext cx="687806" cy="881042"/>
          </a:xfrm>
          <a:custGeom>
            <a:avLst/>
            <a:gdLst>
              <a:gd name="connsiteX0" fmla="*/ 135121 w 687806"/>
              <a:gd name="connsiteY0" fmla="*/ 0 h 874452"/>
              <a:gd name="connsiteX1" fmla="*/ 687806 w 687806"/>
              <a:gd name="connsiteY1" fmla="*/ 621180 h 874452"/>
              <a:gd name="connsiteX2" fmla="*/ 441569 w 687806"/>
              <a:gd name="connsiteY2" fmla="*/ 874452 h 874452"/>
              <a:gd name="connsiteX3" fmla="*/ 438363 w 687806"/>
              <a:gd name="connsiteY3" fmla="*/ 874452 h 874452"/>
              <a:gd name="connsiteX4" fmla="*/ 0 w 687806"/>
              <a:gd name="connsiteY4" fmla="*/ 119624 h 874452"/>
              <a:gd name="connsiteX5" fmla="*/ 27074 w 687806"/>
              <a:gd name="connsiteY5" fmla="*/ 119624 h 874452"/>
              <a:gd name="connsiteX6" fmla="*/ 135121 w 687806"/>
              <a:gd name="connsiteY6" fmla="*/ 0 h 874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7806" h="874452">
                <a:moveTo>
                  <a:pt x="135121" y="0"/>
                </a:moveTo>
                <a:lnTo>
                  <a:pt x="687806" y="621180"/>
                </a:lnTo>
                <a:lnTo>
                  <a:pt x="441569" y="874452"/>
                </a:lnTo>
                <a:lnTo>
                  <a:pt x="438363" y="874452"/>
                </a:lnTo>
                <a:lnTo>
                  <a:pt x="0" y="119624"/>
                </a:lnTo>
                <a:lnTo>
                  <a:pt x="27074" y="119624"/>
                </a:lnTo>
                <a:lnTo>
                  <a:pt x="13512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3516188" y="1921286"/>
            <a:ext cx="1743059" cy="626677"/>
          </a:xfrm>
          <a:custGeom>
            <a:avLst/>
            <a:gdLst>
              <a:gd name="connsiteX0" fmla="*/ 0 w 1743059"/>
              <a:gd name="connsiteY0" fmla="*/ 0 h 626677"/>
              <a:gd name="connsiteX1" fmla="*/ 1429721 w 1743059"/>
              <a:gd name="connsiteY1" fmla="*/ 0 h 626677"/>
              <a:gd name="connsiteX2" fmla="*/ 1743059 w 1743059"/>
              <a:gd name="connsiteY2" fmla="*/ 313339 h 626677"/>
              <a:gd name="connsiteX3" fmla="*/ 1429721 w 1743059"/>
              <a:gd name="connsiteY3" fmla="*/ 626677 h 626677"/>
              <a:gd name="connsiteX4" fmla="*/ 359317 w 1743059"/>
              <a:gd name="connsiteY4" fmla="*/ 626677 h 626677"/>
              <a:gd name="connsiteX5" fmla="*/ 1117 w 1743059"/>
              <a:gd name="connsiteY5" fmla="*/ 2 h 626677"/>
              <a:gd name="connsiteX6" fmla="*/ 0 w 1743059"/>
              <a:gd name="connsiteY6" fmla="*/ 1785 h 626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43059" h="626677">
                <a:moveTo>
                  <a:pt x="0" y="0"/>
                </a:moveTo>
                <a:lnTo>
                  <a:pt x="1429721" y="0"/>
                </a:lnTo>
                <a:lnTo>
                  <a:pt x="1743059" y="313339"/>
                </a:lnTo>
                <a:lnTo>
                  <a:pt x="1429721" y="626677"/>
                </a:lnTo>
                <a:lnTo>
                  <a:pt x="359317" y="626677"/>
                </a:lnTo>
                <a:lnTo>
                  <a:pt x="1117" y="2"/>
                </a:lnTo>
                <a:lnTo>
                  <a:pt x="0" y="1785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3520676" y="1955591"/>
            <a:ext cx="538042" cy="686302"/>
          </a:xfrm>
          <a:custGeom>
            <a:avLst/>
            <a:gdLst>
              <a:gd name="connsiteX0" fmla="*/ 0 w 538042"/>
              <a:gd name="connsiteY0" fmla="*/ 0 h 686302"/>
              <a:gd name="connsiteX1" fmla="*/ 538042 w 538042"/>
              <a:gd name="connsiteY1" fmla="*/ 604723 h 686302"/>
              <a:gd name="connsiteX2" fmla="*/ 471031 w 538042"/>
              <a:gd name="connsiteY2" fmla="*/ 686302 h 686302"/>
              <a:gd name="connsiteX3" fmla="*/ 398567 w 538042"/>
              <a:gd name="connsiteY3" fmla="*/ 686302 h 686302"/>
              <a:gd name="connsiteX4" fmla="*/ 0 w 538042"/>
              <a:gd name="connsiteY4" fmla="*/ 0 h 686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042" h="686302">
                <a:moveTo>
                  <a:pt x="0" y="0"/>
                </a:moveTo>
                <a:lnTo>
                  <a:pt x="538042" y="604723"/>
                </a:lnTo>
                <a:lnTo>
                  <a:pt x="471031" y="686302"/>
                </a:lnTo>
                <a:lnTo>
                  <a:pt x="398567" y="68630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854425" y="2149474"/>
            <a:ext cx="1357442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407808" y="2100640"/>
            <a:ext cx="295643" cy="292595"/>
            <a:chOff x="4270293" y="4090633"/>
            <a:chExt cx="390570" cy="386543"/>
          </a:xfrm>
          <a:solidFill>
            <a:schemeClr val="bg1"/>
          </a:solidFill>
          <a:effectLst/>
        </p:grpSpPr>
        <p:sp>
          <p:nvSpPr>
            <p:cNvPr id="33" name="Freeform 136"/>
            <p:cNvSpPr/>
            <p:nvPr/>
          </p:nvSpPr>
          <p:spPr bwMode="auto">
            <a:xfrm>
              <a:off x="4270293" y="4307258"/>
              <a:ext cx="390570" cy="169918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34" name="Freeform 137"/>
            <p:cNvSpPr>
              <a:spLocks noEditPoints="1"/>
            </p:cNvSpPr>
            <p:nvPr/>
          </p:nvSpPr>
          <p:spPr bwMode="auto">
            <a:xfrm>
              <a:off x="4270293" y="4090633"/>
              <a:ext cx="390570" cy="224678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schemeClr val="bg1"/>
                </a:solidFill>
              </a:endParaRPr>
            </a:p>
          </p:txBody>
        </p:sp>
      </p:grpSp>
      <p:sp>
        <p:nvSpPr>
          <p:cNvPr id="35" name="任意多边形 34"/>
          <p:cNvSpPr/>
          <p:nvPr/>
        </p:nvSpPr>
        <p:spPr>
          <a:xfrm>
            <a:off x="3065820" y="1921288"/>
            <a:ext cx="863373" cy="720604"/>
          </a:xfrm>
          <a:custGeom>
            <a:avLst/>
            <a:gdLst>
              <a:gd name="connsiteX0" fmla="*/ 451485 w 863373"/>
              <a:gd name="connsiteY0" fmla="*/ 0 h 720604"/>
              <a:gd name="connsiteX1" fmla="*/ 863373 w 863373"/>
              <a:gd name="connsiteY1" fmla="*/ 720604 h 720604"/>
              <a:gd name="connsiteX2" fmla="*/ 0 w 863373"/>
              <a:gd name="connsiteY2" fmla="*/ 720604 h 720604"/>
              <a:gd name="connsiteX3" fmla="*/ 451485 w 863373"/>
              <a:gd name="connsiteY3" fmla="*/ 0 h 720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3373" h="720604">
                <a:moveTo>
                  <a:pt x="451485" y="0"/>
                </a:moveTo>
                <a:lnTo>
                  <a:pt x="863373" y="720604"/>
                </a:lnTo>
                <a:lnTo>
                  <a:pt x="0" y="720604"/>
                </a:lnTo>
                <a:lnTo>
                  <a:pt x="451485" y="0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018850" y="1691793"/>
            <a:ext cx="217266" cy="21726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8473263" y="1633720"/>
            <a:ext cx="2368252" cy="833386"/>
            <a:chOff x="7943213" y="1479681"/>
            <a:chExt cx="2368252" cy="833386"/>
          </a:xfrm>
        </p:grpSpPr>
        <p:sp>
          <p:nvSpPr>
            <p:cNvPr id="38" name="TextBox 13"/>
            <p:cNvSpPr txBox="1"/>
            <p:nvPr/>
          </p:nvSpPr>
          <p:spPr>
            <a:xfrm>
              <a:off x="7943213" y="1479681"/>
              <a:ext cx="1400062" cy="30380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TextBox 13"/>
            <p:cNvSpPr txBox="1"/>
            <p:nvPr/>
          </p:nvSpPr>
          <p:spPr>
            <a:xfrm>
              <a:off x="7977466" y="1888977"/>
              <a:ext cx="2333999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8018850" y="2785375"/>
            <a:ext cx="217266" cy="21726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8473263" y="2736062"/>
            <a:ext cx="2368252" cy="833386"/>
            <a:chOff x="7943213" y="1479681"/>
            <a:chExt cx="2368252" cy="833386"/>
          </a:xfrm>
        </p:grpSpPr>
        <p:sp>
          <p:nvSpPr>
            <p:cNvPr id="42" name="TextBox 13"/>
            <p:cNvSpPr txBox="1"/>
            <p:nvPr/>
          </p:nvSpPr>
          <p:spPr>
            <a:xfrm>
              <a:off x="7943213" y="1479681"/>
              <a:ext cx="1400062" cy="30380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TextBox 13"/>
            <p:cNvSpPr txBox="1"/>
            <p:nvPr/>
          </p:nvSpPr>
          <p:spPr>
            <a:xfrm>
              <a:off x="7977466" y="1888977"/>
              <a:ext cx="2333999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8018850" y="3878957"/>
            <a:ext cx="217266" cy="21726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8473263" y="3838404"/>
            <a:ext cx="2368252" cy="833386"/>
            <a:chOff x="7943213" y="1479681"/>
            <a:chExt cx="2368252" cy="833386"/>
          </a:xfrm>
        </p:grpSpPr>
        <p:sp>
          <p:nvSpPr>
            <p:cNvPr id="46" name="TextBox 13"/>
            <p:cNvSpPr txBox="1"/>
            <p:nvPr/>
          </p:nvSpPr>
          <p:spPr>
            <a:xfrm>
              <a:off x="7943213" y="1479681"/>
              <a:ext cx="1400062" cy="30380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TextBox 13"/>
            <p:cNvSpPr txBox="1"/>
            <p:nvPr/>
          </p:nvSpPr>
          <p:spPr>
            <a:xfrm>
              <a:off x="7977466" y="1888977"/>
              <a:ext cx="2333999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8018850" y="4972539"/>
            <a:ext cx="217266" cy="21726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8473263" y="4940746"/>
            <a:ext cx="2368252" cy="833386"/>
            <a:chOff x="7943213" y="1479681"/>
            <a:chExt cx="2368252" cy="833386"/>
          </a:xfrm>
        </p:grpSpPr>
        <p:sp>
          <p:nvSpPr>
            <p:cNvPr id="50" name="TextBox 13"/>
            <p:cNvSpPr txBox="1"/>
            <p:nvPr/>
          </p:nvSpPr>
          <p:spPr>
            <a:xfrm>
              <a:off x="7943213" y="1479681"/>
              <a:ext cx="1400062" cy="30380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TextBox 13"/>
            <p:cNvSpPr txBox="1"/>
            <p:nvPr/>
          </p:nvSpPr>
          <p:spPr>
            <a:xfrm>
              <a:off x="7977466" y="1888977"/>
              <a:ext cx="2333999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5"/>
          <p:cNvSpPr>
            <a:spLocks noEditPoints="1"/>
          </p:cNvSpPr>
          <p:nvPr/>
        </p:nvSpPr>
        <p:spPr bwMode="auto">
          <a:xfrm>
            <a:off x="212210" y="259080"/>
            <a:ext cx="568846" cy="567510"/>
          </a:xfrm>
          <a:custGeom>
            <a:avLst/>
            <a:gdLst>
              <a:gd name="T0" fmla="*/ 181 w 426"/>
              <a:gd name="T1" fmla="*/ 0 h 425"/>
              <a:gd name="T2" fmla="*/ 0 w 426"/>
              <a:gd name="T3" fmla="*/ 182 h 425"/>
              <a:gd name="T4" fmla="*/ 0 w 426"/>
              <a:gd name="T5" fmla="*/ 245 h 425"/>
              <a:gd name="T6" fmla="*/ 181 w 426"/>
              <a:gd name="T7" fmla="*/ 425 h 425"/>
              <a:gd name="T8" fmla="*/ 245 w 426"/>
              <a:gd name="T9" fmla="*/ 425 h 425"/>
              <a:gd name="T10" fmla="*/ 426 w 426"/>
              <a:gd name="T11" fmla="*/ 245 h 425"/>
              <a:gd name="T12" fmla="*/ 426 w 426"/>
              <a:gd name="T13" fmla="*/ 182 h 425"/>
              <a:gd name="T14" fmla="*/ 245 w 426"/>
              <a:gd name="T15" fmla="*/ 0 h 425"/>
              <a:gd name="T16" fmla="*/ 181 w 426"/>
              <a:gd name="T17" fmla="*/ 0 h 425"/>
              <a:gd name="T18" fmla="*/ 185 w 426"/>
              <a:gd name="T19" fmla="*/ 12 h 425"/>
              <a:gd name="T20" fmla="*/ 231 w 426"/>
              <a:gd name="T21" fmla="*/ 12 h 425"/>
              <a:gd name="T22" fmla="*/ 58 w 426"/>
              <a:gd name="T23" fmla="*/ 184 h 425"/>
              <a:gd name="T24" fmla="*/ 206 w 426"/>
              <a:gd name="T25" fmla="*/ 332 h 425"/>
              <a:gd name="T26" fmla="*/ 183 w 426"/>
              <a:gd name="T27" fmla="*/ 354 h 425"/>
              <a:gd name="T28" fmla="*/ 13 w 426"/>
              <a:gd name="T29" fmla="*/ 184 h 425"/>
              <a:gd name="T30" fmla="*/ 185 w 426"/>
              <a:gd name="T31" fmla="*/ 12 h 425"/>
              <a:gd name="T32" fmla="*/ 214 w 426"/>
              <a:gd name="T33" fmla="*/ 101 h 425"/>
              <a:gd name="T34" fmla="*/ 324 w 426"/>
              <a:gd name="T35" fmla="*/ 213 h 425"/>
              <a:gd name="T36" fmla="*/ 214 w 426"/>
              <a:gd name="T37" fmla="*/ 323 h 425"/>
              <a:gd name="T38" fmla="*/ 102 w 426"/>
              <a:gd name="T39" fmla="*/ 213 h 425"/>
              <a:gd name="T40" fmla="*/ 214 w 426"/>
              <a:gd name="T41" fmla="*/ 101 h 425"/>
              <a:gd name="T42" fmla="*/ 11 w 426"/>
              <a:gd name="T43" fmla="*/ 197 h 425"/>
              <a:gd name="T44" fmla="*/ 183 w 426"/>
              <a:gd name="T45" fmla="*/ 369 h 425"/>
              <a:gd name="T46" fmla="*/ 332 w 426"/>
              <a:gd name="T47" fmla="*/ 222 h 425"/>
              <a:gd name="T48" fmla="*/ 353 w 426"/>
              <a:gd name="T49" fmla="*/ 242 h 425"/>
              <a:gd name="T50" fmla="*/ 183 w 426"/>
              <a:gd name="T51" fmla="*/ 413 h 425"/>
              <a:gd name="T52" fmla="*/ 11 w 426"/>
              <a:gd name="T53" fmla="*/ 240 h 425"/>
              <a:gd name="T54" fmla="*/ 11 w 426"/>
              <a:gd name="T55" fmla="*/ 197 h 425"/>
              <a:gd name="T56" fmla="*/ 241 w 426"/>
              <a:gd name="T57" fmla="*/ 415 h 425"/>
              <a:gd name="T58" fmla="*/ 197 w 426"/>
              <a:gd name="T59" fmla="*/ 415 h 425"/>
              <a:gd name="T60" fmla="*/ 370 w 426"/>
              <a:gd name="T61" fmla="*/ 242 h 425"/>
              <a:gd name="T62" fmla="*/ 220 w 426"/>
              <a:gd name="T63" fmla="*/ 95 h 425"/>
              <a:gd name="T64" fmla="*/ 243 w 426"/>
              <a:gd name="T65" fmla="*/ 72 h 425"/>
              <a:gd name="T66" fmla="*/ 413 w 426"/>
              <a:gd name="T67" fmla="*/ 242 h 425"/>
              <a:gd name="T68" fmla="*/ 241 w 426"/>
              <a:gd name="T69" fmla="*/ 415 h 425"/>
              <a:gd name="T70" fmla="*/ 415 w 426"/>
              <a:gd name="T71" fmla="*/ 230 h 425"/>
              <a:gd name="T72" fmla="*/ 243 w 426"/>
              <a:gd name="T73" fmla="*/ 58 h 425"/>
              <a:gd name="T74" fmla="*/ 96 w 426"/>
              <a:gd name="T75" fmla="*/ 205 h 425"/>
              <a:gd name="T76" fmla="*/ 73 w 426"/>
              <a:gd name="T77" fmla="*/ 184 h 425"/>
              <a:gd name="T78" fmla="*/ 243 w 426"/>
              <a:gd name="T79" fmla="*/ 14 h 425"/>
              <a:gd name="T80" fmla="*/ 415 w 426"/>
              <a:gd name="T81" fmla="*/ 186 h 425"/>
              <a:gd name="T82" fmla="*/ 415 w 426"/>
              <a:gd name="T83" fmla="*/ 23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26" h="425">
                <a:moveTo>
                  <a:pt x="181" y="0"/>
                </a:moveTo>
                <a:lnTo>
                  <a:pt x="0" y="182"/>
                </a:lnTo>
                <a:lnTo>
                  <a:pt x="0" y="245"/>
                </a:lnTo>
                <a:lnTo>
                  <a:pt x="181" y="425"/>
                </a:lnTo>
                <a:lnTo>
                  <a:pt x="245" y="425"/>
                </a:lnTo>
                <a:lnTo>
                  <a:pt x="426" y="245"/>
                </a:lnTo>
                <a:lnTo>
                  <a:pt x="426" y="182"/>
                </a:lnTo>
                <a:lnTo>
                  <a:pt x="245" y="0"/>
                </a:lnTo>
                <a:lnTo>
                  <a:pt x="181" y="0"/>
                </a:lnTo>
                <a:close/>
                <a:moveTo>
                  <a:pt x="185" y="12"/>
                </a:moveTo>
                <a:lnTo>
                  <a:pt x="231" y="12"/>
                </a:lnTo>
                <a:lnTo>
                  <a:pt x="58" y="184"/>
                </a:lnTo>
                <a:lnTo>
                  <a:pt x="206" y="332"/>
                </a:lnTo>
                <a:lnTo>
                  <a:pt x="183" y="354"/>
                </a:lnTo>
                <a:lnTo>
                  <a:pt x="13" y="184"/>
                </a:lnTo>
                <a:lnTo>
                  <a:pt x="185" y="12"/>
                </a:lnTo>
                <a:close/>
                <a:moveTo>
                  <a:pt x="214" y="101"/>
                </a:moveTo>
                <a:lnTo>
                  <a:pt x="324" y="213"/>
                </a:lnTo>
                <a:lnTo>
                  <a:pt x="214" y="323"/>
                </a:lnTo>
                <a:lnTo>
                  <a:pt x="102" y="213"/>
                </a:lnTo>
                <a:lnTo>
                  <a:pt x="214" y="101"/>
                </a:lnTo>
                <a:close/>
                <a:moveTo>
                  <a:pt x="11" y="197"/>
                </a:moveTo>
                <a:lnTo>
                  <a:pt x="183" y="369"/>
                </a:lnTo>
                <a:lnTo>
                  <a:pt x="332" y="222"/>
                </a:lnTo>
                <a:lnTo>
                  <a:pt x="353" y="242"/>
                </a:lnTo>
                <a:lnTo>
                  <a:pt x="183" y="413"/>
                </a:lnTo>
                <a:lnTo>
                  <a:pt x="11" y="240"/>
                </a:lnTo>
                <a:lnTo>
                  <a:pt x="11" y="197"/>
                </a:lnTo>
                <a:close/>
                <a:moveTo>
                  <a:pt x="241" y="415"/>
                </a:moveTo>
                <a:lnTo>
                  <a:pt x="197" y="415"/>
                </a:lnTo>
                <a:lnTo>
                  <a:pt x="370" y="242"/>
                </a:lnTo>
                <a:lnTo>
                  <a:pt x="220" y="95"/>
                </a:lnTo>
                <a:lnTo>
                  <a:pt x="243" y="72"/>
                </a:lnTo>
                <a:lnTo>
                  <a:pt x="413" y="242"/>
                </a:lnTo>
                <a:lnTo>
                  <a:pt x="241" y="415"/>
                </a:lnTo>
                <a:close/>
                <a:moveTo>
                  <a:pt x="415" y="230"/>
                </a:moveTo>
                <a:lnTo>
                  <a:pt x="243" y="58"/>
                </a:lnTo>
                <a:lnTo>
                  <a:pt x="96" y="205"/>
                </a:lnTo>
                <a:lnTo>
                  <a:pt x="73" y="184"/>
                </a:lnTo>
                <a:lnTo>
                  <a:pt x="243" y="14"/>
                </a:lnTo>
                <a:lnTo>
                  <a:pt x="415" y="186"/>
                </a:lnTo>
                <a:lnTo>
                  <a:pt x="415" y="2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11536" y="312003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" name="Round Diagonal Corner Rectangle 34"/>
          <p:cNvSpPr/>
          <p:nvPr/>
        </p:nvSpPr>
        <p:spPr>
          <a:xfrm>
            <a:off x="1033487" y="1986813"/>
            <a:ext cx="2233923" cy="2382851"/>
          </a:xfrm>
          <a:prstGeom prst="round2DiagRect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en-US" sz="3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Round Diagonal Corner Rectangle 35"/>
          <p:cNvSpPr/>
          <p:nvPr/>
        </p:nvSpPr>
        <p:spPr>
          <a:xfrm>
            <a:off x="3668459" y="1986813"/>
            <a:ext cx="2233923" cy="2382851"/>
          </a:xfrm>
          <a:prstGeom prst="round2DiagRect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en-US" sz="3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Round Diagonal Corner Rectangle 36"/>
          <p:cNvSpPr/>
          <p:nvPr/>
        </p:nvSpPr>
        <p:spPr>
          <a:xfrm>
            <a:off x="6291409" y="1986813"/>
            <a:ext cx="2233923" cy="2382851"/>
          </a:xfrm>
          <a:prstGeom prst="round2DiagRect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en-US" sz="3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Round Diagonal Corner Rectangle 37"/>
          <p:cNvSpPr/>
          <p:nvPr/>
        </p:nvSpPr>
        <p:spPr>
          <a:xfrm>
            <a:off x="8913780" y="1986813"/>
            <a:ext cx="2233923" cy="2382851"/>
          </a:xfrm>
          <a:prstGeom prst="round2DiagRect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en-US" sz="3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8" name="Straight Line buttom"/>
          <p:cNvCxnSpPr/>
          <p:nvPr/>
        </p:nvCxnSpPr>
        <p:spPr>
          <a:xfrm>
            <a:off x="1060754" y="4949441"/>
            <a:ext cx="10046780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3"/>
          <p:cNvSpPr txBox="1"/>
          <p:nvPr/>
        </p:nvSpPr>
        <p:spPr>
          <a:xfrm>
            <a:off x="1693456" y="3340955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1429055" y="3662353"/>
            <a:ext cx="1442786" cy="20249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4328428" y="3340955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64027" y="3662353"/>
            <a:ext cx="1442786" cy="20249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6951378" y="3340955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6686977" y="3662353"/>
            <a:ext cx="1442786" cy="20249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9573749" y="3340955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9309348" y="3662353"/>
            <a:ext cx="1442786" cy="20249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325455" y="5193087"/>
            <a:ext cx="9530283" cy="4951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28"/>
          <p:cNvSpPr>
            <a:spLocks noChangeArrowheads="1"/>
          </p:cNvSpPr>
          <p:nvPr/>
        </p:nvSpPr>
        <p:spPr bwMode="auto">
          <a:xfrm>
            <a:off x="7042800" y="2395890"/>
            <a:ext cx="731140" cy="614673"/>
          </a:xfrm>
          <a:custGeom>
            <a:avLst/>
            <a:gdLst>
              <a:gd name="T0" fmla="*/ 124 w 498"/>
              <a:gd name="T1" fmla="*/ 81 h 418"/>
              <a:gd name="T2" fmla="*/ 124 w 498"/>
              <a:gd name="T3" fmla="*/ 81 h 418"/>
              <a:gd name="T4" fmla="*/ 36 w 498"/>
              <a:gd name="T5" fmla="*/ 258 h 418"/>
              <a:gd name="T6" fmla="*/ 346 w 498"/>
              <a:gd name="T7" fmla="*/ 116 h 418"/>
              <a:gd name="T8" fmla="*/ 9 w 498"/>
              <a:gd name="T9" fmla="*/ 382 h 418"/>
              <a:gd name="T10" fmla="*/ 44 w 498"/>
              <a:gd name="T11" fmla="*/ 400 h 418"/>
              <a:gd name="T12" fmla="*/ 97 w 498"/>
              <a:gd name="T13" fmla="*/ 311 h 418"/>
              <a:gd name="T14" fmla="*/ 293 w 498"/>
              <a:gd name="T15" fmla="*/ 311 h 418"/>
              <a:gd name="T16" fmla="*/ 469 w 498"/>
              <a:gd name="T17" fmla="*/ 72 h 418"/>
              <a:gd name="T18" fmla="*/ 124 w 498"/>
              <a:gd name="T19" fmla="*/ 81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8" h="418">
                <a:moveTo>
                  <a:pt x="124" y="81"/>
                </a:moveTo>
                <a:lnTo>
                  <a:pt x="124" y="81"/>
                </a:lnTo>
                <a:cubicBezTo>
                  <a:pt x="27" y="134"/>
                  <a:pt x="36" y="222"/>
                  <a:pt x="36" y="258"/>
                </a:cubicBezTo>
                <a:cubicBezTo>
                  <a:pt x="159" y="107"/>
                  <a:pt x="346" y="116"/>
                  <a:pt x="346" y="116"/>
                </a:cubicBezTo>
                <a:cubicBezTo>
                  <a:pt x="346" y="116"/>
                  <a:pt x="80" y="204"/>
                  <a:pt x="9" y="382"/>
                </a:cubicBezTo>
                <a:cubicBezTo>
                  <a:pt x="0" y="400"/>
                  <a:pt x="36" y="417"/>
                  <a:pt x="44" y="400"/>
                </a:cubicBezTo>
                <a:cubicBezTo>
                  <a:pt x="62" y="355"/>
                  <a:pt x="97" y="311"/>
                  <a:pt x="97" y="311"/>
                </a:cubicBezTo>
                <a:cubicBezTo>
                  <a:pt x="151" y="329"/>
                  <a:pt x="230" y="355"/>
                  <a:pt x="293" y="311"/>
                </a:cubicBezTo>
                <a:cubicBezTo>
                  <a:pt x="363" y="258"/>
                  <a:pt x="363" y="134"/>
                  <a:pt x="469" y="72"/>
                </a:cubicBezTo>
                <a:cubicBezTo>
                  <a:pt x="497" y="63"/>
                  <a:pt x="249" y="0"/>
                  <a:pt x="124" y="8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>
              <a:solidFill>
                <a:schemeClr val="bg1"/>
              </a:solidFill>
            </a:endParaRPr>
          </a:p>
        </p:txBody>
      </p:sp>
      <p:sp>
        <p:nvSpPr>
          <p:cNvPr id="21" name="Freeform 116"/>
          <p:cNvSpPr>
            <a:spLocks noChangeArrowheads="1"/>
          </p:cNvSpPr>
          <p:nvPr/>
        </p:nvSpPr>
        <p:spPr bwMode="auto">
          <a:xfrm>
            <a:off x="4458670" y="2368764"/>
            <a:ext cx="653500" cy="679376"/>
          </a:xfrm>
          <a:custGeom>
            <a:avLst/>
            <a:gdLst>
              <a:gd name="T0" fmla="*/ 400 w 445"/>
              <a:gd name="T1" fmla="*/ 159 h 462"/>
              <a:gd name="T2" fmla="*/ 400 w 445"/>
              <a:gd name="T3" fmla="*/ 159 h 462"/>
              <a:gd name="T4" fmla="*/ 266 w 445"/>
              <a:gd name="T5" fmla="*/ 8 h 462"/>
              <a:gd name="T6" fmla="*/ 36 w 445"/>
              <a:gd name="T7" fmla="*/ 248 h 462"/>
              <a:gd name="T8" fmla="*/ 9 w 445"/>
              <a:gd name="T9" fmla="*/ 319 h 462"/>
              <a:gd name="T10" fmla="*/ 81 w 445"/>
              <a:gd name="T11" fmla="*/ 355 h 462"/>
              <a:gd name="T12" fmla="*/ 98 w 445"/>
              <a:gd name="T13" fmla="*/ 346 h 462"/>
              <a:gd name="T14" fmla="*/ 134 w 445"/>
              <a:gd name="T15" fmla="*/ 372 h 462"/>
              <a:gd name="T16" fmla="*/ 160 w 445"/>
              <a:gd name="T17" fmla="*/ 434 h 462"/>
              <a:gd name="T18" fmla="*/ 187 w 445"/>
              <a:gd name="T19" fmla="*/ 452 h 462"/>
              <a:gd name="T20" fmla="*/ 240 w 445"/>
              <a:gd name="T21" fmla="*/ 434 h 462"/>
              <a:gd name="T22" fmla="*/ 249 w 445"/>
              <a:gd name="T23" fmla="*/ 416 h 462"/>
              <a:gd name="T24" fmla="*/ 231 w 445"/>
              <a:gd name="T25" fmla="*/ 390 h 462"/>
              <a:gd name="T26" fmla="*/ 204 w 445"/>
              <a:gd name="T27" fmla="*/ 337 h 462"/>
              <a:gd name="T28" fmla="*/ 231 w 445"/>
              <a:gd name="T29" fmla="*/ 310 h 462"/>
              <a:gd name="T30" fmla="*/ 417 w 445"/>
              <a:gd name="T31" fmla="*/ 355 h 462"/>
              <a:gd name="T32" fmla="*/ 400 w 445"/>
              <a:gd name="T33" fmla="*/ 159 h 462"/>
              <a:gd name="T34" fmla="*/ 390 w 445"/>
              <a:gd name="T35" fmla="*/ 310 h 462"/>
              <a:gd name="T36" fmla="*/ 390 w 445"/>
              <a:gd name="T37" fmla="*/ 310 h 462"/>
              <a:gd name="T38" fmla="*/ 302 w 445"/>
              <a:gd name="T39" fmla="*/ 204 h 462"/>
              <a:gd name="T40" fmla="*/ 284 w 445"/>
              <a:gd name="T41" fmla="*/ 62 h 462"/>
              <a:gd name="T42" fmla="*/ 364 w 445"/>
              <a:gd name="T43" fmla="*/ 177 h 462"/>
              <a:gd name="T44" fmla="*/ 390 w 445"/>
              <a:gd name="T45" fmla="*/ 31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45" h="462">
                <a:moveTo>
                  <a:pt x="400" y="159"/>
                </a:moveTo>
                <a:lnTo>
                  <a:pt x="400" y="159"/>
                </a:lnTo>
                <a:cubicBezTo>
                  <a:pt x="364" y="71"/>
                  <a:pt x="302" y="0"/>
                  <a:pt x="266" y="8"/>
                </a:cubicBezTo>
                <a:cubicBezTo>
                  <a:pt x="213" y="36"/>
                  <a:pt x="302" y="142"/>
                  <a:pt x="36" y="248"/>
                </a:cubicBezTo>
                <a:cubicBezTo>
                  <a:pt x="9" y="257"/>
                  <a:pt x="0" y="292"/>
                  <a:pt x="9" y="319"/>
                </a:cubicBezTo>
                <a:cubicBezTo>
                  <a:pt x="18" y="337"/>
                  <a:pt x="53" y="363"/>
                  <a:pt x="81" y="355"/>
                </a:cubicBezTo>
                <a:lnTo>
                  <a:pt x="98" y="346"/>
                </a:lnTo>
                <a:cubicBezTo>
                  <a:pt x="116" y="372"/>
                  <a:pt x="134" y="355"/>
                  <a:pt x="134" y="372"/>
                </a:cubicBezTo>
                <a:cubicBezTo>
                  <a:pt x="143" y="390"/>
                  <a:pt x="160" y="425"/>
                  <a:pt x="160" y="434"/>
                </a:cubicBezTo>
                <a:cubicBezTo>
                  <a:pt x="169" y="443"/>
                  <a:pt x="178" y="461"/>
                  <a:pt x="187" y="452"/>
                </a:cubicBezTo>
                <a:cubicBezTo>
                  <a:pt x="196" y="452"/>
                  <a:pt x="231" y="443"/>
                  <a:pt x="240" y="434"/>
                </a:cubicBezTo>
                <a:cubicBezTo>
                  <a:pt x="257" y="434"/>
                  <a:pt x="257" y="425"/>
                  <a:pt x="249" y="416"/>
                </a:cubicBezTo>
                <a:cubicBezTo>
                  <a:pt x="249" y="408"/>
                  <a:pt x="231" y="399"/>
                  <a:pt x="231" y="390"/>
                </a:cubicBezTo>
                <a:cubicBezTo>
                  <a:pt x="222" y="381"/>
                  <a:pt x="213" y="346"/>
                  <a:pt x="204" y="337"/>
                </a:cubicBezTo>
                <a:cubicBezTo>
                  <a:pt x="196" y="328"/>
                  <a:pt x="213" y="310"/>
                  <a:pt x="231" y="310"/>
                </a:cubicBezTo>
                <a:cubicBezTo>
                  <a:pt x="355" y="302"/>
                  <a:pt x="373" y="372"/>
                  <a:pt x="417" y="355"/>
                </a:cubicBezTo>
                <a:cubicBezTo>
                  <a:pt x="444" y="346"/>
                  <a:pt x="444" y="248"/>
                  <a:pt x="400" y="159"/>
                </a:cubicBezTo>
                <a:close/>
                <a:moveTo>
                  <a:pt x="390" y="310"/>
                </a:moveTo>
                <a:lnTo>
                  <a:pt x="390" y="310"/>
                </a:lnTo>
                <a:cubicBezTo>
                  <a:pt x="381" y="310"/>
                  <a:pt x="328" y="275"/>
                  <a:pt x="302" y="204"/>
                </a:cubicBezTo>
                <a:cubicBezTo>
                  <a:pt x="275" y="133"/>
                  <a:pt x="275" y="62"/>
                  <a:pt x="284" y="62"/>
                </a:cubicBezTo>
                <a:cubicBezTo>
                  <a:pt x="293" y="62"/>
                  <a:pt x="337" y="106"/>
                  <a:pt x="364" y="177"/>
                </a:cubicBezTo>
                <a:cubicBezTo>
                  <a:pt x="400" y="248"/>
                  <a:pt x="390" y="302"/>
                  <a:pt x="390" y="3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>
              <a:solidFill>
                <a:schemeClr val="bg1"/>
              </a:solidFill>
            </a:endParaRPr>
          </a:p>
        </p:txBody>
      </p:sp>
      <p:sp>
        <p:nvSpPr>
          <p:cNvPr id="22" name="Freeform 123"/>
          <p:cNvSpPr>
            <a:spLocks noChangeArrowheads="1"/>
          </p:cNvSpPr>
          <p:nvPr/>
        </p:nvSpPr>
        <p:spPr bwMode="auto">
          <a:xfrm>
            <a:off x="1817230" y="2362606"/>
            <a:ext cx="666437" cy="679376"/>
          </a:xfrm>
          <a:custGeom>
            <a:avLst/>
            <a:gdLst>
              <a:gd name="T0" fmla="*/ 275 w 452"/>
              <a:gd name="T1" fmla="*/ 301 h 462"/>
              <a:gd name="T2" fmla="*/ 275 w 452"/>
              <a:gd name="T3" fmla="*/ 301 h 462"/>
              <a:gd name="T4" fmla="*/ 434 w 452"/>
              <a:gd name="T5" fmla="*/ 26 h 462"/>
              <a:gd name="T6" fmla="*/ 434 w 452"/>
              <a:gd name="T7" fmla="*/ 18 h 462"/>
              <a:gd name="T8" fmla="*/ 425 w 452"/>
              <a:gd name="T9" fmla="*/ 18 h 462"/>
              <a:gd name="T10" fmla="*/ 159 w 452"/>
              <a:gd name="T11" fmla="*/ 178 h 462"/>
              <a:gd name="T12" fmla="*/ 9 w 452"/>
              <a:gd name="T13" fmla="*/ 301 h 462"/>
              <a:gd name="T14" fmla="*/ 35 w 452"/>
              <a:gd name="T15" fmla="*/ 328 h 462"/>
              <a:gd name="T16" fmla="*/ 88 w 452"/>
              <a:gd name="T17" fmla="*/ 310 h 462"/>
              <a:gd name="T18" fmla="*/ 151 w 452"/>
              <a:gd name="T19" fmla="*/ 372 h 462"/>
              <a:gd name="T20" fmla="*/ 133 w 452"/>
              <a:gd name="T21" fmla="*/ 425 h 462"/>
              <a:gd name="T22" fmla="*/ 151 w 452"/>
              <a:gd name="T23" fmla="*/ 452 h 462"/>
              <a:gd name="T24" fmla="*/ 275 w 452"/>
              <a:gd name="T25" fmla="*/ 301 h 462"/>
              <a:gd name="T26" fmla="*/ 301 w 452"/>
              <a:gd name="T27" fmla="*/ 150 h 462"/>
              <a:gd name="T28" fmla="*/ 301 w 452"/>
              <a:gd name="T29" fmla="*/ 150 h 462"/>
              <a:gd name="T30" fmla="*/ 301 w 452"/>
              <a:gd name="T31" fmla="*/ 97 h 462"/>
              <a:gd name="T32" fmla="*/ 354 w 452"/>
              <a:gd name="T33" fmla="*/ 97 h 462"/>
              <a:gd name="T34" fmla="*/ 354 w 452"/>
              <a:gd name="T35" fmla="*/ 150 h 462"/>
              <a:gd name="T36" fmla="*/ 301 w 452"/>
              <a:gd name="T37" fmla="*/ 15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2" h="462">
                <a:moveTo>
                  <a:pt x="275" y="301"/>
                </a:moveTo>
                <a:lnTo>
                  <a:pt x="275" y="301"/>
                </a:lnTo>
                <a:cubicBezTo>
                  <a:pt x="275" y="301"/>
                  <a:pt x="451" y="169"/>
                  <a:pt x="434" y="26"/>
                </a:cubicBezTo>
                <a:lnTo>
                  <a:pt x="434" y="18"/>
                </a:lnTo>
                <a:cubicBezTo>
                  <a:pt x="425" y="18"/>
                  <a:pt x="425" y="18"/>
                  <a:pt x="425" y="18"/>
                </a:cubicBezTo>
                <a:cubicBezTo>
                  <a:pt x="284" y="0"/>
                  <a:pt x="159" y="178"/>
                  <a:pt x="159" y="178"/>
                </a:cubicBezTo>
                <a:cubicBezTo>
                  <a:pt x="53" y="159"/>
                  <a:pt x="62" y="186"/>
                  <a:pt x="9" y="301"/>
                </a:cubicBezTo>
                <a:cubicBezTo>
                  <a:pt x="0" y="328"/>
                  <a:pt x="18" y="328"/>
                  <a:pt x="35" y="328"/>
                </a:cubicBezTo>
                <a:cubicBezTo>
                  <a:pt x="53" y="319"/>
                  <a:pt x="88" y="310"/>
                  <a:pt x="88" y="310"/>
                </a:cubicBezTo>
                <a:cubicBezTo>
                  <a:pt x="151" y="372"/>
                  <a:pt x="151" y="372"/>
                  <a:pt x="151" y="372"/>
                </a:cubicBezTo>
                <a:cubicBezTo>
                  <a:pt x="151" y="372"/>
                  <a:pt x="141" y="407"/>
                  <a:pt x="133" y="425"/>
                </a:cubicBezTo>
                <a:cubicBezTo>
                  <a:pt x="124" y="443"/>
                  <a:pt x="133" y="461"/>
                  <a:pt x="151" y="452"/>
                </a:cubicBezTo>
                <a:cubicBezTo>
                  <a:pt x="266" y="398"/>
                  <a:pt x="292" y="407"/>
                  <a:pt x="275" y="301"/>
                </a:cubicBezTo>
                <a:close/>
                <a:moveTo>
                  <a:pt x="301" y="150"/>
                </a:moveTo>
                <a:lnTo>
                  <a:pt x="301" y="150"/>
                </a:lnTo>
                <a:cubicBezTo>
                  <a:pt x="284" y="133"/>
                  <a:pt x="284" y="115"/>
                  <a:pt x="301" y="97"/>
                </a:cubicBezTo>
                <a:cubicBezTo>
                  <a:pt x="319" y="80"/>
                  <a:pt x="345" y="80"/>
                  <a:pt x="354" y="97"/>
                </a:cubicBezTo>
                <a:cubicBezTo>
                  <a:pt x="372" y="115"/>
                  <a:pt x="372" y="133"/>
                  <a:pt x="354" y="150"/>
                </a:cubicBezTo>
                <a:cubicBezTo>
                  <a:pt x="345" y="169"/>
                  <a:pt x="319" y="169"/>
                  <a:pt x="301" y="1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>
              <a:solidFill>
                <a:schemeClr val="bg1"/>
              </a:solidFill>
            </a:endParaRPr>
          </a:p>
        </p:txBody>
      </p:sp>
      <p:sp>
        <p:nvSpPr>
          <p:cNvPr id="23" name="Freeform 155"/>
          <p:cNvSpPr>
            <a:spLocks noChangeArrowheads="1"/>
          </p:cNvSpPr>
          <p:nvPr/>
        </p:nvSpPr>
        <p:spPr bwMode="auto">
          <a:xfrm>
            <a:off x="9691050" y="2335978"/>
            <a:ext cx="679382" cy="731140"/>
          </a:xfrm>
          <a:custGeom>
            <a:avLst/>
            <a:gdLst>
              <a:gd name="T0" fmla="*/ 79 w 461"/>
              <a:gd name="T1" fmla="*/ 9 h 497"/>
              <a:gd name="T2" fmla="*/ 79 w 461"/>
              <a:gd name="T3" fmla="*/ 9 h 497"/>
              <a:gd name="T4" fmla="*/ 71 w 461"/>
              <a:gd name="T5" fmla="*/ 9 h 497"/>
              <a:gd name="T6" fmla="*/ 0 w 461"/>
              <a:gd name="T7" fmla="*/ 195 h 497"/>
              <a:gd name="T8" fmla="*/ 79 w 461"/>
              <a:gd name="T9" fmla="*/ 274 h 497"/>
              <a:gd name="T10" fmla="*/ 159 w 461"/>
              <a:gd name="T11" fmla="*/ 195 h 497"/>
              <a:gd name="T12" fmla="*/ 79 w 461"/>
              <a:gd name="T13" fmla="*/ 9 h 497"/>
              <a:gd name="T14" fmla="*/ 390 w 461"/>
              <a:gd name="T15" fmla="*/ 9 h 497"/>
              <a:gd name="T16" fmla="*/ 390 w 461"/>
              <a:gd name="T17" fmla="*/ 9 h 497"/>
              <a:gd name="T18" fmla="*/ 381 w 461"/>
              <a:gd name="T19" fmla="*/ 9 h 497"/>
              <a:gd name="T20" fmla="*/ 301 w 461"/>
              <a:gd name="T21" fmla="*/ 195 h 497"/>
              <a:gd name="T22" fmla="*/ 381 w 461"/>
              <a:gd name="T23" fmla="*/ 274 h 497"/>
              <a:gd name="T24" fmla="*/ 460 w 461"/>
              <a:gd name="T25" fmla="*/ 195 h 497"/>
              <a:gd name="T26" fmla="*/ 390 w 461"/>
              <a:gd name="T27" fmla="*/ 9 h 497"/>
              <a:gd name="T28" fmla="*/ 230 w 461"/>
              <a:gd name="T29" fmla="*/ 221 h 497"/>
              <a:gd name="T30" fmla="*/ 230 w 461"/>
              <a:gd name="T31" fmla="*/ 221 h 497"/>
              <a:gd name="T32" fmla="*/ 150 w 461"/>
              <a:gd name="T33" fmla="*/ 417 h 497"/>
              <a:gd name="T34" fmla="*/ 230 w 461"/>
              <a:gd name="T35" fmla="*/ 496 h 497"/>
              <a:gd name="T36" fmla="*/ 310 w 461"/>
              <a:gd name="T37" fmla="*/ 417 h 497"/>
              <a:gd name="T38" fmla="*/ 230 w 461"/>
              <a:gd name="T39" fmla="*/ 221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61" h="497">
                <a:moveTo>
                  <a:pt x="79" y="9"/>
                </a:moveTo>
                <a:lnTo>
                  <a:pt x="79" y="9"/>
                </a:lnTo>
                <a:cubicBezTo>
                  <a:pt x="79" y="0"/>
                  <a:pt x="71" y="0"/>
                  <a:pt x="71" y="9"/>
                </a:cubicBezTo>
                <a:cubicBezTo>
                  <a:pt x="62" y="107"/>
                  <a:pt x="0" y="124"/>
                  <a:pt x="0" y="195"/>
                </a:cubicBezTo>
                <a:cubicBezTo>
                  <a:pt x="0" y="239"/>
                  <a:pt x="35" y="274"/>
                  <a:pt x="79" y="274"/>
                </a:cubicBezTo>
                <a:cubicBezTo>
                  <a:pt x="124" y="274"/>
                  <a:pt x="159" y="239"/>
                  <a:pt x="159" y="195"/>
                </a:cubicBezTo>
                <a:cubicBezTo>
                  <a:pt x="159" y="124"/>
                  <a:pt x="88" y="107"/>
                  <a:pt x="79" y="9"/>
                </a:cubicBezTo>
                <a:close/>
                <a:moveTo>
                  <a:pt x="390" y="9"/>
                </a:moveTo>
                <a:lnTo>
                  <a:pt x="390" y="9"/>
                </a:lnTo>
                <a:cubicBezTo>
                  <a:pt x="390" y="0"/>
                  <a:pt x="381" y="0"/>
                  <a:pt x="381" y="9"/>
                </a:cubicBezTo>
                <a:cubicBezTo>
                  <a:pt x="363" y="107"/>
                  <a:pt x="301" y="124"/>
                  <a:pt x="301" y="195"/>
                </a:cubicBezTo>
                <a:cubicBezTo>
                  <a:pt x="301" y="239"/>
                  <a:pt x="336" y="274"/>
                  <a:pt x="381" y="274"/>
                </a:cubicBezTo>
                <a:cubicBezTo>
                  <a:pt x="425" y="274"/>
                  <a:pt x="460" y="239"/>
                  <a:pt x="460" y="195"/>
                </a:cubicBezTo>
                <a:cubicBezTo>
                  <a:pt x="460" y="124"/>
                  <a:pt x="398" y="107"/>
                  <a:pt x="390" y="9"/>
                </a:cubicBezTo>
                <a:close/>
                <a:moveTo>
                  <a:pt x="230" y="221"/>
                </a:moveTo>
                <a:lnTo>
                  <a:pt x="230" y="221"/>
                </a:lnTo>
                <a:cubicBezTo>
                  <a:pt x="212" y="328"/>
                  <a:pt x="150" y="345"/>
                  <a:pt x="150" y="417"/>
                </a:cubicBezTo>
                <a:cubicBezTo>
                  <a:pt x="150" y="461"/>
                  <a:pt x="185" y="496"/>
                  <a:pt x="230" y="496"/>
                </a:cubicBezTo>
                <a:cubicBezTo>
                  <a:pt x="275" y="496"/>
                  <a:pt x="310" y="461"/>
                  <a:pt x="310" y="417"/>
                </a:cubicBezTo>
                <a:cubicBezTo>
                  <a:pt x="310" y="345"/>
                  <a:pt x="247" y="328"/>
                  <a:pt x="230" y="2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923489" y="2738373"/>
            <a:ext cx="43450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smtClean="0">
                <a:solidFill>
                  <a:schemeClr val="bg1"/>
                </a:solidFill>
              </a:rPr>
              <a:t>研究成果与应用</a:t>
            </a:r>
            <a:endParaRPr lang="zh-CN" altLang="en-US" sz="3600" b="1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16400" y="3568490"/>
            <a:ext cx="375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Segoe UI Light" panose="020B0502040204020203" pitchFamily="34" charset="0"/>
                <a:ea typeface="MS PGothic" panose="020B0600070205080204" charset="-128"/>
                <a:cs typeface="Segoe UI Light" panose="020B0502040204020203" pitchFamily="34" charset="0"/>
                <a:sym typeface="Lato Regular" charset="0"/>
              </a:rPr>
              <a:t>Lorem ipsum dolor sit amet, consectetur adipiscing elit. Integer mollis vehicula ligula ut faucibus ger mor</a:t>
            </a:r>
            <a:r>
              <a:rPr lang="en-US" altLang="zh-CN" sz="1200" smtClean="0">
                <a:solidFill>
                  <a:schemeClr val="bg1"/>
                </a:solidFill>
                <a:latin typeface="Segoe UI Light" panose="020B0502040204020203" pitchFamily="34" charset="0"/>
                <a:ea typeface="MS PGothic" panose="020B0600070205080204" charset="-128"/>
                <a:cs typeface="Segoe UI Light" panose="020B0502040204020203" pitchFamily="34" charset="0"/>
                <a:sym typeface="Lato Regular" charset="0"/>
              </a:rPr>
              <a:t>,</a:t>
            </a:r>
            <a:endParaRPr lang="en-US" altLang="zh-CN" sz="1200">
              <a:solidFill>
                <a:schemeClr val="bg1"/>
              </a:solidFill>
              <a:latin typeface="Segoe UI Light" panose="020B0502040204020203" pitchFamily="34" charset="0"/>
              <a:ea typeface="MS PGothic" panose="020B0600070205080204" charset="-128"/>
              <a:cs typeface="Segoe UI Light" panose="020B0502040204020203" pitchFamily="34" charset="0"/>
              <a:sym typeface="Lato Regular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757200" y="3467408"/>
            <a:ext cx="67760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5"/>
          <p:cNvSpPr>
            <a:spLocks noEditPoints="1"/>
          </p:cNvSpPr>
          <p:nvPr/>
        </p:nvSpPr>
        <p:spPr bwMode="auto">
          <a:xfrm>
            <a:off x="212210" y="259080"/>
            <a:ext cx="568846" cy="567510"/>
          </a:xfrm>
          <a:custGeom>
            <a:avLst/>
            <a:gdLst>
              <a:gd name="T0" fmla="*/ 181 w 426"/>
              <a:gd name="T1" fmla="*/ 0 h 425"/>
              <a:gd name="T2" fmla="*/ 0 w 426"/>
              <a:gd name="T3" fmla="*/ 182 h 425"/>
              <a:gd name="T4" fmla="*/ 0 w 426"/>
              <a:gd name="T5" fmla="*/ 245 h 425"/>
              <a:gd name="T6" fmla="*/ 181 w 426"/>
              <a:gd name="T7" fmla="*/ 425 h 425"/>
              <a:gd name="T8" fmla="*/ 245 w 426"/>
              <a:gd name="T9" fmla="*/ 425 h 425"/>
              <a:gd name="T10" fmla="*/ 426 w 426"/>
              <a:gd name="T11" fmla="*/ 245 h 425"/>
              <a:gd name="T12" fmla="*/ 426 w 426"/>
              <a:gd name="T13" fmla="*/ 182 h 425"/>
              <a:gd name="T14" fmla="*/ 245 w 426"/>
              <a:gd name="T15" fmla="*/ 0 h 425"/>
              <a:gd name="T16" fmla="*/ 181 w 426"/>
              <a:gd name="T17" fmla="*/ 0 h 425"/>
              <a:gd name="T18" fmla="*/ 185 w 426"/>
              <a:gd name="T19" fmla="*/ 12 h 425"/>
              <a:gd name="T20" fmla="*/ 231 w 426"/>
              <a:gd name="T21" fmla="*/ 12 h 425"/>
              <a:gd name="T22" fmla="*/ 58 w 426"/>
              <a:gd name="T23" fmla="*/ 184 h 425"/>
              <a:gd name="T24" fmla="*/ 206 w 426"/>
              <a:gd name="T25" fmla="*/ 332 h 425"/>
              <a:gd name="T26" fmla="*/ 183 w 426"/>
              <a:gd name="T27" fmla="*/ 354 h 425"/>
              <a:gd name="T28" fmla="*/ 13 w 426"/>
              <a:gd name="T29" fmla="*/ 184 h 425"/>
              <a:gd name="T30" fmla="*/ 185 w 426"/>
              <a:gd name="T31" fmla="*/ 12 h 425"/>
              <a:gd name="T32" fmla="*/ 214 w 426"/>
              <a:gd name="T33" fmla="*/ 101 h 425"/>
              <a:gd name="T34" fmla="*/ 324 w 426"/>
              <a:gd name="T35" fmla="*/ 213 h 425"/>
              <a:gd name="T36" fmla="*/ 214 w 426"/>
              <a:gd name="T37" fmla="*/ 323 h 425"/>
              <a:gd name="T38" fmla="*/ 102 w 426"/>
              <a:gd name="T39" fmla="*/ 213 h 425"/>
              <a:gd name="T40" fmla="*/ 214 w 426"/>
              <a:gd name="T41" fmla="*/ 101 h 425"/>
              <a:gd name="T42" fmla="*/ 11 w 426"/>
              <a:gd name="T43" fmla="*/ 197 h 425"/>
              <a:gd name="T44" fmla="*/ 183 w 426"/>
              <a:gd name="T45" fmla="*/ 369 h 425"/>
              <a:gd name="T46" fmla="*/ 332 w 426"/>
              <a:gd name="T47" fmla="*/ 222 h 425"/>
              <a:gd name="T48" fmla="*/ 353 w 426"/>
              <a:gd name="T49" fmla="*/ 242 h 425"/>
              <a:gd name="T50" fmla="*/ 183 w 426"/>
              <a:gd name="T51" fmla="*/ 413 h 425"/>
              <a:gd name="T52" fmla="*/ 11 w 426"/>
              <a:gd name="T53" fmla="*/ 240 h 425"/>
              <a:gd name="T54" fmla="*/ 11 w 426"/>
              <a:gd name="T55" fmla="*/ 197 h 425"/>
              <a:gd name="T56" fmla="*/ 241 w 426"/>
              <a:gd name="T57" fmla="*/ 415 h 425"/>
              <a:gd name="T58" fmla="*/ 197 w 426"/>
              <a:gd name="T59" fmla="*/ 415 h 425"/>
              <a:gd name="T60" fmla="*/ 370 w 426"/>
              <a:gd name="T61" fmla="*/ 242 h 425"/>
              <a:gd name="T62" fmla="*/ 220 w 426"/>
              <a:gd name="T63" fmla="*/ 95 h 425"/>
              <a:gd name="T64" fmla="*/ 243 w 426"/>
              <a:gd name="T65" fmla="*/ 72 h 425"/>
              <a:gd name="T66" fmla="*/ 413 w 426"/>
              <a:gd name="T67" fmla="*/ 242 h 425"/>
              <a:gd name="T68" fmla="*/ 241 w 426"/>
              <a:gd name="T69" fmla="*/ 415 h 425"/>
              <a:gd name="T70" fmla="*/ 415 w 426"/>
              <a:gd name="T71" fmla="*/ 230 h 425"/>
              <a:gd name="T72" fmla="*/ 243 w 426"/>
              <a:gd name="T73" fmla="*/ 58 h 425"/>
              <a:gd name="T74" fmla="*/ 96 w 426"/>
              <a:gd name="T75" fmla="*/ 205 h 425"/>
              <a:gd name="T76" fmla="*/ 73 w 426"/>
              <a:gd name="T77" fmla="*/ 184 h 425"/>
              <a:gd name="T78" fmla="*/ 243 w 426"/>
              <a:gd name="T79" fmla="*/ 14 h 425"/>
              <a:gd name="T80" fmla="*/ 415 w 426"/>
              <a:gd name="T81" fmla="*/ 186 h 425"/>
              <a:gd name="T82" fmla="*/ 415 w 426"/>
              <a:gd name="T83" fmla="*/ 23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26" h="425">
                <a:moveTo>
                  <a:pt x="181" y="0"/>
                </a:moveTo>
                <a:lnTo>
                  <a:pt x="0" y="182"/>
                </a:lnTo>
                <a:lnTo>
                  <a:pt x="0" y="245"/>
                </a:lnTo>
                <a:lnTo>
                  <a:pt x="181" y="425"/>
                </a:lnTo>
                <a:lnTo>
                  <a:pt x="245" y="425"/>
                </a:lnTo>
                <a:lnTo>
                  <a:pt x="426" y="245"/>
                </a:lnTo>
                <a:lnTo>
                  <a:pt x="426" y="182"/>
                </a:lnTo>
                <a:lnTo>
                  <a:pt x="245" y="0"/>
                </a:lnTo>
                <a:lnTo>
                  <a:pt x="181" y="0"/>
                </a:lnTo>
                <a:close/>
                <a:moveTo>
                  <a:pt x="185" y="12"/>
                </a:moveTo>
                <a:lnTo>
                  <a:pt x="231" y="12"/>
                </a:lnTo>
                <a:lnTo>
                  <a:pt x="58" y="184"/>
                </a:lnTo>
                <a:lnTo>
                  <a:pt x="206" y="332"/>
                </a:lnTo>
                <a:lnTo>
                  <a:pt x="183" y="354"/>
                </a:lnTo>
                <a:lnTo>
                  <a:pt x="13" y="184"/>
                </a:lnTo>
                <a:lnTo>
                  <a:pt x="185" y="12"/>
                </a:lnTo>
                <a:close/>
                <a:moveTo>
                  <a:pt x="214" y="101"/>
                </a:moveTo>
                <a:lnTo>
                  <a:pt x="324" y="213"/>
                </a:lnTo>
                <a:lnTo>
                  <a:pt x="214" y="323"/>
                </a:lnTo>
                <a:lnTo>
                  <a:pt x="102" y="213"/>
                </a:lnTo>
                <a:lnTo>
                  <a:pt x="214" y="101"/>
                </a:lnTo>
                <a:close/>
                <a:moveTo>
                  <a:pt x="11" y="197"/>
                </a:moveTo>
                <a:lnTo>
                  <a:pt x="183" y="369"/>
                </a:lnTo>
                <a:lnTo>
                  <a:pt x="332" y="222"/>
                </a:lnTo>
                <a:lnTo>
                  <a:pt x="353" y="242"/>
                </a:lnTo>
                <a:lnTo>
                  <a:pt x="183" y="413"/>
                </a:lnTo>
                <a:lnTo>
                  <a:pt x="11" y="240"/>
                </a:lnTo>
                <a:lnTo>
                  <a:pt x="11" y="197"/>
                </a:lnTo>
                <a:close/>
                <a:moveTo>
                  <a:pt x="241" y="415"/>
                </a:moveTo>
                <a:lnTo>
                  <a:pt x="197" y="415"/>
                </a:lnTo>
                <a:lnTo>
                  <a:pt x="370" y="242"/>
                </a:lnTo>
                <a:lnTo>
                  <a:pt x="220" y="95"/>
                </a:lnTo>
                <a:lnTo>
                  <a:pt x="243" y="72"/>
                </a:lnTo>
                <a:lnTo>
                  <a:pt x="413" y="242"/>
                </a:lnTo>
                <a:lnTo>
                  <a:pt x="241" y="415"/>
                </a:lnTo>
                <a:close/>
                <a:moveTo>
                  <a:pt x="415" y="230"/>
                </a:moveTo>
                <a:lnTo>
                  <a:pt x="243" y="58"/>
                </a:lnTo>
                <a:lnTo>
                  <a:pt x="96" y="205"/>
                </a:lnTo>
                <a:lnTo>
                  <a:pt x="73" y="184"/>
                </a:lnTo>
                <a:lnTo>
                  <a:pt x="243" y="14"/>
                </a:lnTo>
                <a:lnTo>
                  <a:pt x="415" y="186"/>
                </a:lnTo>
                <a:lnTo>
                  <a:pt x="415" y="2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11536" y="312003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4040188" y="3798897"/>
            <a:ext cx="1927225" cy="1419225"/>
          </a:xfrm>
          <a:prstGeom prst="rect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5" name="Shape 21"/>
          <p:cNvCxnSpPr>
            <a:cxnSpLocks noChangeShapeType="1"/>
            <a:stCxn id="4" idx="2"/>
          </p:cNvCxnSpPr>
          <p:nvPr/>
        </p:nvCxnSpPr>
        <p:spPr bwMode="auto">
          <a:xfrm rot="5400000">
            <a:off x="3862388" y="4483109"/>
            <a:ext cx="406400" cy="1876425"/>
          </a:xfrm>
          <a:prstGeom prst="bentConnector2">
            <a:avLst/>
          </a:prstGeom>
          <a:noFill/>
          <a:ln w="9525">
            <a:solidFill>
              <a:schemeClr val="bg1"/>
            </a:solidFill>
            <a:miter lim="800000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6" name="Group 49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175" y="4154497"/>
            <a:ext cx="58578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4040188" y="2278072"/>
            <a:ext cx="1927225" cy="1419225"/>
          </a:xfrm>
          <a:prstGeom prst="rect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8" name="Shape 11"/>
          <p:cNvCxnSpPr>
            <a:cxnSpLocks noChangeShapeType="1"/>
            <a:stCxn id="7" idx="0"/>
          </p:cNvCxnSpPr>
          <p:nvPr/>
        </p:nvCxnSpPr>
        <p:spPr bwMode="auto">
          <a:xfrm rot="16200000" flipV="1">
            <a:off x="3863181" y="1137453"/>
            <a:ext cx="404813" cy="1876425"/>
          </a:xfrm>
          <a:prstGeom prst="bentConnector2">
            <a:avLst/>
          </a:prstGeom>
          <a:noFill/>
          <a:ln w="9525">
            <a:solidFill>
              <a:schemeClr val="bg1"/>
            </a:solidFill>
            <a:miter lim="800000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1" name="Group 50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2013" y="2709872"/>
            <a:ext cx="639762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6069013" y="2278072"/>
            <a:ext cx="1925637" cy="1419225"/>
          </a:xfrm>
          <a:prstGeom prst="rect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3" name="Shape 16"/>
          <p:cNvCxnSpPr>
            <a:cxnSpLocks noChangeShapeType="1"/>
            <a:stCxn id="12" idx="0"/>
          </p:cNvCxnSpPr>
          <p:nvPr/>
        </p:nvCxnSpPr>
        <p:spPr bwMode="auto">
          <a:xfrm rot="5400000" flipH="1" flipV="1">
            <a:off x="7818437" y="1087447"/>
            <a:ext cx="404813" cy="1976438"/>
          </a:xfrm>
          <a:prstGeom prst="bentConnector2">
            <a:avLst/>
          </a:prstGeom>
          <a:noFill/>
          <a:ln w="9525">
            <a:solidFill>
              <a:schemeClr val="bg1"/>
            </a:solidFill>
            <a:miter lim="800000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4" name="Group 5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8475" y="2740034"/>
            <a:ext cx="3952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6069013" y="3798897"/>
            <a:ext cx="1925637" cy="1419225"/>
          </a:xfrm>
          <a:prstGeom prst="rect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6" name="Shape 19"/>
          <p:cNvCxnSpPr>
            <a:cxnSpLocks noChangeShapeType="1"/>
            <a:stCxn id="15" idx="2"/>
          </p:cNvCxnSpPr>
          <p:nvPr/>
        </p:nvCxnSpPr>
        <p:spPr bwMode="auto">
          <a:xfrm rot="16200000" flipH="1">
            <a:off x="7817644" y="4433103"/>
            <a:ext cx="406400" cy="1976438"/>
          </a:xfrm>
          <a:prstGeom prst="bentConnector2">
            <a:avLst/>
          </a:prstGeom>
          <a:noFill/>
          <a:ln w="9525">
            <a:solidFill>
              <a:schemeClr val="bg1"/>
            </a:solidFill>
            <a:miter lim="800000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7" name="Group 5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8938" y="4154497"/>
            <a:ext cx="5048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" name="组合 17"/>
          <p:cNvGrpSpPr/>
          <p:nvPr/>
        </p:nvGrpSpPr>
        <p:grpSpPr>
          <a:xfrm>
            <a:off x="1271220" y="2013759"/>
            <a:ext cx="2333999" cy="753466"/>
            <a:chOff x="1416366" y="1860968"/>
            <a:chExt cx="2333999" cy="753466"/>
          </a:xfrm>
        </p:grpSpPr>
        <p:sp>
          <p:nvSpPr>
            <p:cNvPr id="19" name="TextBox 13"/>
            <p:cNvSpPr txBox="1"/>
            <p:nvPr/>
          </p:nvSpPr>
          <p:spPr>
            <a:xfrm>
              <a:off x="2836381" y="1860968"/>
              <a:ext cx="913984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TextBox 13"/>
            <p:cNvSpPr txBox="1"/>
            <p:nvPr/>
          </p:nvSpPr>
          <p:spPr>
            <a:xfrm>
              <a:off x="1416366" y="2190344"/>
              <a:ext cx="2333999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586782" y="2013759"/>
            <a:ext cx="2333999" cy="753466"/>
            <a:chOff x="7948153" y="1860968"/>
            <a:chExt cx="2333999" cy="753466"/>
          </a:xfrm>
        </p:grpSpPr>
        <p:sp>
          <p:nvSpPr>
            <p:cNvPr id="22" name="TextBox 13"/>
            <p:cNvSpPr txBox="1"/>
            <p:nvPr/>
          </p:nvSpPr>
          <p:spPr>
            <a:xfrm>
              <a:off x="7948153" y="1860968"/>
              <a:ext cx="913984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TextBox 13"/>
            <p:cNvSpPr txBox="1"/>
            <p:nvPr/>
          </p:nvSpPr>
          <p:spPr>
            <a:xfrm>
              <a:off x="7948153" y="2190344"/>
              <a:ext cx="2333999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271220" y="4740284"/>
            <a:ext cx="2333999" cy="753466"/>
            <a:chOff x="1416366" y="1860968"/>
            <a:chExt cx="2333999" cy="753466"/>
          </a:xfrm>
        </p:grpSpPr>
        <p:sp>
          <p:nvSpPr>
            <p:cNvPr id="25" name="TextBox 13"/>
            <p:cNvSpPr txBox="1"/>
            <p:nvPr/>
          </p:nvSpPr>
          <p:spPr>
            <a:xfrm>
              <a:off x="2836381" y="1860968"/>
              <a:ext cx="913984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TextBox 13"/>
            <p:cNvSpPr txBox="1"/>
            <p:nvPr/>
          </p:nvSpPr>
          <p:spPr>
            <a:xfrm>
              <a:off x="1416366" y="2190344"/>
              <a:ext cx="2333999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586782" y="4740284"/>
            <a:ext cx="2333999" cy="753466"/>
            <a:chOff x="7948153" y="1860968"/>
            <a:chExt cx="2333999" cy="753466"/>
          </a:xfrm>
        </p:grpSpPr>
        <p:sp>
          <p:nvSpPr>
            <p:cNvPr id="28" name="TextBox 13"/>
            <p:cNvSpPr txBox="1"/>
            <p:nvPr/>
          </p:nvSpPr>
          <p:spPr>
            <a:xfrm>
              <a:off x="7948153" y="1860968"/>
              <a:ext cx="913984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TextBox 13"/>
            <p:cNvSpPr txBox="1"/>
            <p:nvPr/>
          </p:nvSpPr>
          <p:spPr>
            <a:xfrm>
              <a:off x="7948153" y="2190344"/>
              <a:ext cx="2333999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5"/>
          <p:cNvSpPr>
            <a:spLocks noEditPoints="1"/>
          </p:cNvSpPr>
          <p:nvPr/>
        </p:nvSpPr>
        <p:spPr bwMode="auto">
          <a:xfrm>
            <a:off x="212210" y="259080"/>
            <a:ext cx="568846" cy="567510"/>
          </a:xfrm>
          <a:custGeom>
            <a:avLst/>
            <a:gdLst>
              <a:gd name="T0" fmla="*/ 181 w 426"/>
              <a:gd name="T1" fmla="*/ 0 h 425"/>
              <a:gd name="T2" fmla="*/ 0 w 426"/>
              <a:gd name="T3" fmla="*/ 182 h 425"/>
              <a:gd name="T4" fmla="*/ 0 w 426"/>
              <a:gd name="T5" fmla="*/ 245 h 425"/>
              <a:gd name="T6" fmla="*/ 181 w 426"/>
              <a:gd name="T7" fmla="*/ 425 h 425"/>
              <a:gd name="T8" fmla="*/ 245 w 426"/>
              <a:gd name="T9" fmla="*/ 425 h 425"/>
              <a:gd name="T10" fmla="*/ 426 w 426"/>
              <a:gd name="T11" fmla="*/ 245 h 425"/>
              <a:gd name="T12" fmla="*/ 426 w 426"/>
              <a:gd name="T13" fmla="*/ 182 h 425"/>
              <a:gd name="T14" fmla="*/ 245 w 426"/>
              <a:gd name="T15" fmla="*/ 0 h 425"/>
              <a:gd name="T16" fmla="*/ 181 w 426"/>
              <a:gd name="T17" fmla="*/ 0 h 425"/>
              <a:gd name="T18" fmla="*/ 185 w 426"/>
              <a:gd name="T19" fmla="*/ 12 h 425"/>
              <a:gd name="T20" fmla="*/ 231 w 426"/>
              <a:gd name="T21" fmla="*/ 12 h 425"/>
              <a:gd name="T22" fmla="*/ 58 w 426"/>
              <a:gd name="T23" fmla="*/ 184 h 425"/>
              <a:gd name="T24" fmla="*/ 206 w 426"/>
              <a:gd name="T25" fmla="*/ 332 h 425"/>
              <a:gd name="T26" fmla="*/ 183 w 426"/>
              <a:gd name="T27" fmla="*/ 354 h 425"/>
              <a:gd name="T28" fmla="*/ 13 w 426"/>
              <a:gd name="T29" fmla="*/ 184 h 425"/>
              <a:gd name="T30" fmla="*/ 185 w 426"/>
              <a:gd name="T31" fmla="*/ 12 h 425"/>
              <a:gd name="T32" fmla="*/ 214 w 426"/>
              <a:gd name="T33" fmla="*/ 101 h 425"/>
              <a:gd name="T34" fmla="*/ 324 w 426"/>
              <a:gd name="T35" fmla="*/ 213 h 425"/>
              <a:gd name="T36" fmla="*/ 214 w 426"/>
              <a:gd name="T37" fmla="*/ 323 h 425"/>
              <a:gd name="T38" fmla="*/ 102 w 426"/>
              <a:gd name="T39" fmla="*/ 213 h 425"/>
              <a:gd name="T40" fmla="*/ 214 w 426"/>
              <a:gd name="T41" fmla="*/ 101 h 425"/>
              <a:gd name="T42" fmla="*/ 11 w 426"/>
              <a:gd name="T43" fmla="*/ 197 h 425"/>
              <a:gd name="T44" fmla="*/ 183 w 426"/>
              <a:gd name="T45" fmla="*/ 369 h 425"/>
              <a:gd name="T46" fmla="*/ 332 w 426"/>
              <a:gd name="T47" fmla="*/ 222 h 425"/>
              <a:gd name="T48" fmla="*/ 353 w 426"/>
              <a:gd name="T49" fmla="*/ 242 h 425"/>
              <a:gd name="T50" fmla="*/ 183 w 426"/>
              <a:gd name="T51" fmla="*/ 413 h 425"/>
              <a:gd name="T52" fmla="*/ 11 w 426"/>
              <a:gd name="T53" fmla="*/ 240 h 425"/>
              <a:gd name="T54" fmla="*/ 11 w 426"/>
              <a:gd name="T55" fmla="*/ 197 h 425"/>
              <a:gd name="T56" fmla="*/ 241 w 426"/>
              <a:gd name="T57" fmla="*/ 415 h 425"/>
              <a:gd name="T58" fmla="*/ 197 w 426"/>
              <a:gd name="T59" fmla="*/ 415 h 425"/>
              <a:gd name="T60" fmla="*/ 370 w 426"/>
              <a:gd name="T61" fmla="*/ 242 h 425"/>
              <a:gd name="T62" fmla="*/ 220 w 426"/>
              <a:gd name="T63" fmla="*/ 95 h 425"/>
              <a:gd name="T64" fmla="*/ 243 w 426"/>
              <a:gd name="T65" fmla="*/ 72 h 425"/>
              <a:gd name="T66" fmla="*/ 413 w 426"/>
              <a:gd name="T67" fmla="*/ 242 h 425"/>
              <a:gd name="T68" fmla="*/ 241 w 426"/>
              <a:gd name="T69" fmla="*/ 415 h 425"/>
              <a:gd name="T70" fmla="*/ 415 w 426"/>
              <a:gd name="T71" fmla="*/ 230 h 425"/>
              <a:gd name="T72" fmla="*/ 243 w 426"/>
              <a:gd name="T73" fmla="*/ 58 h 425"/>
              <a:gd name="T74" fmla="*/ 96 w 426"/>
              <a:gd name="T75" fmla="*/ 205 h 425"/>
              <a:gd name="T76" fmla="*/ 73 w 426"/>
              <a:gd name="T77" fmla="*/ 184 h 425"/>
              <a:gd name="T78" fmla="*/ 243 w 426"/>
              <a:gd name="T79" fmla="*/ 14 h 425"/>
              <a:gd name="T80" fmla="*/ 415 w 426"/>
              <a:gd name="T81" fmla="*/ 186 h 425"/>
              <a:gd name="T82" fmla="*/ 415 w 426"/>
              <a:gd name="T83" fmla="*/ 23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26" h="425">
                <a:moveTo>
                  <a:pt x="181" y="0"/>
                </a:moveTo>
                <a:lnTo>
                  <a:pt x="0" y="182"/>
                </a:lnTo>
                <a:lnTo>
                  <a:pt x="0" y="245"/>
                </a:lnTo>
                <a:lnTo>
                  <a:pt x="181" y="425"/>
                </a:lnTo>
                <a:lnTo>
                  <a:pt x="245" y="425"/>
                </a:lnTo>
                <a:lnTo>
                  <a:pt x="426" y="245"/>
                </a:lnTo>
                <a:lnTo>
                  <a:pt x="426" y="182"/>
                </a:lnTo>
                <a:lnTo>
                  <a:pt x="245" y="0"/>
                </a:lnTo>
                <a:lnTo>
                  <a:pt x="181" y="0"/>
                </a:lnTo>
                <a:close/>
                <a:moveTo>
                  <a:pt x="185" y="12"/>
                </a:moveTo>
                <a:lnTo>
                  <a:pt x="231" y="12"/>
                </a:lnTo>
                <a:lnTo>
                  <a:pt x="58" y="184"/>
                </a:lnTo>
                <a:lnTo>
                  <a:pt x="206" y="332"/>
                </a:lnTo>
                <a:lnTo>
                  <a:pt x="183" y="354"/>
                </a:lnTo>
                <a:lnTo>
                  <a:pt x="13" y="184"/>
                </a:lnTo>
                <a:lnTo>
                  <a:pt x="185" y="12"/>
                </a:lnTo>
                <a:close/>
                <a:moveTo>
                  <a:pt x="214" y="101"/>
                </a:moveTo>
                <a:lnTo>
                  <a:pt x="324" y="213"/>
                </a:lnTo>
                <a:lnTo>
                  <a:pt x="214" y="323"/>
                </a:lnTo>
                <a:lnTo>
                  <a:pt x="102" y="213"/>
                </a:lnTo>
                <a:lnTo>
                  <a:pt x="214" y="101"/>
                </a:lnTo>
                <a:close/>
                <a:moveTo>
                  <a:pt x="11" y="197"/>
                </a:moveTo>
                <a:lnTo>
                  <a:pt x="183" y="369"/>
                </a:lnTo>
                <a:lnTo>
                  <a:pt x="332" y="222"/>
                </a:lnTo>
                <a:lnTo>
                  <a:pt x="353" y="242"/>
                </a:lnTo>
                <a:lnTo>
                  <a:pt x="183" y="413"/>
                </a:lnTo>
                <a:lnTo>
                  <a:pt x="11" y="240"/>
                </a:lnTo>
                <a:lnTo>
                  <a:pt x="11" y="197"/>
                </a:lnTo>
                <a:close/>
                <a:moveTo>
                  <a:pt x="241" y="415"/>
                </a:moveTo>
                <a:lnTo>
                  <a:pt x="197" y="415"/>
                </a:lnTo>
                <a:lnTo>
                  <a:pt x="370" y="242"/>
                </a:lnTo>
                <a:lnTo>
                  <a:pt x="220" y="95"/>
                </a:lnTo>
                <a:lnTo>
                  <a:pt x="243" y="72"/>
                </a:lnTo>
                <a:lnTo>
                  <a:pt x="413" y="242"/>
                </a:lnTo>
                <a:lnTo>
                  <a:pt x="241" y="415"/>
                </a:lnTo>
                <a:close/>
                <a:moveTo>
                  <a:pt x="415" y="230"/>
                </a:moveTo>
                <a:lnTo>
                  <a:pt x="243" y="58"/>
                </a:lnTo>
                <a:lnTo>
                  <a:pt x="96" y="205"/>
                </a:lnTo>
                <a:lnTo>
                  <a:pt x="73" y="184"/>
                </a:lnTo>
                <a:lnTo>
                  <a:pt x="243" y="14"/>
                </a:lnTo>
                <a:lnTo>
                  <a:pt x="415" y="186"/>
                </a:lnTo>
                <a:lnTo>
                  <a:pt x="415" y="2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11536" y="312003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pic>
        <p:nvPicPr>
          <p:cNvPr id="4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00"/>
          <a:stretch>
            <a:fillRect/>
          </a:stretch>
        </p:blipFill>
        <p:spPr bwMode="auto">
          <a:xfrm>
            <a:off x="5819983" y="1903274"/>
            <a:ext cx="5497513" cy="349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019644" y="2733708"/>
            <a:ext cx="3535503" cy="129266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TextBox 13"/>
          <p:cNvSpPr txBox="1"/>
          <p:nvPr/>
        </p:nvSpPr>
        <p:spPr>
          <a:xfrm>
            <a:off x="1019644" y="2324674"/>
            <a:ext cx="2752879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19644" y="4200364"/>
            <a:ext cx="3535503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5"/>
          <p:cNvSpPr>
            <a:spLocks noEditPoints="1"/>
          </p:cNvSpPr>
          <p:nvPr/>
        </p:nvSpPr>
        <p:spPr bwMode="auto">
          <a:xfrm>
            <a:off x="212210" y="259080"/>
            <a:ext cx="568846" cy="567510"/>
          </a:xfrm>
          <a:custGeom>
            <a:avLst/>
            <a:gdLst>
              <a:gd name="T0" fmla="*/ 181 w 426"/>
              <a:gd name="T1" fmla="*/ 0 h 425"/>
              <a:gd name="T2" fmla="*/ 0 w 426"/>
              <a:gd name="T3" fmla="*/ 182 h 425"/>
              <a:gd name="T4" fmla="*/ 0 w 426"/>
              <a:gd name="T5" fmla="*/ 245 h 425"/>
              <a:gd name="T6" fmla="*/ 181 w 426"/>
              <a:gd name="T7" fmla="*/ 425 h 425"/>
              <a:gd name="T8" fmla="*/ 245 w 426"/>
              <a:gd name="T9" fmla="*/ 425 h 425"/>
              <a:gd name="T10" fmla="*/ 426 w 426"/>
              <a:gd name="T11" fmla="*/ 245 h 425"/>
              <a:gd name="T12" fmla="*/ 426 w 426"/>
              <a:gd name="T13" fmla="*/ 182 h 425"/>
              <a:gd name="T14" fmla="*/ 245 w 426"/>
              <a:gd name="T15" fmla="*/ 0 h 425"/>
              <a:gd name="T16" fmla="*/ 181 w 426"/>
              <a:gd name="T17" fmla="*/ 0 h 425"/>
              <a:gd name="T18" fmla="*/ 185 w 426"/>
              <a:gd name="T19" fmla="*/ 12 h 425"/>
              <a:gd name="T20" fmla="*/ 231 w 426"/>
              <a:gd name="T21" fmla="*/ 12 h 425"/>
              <a:gd name="T22" fmla="*/ 58 w 426"/>
              <a:gd name="T23" fmla="*/ 184 h 425"/>
              <a:gd name="T24" fmla="*/ 206 w 426"/>
              <a:gd name="T25" fmla="*/ 332 h 425"/>
              <a:gd name="T26" fmla="*/ 183 w 426"/>
              <a:gd name="T27" fmla="*/ 354 h 425"/>
              <a:gd name="T28" fmla="*/ 13 w 426"/>
              <a:gd name="T29" fmla="*/ 184 h 425"/>
              <a:gd name="T30" fmla="*/ 185 w 426"/>
              <a:gd name="T31" fmla="*/ 12 h 425"/>
              <a:gd name="T32" fmla="*/ 214 w 426"/>
              <a:gd name="T33" fmla="*/ 101 h 425"/>
              <a:gd name="T34" fmla="*/ 324 w 426"/>
              <a:gd name="T35" fmla="*/ 213 h 425"/>
              <a:gd name="T36" fmla="*/ 214 w 426"/>
              <a:gd name="T37" fmla="*/ 323 h 425"/>
              <a:gd name="T38" fmla="*/ 102 w 426"/>
              <a:gd name="T39" fmla="*/ 213 h 425"/>
              <a:gd name="T40" fmla="*/ 214 w 426"/>
              <a:gd name="T41" fmla="*/ 101 h 425"/>
              <a:gd name="T42" fmla="*/ 11 w 426"/>
              <a:gd name="T43" fmla="*/ 197 h 425"/>
              <a:gd name="T44" fmla="*/ 183 w 426"/>
              <a:gd name="T45" fmla="*/ 369 h 425"/>
              <a:gd name="T46" fmla="*/ 332 w 426"/>
              <a:gd name="T47" fmla="*/ 222 h 425"/>
              <a:gd name="T48" fmla="*/ 353 w 426"/>
              <a:gd name="T49" fmla="*/ 242 h 425"/>
              <a:gd name="T50" fmla="*/ 183 w 426"/>
              <a:gd name="T51" fmla="*/ 413 h 425"/>
              <a:gd name="T52" fmla="*/ 11 w 426"/>
              <a:gd name="T53" fmla="*/ 240 h 425"/>
              <a:gd name="T54" fmla="*/ 11 w 426"/>
              <a:gd name="T55" fmla="*/ 197 h 425"/>
              <a:gd name="T56" fmla="*/ 241 w 426"/>
              <a:gd name="T57" fmla="*/ 415 h 425"/>
              <a:gd name="T58" fmla="*/ 197 w 426"/>
              <a:gd name="T59" fmla="*/ 415 h 425"/>
              <a:gd name="T60" fmla="*/ 370 w 426"/>
              <a:gd name="T61" fmla="*/ 242 h 425"/>
              <a:gd name="T62" fmla="*/ 220 w 426"/>
              <a:gd name="T63" fmla="*/ 95 h 425"/>
              <a:gd name="T64" fmla="*/ 243 w 426"/>
              <a:gd name="T65" fmla="*/ 72 h 425"/>
              <a:gd name="T66" fmla="*/ 413 w 426"/>
              <a:gd name="T67" fmla="*/ 242 h 425"/>
              <a:gd name="T68" fmla="*/ 241 w 426"/>
              <a:gd name="T69" fmla="*/ 415 h 425"/>
              <a:gd name="T70" fmla="*/ 415 w 426"/>
              <a:gd name="T71" fmla="*/ 230 h 425"/>
              <a:gd name="T72" fmla="*/ 243 w 426"/>
              <a:gd name="T73" fmla="*/ 58 h 425"/>
              <a:gd name="T74" fmla="*/ 96 w 426"/>
              <a:gd name="T75" fmla="*/ 205 h 425"/>
              <a:gd name="T76" fmla="*/ 73 w 426"/>
              <a:gd name="T77" fmla="*/ 184 h 425"/>
              <a:gd name="T78" fmla="*/ 243 w 426"/>
              <a:gd name="T79" fmla="*/ 14 h 425"/>
              <a:gd name="T80" fmla="*/ 415 w 426"/>
              <a:gd name="T81" fmla="*/ 186 h 425"/>
              <a:gd name="T82" fmla="*/ 415 w 426"/>
              <a:gd name="T83" fmla="*/ 23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26" h="425">
                <a:moveTo>
                  <a:pt x="181" y="0"/>
                </a:moveTo>
                <a:lnTo>
                  <a:pt x="0" y="182"/>
                </a:lnTo>
                <a:lnTo>
                  <a:pt x="0" y="245"/>
                </a:lnTo>
                <a:lnTo>
                  <a:pt x="181" y="425"/>
                </a:lnTo>
                <a:lnTo>
                  <a:pt x="245" y="425"/>
                </a:lnTo>
                <a:lnTo>
                  <a:pt x="426" y="245"/>
                </a:lnTo>
                <a:lnTo>
                  <a:pt x="426" y="182"/>
                </a:lnTo>
                <a:lnTo>
                  <a:pt x="245" y="0"/>
                </a:lnTo>
                <a:lnTo>
                  <a:pt x="181" y="0"/>
                </a:lnTo>
                <a:close/>
                <a:moveTo>
                  <a:pt x="185" y="12"/>
                </a:moveTo>
                <a:lnTo>
                  <a:pt x="231" y="12"/>
                </a:lnTo>
                <a:lnTo>
                  <a:pt x="58" y="184"/>
                </a:lnTo>
                <a:lnTo>
                  <a:pt x="206" y="332"/>
                </a:lnTo>
                <a:lnTo>
                  <a:pt x="183" y="354"/>
                </a:lnTo>
                <a:lnTo>
                  <a:pt x="13" y="184"/>
                </a:lnTo>
                <a:lnTo>
                  <a:pt x="185" y="12"/>
                </a:lnTo>
                <a:close/>
                <a:moveTo>
                  <a:pt x="214" y="101"/>
                </a:moveTo>
                <a:lnTo>
                  <a:pt x="324" y="213"/>
                </a:lnTo>
                <a:lnTo>
                  <a:pt x="214" y="323"/>
                </a:lnTo>
                <a:lnTo>
                  <a:pt x="102" y="213"/>
                </a:lnTo>
                <a:lnTo>
                  <a:pt x="214" y="101"/>
                </a:lnTo>
                <a:close/>
                <a:moveTo>
                  <a:pt x="11" y="197"/>
                </a:moveTo>
                <a:lnTo>
                  <a:pt x="183" y="369"/>
                </a:lnTo>
                <a:lnTo>
                  <a:pt x="332" y="222"/>
                </a:lnTo>
                <a:lnTo>
                  <a:pt x="353" y="242"/>
                </a:lnTo>
                <a:lnTo>
                  <a:pt x="183" y="413"/>
                </a:lnTo>
                <a:lnTo>
                  <a:pt x="11" y="240"/>
                </a:lnTo>
                <a:lnTo>
                  <a:pt x="11" y="197"/>
                </a:lnTo>
                <a:close/>
                <a:moveTo>
                  <a:pt x="241" y="415"/>
                </a:moveTo>
                <a:lnTo>
                  <a:pt x="197" y="415"/>
                </a:lnTo>
                <a:lnTo>
                  <a:pt x="370" y="242"/>
                </a:lnTo>
                <a:lnTo>
                  <a:pt x="220" y="95"/>
                </a:lnTo>
                <a:lnTo>
                  <a:pt x="243" y="72"/>
                </a:lnTo>
                <a:lnTo>
                  <a:pt x="413" y="242"/>
                </a:lnTo>
                <a:lnTo>
                  <a:pt x="241" y="415"/>
                </a:lnTo>
                <a:close/>
                <a:moveTo>
                  <a:pt x="415" y="230"/>
                </a:moveTo>
                <a:lnTo>
                  <a:pt x="243" y="58"/>
                </a:lnTo>
                <a:lnTo>
                  <a:pt x="96" y="205"/>
                </a:lnTo>
                <a:lnTo>
                  <a:pt x="73" y="184"/>
                </a:lnTo>
                <a:lnTo>
                  <a:pt x="243" y="14"/>
                </a:lnTo>
                <a:lnTo>
                  <a:pt x="415" y="186"/>
                </a:lnTo>
                <a:lnTo>
                  <a:pt x="415" y="2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11536" y="312003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" name="TextBox 13"/>
          <p:cNvSpPr txBox="1"/>
          <p:nvPr/>
        </p:nvSpPr>
        <p:spPr>
          <a:xfrm>
            <a:off x="6856614" y="4934486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Shape 2634"/>
          <p:cNvSpPr/>
          <p:nvPr/>
        </p:nvSpPr>
        <p:spPr>
          <a:xfrm>
            <a:off x="7095057" y="3894235"/>
            <a:ext cx="437098" cy="4370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79" y="7008"/>
                </a:moveTo>
                <a:cubicBezTo>
                  <a:pt x="20006" y="12260"/>
                  <a:pt x="12624" y="19436"/>
                  <a:pt x="10800" y="20538"/>
                </a:cubicBezTo>
                <a:cubicBezTo>
                  <a:pt x="8976" y="19436"/>
                  <a:pt x="1594" y="12260"/>
                  <a:pt x="1021" y="7001"/>
                </a:cubicBezTo>
                <a:cubicBezTo>
                  <a:pt x="1021" y="7001"/>
                  <a:pt x="982" y="6718"/>
                  <a:pt x="982" y="6382"/>
                </a:cubicBezTo>
                <a:cubicBezTo>
                  <a:pt x="982" y="3404"/>
                  <a:pt x="3404" y="982"/>
                  <a:pt x="6382" y="982"/>
                </a:cubicBezTo>
                <a:cubicBezTo>
                  <a:pt x="7780" y="982"/>
                  <a:pt x="9107" y="1518"/>
                  <a:pt x="10120" y="2491"/>
                </a:cubicBezTo>
                <a:lnTo>
                  <a:pt x="10800" y="3145"/>
                </a:lnTo>
                <a:lnTo>
                  <a:pt x="11480" y="2491"/>
                </a:lnTo>
                <a:cubicBezTo>
                  <a:pt x="12493" y="1518"/>
                  <a:pt x="13820" y="982"/>
                  <a:pt x="15218" y="982"/>
                </a:cubicBezTo>
                <a:cubicBezTo>
                  <a:pt x="18196" y="982"/>
                  <a:pt x="20618" y="3404"/>
                  <a:pt x="20618" y="6382"/>
                </a:cubicBezTo>
                <a:cubicBezTo>
                  <a:pt x="20618" y="6725"/>
                  <a:pt x="20579" y="7008"/>
                  <a:pt x="20579" y="7008"/>
                </a:cubicBezTo>
                <a:moveTo>
                  <a:pt x="21600" y="6382"/>
                </a:moveTo>
                <a:cubicBezTo>
                  <a:pt x="21600" y="2857"/>
                  <a:pt x="18743" y="0"/>
                  <a:pt x="15218" y="0"/>
                </a:cubicBezTo>
                <a:cubicBezTo>
                  <a:pt x="13502" y="0"/>
                  <a:pt x="11947" y="681"/>
                  <a:pt x="10800" y="1784"/>
                </a:cubicBezTo>
                <a:cubicBezTo>
                  <a:pt x="9653" y="681"/>
                  <a:pt x="8098" y="0"/>
                  <a:pt x="6382" y="0"/>
                </a:cubicBezTo>
                <a:cubicBezTo>
                  <a:pt x="2857" y="0"/>
                  <a:pt x="0" y="2857"/>
                  <a:pt x="0" y="6382"/>
                </a:cubicBezTo>
                <a:cubicBezTo>
                  <a:pt x="0" y="6792"/>
                  <a:pt x="65" y="7282"/>
                  <a:pt x="45" y="7115"/>
                </a:cubicBezTo>
                <a:cubicBezTo>
                  <a:pt x="733" y="13419"/>
                  <a:pt x="9855" y="21600"/>
                  <a:pt x="10800" y="21600"/>
                </a:cubicBezTo>
                <a:cubicBezTo>
                  <a:pt x="11745" y="21600"/>
                  <a:pt x="20867" y="13419"/>
                  <a:pt x="21555" y="7115"/>
                </a:cubicBezTo>
                <a:cubicBezTo>
                  <a:pt x="21536" y="7282"/>
                  <a:pt x="21600" y="6792"/>
                  <a:pt x="21600" y="63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bg1"/>
              </a:solidFill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cxnSp>
        <p:nvCxnSpPr>
          <p:cNvPr id="6" name="Straight Connector 26"/>
          <p:cNvCxnSpPr/>
          <p:nvPr/>
        </p:nvCxnSpPr>
        <p:spPr>
          <a:xfrm>
            <a:off x="6806226" y="4762323"/>
            <a:ext cx="101476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13"/>
          <p:cNvSpPr txBox="1"/>
          <p:nvPr/>
        </p:nvSpPr>
        <p:spPr>
          <a:xfrm>
            <a:off x="4421931" y="4934486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Shape 2587"/>
          <p:cNvSpPr/>
          <p:nvPr/>
        </p:nvSpPr>
        <p:spPr>
          <a:xfrm>
            <a:off x="4660374" y="3894235"/>
            <a:ext cx="437098" cy="4370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bg1"/>
              </a:solidFill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cxnSp>
        <p:nvCxnSpPr>
          <p:cNvPr id="11" name="Straight Connector 27"/>
          <p:cNvCxnSpPr/>
          <p:nvPr/>
        </p:nvCxnSpPr>
        <p:spPr>
          <a:xfrm>
            <a:off x="4371543" y="4762323"/>
            <a:ext cx="101476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3"/>
          <p:cNvSpPr txBox="1"/>
          <p:nvPr/>
        </p:nvSpPr>
        <p:spPr>
          <a:xfrm>
            <a:off x="1987248" y="4934486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Shape 2588"/>
          <p:cNvSpPr/>
          <p:nvPr/>
        </p:nvSpPr>
        <p:spPr>
          <a:xfrm>
            <a:off x="2225691" y="3894235"/>
            <a:ext cx="437098" cy="3973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bg1"/>
              </a:solidFill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cxnSp>
        <p:nvCxnSpPr>
          <p:cNvPr id="14" name="Straight Connector 37"/>
          <p:cNvCxnSpPr/>
          <p:nvPr/>
        </p:nvCxnSpPr>
        <p:spPr>
          <a:xfrm>
            <a:off x="1936860" y="4762323"/>
            <a:ext cx="101476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3"/>
          <p:cNvSpPr txBox="1"/>
          <p:nvPr/>
        </p:nvSpPr>
        <p:spPr>
          <a:xfrm>
            <a:off x="9291297" y="4934486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6" name="Straight Connector 2"/>
          <p:cNvCxnSpPr/>
          <p:nvPr/>
        </p:nvCxnSpPr>
        <p:spPr>
          <a:xfrm>
            <a:off x="9240909" y="4762323"/>
            <a:ext cx="101476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Shape 2781"/>
          <p:cNvSpPr/>
          <p:nvPr/>
        </p:nvSpPr>
        <p:spPr>
          <a:xfrm>
            <a:off x="9524544" y="3869178"/>
            <a:ext cx="447491" cy="4474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91" y="6873"/>
                </a:moveTo>
                <a:cubicBezTo>
                  <a:pt x="6162" y="6873"/>
                  <a:pt x="6382" y="6653"/>
                  <a:pt x="6382" y="6382"/>
                </a:cubicBezTo>
                <a:lnTo>
                  <a:pt x="6382" y="1473"/>
                </a:lnTo>
                <a:cubicBezTo>
                  <a:pt x="6382" y="1201"/>
                  <a:pt x="6162" y="982"/>
                  <a:pt x="5891" y="982"/>
                </a:cubicBezTo>
                <a:cubicBezTo>
                  <a:pt x="5620" y="982"/>
                  <a:pt x="5400" y="1201"/>
                  <a:pt x="5400" y="1473"/>
                </a:cubicBezTo>
                <a:lnTo>
                  <a:pt x="5400" y="6382"/>
                </a:lnTo>
                <a:cubicBezTo>
                  <a:pt x="5400" y="6653"/>
                  <a:pt x="5620" y="6873"/>
                  <a:pt x="5891" y="6873"/>
                </a:cubicBezTo>
                <a:moveTo>
                  <a:pt x="2945" y="5891"/>
                </a:moveTo>
                <a:cubicBezTo>
                  <a:pt x="3216" y="5891"/>
                  <a:pt x="3436" y="5671"/>
                  <a:pt x="3436" y="5400"/>
                </a:cubicBezTo>
                <a:lnTo>
                  <a:pt x="3436" y="2455"/>
                </a:lnTo>
                <a:cubicBezTo>
                  <a:pt x="3436" y="2183"/>
                  <a:pt x="3216" y="1964"/>
                  <a:pt x="2945" y="1964"/>
                </a:cubicBezTo>
                <a:cubicBezTo>
                  <a:pt x="2675" y="1964"/>
                  <a:pt x="2455" y="2183"/>
                  <a:pt x="2455" y="2455"/>
                </a:cubicBezTo>
                <a:lnTo>
                  <a:pt x="2455" y="5400"/>
                </a:lnTo>
                <a:cubicBezTo>
                  <a:pt x="2455" y="5671"/>
                  <a:pt x="2675" y="5891"/>
                  <a:pt x="2945" y="5891"/>
                </a:cubicBezTo>
                <a:moveTo>
                  <a:pt x="18655" y="15218"/>
                </a:moveTo>
                <a:lnTo>
                  <a:pt x="17648" y="15218"/>
                </a:lnTo>
                <a:cubicBezTo>
                  <a:pt x="17660" y="15056"/>
                  <a:pt x="17673" y="14893"/>
                  <a:pt x="17673" y="14727"/>
                </a:cubicBezTo>
                <a:lnTo>
                  <a:pt x="17673" y="11291"/>
                </a:lnTo>
                <a:lnTo>
                  <a:pt x="18655" y="11291"/>
                </a:lnTo>
                <a:cubicBezTo>
                  <a:pt x="19739" y="11291"/>
                  <a:pt x="20618" y="12170"/>
                  <a:pt x="20618" y="13255"/>
                </a:cubicBezTo>
                <a:cubicBezTo>
                  <a:pt x="20618" y="14339"/>
                  <a:pt x="19739" y="15218"/>
                  <a:pt x="18655" y="15218"/>
                </a:cubicBezTo>
                <a:moveTo>
                  <a:pt x="16691" y="14727"/>
                </a:moveTo>
                <a:cubicBezTo>
                  <a:pt x="16691" y="15802"/>
                  <a:pt x="16399" y="16805"/>
                  <a:pt x="15896" y="17673"/>
                </a:cubicBezTo>
                <a:lnTo>
                  <a:pt x="1777" y="17673"/>
                </a:lnTo>
                <a:cubicBezTo>
                  <a:pt x="1274" y="16805"/>
                  <a:pt x="982" y="15802"/>
                  <a:pt x="982" y="14727"/>
                </a:cubicBezTo>
                <a:lnTo>
                  <a:pt x="982" y="8836"/>
                </a:lnTo>
                <a:lnTo>
                  <a:pt x="16691" y="8836"/>
                </a:lnTo>
                <a:cubicBezTo>
                  <a:pt x="16691" y="8836"/>
                  <a:pt x="16691" y="14727"/>
                  <a:pt x="16691" y="14727"/>
                </a:cubicBezTo>
                <a:close/>
                <a:moveTo>
                  <a:pt x="10800" y="20618"/>
                </a:moveTo>
                <a:lnTo>
                  <a:pt x="6873" y="20618"/>
                </a:lnTo>
                <a:cubicBezTo>
                  <a:pt x="5131" y="20618"/>
                  <a:pt x="3569" y="19857"/>
                  <a:pt x="2491" y="18655"/>
                </a:cubicBezTo>
                <a:lnTo>
                  <a:pt x="15182" y="18655"/>
                </a:lnTo>
                <a:cubicBezTo>
                  <a:pt x="14103" y="19857"/>
                  <a:pt x="12542" y="20618"/>
                  <a:pt x="10800" y="20618"/>
                </a:cubicBezTo>
                <a:moveTo>
                  <a:pt x="18655" y="10309"/>
                </a:moveTo>
                <a:lnTo>
                  <a:pt x="17673" y="10309"/>
                </a:lnTo>
                <a:lnTo>
                  <a:pt x="17673" y="8836"/>
                </a:lnTo>
                <a:cubicBezTo>
                  <a:pt x="17673" y="8295"/>
                  <a:pt x="17233" y="7855"/>
                  <a:pt x="16691" y="7855"/>
                </a:cubicBezTo>
                <a:lnTo>
                  <a:pt x="982" y="7855"/>
                </a:lnTo>
                <a:cubicBezTo>
                  <a:pt x="440" y="7855"/>
                  <a:pt x="0" y="8295"/>
                  <a:pt x="0" y="8836"/>
                </a:cubicBezTo>
                <a:lnTo>
                  <a:pt x="0" y="14727"/>
                </a:lnTo>
                <a:cubicBezTo>
                  <a:pt x="0" y="17232"/>
                  <a:pt x="1344" y="19417"/>
                  <a:pt x="3346" y="20618"/>
                </a:cubicBezTo>
                <a:lnTo>
                  <a:pt x="491" y="20618"/>
                </a:lnTo>
                <a:cubicBezTo>
                  <a:pt x="220" y="20618"/>
                  <a:pt x="0" y="20838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lnTo>
                  <a:pt x="17182" y="21600"/>
                </a:lnTo>
                <a:cubicBezTo>
                  <a:pt x="17453" y="21600"/>
                  <a:pt x="17673" y="21380"/>
                  <a:pt x="17673" y="21109"/>
                </a:cubicBezTo>
                <a:cubicBezTo>
                  <a:pt x="17673" y="20838"/>
                  <a:pt x="17453" y="20618"/>
                  <a:pt x="17182" y="20618"/>
                </a:cubicBezTo>
                <a:lnTo>
                  <a:pt x="14330" y="20618"/>
                </a:lnTo>
                <a:cubicBezTo>
                  <a:pt x="15925" y="19659"/>
                  <a:pt x="17101" y="18074"/>
                  <a:pt x="17511" y="16200"/>
                </a:cubicBezTo>
                <a:lnTo>
                  <a:pt x="18655" y="16200"/>
                </a:lnTo>
                <a:cubicBezTo>
                  <a:pt x="20281" y="16200"/>
                  <a:pt x="21600" y="14882"/>
                  <a:pt x="21600" y="13255"/>
                </a:cubicBezTo>
                <a:cubicBezTo>
                  <a:pt x="21600" y="11628"/>
                  <a:pt x="20281" y="10309"/>
                  <a:pt x="18655" y="10309"/>
                </a:cubicBezTo>
                <a:moveTo>
                  <a:pt x="11782" y="5891"/>
                </a:moveTo>
                <a:cubicBezTo>
                  <a:pt x="12053" y="5891"/>
                  <a:pt x="12273" y="5671"/>
                  <a:pt x="12273" y="5400"/>
                </a:cubicBezTo>
                <a:lnTo>
                  <a:pt x="12273" y="2455"/>
                </a:lnTo>
                <a:cubicBezTo>
                  <a:pt x="12273" y="2183"/>
                  <a:pt x="12053" y="1964"/>
                  <a:pt x="11782" y="1964"/>
                </a:cubicBezTo>
                <a:cubicBezTo>
                  <a:pt x="11511" y="1964"/>
                  <a:pt x="11291" y="2183"/>
                  <a:pt x="11291" y="2455"/>
                </a:cubicBezTo>
                <a:lnTo>
                  <a:pt x="11291" y="5400"/>
                </a:lnTo>
                <a:cubicBezTo>
                  <a:pt x="11291" y="5671"/>
                  <a:pt x="11511" y="5891"/>
                  <a:pt x="11782" y="5891"/>
                </a:cubicBezTo>
                <a:moveTo>
                  <a:pt x="14727" y="6873"/>
                </a:moveTo>
                <a:cubicBezTo>
                  <a:pt x="14998" y="6873"/>
                  <a:pt x="15218" y="6653"/>
                  <a:pt x="15218" y="6382"/>
                </a:cubicBezTo>
                <a:lnTo>
                  <a:pt x="15218" y="1473"/>
                </a:lnTo>
                <a:cubicBezTo>
                  <a:pt x="15218" y="1201"/>
                  <a:pt x="14998" y="982"/>
                  <a:pt x="14727" y="982"/>
                </a:cubicBezTo>
                <a:cubicBezTo>
                  <a:pt x="14456" y="982"/>
                  <a:pt x="14236" y="1201"/>
                  <a:pt x="14236" y="1473"/>
                </a:cubicBezTo>
                <a:lnTo>
                  <a:pt x="14236" y="6382"/>
                </a:lnTo>
                <a:cubicBezTo>
                  <a:pt x="14236" y="6653"/>
                  <a:pt x="14456" y="6873"/>
                  <a:pt x="14727" y="6873"/>
                </a:cubicBezTo>
                <a:moveTo>
                  <a:pt x="8836" y="5891"/>
                </a:moveTo>
                <a:cubicBezTo>
                  <a:pt x="9107" y="5891"/>
                  <a:pt x="9327" y="5671"/>
                  <a:pt x="9327" y="5400"/>
                </a:cubicBezTo>
                <a:lnTo>
                  <a:pt x="9327" y="491"/>
                </a:lnTo>
                <a:cubicBezTo>
                  <a:pt x="9327" y="220"/>
                  <a:pt x="9107" y="0"/>
                  <a:pt x="8836" y="0"/>
                </a:cubicBezTo>
                <a:cubicBezTo>
                  <a:pt x="8566" y="0"/>
                  <a:pt x="8345" y="220"/>
                  <a:pt x="8345" y="491"/>
                </a:cubicBezTo>
                <a:lnTo>
                  <a:pt x="8345" y="5400"/>
                </a:lnTo>
                <a:cubicBezTo>
                  <a:pt x="8345" y="5671"/>
                  <a:pt x="8566" y="5891"/>
                  <a:pt x="8836" y="589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bg1"/>
              </a:solidFill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213948" y="2433998"/>
            <a:ext cx="5764636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5"/>
          <p:cNvSpPr>
            <a:spLocks noEditPoints="1"/>
          </p:cNvSpPr>
          <p:nvPr/>
        </p:nvSpPr>
        <p:spPr bwMode="auto">
          <a:xfrm>
            <a:off x="212210" y="259080"/>
            <a:ext cx="568846" cy="567510"/>
          </a:xfrm>
          <a:custGeom>
            <a:avLst/>
            <a:gdLst>
              <a:gd name="T0" fmla="*/ 181 w 426"/>
              <a:gd name="T1" fmla="*/ 0 h 425"/>
              <a:gd name="T2" fmla="*/ 0 w 426"/>
              <a:gd name="T3" fmla="*/ 182 h 425"/>
              <a:gd name="T4" fmla="*/ 0 w 426"/>
              <a:gd name="T5" fmla="*/ 245 h 425"/>
              <a:gd name="T6" fmla="*/ 181 w 426"/>
              <a:gd name="T7" fmla="*/ 425 h 425"/>
              <a:gd name="T8" fmla="*/ 245 w 426"/>
              <a:gd name="T9" fmla="*/ 425 h 425"/>
              <a:gd name="T10" fmla="*/ 426 w 426"/>
              <a:gd name="T11" fmla="*/ 245 h 425"/>
              <a:gd name="T12" fmla="*/ 426 w 426"/>
              <a:gd name="T13" fmla="*/ 182 h 425"/>
              <a:gd name="T14" fmla="*/ 245 w 426"/>
              <a:gd name="T15" fmla="*/ 0 h 425"/>
              <a:gd name="T16" fmla="*/ 181 w 426"/>
              <a:gd name="T17" fmla="*/ 0 h 425"/>
              <a:gd name="T18" fmla="*/ 185 w 426"/>
              <a:gd name="T19" fmla="*/ 12 h 425"/>
              <a:gd name="T20" fmla="*/ 231 w 426"/>
              <a:gd name="T21" fmla="*/ 12 h 425"/>
              <a:gd name="T22" fmla="*/ 58 w 426"/>
              <a:gd name="T23" fmla="*/ 184 h 425"/>
              <a:gd name="T24" fmla="*/ 206 w 426"/>
              <a:gd name="T25" fmla="*/ 332 h 425"/>
              <a:gd name="T26" fmla="*/ 183 w 426"/>
              <a:gd name="T27" fmla="*/ 354 h 425"/>
              <a:gd name="T28" fmla="*/ 13 w 426"/>
              <a:gd name="T29" fmla="*/ 184 h 425"/>
              <a:gd name="T30" fmla="*/ 185 w 426"/>
              <a:gd name="T31" fmla="*/ 12 h 425"/>
              <a:gd name="T32" fmla="*/ 214 w 426"/>
              <a:gd name="T33" fmla="*/ 101 h 425"/>
              <a:gd name="T34" fmla="*/ 324 w 426"/>
              <a:gd name="T35" fmla="*/ 213 h 425"/>
              <a:gd name="T36" fmla="*/ 214 w 426"/>
              <a:gd name="T37" fmla="*/ 323 h 425"/>
              <a:gd name="T38" fmla="*/ 102 w 426"/>
              <a:gd name="T39" fmla="*/ 213 h 425"/>
              <a:gd name="T40" fmla="*/ 214 w 426"/>
              <a:gd name="T41" fmla="*/ 101 h 425"/>
              <a:gd name="T42" fmla="*/ 11 w 426"/>
              <a:gd name="T43" fmla="*/ 197 h 425"/>
              <a:gd name="T44" fmla="*/ 183 w 426"/>
              <a:gd name="T45" fmla="*/ 369 h 425"/>
              <a:gd name="T46" fmla="*/ 332 w 426"/>
              <a:gd name="T47" fmla="*/ 222 h 425"/>
              <a:gd name="T48" fmla="*/ 353 w 426"/>
              <a:gd name="T49" fmla="*/ 242 h 425"/>
              <a:gd name="T50" fmla="*/ 183 w 426"/>
              <a:gd name="T51" fmla="*/ 413 h 425"/>
              <a:gd name="T52" fmla="*/ 11 w 426"/>
              <a:gd name="T53" fmla="*/ 240 h 425"/>
              <a:gd name="T54" fmla="*/ 11 w 426"/>
              <a:gd name="T55" fmla="*/ 197 h 425"/>
              <a:gd name="T56" fmla="*/ 241 w 426"/>
              <a:gd name="T57" fmla="*/ 415 h 425"/>
              <a:gd name="T58" fmla="*/ 197 w 426"/>
              <a:gd name="T59" fmla="*/ 415 h 425"/>
              <a:gd name="T60" fmla="*/ 370 w 426"/>
              <a:gd name="T61" fmla="*/ 242 h 425"/>
              <a:gd name="T62" fmla="*/ 220 w 426"/>
              <a:gd name="T63" fmla="*/ 95 h 425"/>
              <a:gd name="T64" fmla="*/ 243 w 426"/>
              <a:gd name="T65" fmla="*/ 72 h 425"/>
              <a:gd name="T66" fmla="*/ 413 w 426"/>
              <a:gd name="T67" fmla="*/ 242 h 425"/>
              <a:gd name="T68" fmla="*/ 241 w 426"/>
              <a:gd name="T69" fmla="*/ 415 h 425"/>
              <a:gd name="T70" fmla="*/ 415 w 426"/>
              <a:gd name="T71" fmla="*/ 230 h 425"/>
              <a:gd name="T72" fmla="*/ 243 w 426"/>
              <a:gd name="T73" fmla="*/ 58 h 425"/>
              <a:gd name="T74" fmla="*/ 96 w 426"/>
              <a:gd name="T75" fmla="*/ 205 h 425"/>
              <a:gd name="T76" fmla="*/ 73 w 426"/>
              <a:gd name="T77" fmla="*/ 184 h 425"/>
              <a:gd name="T78" fmla="*/ 243 w 426"/>
              <a:gd name="T79" fmla="*/ 14 h 425"/>
              <a:gd name="T80" fmla="*/ 415 w 426"/>
              <a:gd name="T81" fmla="*/ 186 h 425"/>
              <a:gd name="T82" fmla="*/ 415 w 426"/>
              <a:gd name="T83" fmla="*/ 23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26" h="425">
                <a:moveTo>
                  <a:pt x="181" y="0"/>
                </a:moveTo>
                <a:lnTo>
                  <a:pt x="0" y="182"/>
                </a:lnTo>
                <a:lnTo>
                  <a:pt x="0" y="245"/>
                </a:lnTo>
                <a:lnTo>
                  <a:pt x="181" y="425"/>
                </a:lnTo>
                <a:lnTo>
                  <a:pt x="245" y="425"/>
                </a:lnTo>
                <a:lnTo>
                  <a:pt x="426" y="245"/>
                </a:lnTo>
                <a:lnTo>
                  <a:pt x="426" y="182"/>
                </a:lnTo>
                <a:lnTo>
                  <a:pt x="245" y="0"/>
                </a:lnTo>
                <a:lnTo>
                  <a:pt x="181" y="0"/>
                </a:lnTo>
                <a:close/>
                <a:moveTo>
                  <a:pt x="185" y="12"/>
                </a:moveTo>
                <a:lnTo>
                  <a:pt x="231" y="12"/>
                </a:lnTo>
                <a:lnTo>
                  <a:pt x="58" y="184"/>
                </a:lnTo>
                <a:lnTo>
                  <a:pt x="206" y="332"/>
                </a:lnTo>
                <a:lnTo>
                  <a:pt x="183" y="354"/>
                </a:lnTo>
                <a:lnTo>
                  <a:pt x="13" y="184"/>
                </a:lnTo>
                <a:lnTo>
                  <a:pt x="185" y="12"/>
                </a:lnTo>
                <a:close/>
                <a:moveTo>
                  <a:pt x="214" y="101"/>
                </a:moveTo>
                <a:lnTo>
                  <a:pt x="324" y="213"/>
                </a:lnTo>
                <a:lnTo>
                  <a:pt x="214" y="323"/>
                </a:lnTo>
                <a:lnTo>
                  <a:pt x="102" y="213"/>
                </a:lnTo>
                <a:lnTo>
                  <a:pt x="214" y="101"/>
                </a:lnTo>
                <a:close/>
                <a:moveTo>
                  <a:pt x="11" y="197"/>
                </a:moveTo>
                <a:lnTo>
                  <a:pt x="183" y="369"/>
                </a:lnTo>
                <a:lnTo>
                  <a:pt x="332" y="222"/>
                </a:lnTo>
                <a:lnTo>
                  <a:pt x="353" y="242"/>
                </a:lnTo>
                <a:lnTo>
                  <a:pt x="183" y="413"/>
                </a:lnTo>
                <a:lnTo>
                  <a:pt x="11" y="240"/>
                </a:lnTo>
                <a:lnTo>
                  <a:pt x="11" y="197"/>
                </a:lnTo>
                <a:close/>
                <a:moveTo>
                  <a:pt x="241" y="415"/>
                </a:moveTo>
                <a:lnTo>
                  <a:pt x="197" y="415"/>
                </a:lnTo>
                <a:lnTo>
                  <a:pt x="370" y="242"/>
                </a:lnTo>
                <a:lnTo>
                  <a:pt x="220" y="95"/>
                </a:lnTo>
                <a:lnTo>
                  <a:pt x="243" y="72"/>
                </a:lnTo>
                <a:lnTo>
                  <a:pt x="413" y="242"/>
                </a:lnTo>
                <a:lnTo>
                  <a:pt x="241" y="415"/>
                </a:lnTo>
                <a:close/>
                <a:moveTo>
                  <a:pt x="415" y="230"/>
                </a:moveTo>
                <a:lnTo>
                  <a:pt x="243" y="58"/>
                </a:lnTo>
                <a:lnTo>
                  <a:pt x="96" y="205"/>
                </a:lnTo>
                <a:lnTo>
                  <a:pt x="73" y="184"/>
                </a:lnTo>
                <a:lnTo>
                  <a:pt x="243" y="14"/>
                </a:lnTo>
                <a:lnTo>
                  <a:pt x="415" y="186"/>
                </a:lnTo>
                <a:lnTo>
                  <a:pt x="415" y="2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11536" y="312003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" name="Freeform 5"/>
          <p:cNvSpPr/>
          <p:nvPr/>
        </p:nvSpPr>
        <p:spPr bwMode="auto">
          <a:xfrm>
            <a:off x="3954174" y="1399125"/>
            <a:ext cx="2697457" cy="2131381"/>
          </a:xfrm>
          <a:custGeom>
            <a:avLst/>
            <a:gdLst/>
            <a:ahLst/>
            <a:cxnLst>
              <a:cxn ang="0">
                <a:pos x="1177" y="0"/>
              </a:cxn>
              <a:cxn ang="0">
                <a:pos x="797" y="722"/>
              </a:cxn>
              <a:cxn ang="0">
                <a:pos x="796" y="722"/>
              </a:cxn>
              <a:cxn ang="0">
                <a:pos x="0" y="930"/>
              </a:cxn>
              <a:cxn ang="0">
                <a:pos x="325" y="218"/>
              </a:cxn>
              <a:cxn ang="0">
                <a:pos x="1177" y="0"/>
              </a:cxn>
            </a:cxnLst>
            <a:rect l="0" t="0" r="r" b="b"/>
            <a:pathLst>
              <a:path w="1177" h="930">
                <a:moveTo>
                  <a:pt x="1177" y="0"/>
                </a:moveTo>
                <a:lnTo>
                  <a:pt x="797" y="722"/>
                </a:lnTo>
                <a:lnTo>
                  <a:pt x="796" y="722"/>
                </a:lnTo>
                <a:lnTo>
                  <a:pt x="0" y="930"/>
                </a:lnTo>
                <a:lnTo>
                  <a:pt x="325" y="218"/>
                </a:lnTo>
                <a:lnTo>
                  <a:pt x="1177" y="0"/>
                </a:ln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solidFill>
              <a:schemeClr val="bg1"/>
            </a:solidFill>
          </a:ln>
        </p:spPr>
        <p:txBody>
          <a:bodyPr anchor="ctr"/>
          <a:lstStyle/>
          <a:p>
            <a:pPr algn="ctr" defTabSz="1217295"/>
            <a:endParaRPr 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Freeform 6"/>
          <p:cNvSpPr/>
          <p:nvPr/>
        </p:nvSpPr>
        <p:spPr bwMode="auto">
          <a:xfrm>
            <a:off x="3954174" y="3053810"/>
            <a:ext cx="3293327" cy="2090129"/>
          </a:xfrm>
          <a:custGeom>
            <a:avLst/>
            <a:gdLst/>
            <a:ahLst/>
            <a:cxnLst>
              <a:cxn ang="0">
                <a:pos x="815" y="20"/>
              </a:cxn>
              <a:cxn ang="0">
                <a:pos x="1437" y="732"/>
              </a:cxn>
              <a:cxn ang="0">
                <a:pos x="705" y="912"/>
              </a:cxn>
              <a:cxn ang="0">
                <a:pos x="0" y="208"/>
              </a:cxn>
              <a:cxn ang="0">
                <a:pos x="796" y="0"/>
              </a:cxn>
              <a:cxn ang="0">
                <a:pos x="815" y="20"/>
              </a:cxn>
            </a:cxnLst>
            <a:rect l="0" t="0" r="r" b="b"/>
            <a:pathLst>
              <a:path w="1437" h="912">
                <a:moveTo>
                  <a:pt x="815" y="20"/>
                </a:moveTo>
                <a:lnTo>
                  <a:pt x="1437" y="732"/>
                </a:lnTo>
                <a:lnTo>
                  <a:pt x="705" y="912"/>
                </a:lnTo>
                <a:lnTo>
                  <a:pt x="0" y="208"/>
                </a:lnTo>
                <a:lnTo>
                  <a:pt x="796" y="0"/>
                </a:lnTo>
                <a:lnTo>
                  <a:pt x="815" y="20"/>
                </a:ln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solidFill>
              <a:schemeClr val="bg1"/>
            </a:solidFill>
          </a:ln>
        </p:spPr>
        <p:txBody>
          <a:bodyPr anchor="ctr"/>
          <a:lstStyle/>
          <a:p>
            <a:pPr algn="ctr" defTabSz="1217295"/>
            <a:endParaRPr 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Freeform 7"/>
          <p:cNvSpPr/>
          <p:nvPr/>
        </p:nvSpPr>
        <p:spPr bwMode="auto">
          <a:xfrm>
            <a:off x="5780746" y="1399125"/>
            <a:ext cx="2351395" cy="3332288"/>
          </a:xfrm>
          <a:custGeom>
            <a:avLst/>
            <a:gdLst/>
            <a:ahLst/>
            <a:cxnLst>
              <a:cxn ang="0">
                <a:pos x="0" y="722"/>
              </a:cxn>
              <a:cxn ang="0">
                <a:pos x="380" y="0"/>
              </a:cxn>
              <a:cxn ang="0">
                <a:pos x="1026" y="736"/>
              </a:cxn>
              <a:cxn ang="0">
                <a:pos x="640" y="1454"/>
              </a:cxn>
              <a:cxn ang="0">
                <a:pos x="18" y="742"/>
              </a:cxn>
              <a:cxn ang="0">
                <a:pos x="0" y="722"/>
              </a:cxn>
            </a:cxnLst>
            <a:rect l="0" t="0" r="r" b="b"/>
            <a:pathLst>
              <a:path w="1026" h="1454">
                <a:moveTo>
                  <a:pt x="0" y="722"/>
                </a:moveTo>
                <a:lnTo>
                  <a:pt x="380" y="0"/>
                </a:lnTo>
                <a:lnTo>
                  <a:pt x="1026" y="736"/>
                </a:lnTo>
                <a:lnTo>
                  <a:pt x="640" y="1454"/>
                </a:lnTo>
                <a:lnTo>
                  <a:pt x="18" y="742"/>
                </a:lnTo>
                <a:lnTo>
                  <a:pt x="0" y="722"/>
                </a:ln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solidFill>
              <a:schemeClr val="bg1"/>
            </a:solidFill>
          </a:ln>
        </p:spPr>
        <p:txBody>
          <a:bodyPr anchor="ctr"/>
          <a:lstStyle/>
          <a:p>
            <a:pPr algn="ctr" defTabSz="1217295"/>
            <a:endParaRPr 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Freeform 101"/>
          <p:cNvSpPr>
            <a:spLocks noEditPoints="1"/>
          </p:cNvSpPr>
          <p:nvPr/>
        </p:nvSpPr>
        <p:spPr bwMode="auto">
          <a:xfrm rot="712547">
            <a:off x="4819558" y="2071021"/>
            <a:ext cx="873182" cy="807841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Freeform 57"/>
          <p:cNvSpPr>
            <a:spLocks noEditPoints="1"/>
          </p:cNvSpPr>
          <p:nvPr/>
        </p:nvSpPr>
        <p:spPr bwMode="auto">
          <a:xfrm rot="19016722">
            <a:off x="5294515" y="3856714"/>
            <a:ext cx="625282" cy="554327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1" name="Freeform 122"/>
          <p:cNvSpPr>
            <a:spLocks noEditPoints="1"/>
          </p:cNvSpPr>
          <p:nvPr/>
        </p:nvSpPr>
        <p:spPr bwMode="auto">
          <a:xfrm rot="21215338">
            <a:off x="6651631" y="2770162"/>
            <a:ext cx="722847" cy="567297"/>
          </a:xfrm>
          <a:custGeom>
            <a:avLst/>
            <a:gdLst/>
            <a:ahLst/>
            <a:cxnLst>
              <a:cxn ang="0">
                <a:pos x="57" y="37"/>
              </a:cxn>
              <a:cxn ang="0">
                <a:pos x="38" y="56"/>
              </a:cxn>
              <a:cxn ang="0">
                <a:pos x="34" y="57"/>
              </a:cxn>
              <a:cxn ang="0">
                <a:pos x="31" y="56"/>
              </a:cxn>
              <a:cxn ang="0">
                <a:pos x="4" y="28"/>
              </a:cxn>
              <a:cxn ang="0">
                <a:pos x="0" y="20"/>
              </a:cxn>
              <a:cxn ang="0">
                <a:pos x="0" y="4"/>
              </a:cxn>
              <a:cxn ang="0">
                <a:pos x="5" y="0"/>
              </a:cxn>
              <a:cxn ang="0">
                <a:pos x="21" y="0"/>
              </a:cxn>
              <a:cxn ang="0">
                <a:pos x="29" y="3"/>
              </a:cxn>
              <a:cxn ang="0">
                <a:pos x="57" y="30"/>
              </a:cxn>
              <a:cxn ang="0">
                <a:pos x="58" y="34"/>
              </a:cxn>
              <a:cxn ang="0">
                <a:pos x="57" y="37"/>
              </a:cxn>
              <a:cxn ang="0">
                <a:pos x="13" y="7"/>
              </a:cxn>
              <a:cxn ang="0">
                <a:pos x="8" y="12"/>
              </a:cxn>
              <a:cxn ang="0">
                <a:pos x="13" y="17"/>
              </a:cxn>
              <a:cxn ang="0">
                <a:pos x="17" y="12"/>
              </a:cxn>
              <a:cxn ang="0">
                <a:pos x="13" y="7"/>
              </a:cxn>
              <a:cxn ang="0">
                <a:pos x="71" y="37"/>
              </a:cxn>
              <a:cxn ang="0">
                <a:pos x="52" y="56"/>
              </a:cxn>
              <a:cxn ang="0">
                <a:pos x="49" y="57"/>
              </a:cxn>
              <a:cxn ang="0">
                <a:pos x="45" y="55"/>
              </a:cxn>
              <a:cxn ang="0">
                <a:pos x="63" y="37"/>
              </a:cxn>
              <a:cxn ang="0">
                <a:pos x="64" y="34"/>
              </a:cxn>
              <a:cxn ang="0">
                <a:pos x="63" y="30"/>
              </a:cxn>
              <a:cxn ang="0">
                <a:pos x="35" y="3"/>
              </a:cxn>
              <a:cxn ang="0">
                <a:pos x="27" y="0"/>
              </a:cxn>
              <a:cxn ang="0">
                <a:pos x="36" y="0"/>
              </a:cxn>
              <a:cxn ang="0">
                <a:pos x="44" y="3"/>
              </a:cxn>
              <a:cxn ang="0">
                <a:pos x="71" y="30"/>
              </a:cxn>
              <a:cxn ang="0">
                <a:pos x="73" y="34"/>
              </a:cxn>
              <a:cxn ang="0">
                <a:pos x="71" y="37"/>
              </a:cxn>
            </a:cxnLst>
            <a:rect l="0" t="0" r="r" b="b"/>
            <a:pathLst>
              <a:path w="73" h="57">
                <a:moveTo>
                  <a:pt x="57" y="37"/>
                </a:moveTo>
                <a:cubicBezTo>
                  <a:pt x="38" y="56"/>
                  <a:pt x="38" y="56"/>
                  <a:pt x="38" y="56"/>
                </a:cubicBezTo>
                <a:cubicBezTo>
                  <a:pt x="37" y="57"/>
                  <a:pt x="36" y="57"/>
                  <a:pt x="34" y="57"/>
                </a:cubicBezTo>
                <a:cubicBezTo>
                  <a:pt x="33" y="57"/>
                  <a:pt x="32" y="57"/>
                  <a:pt x="31" y="56"/>
                </a:cubicBezTo>
                <a:cubicBezTo>
                  <a:pt x="4" y="28"/>
                  <a:pt x="4" y="28"/>
                  <a:pt x="4" y="28"/>
                </a:cubicBezTo>
                <a:cubicBezTo>
                  <a:pt x="2" y="27"/>
                  <a:pt x="0" y="23"/>
                  <a:pt x="0" y="20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3" y="0"/>
                  <a:pt x="5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4" y="0"/>
                  <a:pt x="27" y="1"/>
                  <a:pt x="29" y="3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1"/>
                  <a:pt x="58" y="32"/>
                  <a:pt x="58" y="34"/>
                </a:cubicBezTo>
                <a:cubicBezTo>
                  <a:pt x="58" y="35"/>
                  <a:pt x="57" y="36"/>
                  <a:pt x="57" y="37"/>
                </a:cubicBezTo>
                <a:close/>
                <a:moveTo>
                  <a:pt x="13" y="7"/>
                </a:moveTo>
                <a:cubicBezTo>
                  <a:pt x="10" y="7"/>
                  <a:pt x="8" y="9"/>
                  <a:pt x="8" y="12"/>
                </a:cubicBezTo>
                <a:cubicBezTo>
                  <a:pt x="8" y="14"/>
                  <a:pt x="10" y="17"/>
                  <a:pt x="13" y="17"/>
                </a:cubicBezTo>
                <a:cubicBezTo>
                  <a:pt x="15" y="17"/>
                  <a:pt x="17" y="14"/>
                  <a:pt x="17" y="12"/>
                </a:cubicBezTo>
                <a:cubicBezTo>
                  <a:pt x="17" y="9"/>
                  <a:pt x="15" y="7"/>
                  <a:pt x="13" y="7"/>
                </a:cubicBezTo>
                <a:close/>
                <a:moveTo>
                  <a:pt x="71" y="37"/>
                </a:moveTo>
                <a:cubicBezTo>
                  <a:pt x="52" y="56"/>
                  <a:pt x="52" y="56"/>
                  <a:pt x="52" y="56"/>
                </a:cubicBezTo>
                <a:cubicBezTo>
                  <a:pt x="52" y="57"/>
                  <a:pt x="50" y="57"/>
                  <a:pt x="49" y="57"/>
                </a:cubicBezTo>
                <a:cubicBezTo>
                  <a:pt x="47" y="57"/>
                  <a:pt x="46" y="56"/>
                  <a:pt x="45" y="55"/>
                </a:cubicBezTo>
                <a:cubicBezTo>
                  <a:pt x="63" y="37"/>
                  <a:pt x="63" y="37"/>
                  <a:pt x="63" y="37"/>
                </a:cubicBezTo>
                <a:cubicBezTo>
                  <a:pt x="63" y="36"/>
                  <a:pt x="64" y="35"/>
                  <a:pt x="64" y="34"/>
                </a:cubicBezTo>
                <a:cubicBezTo>
                  <a:pt x="64" y="32"/>
                  <a:pt x="63" y="31"/>
                  <a:pt x="63" y="30"/>
                </a:cubicBezTo>
                <a:cubicBezTo>
                  <a:pt x="35" y="3"/>
                  <a:pt x="35" y="3"/>
                  <a:pt x="35" y="3"/>
                </a:cubicBezTo>
                <a:cubicBezTo>
                  <a:pt x="34" y="1"/>
                  <a:pt x="30" y="0"/>
                  <a:pt x="2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8" y="0"/>
                  <a:pt x="42" y="1"/>
                  <a:pt x="44" y="3"/>
                </a:cubicBezTo>
                <a:cubicBezTo>
                  <a:pt x="71" y="30"/>
                  <a:pt x="71" y="30"/>
                  <a:pt x="71" y="30"/>
                </a:cubicBezTo>
                <a:cubicBezTo>
                  <a:pt x="72" y="31"/>
                  <a:pt x="73" y="32"/>
                  <a:pt x="73" y="34"/>
                </a:cubicBezTo>
                <a:cubicBezTo>
                  <a:pt x="73" y="35"/>
                  <a:pt x="72" y="36"/>
                  <a:pt x="71" y="3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8549491" y="2651303"/>
            <a:ext cx="1400062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553571" y="2966236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27557" y="2641749"/>
            <a:ext cx="1400062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1293620" y="2956682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390564" y="5536889"/>
            <a:ext cx="1400062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4923596" y="5851822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8" t="5948" r="5948" b="5948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文本框 4"/>
          <p:cNvSpPr txBox="1"/>
          <p:nvPr/>
        </p:nvSpPr>
        <p:spPr>
          <a:xfrm>
            <a:off x="4894986" y="2917879"/>
            <a:ext cx="24020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spc="600" smtClean="0">
                <a:blipFill>
                  <a:blip r:embed="rId2"/>
                  <a:stretch>
                    <a:fillRect/>
                  </a:stretch>
                </a:blip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目录</a:t>
            </a:r>
            <a:endParaRPr lang="zh-CN" altLang="en-US" sz="4400" spc="600">
              <a:blipFill>
                <a:blip r:embed="rId2"/>
                <a:stretch>
                  <a:fillRect/>
                </a:stretch>
              </a:blip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894986" y="3594370"/>
            <a:ext cx="2402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blipFill>
                  <a:blip r:embed="rId2"/>
                  <a:stretch>
                    <a:fillRect/>
                  </a:stretch>
                </a:blip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CONTENTS</a:t>
            </a:r>
            <a:endParaRPr lang="zh-CN" altLang="en-US" sz="2000">
              <a:blipFill>
                <a:blip r:embed="rId2"/>
                <a:stretch>
                  <a:fillRect/>
                </a:stretch>
              </a:blip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10396" y="1873244"/>
            <a:ext cx="2596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smtClean="0">
                <a:solidFill>
                  <a:schemeClr val="bg1"/>
                </a:solidFill>
              </a:rPr>
              <a:t>选题背景与意义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785594" y="1873244"/>
            <a:ext cx="2596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chemeClr val="bg1"/>
                </a:solidFill>
              </a:rPr>
              <a:t>论文框架与内容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10396" y="4523094"/>
            <a:ext cx="2596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smtClean="0">
                <a:solidFill>
                  <a:schemeClr val="bg1"/>
                </a:solidFill>
              </a:rPr>
              <a:t>研究成果与应用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785594" y="4523094"/>
            <a:ext cx="2596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chemeClr val="bg1"/>
                </a:solidFill>
              </a:rPr>
              <a:t>论文总结与致谢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47325" y="1842465"/>
            <a:ext cx="8267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01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47325" y="4492315"/>
            <a:ext cx="8267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03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17952" y="1842465"/>
            <a:ext cx="8267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02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17952" y="4492315"/>
            <a:ext cx="8267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04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 rot="2700000">
            <a:off x="3555096" y="1798484"/>
            <a:ext cx="611182" cy="61118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2700000">
            <a:off x="3555096" y="4448334"/>
            <a:ext cx="611182" cy="61118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 rot="2700000">
            <a:off x="8025723" y="1798484"/>
            <a:ext cx="611182" cy="61118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 rot="2700000">
            <a:off x="8025723" y="4448334"/>
            <a:ext cx="611182" cy="61118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-897314"/>
            <a:ext cx="3086367" cy="381033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5"/>
          <p:cNvSpPr>
            <a:spLocks noEditPoints="1"/>
          </p:cNvSpPr>
          <p:nvPr/>
        </p:nvSpPr>
        <p:spPr bwMode="auto">
          <a:xfrm>
            <a:off x="212210" y="259080"/>
            <a:ext cx="568846" cy="567510"/>
          </a:xfrm>
          <a:custGeom>
            <a:avLst/>
            <a:gdLst>
              <a:gd name="T0" fmla="*/ 181 w 426"/>
              <a:gd name="T1" fmla="*/ 0 h 425"/>
              <a:gd name="T2" fmla="*/ 0 w 426"/>
              <a:gd name="T3" fmla="*/ 182 h 425"/>
              <a:gd name="T4" fmla="*/ 0 w 426"/>
              <a:gd name="T5" fmla="*/ 245 h 425"/>
              <a:gd name="T6" fmla="*/ 181 w 426"/>
              <a:gd name="T7" fmla="*/ 425 h 425"/>
              <a:gd name="T8" fmla="*/ 245 w 426"/>
              <a:gd name="T9" fmla="*/ 425 h 425"/>
              <a:gd name="T10" fmla="*/ 426 w 426"/>
              <a:gd name="T11" fmla="*/ 245 h 425"/>
              <a:gd name="T12" fmla="*/ 426 w 426"/>
              <a:gd name="T13" fmla="*/ 182 h 425"/>
              <a:gd name="T14" fmla="*/ 245 w 426"/>
              <a:gd name="T15" fmla="*/ 0 h 425"/>
              <a:gd name="T16" fmla="*/ 181 w 426"/>
              <a:gd name="T17" fmla="*/ 0 h 425"/>
              <a:gd name="T18" fmla="*/ 185 w 426"/>
              <a:gd name="T19" fmla="*/ 12 h 425"/>
              <a:gd name="T20" fmla="*/ 231 w 426"/>
              <a:gd name="T21" fmla="*/ 12 h 425"/>
              <a:gd name="T22" fmla="*/ 58 w 426"/>
              <a:gd name="T23" fmla="*/ 184 h 425"/>
              <a:gd name="T24" fmla="*/ 206 w 426"/>
              <a:gd name="T25" fmla="*/ 332 h 425"/>
              <a:gd name="T26" fmla="*/ 183 w 426"/>
              <a:gd name="T27" fmla="*/ 354 h 425"/>
              <a:gd name="T28" fmla="*/ 13 w 426"/>
              <a:gd name="T29" fmla="*/ 184 h 425"/>
              <a:gd name="T30" fmla="*/ 185 w 426"/>
              <a:gd name="T31" fmla="*/ 12 h 425"/>
              <a:gd name="T32" fmla="*/ 214 w 426"/>
              <a:gd name="T33" fmla="*/ 101 h 425"/>
              <a:gd name="T34" fmla="*/ 324 w 426"/>
              <a:gd name="T35" fmla="*/ 213 h 425"/>
              <a:gd name="T36" fmla="*/ 214 w 426"/>
              <a:gd name="T37" fmla="*/ 323 h 425"/>
              <a:gd name="T38" fmla="*/ 102 w 426"/>
              <a:gd name="T39" fmla="*/ 213 h 425"/>
              <a:gd name="T40" fmla="*/ 214 w 426"/>
              <a:gd name="T41" fmla="*/ 101 h 425"/>
              <a:gd name="T42" fmla="*/ 11 w 426"/>
              <a:gd name="T43" fmla="*/ 197 h 425"/>
              <a:gd name="T44" fmla="*/ 183 w 426"/>
              <a:gd name="T45" fmla="*/ 369 h 425"/>
              <a:gd name="T46" fmla="*/ 332 w 426"/>
              <a:gd name="T47" fmla="*/ 222 h 425"/>
              <a:gd name="T48" fmla="*/ 353 w 426"/>
              <a:gd name="T49" fmla="*/ 242 h 425"/>
              <a:gd name="T50" fmla="*/ 183 w 426"/>
              <a:gd name="T51" fmla="*/ 413 h 425"/>
              <a:gd name="T52" fmla="*/ 11 w 426"/>
              <a:gd name="T53" fmla="*/ 240 h 425"/>
              <a:gd name="T54" fmla="*/ 11 w 426"/>
              <a:gd name="T55" fmla="*/ 197 h 425"/>
              <a:gd name="T56" fmla="*/ 241 w 426"/>
              <a:gd name="T57" fmla="*/ 415 h 425"/>
              <a:gd name="T58" fmla="*/ 197 w 426"/>
              <a:gd name="T59" fmla="*/ 415 h 425"/>
              <a:gd name="T60" fmla="*/ 370 w 426"/>
              <a:gd name="T61" fmla="*/ 242 h 425"/>
              <a:gd name="T62" fmla="*/ 220 w 426"/>
              <a:gd name="T63" fmla="*/ 95 h 425"/>
              <a:gd name="T64" fmla="*/ 243 w 426"/>
              <a:gd name="T65" fmla="*/ 72 h 425"/>
              <a:gd name="T66" fmla="*/ 413 w 426"/>
              <a:gd name="T67" fmla="*/ 242 h 425"/>
              <a:gd name="T68" fmla="*/ 241 w 426"/>
              <a:gd name="T69" fmla="*/ 415 h 425"/>
              <a:gd name="T70" fmla="*/ 415 w 426"/>
              <a:gd name="T71" fmla="*/ 230 h 425"/>
              <a:gd name="T72" fmla="*/ 243 w 426"/>
              <a:gd name="T73" fmla="*/ 58 h 425"/>
              <a:gd name="T74" fmla="*/ 96 w 426"/>
              <a:gd name="T75" fmla="*/ 205 h 425"/>
              <a:gd name="T76" fmla="*/ 73 w 426"/>
              <a:gd name="T77" fmla="*/ 184 h 425"/>
              <a:gd name="T78" fmla="*/ 243 w 426"/>
              <a:gd name="T79" fmla="*/ 14 h 425"/>
              <a:gd name="T80" fmla="*/ 415 w 426"/>
              <a:gd name="T81" fmla="*/ 186 h 425"/>
              <a:gd name="T82" fmla="*/ 415 w 426"/>
              <a:gd name="T83" fmla="*/ 23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26" h="425">
                <a:moveTo>
                  <a:pt x="181" y="0"/>
                </a:moveTo>
                <a:lnTo>
                  <a:pt x="0" y="182"/>
                </a:lnTo>
                <a:lnTo>
                  <a:pt x="0" y="245"/>
                </a:lnTo>
                <a:lnTo>
                  <a:pt x="181" y="425"/>
                </a:lnTo>
                <a:lnTo>
                  <a:pt x="245" y="425"/>
                </a:lnTo>
                <a:lnTo>
                  <a:pt x="426" y="245"/>
                </a:lnTo>
                <a:lnTo>
                  <a:pt x="426" y="182"/>
                </a:lnTo>
                <a:lnTo>
                  <a:pt x="245" y="0"/>
                </a:lnTo>
                <a:lnTo>
                  <a:pt x="181" y="0"/>
                </a:lnTo>
                <a:close/>
                <a:moveTo>
                  <a:pt x="185" y="12"/>
                </a:moveTo>
                <a:lnTo>
                  <a:pt x="231" y="12"/>
                </a:lnTo>
                <a:lnTo>
                  <a:pt x="58" y="184"/>
                </a:lnTo>
                <a:lnTo>
                  <a:pt x="206" y="332"/>
                </a:lnTo>
                <a:lnTo>
                  <a:pt x="183" y="354"/>
                </a:lnTo>
                <a:lnTo>
                  <a:pt x="13" y="184"/>
                </a:lnTo>
                <a:lnTo>
                  <a:pt x="185" y="12"/>
                </a:lnTo>
                <a:close/>
                <a:moveTo>
                  <a:pt x="214" y="101"/>
                </a:moveTo>
                <a:lnTo>
                  <a:pt x="324" y="213"/>
                </a:lnTo>
                <a:lnTo>
                  <a:pt x="214" y="323"/>
                </a:lnTo>
                <a:lnTo>
                  <a:pt x="102" y="213"/>
                </a:lnTo>
                <a:lnTo>
                  <a:pt x="214" y="101"/>
                </a:lnTo>
                <a:close/>
                <a:moveTo>
                  <a:pt x="11" y="197"/>
                </a:moveTo>
                <a:lnTo>
                  <a:pt x="183" y="369"/>
                </a:lnTo>
                <a:lnTo>
                  <a:pt x="332" y="222"/>
                </a:lnTo>
                <a:lnTo>
                  <a:pt x="353" y="242"/>
                </a:lnTo>
                <a:lnTo>
                  <a:pt x="183" y="413"/>
                </a:lnTo>
                <a:lnTo>
                  <a:pt x="11" y="240"/>
                </a:lnTo>
                <a:lnTo>
                  <a:pt x="11" y="197"/>
                </a:lnTo>
                <a:close/>
                <a:moveTo>
                  <a:pt x="241" y="415"/>
                </a:moveTo>
                <a:lnTo>
                  <a:pt x="197" y="415"/>
                </a:lnTo>
                <a:lnTo>
                  <a:pt x="370" y="242"/>
                </a:lnTo>
                <a:lnTo>
                  <a:pt x="220" y="95"/>
                </a:lnTo>
                <a:lnTo>
                  <a:pt x="243" y="72"/>
                </a:lnTo>
                <a:lnTo>
                  <a:pt x="413" y="242"/>
                </a:lnTo>
                <a:lnTo>
                  <a:pt x="241" y="415"/>
                </a:lnTo>
                <a:close/>
                <a:moveTo>
                  <a:pt x="415" y="230"/>
                </a:moveTo>
                <a:lnTo>
                  <a:pt x="243" y="58"/>
                </a:lnTo>
                <a:lnTo>
                  <a:pt x="96" y="205"/>
                </a:lnTo>
                <a:lnTo>
                  <a:pt x="73" y="184"/>
                </a:lnTo>
                <a:lnTo>
                  <a:pt x="243" y="14"/>
                </a:lnTo>
                <a:lnTo>
                  <a:pt x="415" y="186"/>
                </a:lnTo>
                <a:lnTo>
                  <a:pt x="415" y="2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11536" y="312003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" name="Freeform 7"/>
          <p:cNvSpPr/>
          <p:nvPr/>
        </p:nvSpPr>
        <p:spPr bwMode="auto">
          <a:xfrm>
            <a:off x="1668441" y="3020696"/>
            <a:ext cx="1660874" cy="827932"/>
          </a:xfrm>
          <a:prstGeom prst="curvedDownArrow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5" name="Freeform 7"/>
          <p:cNvSpPr/>
          <p:nvPr/>
        </p:nvSpPr>
        <p:spPr bwMode="auto">
          <a:xfrm flipV="1">
            <a:off x="3086304" y="3833719"/>
            <a:ext cx="1660874" cy="827932"/>
          </a:xfrm>
          <a:prstGeom prst="curvedDownArrow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6" name="Freeform 7"/>
          <p:cNvSpPr/>
          <p:nvPr/>
        </p:nvSpPr>
        <p:spPr bwMode="auto">
          <a:xfrm>
            <a:off x="4546494" y="3020696"/>
            <a:ext cx="1660874" cy="827932"/>
          </a:xfrm>
          <a:prstGeom prst="curvedDownArrow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7" name="Freeform 7"/>
          <p:cNvSpPr/>
          <p:nvPr/>
        </p:nvSpPr>
        <p:spPr bwMode="auto">
          <a:xfrm flipV="1">
            <a:off x="5973771" y="3833719"/>
            <a:ext cx="1660874" cy="827932"/>
          </a:xfrm>
          <a:prstGeom prst="curvedDownArrow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8" name="Freeform 7"/>
          <p:cNvSpPr/>
          <p:nvPr/>
        </p:nvSpPr>
        <p:spPr bwMode="auto">
          <a:xfrm>
            <a:off x="7418214" y="3020696"/>
            <a:ext cx="1660874" cy="827932"/>
          </a:xfrm>
          <a:prstGeom prst="curvedDownArrow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11" name="Freeform 7"/>
          <p:cNvSpPr/>
          <p:nvPr/>
        </p:nvSpPr>
        <p:spPr bwMode="auto">
          <a:xfrm flipV="1">
            <a:off x="8854015" y="3833719"/>
            <a:ext cx="1660874" cy="827932"/>
          </a:xfrm>
          <a:prstGeom prst="curvedDownArrow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12" name="Oval 39"/>
          <p:cNvSpPr/>
          <p:nvPr/>
        </p:nvSpPr>
        <p:spPr>
          <a:xfrm>
            <a:off x="2010564" y="3318346"/>
            <a:ext cx="972976" cy="972976"/>
          </a:xfrm>
          <a:prstGeom prst="ellipse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Sosa" pitchFamily="2" charset="0"/>
              </a:rPr>
              <a:t>1</a:t>
            </a:r>
            <a:endParaRPr lang="en-US" sz="4800" dirty="0">
              <a:solidFill>
                <a:schemeClr val="bg1"/>
              </a:solidFill>
              <a:latin typeface="Sosa" pitchFamily="2" charset="0"/>
            </a:endParaRPr>
          </a:p>
        </p:txBody>
      </p:sp>
      <p:sp>
        <p:nvSpPr>
          <p:cNvPr id="13" name="Oval 40"/>
          <p:cNvSpPr/>
          <p:nvPr/>
        </p:nvSpPr>
        <p:spPr>
          <a:xfrm>
            <a:off x="3479292" y="3304469"/>
            <a:ext cx="972976" cy="972976"/>
          </a:xfrm>
          <a:prstGeom prst="ellipse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Sosa" pitchFamily="2" charset="0"/>
              </a:rPr>
              <a:t>2</a:t>
            </a:r>
            <a:endParaRPr lang="en-US" sz="4800" dirty="0">
              <a:solidFill>
                <a:schemeClr val="bg1"/>
              </a:solidFill>
              <a:latin typeface="Sosa" pitchFamily="2" charset="0"/>
            </a:endParaRPr>
          </a:p>
        </p:txBody>
      </p:sp>
      <p:sp>
        <p:nvSpPr>
          <p:cNvPr id="14" name="Oval 41"/>
          <p:cNvSpPr/>
          <p:nvPr/>
        </p:nvSpPr>
        <p:spPr>
          <a:xfrm>
            <a:off x="4914897" y="3317081"/>
            <a:ext cx="972976" cy="972976"/>
          </a:xfrm>
          <a:prstGeom prst="ellipse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Sosa" pitchFamily="2" charset="0"/>
              </a:rPr>
              <a:t>3</a:t>
            </a:r>
            <a:endParaRPr lang="en-US" sz="4800" dirty="0">
              <a:solidFill>
                <a:schemeClr val="bg1"/>
              </a:solidFill>
              <a:latin typeface="Sosa" pitchFamily="2" charset="0"/>
            </a:endParaRPr>
          </a:p>
        </p:txBody>
      </p:sp>
      <p:sp>
        <p:nvSpPr>
          <p:cNvPr id="15" name="Oval 42"/>
          <p:cNvSpPr/>
          <p:nvPr/>
        </p:nvSpPr>
        <p:spPr>
          <a:xfrm>
            <a:off x="6332627" y="3312686"/>
            <a:ext cx="972976" cy="972976"/>
          </a:xfrm>
          <a:prstGeom prst="ellipse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Sosa" pitchFamily="2" charset="0"/>
              </a:rPr>
              <a:t>4</a:t>
            </a:r>
            <a:endParaRPr lang="en-US" sz="4800" dirty="0">
              <a:solidFill>
                <a:schemeClr val="bg1"/>
              </a:solidFill>
              <a:latin typeface="Sosa" pitchFamily="2" charset="0"/>
            </a:endParaRPr>
          </a:p>
        </p:txBody>
      </p:sp>
      <p:sp>
        <p:nvSpPr>
          <p:cNvPr id="16" name="Oval 43"/>
          <p:cNvSpPr/>
          <p:nvPr/>
        </p:nvSpPr>
        <p:spPr>
          <a:xfrm>
            <a:off x="7760929" y="3304948"/>
            <a:ext cx="972976" cy="972976"/>
          </a:xfrm>
          <a:prstGeom prst="ellipse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Sosa" pitchFamily="2" charset="0"/>
              </a:rPr>
              <a:t>5</a:t>
            </a:r>
            <a:endParaRPr lang="en-US" sz="4800" dirty="0">
              <a:solidFill>
                <a:schemeClr val="bg1"/>
              </a:solidFill>
              <a:latin typeface="Sosa" pitchFamily="2" charset="0"/>
            </a:endParaRPr>
          </a:p>
        </p:txBody>
      </p:sp>
      <p:sp>
        <p:nvSpPr>
          <p:cNvPr id="17" name="Oval 44"/>
          <p:cNvSpPr/>
          <p:nvPr/>
        </p:nvSpPr>
        <p:spPr>
          <a:xfrm>
            <a:off x="9203265" y="3315542"/>
            <a:ext cx="972976" cy="972976"/>
          </a:xfrm>
          <a:prstGeom prst="ellipse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Sosa" pitchFamily="2" charset="0"/>
              </a:rPr>
              <a:t>6</a:t>
            </a:r>
            <a:endParaRPr lang="en-US" sz="4800" dirty="0">
              <a:solidFill>
                <a:schemeClr val="bg1"/>
              </a:solidFill>
              <a:latin typeface="Sosa" pitchFamily="2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1442666" y="2321744"/>
            <a:ext cx="2112424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2041886" y="1952829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320719" y="2321744"/>
            <a:ext cx="2112424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19939" y="1952829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7192439" y="2321744"/>
            <a:ext cx="2112424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7791659" y="1952829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2860529" y="5298118"/>
            <a:ext cx="2112424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3459749" y="4929203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5747996" y="5298118"/>
            <a:ext cx="2112424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6347216" y="4929203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8626101" y="5298118"/>
            <a:ext cx="2112424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9225321" y="4929203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923489" y="2738373"/>
            <a:ext cx="43450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smtClean="0">
                <a:solidFill>
                  <a:schemeClr val="bg1"/>
                </a:solidFill>
              </a:rPr>
              <a:t>论文总结与致谢</a:t>
            </a:r>
            <a:endParaRPr lang="zh-CN" altLang="en-US" sz="3600" b="1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16400" y="3568490"/>
            <a:ext cx="375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Segoe UI Light" panose="020B0502040204020203" pitchFamily="34" charset="0"/>
                <a:ea typeface="MS PGothic" panose="020B0600070205080204" charset="-128"/>
                <a:cs typeface="Segoe UI Light" panose="020B0502040204020203" pitchFamily="34" charset="0"/>
                <a:sym typeface="Lato Regular" charset="0"/>
              </a:rPr>
              <a:t>Lorem ipsum dolor sit amet, consectetur adipiscing elit. Integer mollis vehicula ligula ut faucibus ger mor</a:t>
            </a:r>
            <a:r>
              <a:rPr lang="en-US" altLang="zh-CN" sz="1200" smtClean="0">
                <a:solidFill>
                  <a:schemeClr val="bg1"/>
                </a:solidFill>
                <a:latin typeface="Segoe UI Light" panose="020B0502040204020203" pitchFamily="34" charset="0"/>
                <a:ea typeface="MS PGothic" panose="020B0600070205080204" charset="-128"/>
                <a:cs typeface="Segoe UI Light" panose="020B0502040204020203" pitchFamily="34" charset="0"/>
                <a:sym typeface="Lato Regular" charset="0"/>
              </a:rPr>
              <a:t>,</a:t>
            </a:r>
            <a:endParaRPr lang="en-US" altLang="zh-CN" sz="1200">
              <a:solidFill>
                <a:schemeClr val="bg1"/>
              </a:solidFill>
              <a:latin typeface="Segoe UI Light" panose="020B0502040204020203" pitchFamily="34" charset="0"/>
              <a:ea typeface="MS PGothic" panose="020B0600070205080204" charset="-128"/>
              <a:cs typeface="Segoe UI Light" panose="020B0502040204020203" pitchFamily="34" charset="0"/>
              <a:sym typeface="Lato Regular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757200" y="3467408"/>
            <a:ext cx="67760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5"/>
          <p:cNvSpPr>
            <a:spLocks noEditPoints="1"/>
          </p:cNvSpPr>
          <p:nvPr/>
        </p:nvSpPr>
        <p:spPr bwMode="auto">
          <a:xfrm>
            <a:off x="212210" y="259080"/>
            <a:ext cx="568846" cy="567510"/>
          </a:xfrm>
          <a:custGeom>
            <a:avLst/>
            <a:gdLst>
              <a:gd name="T0" fmla="*/ 181 w 426"/>
              <a:gd name="T1" fmla="*/ 0 h 425"/>
              <a:gd name="T2" fmla="*/ 0 w 426"/>
              <a:gd name="T3" fmla="*/ 182 h 425"/>
              <a:gd name="T4" fmla="*/ 0 w 426"/>
              <a:gd name="T5" fmla="*/ 245 h 425"/>
              <a:gd name="T6" fmla="*/ 181 w 426"/>
              <a:gd name="T7" fmla="*/ 425 h 425"/>
              <a:gd name="T8" fmla="*/ 245 w 426"/>
              <a:gd name="T9" fmla="*/ 425 h 425"/>
              <a:gd name="T10" fmla="*/ 426 w 426"/>
              <a:gd name="T11" fmla="*/ 245 h 425"/>
              <a:gd name="T12" fmla="*/ 426 w 426"/>
              <a:gd name="T13" fmla="*/ 182 h 425"/>
              <a:gd name="T14" fmla="*/ 245 w 426"/>
              <a:gd name="T15" fmla="*/ 0 h 425"/>
              <a:gd name="T16" fmla="*/ 181 w 426"/>
              <a:gd name="T17" fmla="*/ 0 h 425"/>
              <a:gd name="T18" fmla="*/ 185 w 426"/>
              <a:gd name="T19" fmla="*/ 12 h 425"/>
              <a:gd name="T20" fmla="*/ 231 w 426"/>
              <a:gd name="T21" fmla="*/ 12 h 425"/>
              <a:gd name="T22" fmla="*/ 58 w 426"/>
              <a:gd name="T23" fmla="*/ 184 h 425"/>
              <a:gd name="T24" fmla="*/ 206 w 426"/>
              <a:gd name="T25" fmla="*/ 332 h 425"/>
              <a:gd name="T26" fmla="*/ 183 w 426"/>
              <a:gd name="T27" fmla="*/ 354 h 425"/>
              <a:gd name="T28" fmla="*/ 13 w 426"/>
              <a:gd name="T29" fmla="*/ 184 h 425"/>
              <a:gd name="T30" fmla="*/ 185 w 426"/>
              <a:gd name="T31" fmla="*/ 12 h 425"/>
              <a:gd name="T32" fmla="*/ 214 w 426"/>
              <a:gd name="T33" fmla="*/ 101 h 425"/>
              <a:gd name="T34" fmla="*/ 324 w 426"/>
              <a:gd name="T35" fmla="*/ 213 h 425"/>
              <a:gd name="T36" fmla="*/ 214 w 426"/>
              <a:gd name="T37" fmla="*/ 323 h 425"/>
              <a:gd name="T38" fmla="*/ 102 w 426"/>
              <a:gd name="T39" fmla="*/ 213 h 425"/>
              <a:gd name="T40" fmla="*/ 214 w 426"/>
              <a:gd name="T41" fmla="*/ 101 h 425"/>
              <a:gd name="T42" fmla="*/ 11 w 426"/>
              <a:gd name="T43" fmla="*/ 197 h 425"/>
              <a:gd name="T44" fmla="*/ 183 w 426"/>
              <a:gd name="T45" fmla="*/ 369 h 425"/>
              <a:gd name="T46" fmla="*/ 332 w 426"/>
              <a:gd name="T47" fmla="*/ 222 h 425"/>
              <a:gd name="T48" fmla="*/ 353 w 426"/>
              <a:gd name="T49" fmla="*/ 242 h 425"/>
              <a:gd name="T50" fmla="*/ 183 w 426"/>
              <a:gd name="T51" fmla="*/ 413 h 425"/>
              <a:gd name="T52" fmla="*/ 11 w 426"/>
              <a:gd name="T53" fmla="*/ 240 h 425"/>
              <a:gd name="T54" fmla="*/ 11 w 426"/>
              <a:gd name="T55" fmla="*/ 197 h 425"/>
              <a:gd name="T56" fmla="*/ 241 w 426"/>
              <a:gd name="T57" fmla="*/ 415 h 425"/>
              <a:gd name="T58" fmla="*/ 197 w 426"/>
              <a:gd name="T59" fmla="*/ 415 h 425"/>
              <a:gd name="T60" fmla="*/ 370 w 426"/>
              <a:gd name="T61" fmla="*/ 242 h 425"/>
              <a:gd name="T62" fmla="*/ 220 w 426"/>
              <a:gd name="T63" fmla="*/ 95 h 425"/>
              <a:gd name="T64" fmla="*/ 243 w 426"/>
              <a:gd name="T65" fmla="*/ 72 h 425"/>
              <a:gd name="T66" fmla="*/ 413 w 426"/>
              <a:gd name="T67" fmla="*/ 242 h 425"/>
              <a:gd name="T68" fmla="*/ 241 w 426"/>
              <a:gd name="T69" fmla="*/ 415 h 425"/>
              <a:gd name="T70" fmla="*/ 415 w 426"/>
              <a:gd name="T71" fmla="*/ 230 h 425"/>
              <a:gd name="T72" fmla="*/ 243 w 426"/>
              <a:gd name="T73" fmla="*/ 58 h 425"/>
              <a:gd name="T74" fmla="*/ 96 w 426"/>
              <a:gd name="T75" fmla="*/ 205 h 425"/>
              <a:gd name="T76" fmla="*/ 73 w 426"/>
              <a:gd name="T77" fmla="*/ 184 h 425"/>
              <a:gd name="T78" fmla="*/ 243 w 426"/>
              <a:gd name="T79" fmla="*/ 14 h 425"/>
              <a:gd name="T80" fmla="*/ 415 w 426"/>
              <a:gd name="T81" fmla="*/ 186 h 425"/>
              <a:gd name="T82" fmla="*/ 415 w 426"/>
              <a:gd name="T83" fmla="*/ 23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26" h="425">
                <a:moveTo>
                  <a:pt x="181" y="0"/>
                </a:moveTo>
                <a:lnTo>
                  <a:pt x="0" y="182"/>
                </a:lnTo>
                <a:lnTo>
                  <a:pt x="0" y="245"/>
                </a:lnTo>
                <a:lnTo>
                  <a:pt x="181" y="425"/>
                </a:lnTo>
                <a:lnTo>
                  <a:pt x="245" y="425"/>
                </a:lnTo>
                <a:lnTo>
                  <a:pt x="426" y="245"/>
                </a:lnTo>
                <a:lnTo>
                  <a:pt x="426" y="182"/>
                </a:lnTo>
                <a:lnTo>
                  <a:pt x="245" y="0"/>
                </a:lnTo>
                <a:lnTo>
                  <a:pt x="181" y="0"/>
                </a:lnTo>
                <a:close/>
                <a:moveTo>
                  <a:pt x="185" y="12"/>
                </a:moveTo>
                <a:lnTo>
                  <a:pt x="231" y="12"/>
                </a:lnTo>
                <a:lnTo>
                  <a:pt x="58" y="184"/>
                </a:lnTo>
                <a:lnTo>
                  <a:pt x="206" y="332"/>
                </a:lnTo>
                <a:lnTo>
                  <a:pt x="183" y="354"/>
                </a:lnTo>
                <a:lnTo>
                  <a:pt x="13" y="184"/>
                </a:lnTo>
                <a:lnTo>
                  <a:pt x="185" y="12"/>
                </a:lnTo>
                <a:close/>
                <a:moveTo>
                  <a:pt x="214" y="101"/>
                </a:moveTo>
                <a:lnTo>
                  <a:pt x="324" y="213"/>
                </a:lnTo>
                <a:lnTo>
                  <a:pt x="214" y="323"/>
                </a:lnTo>
                <a:lnTo>
                  <a:pt x="102" y="213"/>
                </a:lnTo>
                <a:lnTo>
                  <a:pt x="214" y="101"/>
                </a:lnTo>
                <a:close/>
                <a:moveTo>
                  <a:pt x="11" y="197"/>
                </a:moveTo>
                <a:lnTo>
                  <a:pt x="183" y="369"/>
                </a:lnTo>
                <a:lnTo>
                  <a:pt x="332" y="222"/>
                </a:lnTo>
                <a:lnTo>
                  <a:pt x="353" y="242"/>
                </a:lnTo>
                <a:lnTo>
                  <a:pt x="183" y="413"/>
                </a:lnTo>
                <a:lnTo>
                  <a:pt x="11" y="240"/>
                </a:lnTo>
                <a:lnTo>
                  <a:pt x="11" y="197"/>
                </a:lnTo>
                <a:close/>
                <a:moveTo>
                  <a:pt x="241" y="415"/>
                </a:moveTo>
                <a:lnTo>
                  <a:pt x="197" y="415"/>
                </a:lnTo>
                <a:lnTo>
                  <a:pt x="370" y="242"/>
                </a:lnTo>
                <a:lnTo>
                  <a:pt x="220" y="95"/>
                </a:lnTo>
                <a:lnTo>
                  <a:pt x="243" y="72"/>
                </a:lnTo>
                <a:lnTo>
                  <a:pt x="413" y="242"/>
                </a:lnTo>
                <a:lnTo>
                  <a:pt x="241" y="415"/>
                </a:lnTo>
                <a:close/>
                <a:moveTo>
                  <a:pt x="415" y="230"/>
                </a:moveTo>
                <a:lnTo>
                  <a:pt x="243" y="58"/>
                </a:lnTo>
                <a:lnTo>
                  <a:pt x="96" y="205"/>
                </a:lnTo>
                <a:lnTo>
                  <a:pt x="73" y="184"/>
                </a:lnTo>
                <a:lnTo>
                  <a:pt x="243" y="14"/>
                </a:lnTo>
                <a:lnTo>
                  <a:pt x="415" y="186"/>
                </a:lnTo>
                <a:lnTo>
                  <a:pt x="415" y="2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11536" y="312003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" name="Shape 539"/>
          <p:cNvSpPr/>
          <p:nvPr/>
        </p:nvSpPr>
        <p:spPr bwMode="auto">
          <a:xfrm>
            <a:off x="1494631" y="2552980"/>
            <a:ext cx="2527300" cy="1274763"/>
          </a:xfrm>
          <a:custGeom>
            <a:avLst/>
            <a:gdLst>
              <a:gd name="T0" fmla="*/ 5499 w 21600"/>
              <a:gd name="T1" fmla="*/ 0 h 21600"/>
              <a:gd name="T2" fmla="*/ 364703 w 21600"/>
              <a:gd name="T3" fmla="*/ 641336 h 21600"/>
              <a:gd name="T4" fmla="*/ 0 w 21600"/>
              <a:gd name="T5" fmla="*/ 1274763 h 21600"/>
              <a:gd name="T6" fmla="*/ 2169851 w 21600"/>
              <a:gd name="T7" fmla="*/ 1274763 h 21600"/>
              <a:gd name="T8" fmla="*/ 2527300 w 21600"/>
              <a:gd name="T9" fmla="*/ 647001 h 21600"/>
              <a:gd name="T10" fmla="*/ 2184593 w 21600"/>
              <a:gd name="T11" fmla="*/ 1062 h 21600"/>
              <a:gd name="T12" fmla="*/ 5499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 extrusionOk="0">
                <a:moveTo>
                  <a:pt x="47" y="0"/>
                </a:moveTo>
                <a:lnTo>
                  <a:pt x="3117" y="10867"/>
                </a:lnTo>
                <a:lnTo>
                  <a:pt x="0" y="21600"/>
                </a:lnTo>
                <a:lnTo>
                  <a:pt x="18545" y="21600"/>
                </a:lnTo>
                <a:lnTo>
                  <a:pt x="21600" y="10963"/>
                </a:lnTo>
                <a:lnTo>
                  <a:pt x="18671" y="18"/>
                </a:lnTo>
                <a:lnTo>
                  <a:pt x="47" y="0"/>
                </a:ln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Shape 542"/>
          <p:cNvSpPr/>
          <p:nvPr/>
        </p:nvSpPr>
        <p:spPr bwMode="auto">
          <a:xfrm>
            <a:off x="2459831" y="2953030"/>
            <a:ext cx="563563" cy="469900"/>
          </a:xfrm>
          <a:custGeom>
            <a:avLst/>
            <a:gdLst>
              <a:gd name="T0" fmla="*/ 556675 w 21600"/>
              <a:gd name="T1" fmla="*/ 311831 h 21600"/>
              <a:gd name="T2" fmla="*/ 563563 w 21600"/>
              <a:gd name="T3" fmla="*/ 446057 h 21600"/>
              <a:gd name="T4" fmla="*/ 540316 w 21600"/>
              <a:gd name="T5" fmla="*/ 469900 h 21600"/>
              <a:gd name="T6" fmla="*/ 406078 w 21600"/>
              <a:gd name="T7" fmla="*/ 463069 h 21600"/>
              <a:gd name="T8" fmla="*/ 399608 w 21600"/>
              <a:gd name="T9" fmla="*/ 328843 h 21600"/>
              <a:gd name="T10" fmla="*/ 422620 w 21600"/>
              <a:gd name="T11" fmla="*/ 305000 h 21600"/>
              <a:gd name="T12" fmla="*/ 464131 w 21600"/>
              <a:gd name="T13" fmla="*/ 258206 h 21600"/>
              <a:gd name="T14" fmla="*/ 299341 w 21600"/>
              <a:gd name="T15" fmla="*/ 252397 h 21600"/>
              <a:gd name="T16" fmla="*/ 340590 w 21600"/>
              <a:gd name="T17" fmla="*/ 305000 h 21600"/>
              <a:gd name="T18" fmla="*/ 363837 w 21600"/>
              <a:gd name="T19" fmla="*/ 328843 h 21600"/>
              <a:gd name="T20" fmla="*/ 356949 w 21600"/>
              <a:gd name="T21" fmla="*/ 463069 h 21600"/>
              <a:gd name="T22" fmla="*/ 222894 w 21600"/>
              <a:gd name="T23" fmla="*/ 469900 h 21600"/>
              <a:gd name="T24" fmla="*/ 199647 w 21600"/>
              <a:gd name="T25" fmla="*/ 446057 h 21600"/>
              <a:gd name="T26" fmla="*/ 206483 w 21600"/>
              <a:gd name="T27" fmla="*/ 311831 h 21600"/>
              <a:gd name="T28" fmla="*/ 264144 w 21600"/>
              <a:gd name="T29" fmla="*/ 305000 h 21600"/>
              <a:gd name="T30" fmla="*/ 105825 w 21600"/>
              <a:gd name="T31" fmla="*/ 252397 h 21600"/>
              <a:gd name="T32" fmla="*/ 99693 w 21600"/>
              <a:gd name="T33" fmla="*/ 305000 h 21600"/>
              <a:gd name="T34" fmla="*/ 157954 w 21600"/>
              <a:gd name="T35" fmla="*/ 311831 h 21600"/>
              <a:gd name="T36" fmla="*/ 164790 w 21600"/>
              <a:gd name="T37" fmla="*/ 446057 h 21600"/>
              <a:gd name="T38" fmla="*/ 140943 w 21600"/>
              <a:gd name="T39" fmla="*/ 469900 h 21600"/>
              <a:gd name="T40" fmla="*/ 6836 w 21600"/>
              <a:gd name="T41" fmla="*/ 463069 h 21600"/>
              <a:gd name="T42" fmla="*/ 0 w 21600"/>
              <a:gd name="T43" fmla="*/ 328843 h 21600"/>
              <a:gd name="T44" fmla="*/ 23821 w 21600"/>
              <a:gd name="T45" fmla="*/ 305000 h 21600"/>
              <a:gd name="T46" fmla="*/ 64497 w 21600"/>
              <a:gd name="T47" fmla="*/ 258206 h 21600"/>
              <a:gd name="T48" fmla="*/ 105772 w 21600"/>
              <a:gd name="T49" fmla="*/ 217503 h 21600"/>
              <a:gd name="T50" fmla="*/ 264092 w 21600"/>
              <a:gd name="T51" fmla="*/ 164269 h 21600"/>
              <a:gd name="T52" fmla="*/ 206431 w 21600"/>
              <a:gd name="T53" fmla="*/ 157678 h 21600"/>
              <a:gd name="T54" fmla="*/ 199595 w 21600"/>
              <a:gd name="T55" fmla="*/ 23190 h 21600"/>
              <a:gd name="T56" fmla="*/ 222842 w 21600"/>
              <a:gd name="T57" fmla="*/ 0 h 21600"/>
              <a:gd name="T58" fmla="*/ 356897 w 21600"/>
              <a:gd name="T59" fmla="*/ 6831 h 21600"/>
              <a:gd name="T60" fmla="*/ 363785 w 21600"/>
              <a:gd name="T61" fmla="*/ 141057 h 21600"/>
              <a:gd name="T62" fmla="*/ 340538 w 21600"/>
              <a:gd name="T63" fmla="*/ 164269 h 21600"/>
              <a:gd name="T64" fmla="*/ 299288 w 21600"/>
              <a:gd name="T65" fmla="*/ 217503 h 21600"/>
              <a:gd name="T66" fmla="*/ 486673 w 21600"/>
              <a:gd name="T67" fmla="*/ 229272 h 21600"/>
              <a:gd name="T68" fmla="*/ 498936 w 21600"/>
              <a:gd name="T69" fmla="*/ 305000 h 2160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21600" h="21600" extrusionOk="0">
                <a:moveTo>
                  <a:pt x="20709" y="14020"/>
                </a:moveTo>
                <a:cubicBezTo>
                  <a:pt x="20951" y="14020"/>
                  <a:pt x="21162" y="14126"/>
                  <a:pt x="21336" y="14334"/>
                </a:cubicBezTo>
                <a:cubicBezTo>
                  <a:pt x="21512" y="14549"/>
                  <a:pt x="21600" y="14810"/>
                  <a:pt x="21600" y="15116"/>
                </a:cubicBezTo>
                <a:lnTo>
                  <a:pt x="21600" y="20504"/>
                </a:lnTo>
                <a:cubicBezTo>
                  <a:pt x="21600" y="20816"/>
                  <a:pt x="21512" y="21071"/>
                  <a:pt x="21336" y="21286"/>
                </a:cubicBezTo>
                <a:cubicBezTo>
                  <a:pt x="21162" y="21494"/>
                  <a:pt x="20951" y="21600"/>
                  <a:pt x="20709" y="21600"/>
                </a:cubicBezTo>
                <a:lnTo>
                  <a:pt x="16198" y="21600"/>
                </a:lnTo>
                <a:cubicBezTo>
                  <a:pt x="15941" y="21600"/>
                  <a:pt x="15730" y="21494"/>
                  <a:pt x="15564" y="21286"/>
                </a:cubicBezTo>
                <a:cubicBezTo>
                  <a:pt x="15400" y="21071"/>
                  <a:pt x="15316" y="20816"/>
                  <a:pt x="15316" y="20504"/>
                </a:cubicBezTo>
                <a:lnTo>
                  <a:pt x="15316" y="15116"/>
                </a:lnTo>
                <a:cubicBezTo>
                  <a:pt x="15316" y="14810"/>
                  <a:pt x="15400" y="14549"/>
                  <a:pt x="15571" y="14334"/>
                </a:cubicBezTo>
                <a:cubicBezTo>
                  <a:pt x="15737" y="14126"/>
                  <a:pt x="15945" y="14020"/>
                  <a:pt x="16198" y="14020"/>
                </a:cubicBezTo>
                <a:lnTo>
                  <a:pt x="17789" y="14020"/>
                </a:lnTo>
                <a:lnTo>
                  <a:pt x="17789" y="11869"/>
                </a:lnTo>
                <a:cubicBezTo>
                  <a:pt x="17789" y="11699"/>
                  <a:pt x="17708" y="11611"/>
                  <a:pt x="17544" y="11602"/>
                </a:cubicBezTo>
                <a:lnTo>
                  <a:pt x="11473" y="11602"/>
                </a:lnTo>
                <a:lnTo>
                  <a:pt x="11473" y="14020"/>
                </a:lnTo>
                <a:lnTo>
                  <a:pt x="13054" y="14020"/>
                </a:lnTo>
                <a:cubicBezTo>
                  <a:pt x="13297" y="14020"/>
                  <a:pt x="13507" y="14126"/>
                  <a:pt x="13681" y="14334"/>
                </a:cubicBezTo>
                <a:cubicBezTo>
                  <a:pt x="13857" y="14549"/>
                  <a:pt x="13945" y="14810"/>
                  <a:pt x="13945" y="15116"/>
                </a:cubicBezTo>
                <a:lnTo>
                  <a:pt x="13945" y="20504"/>
                </a:lnTo>
                <a:cubicBezTo>
                  <a:pt x="13945" y="20816"/>
                  <a:pt x="13857" y="21071"/>
                  <a:pt x="13681" y="21286"/>
                </a:cubicBezTo>
                <a:cubicBezTo>
                  <a:pt x="13507" y="21494"/>
                  <a:pt x="13297" y="21600"/>
                  <a:pt x="13054" y="21600"/>
                </a:cubicBezTo>
                <a:lnTo>
                  <a:pt x="8543" y="21600"/>
                </a:lnTo>
                <a:cubicBezTo>
                  <a:pt x="8298" y="21600"/>
                  <a:pt x="8090" y="21494"/>
                  <a:pt x="7914" y="21286"/>
                </a:cubicBezTo>
                <a:cubicBezTo>
                  <a:pt x="7740" y="21071"/>
                  <a:pt x="7652" y="20816"/>
                  <a:pt x="7652" y="20504"/>
                </a:cubicBezTo>
                <a:lnTo>
                  <a:pt x="7652" y="15116"/>
                </a:lnTo>
                <a:cubicBezTo>
                  <a:pt x="7652" y="14810"/>
                  <a:pt x="7740" y="14549"/>
                  <a:pt x="7914" y="14334"/>
                </a:cubicBezTo>
                <a:cubicBezTo>
                  <a:pt x="8090" y="14126"/>
                  <a:pt x="8298" y="14020"/>
                  <a:pt x="8543" y="14020"/>
                </a:cubicBezTo>
                <a:lnTo>
                  <a:pt x="10124" y="14020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2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2" y="14020"/>
                  <a:pt x="5875" y="14126"/>
                  <a:pt x="6054" y="14334"/>
                </a:cubicBezTo>
                <a:cubicBezTo>
                  <a:pt x="6230" y="14549"/>
                  <a:pt x="6316" y="14810"/>
                  <a:pt x="6316" y="15116"/>
                </a:cubicBezTo>
                <a:lnTo>
                  <a:pt x="6316" y="20504"/>
                </a:lnTo>
                <a:cubicBezTo>
                  <a:pt x="6316" y="20816"/>
                  <a:pt x="6230" y="21071"/>
                  <a:pt x="6054" y="21286"/>
                </a:cubicBezTo>
                <a:cubicBezTo>
                  <a:pt x="5877" y="21494"/>
                  <a:pt x="5664" y="21600"/>
                  <a:pt x="5402" y="21600"/>
                </a:cubicBezTo>
                <a:lnTo>
                  <a:pt x="913" y="21600"/>
                </a:lnTo>
                <a:cubicBezTo>
                  <a:pt x="658" y="21600"/>
                  <a:pt x="441" y="21494"/>
                  <a:pt x="262" y="21286"/>
                </a:cubicBezTo>
                <a:cubicBezTo>
                  <a:pt x="88" y="21071"/>
                  <a:pt x="0" y="20816"/>
                  <a:pt x="0" y="20504"/>
                </a:cubicBezTo>
                <a:lnTo>
                  <a:pt x="0" y="15116"/>
                </a:lnTo>
                <a:cubicBezTo>
                  <a:pt x="0" y="14810"/>
                  <a:pt x="88" y="14549"/>
                  <a:pt x="262" y="14334"/>
                </a:cubicBezTo>
                <a:cubicBezTo>
                  <a:pt x="438" y="14126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2"/>
                  <a:pt x="2942" y="10544"/>
                </a:cubicBezTo>
                <a:cubicBezTo>
                  <a:pt x="3253" y="10180"/>
                  <a:pt x="3623" y="9998"/>
                  <a:pt x="4054" y="9998"/>
                </a:cubicBezTo>
                <a:lnTo>
                  <a:pt x="10122" y="9998"/>
                </a:lnTo>
                <a:lnTo>
                  <a:pt x="10122" y="7551"/>
                </a:lnTo>
                <a:lnTo>
                  <a:pt x="8541" y="7551"/>
                </a:lnTo>
                <a:cubicBezTo>
                  <a:pt x="8296" y="7551"/>
                  <a:pt x="8088" y="7451"/>
                  <a:pt x="7912" y="7248"/>
                </a:cubicBezTo>
                <a:cubicBezTo>
                  <a:pt x="7738" y="7045"/>
                  <a:pt x="7650" y="6790"/>
                  <a:pt x="7650" y="6484"/>
                </a:cubicBezTo>
                <a:lnTo>
                  <a:pt x="7650" y="1066"/>
                </a:lnTo>
                <a:cubicBezTo>
                  <a:pt x="7650" y="776"/>
                  <a:pt x="7738" y="523"/>
                  <a:pt x="7912" y="314"/>
                </a:cubicBezTo>
                <a:cubicBezTo>
                  <a:pt x="8088" y="103"/>
                  <a:pt x="8296" y="0"/>
                  <a:pt x="8541" y="0"/>
                </a:cubicBezTo>
                <a:lnTo>
                  <a:pt x="13052" y="0"/>
                </a:lnTo>
                <a:cubicBezTo>
                  <a:pt x="13294" y="0"/>
                  <a:pt x="13505" y="103"/>
                  <a:pt x="13679" y="314"/>
                </a:cubicBezTo>
                <a:cubicBezTo>
                  <a:pt x="13855" y="523"/>
                  <a:pt x="13943" y="776"/>
                  <a:pt x="13943" y="1066"/>
                </a:cubicBezTo>
                <a:lnTo>
                  <a:pt x="13943" y="6484"/>
                </a:lnTo>
                <a:cubicBezTo>
                  <a:pt x="13943" y="6790"/>
                  <a:pt x="13855" y="7045"/>
                  <a:pt x="13679" y="7248"/>
                </a:cubicBezTo>
                <a:cubicBezTo>
                  <a:pt x="13505" y="7451"/>
                  <a:pt x="13294" y="7551"/>
                  <a:pt x="13052" y="7551"/>
                </a:cubicBezTo>
                <a:lnTo>
                  <a:pt x="11471" y="7551"/>
                </a:lnTo>
                <a:lnTo>
                  <a:pt x="11471" y="9998"/>
                </a:lnTo>
                <a:lnTo>
                  <a:pt x="17541" y="9998"/>
                </a:lnTo>
                <a:cubicBezTo>
                  <a:pt x="17970" y="9998"/>
                  <a:pt x="18339" y="10177"/>
                  <a:pt x="18653" y="10539"/>
                </a:cubicBezTo>
                <a:cubicBezTo>
                  <a:pt x="18966" y="10900"/>
                  <a:pt x="19123" y="11344"/>
                  <a:pt x="19123" y="11869"/>
                </a:cubicBezTo>
                <a:lnTo>
                  <a:pt x="19123" y="14020"/>
                </a:lnTo>
                <a:lnTo>
                  <a:pt x="20709" y="140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Shape 544"/>
          <p:cNvSpPr/>
          <p:nvPr/>
        </p:nvSpPr>
        <p:spPr bwMode="auto">
          <a:xfrm>
            <a:off x="3720306" y="2551393"/>
            <a:ext cx="2528888" cy="1276350"/>
          </a:xfrm>
          <a:custGeom>
            <a:avLst/>
            <a:gdLst>
              <a:gd name="T0" fmla="*/ 5503 w 21600"/>
              <a:gd name="T1" fmla="*/ 0 h 21600"/>
              <a:gd name="T2" fmla="*/ 364933 w 21600"/>
              <a:gd name="T3" fmla="*/ 642134 h 21600"/>
              <a:gd name="T4" fmla="*/ 0 w 21600"/>
              <a:gd name="T5" fmla="*/ 1276350 h 21600"/>
              <a:gd name="T6" fmla="*/ 2171214 w 21600"/>
              <a:gd name="T7" fmla="*/ 1276350 h 21600"/>
              <a:gd name="T8" fmla="*/ 2528888 w 21600"/>
              <a:gd name="T9" fmla="*/ 647807 h 21600"/>
              <a:gd name="T10" fmla="*/ 2185966 w 21600"/>
              <a:gd name="T11" fmla="*/ 1064 h 21600"/>
              <a:gd name="T12" fmla="*/ 5503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 extrusionOk="0">
                <a:moveTo>
                  <a:pt x="47" y="0"/>
                </a:moveTo>
                <a:lnTo>
                  <a:pt x="3117" y="10867"/>
                </a:lnTo>
                <a:lnTo>
                  <a:pt x="0" y="21600"/>
                </a:lnTo>
                <a:lnTo>
                  <a:pt x="18545" y="21600"/>
                </a:lnTo>
                <a:lnTo>
                  <a:pt x="21600" y="10963"/>
                </a:lnTo>
                <a:lnTo>
                  <a:pt x="18671" y="18"/>
                </a:lnTo>
                <a:lnTo>
                  <a:pt x="47" y="0"/>
                </a:ln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Shape 547"/>
          <p:cNvSpPr/>
          <p:nvPr/>
        </p:nvSpPr>
        <p:spPr bwMode="auto">
          <a:xfrm>
            <a:off x="4714081" y="2948268"/>
            <a:ext cx="585788" cy="487362"/>
          </a:xfrm>
          <a:custGeom>
            <a:avLst/>
            <a:gdLst>
              <a:gd name="T0" fmla="*/ 360395 w 21600"/>
              <a:gd name="T1" fmla="*/ 174435 h 21600"/>
              <a:gd name="T2" fmla="*/ 327526 w 21600"/>
              <a:gd name="T3" fmla="*/ 243681 h 21600"/>
              <a:gd name="T4" fmla="*/ 334279 w 21600"/>
              <a:gd name="T5" fmla="*/ 311077 h 21600"/>
              <a:gd name="T6" fmla="*/ 282778 w 21600"/>
              <a:gd name="T7" fmla="*/ 352119 h 21600"/>
              <a:gd name="T8" fmla="*/ 221813 w 21600"/>
              <a:gd name="T9" fmla="*/ 349186 h 21600"/>
              <a:gd name="T10" fmla="*/ 151735 w 21600"/>
              <a:gd name="T11" fmla="*/ 382308 h 21600"/>
              <a:gd name="T12" fmla="*/ 99448 w 21600"/>
              <a:gd name="T13" fmla="*/ 340838 h 21600"/>
              <a:gd name="T14" fmla="*/ 40788 w 21600"/>
              <a:gd name="T15" fmla="*/ 320260 h 21600"/>
              <a:gd name="T16" fmla="*/ 62620 w 21600"/>
              <a:gd name="T17" fmla="*/ 272359 h 21600"/>
              <a:gd name="T18" fmla="*/ 0 w 21600"/>
              <a:gd name="T19" fmla="*/ 232399 h 21600"/>
              <a:gd name="T20" fmla="*/ 51311 w 21600"/>
              <a:gd name="T21" fmla="*/ 166199 h 21600"/>
              <a:gd name="T22" fmla="*/ 39514 w 21600"/>
              <a:gd name="T23" fmla="*/ 90455 h 21600"/>
              <a:gd name="T24" fmla="*/ 97035 w 21600"/>
              <a:gd name="T25" fmla="*/ 67847 h 21600"/>
              <a:gd name="T26" fmla="*/ 148156 w 21600"/>
              <a:gd name="T27" fmla="*/ 44404 h 21600"/>
              <a:gd name="T28" fmla="*/ 219074 w 21600"/>
              <a:gd name="T29" fmla="*/ 44404 h 21600"/>
              <a:gd name="T30" fmla="*/ 286602 w 21600"/>
              <a:gd name="T31" fmla="*/ 55866 h 21600"/>
              <a:gd name="T32" fmla="*/ 333655 w 21600"/>
              <a:gd name="T33" fmla="*/ 99435 h 21600"/>
              <a:gd name="T34" fmla="*/ 183899 w 21600"/>
              <a:gd name="T35" fmla="*/ 260490 h 21600"/>
              <a:gd name="T36" fmla="*/ 234641 w 21600"/>
              <a:gd name="T37" fmla="*/ 184115 h 21600"/>
              <a:gd name="T38" fmla="*/ 128304 w 21600"/>
              <a:gd name="T39" fmla="*/ 205572 h 21600"/>
              <a:gd name="T40" fmla="*/ 555848 w 21600"/>
              <a:gd name="T41" fmla="*/ 382489 h 21600"/>
              <a:gd name="T42" fmla="*/ 564987 w 21600"/>
              <a:gd name="T43" fmla="*/ 431879 h 21600"/>
              <a:gd name="T44" fmla="*/ 520673 w 21600"/>
              <a:gd name="T45" fmla="*/ 473102 h 21600"/>
              <a:gd name="T46" fmla="*/ 471153 w 21600"/>
              <a:gd name="T47" fmla="*/ 459339 h 21600"/>
              <a:gd name="T48" fmla="*/ 443707 w 21600"/>
              <a:gd name="T49" fmla="*/ 485061 h 21600"/>
              <a:gd name="T50" fmla="*/ 402404 w 21600"/>
              <a:gd name="T51" fmla="*/ 436708 h 21600"/>
              <a:gd name="T52" fmla="*/ 354917 w 21600"/>
              <a:gd name="T53" fmla="*/ 420598 h 21600"/>
              <a:gd name="T54" fmla="*/ 340408 w 21600"/>
              <a:gd name="T55" fmla="*/ 362949 h 21600"/>
              <a:gd name="T56" fmla="*/ 373874 w 21600"/>
              <a:gd name="T57" fmla="*/ 336686 h 21600"/>
              <a:gd name="T58" fmla="*/ 361805 w 21600"/>
              <a:gd name="T59" fmla="*/ 298035 h 21600"/>
              <a:gd name="T60" fmla="*/ 406092 w 21600"/>
              <a:gd name="T61" fmla="*/ 257444 h 21600"/>
              <a:gd name="T62" fmla="*/ 454989 w 21600"/>
              <a:gd name="T63" fmla="*/ 271140 h 21600"/>
              <a:gd name="T64" fmla="*/ 482814 w 21600"/>
              <a:gd name="T65" fmla="*/ 245283 h 21600"/>
              <a:gd name="T66" fmla="*/ 524307 w 21600"/>
              <a:gd name="T67" fmla="*/ 293703 h 21600"/>
              <a:gd name="T68" fmla="*/ 575076 w 21600"/>
              <a:gd name="T69" fmla="*/ 317959 h 21600"/>
              <a:gd name="T70" fmla="*/ 572635 w 21600"/>
              <a:gd name="T71" fmla="*/ 376013 h 21600"/>
              <a:gd name="T72" fmla="*/ 549339 w 21600"/>
              <a:gd name="T73" fmla="*/ 161168 h 21600"/>
              <a:gd name="T74" fmla="*/ 536647 w 21600"/>
              <a:gd name="T75" fmla="*/ 199976 h 21600"/>
              <a:gd name="T76" fmla="*/ 495859 w 21600"/>
              <a:gd name="T77" fmla="*/ 197810 h 21600"/>
              <a:gd name="T78" fmla="*/ 466244 w 21600"/>
              <a:gd name="T79" fmla="*/ 199976 h 21600"/>
              <a:gd name="T80" fmla="*/ 425429 w 21600"/>
              <a:gd name="T81" fmla="*/ 206926 h 21600"/>
              <a:gd name="T82" fmla="*/ 408452 w 21600"/>
              <a:gd name="T83" fmla="*/ 171005 h 21600"/>
              <a:gd name="T84" fmla="*/ 365385 w 21600"/>
              <a:gd name="T85" fmla="*/ 124413 h 21600"/>
              <a:gd name="T86" fmla="*/ 394105 w 21600"/>
              <a:gd name="T87" fmla="*/ 81430 h 21600"/>
              <a:gd name="T88" fmla="*/ 392315 w 21600"/>
              <a:gd name="T89" fmla="*/ 35740 h 21600"/>
              <a:gd name="T90" fmla="*/ 442107 w 21600"/>
              <a:gd name="T91" fmla="*/ 6679 h 21600"/>
              <a:gd name="T92" fmla="*/ 476305 w 21600"/>
              <a:gd name="T93" fmla="*/ 23195 h 21600"/>
              <a:gd name="T94" fmla="*/ 498598 w 21600"/>
              <a:gd name="T95" fmla="*/ 0 h 21600"/>
              <a:gd name="T96" fmla="*/ 546844 w 21600"/>
              <a:gd name="T97" fmla="*/ 30957 h 21600"/>
              <a:gd name="T98" fmla="*/ 574425 w 21600"/>
              <a:gd name="T99" fmla="*/ 72946 h 21600"/>
              <a:gd name="T100" fmla="*/ 573204 w 21600"/>
              <a:gd name="T101" fmla="*/ 133912 h 21600"/>
              <a:gd name="T102" fmla="*/ 463234 w 21600"/>
              <a:gd name="T103" fmla="*/ 401668 h 21600"/>
              <a:gd name="T104" fmla="*/ 437578 w 21600"/>
              <a:gd name="T105" fmla="*/ 339303 h 21600"/>
              <a:gd name="T106" fmla="*/ 498977 w 21600"/>
              <a:gd name="T107" fmla="*/ 132829 h 21600"/>
              <a:gd name="T108" fmla="*/ 441836 w 21600"/>
              <a:gd name="T109" fmla="*/ 108867 h 2160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1600" h="21600" extrusionOk="0">
                <a:moveTo>
                  <a:pt x="11234" y="6152"/>
                </a:moveTo>
                <a:cubicBezTo>
                  <a:pt x="11406" y="6502"/>
                  <a:pt x="11552" y="6917"/>
                  <a:pt x="11672" y="7395"/>
                </a:cubicBezTo>
                <a:cubicBezTo>
                  <a:pt x="11747" y="7412"/>
                  <a:pt x="11886" y="7434"/>
                  <a:pt x="12089" y="7462"/>
                </a:cubicBezTo>
                <a:cubicBezTo>
                  <a:pt x="12291" y="7488"/>
                  <a:pt x="12501" y="7527"/>
                  <a:pt x="12715" y="7578"/>
                </a:cubicBezTo>
                <a:cubicBezTo>
                  <a:pt x="12929" y="7626"/>
                  <a:pt x="13120" y="7680"/>
                  <a:pt x="13289" y="7731"/>
                </a:cubicBezTo>
                <a:cubicBezTo>
                  <a:pt x="13459" y="7787"/>
                  <a:pt x="13543" y="7849"/>
                  <a:pt x="13543" y="7923"/>
                </a:cubicBezTo>
                <a:lnTo>
                  <a:pt x="13543" y="10328"/>
                </a:lnTo>
                <a:cubicBezTo>
                  <a:pt x="13543" y="10416"/>
                  <a:pt x="13459" y="10495"/>
                  <a:pt x="13289" y="10549"/>
                </a:cubicBezTo>
                <a:cubicBezTo>
                  <a:pt x="13120" y="10611"/>
                  <a:pt x="12929" y="10659"/>
                  <a:pt x="12715" y="10707"/>
                </a:cubicBezTo>
                <a:cubicBezTo>
                  <a:pt x="12501" y="10752"/>
                  <a:pt x="12289" y="10783"/>
                  <a:pt x="12077" y="10800"/>
                </a:cubicBezTo>
                <a:cubicBezTo>
                  <a:pt x="11867" y="10820"/>
                  <a:pt x="11731" y="10837"/>
                  <a:pt x="11672" y="10857"/>
                </a:cubicBezTo>
                <a:cubicBezTo>
                  <a:pt x="11566" y="11243"/>
                  <a:pt x="11430" y="11639"/>
                  <a:pt x="11255" y="12045"/>
                </a:cubicBezTo>
                <a:cubicBezTo>
                  <a:pt x="11430" y="12325"/>
                  <a:pt x="11594" y="12596"/>
                  <a:pt x="11757" y="12864"/>
                </a:cubicBezTo>
                <a:cubicBezTo>
                  <a:pt x="11919" y="13127"/>
                  <a:pt x="12100" y="13395"/>
                  <a:pt x="12303" y="13655"/>
                </a:cubicBezTo>
                <a:lnTo>
                  <a:pt x="12326" y="13787"/>
                </a:lnTo>
                <a:cubicBezTo>
                  <a:pt x="12326" y="13841"/>
                  <a:pt x="12249" y="13977"/>
                  <a:pt x="12096" y="14194"/>
                </a:cubicBezTo>
                <a:cubicBezTo>
                  <a:pt x="11940" y="14411"/>
                  <a:pt x="11762" y="14637"/>
                  <a:pt x="11559" y="14877"/>
                </a:cubicBezTo>
                <a:cubicBezTo>
                  <a:pt x="11357" y="15117"/>
                  <a:pt x="11166" y="15326"/>
                  <a:pt x="10992" y="15513"/>
                </a:cubicBezTo>
                <a:cubicBezTo>
                  <a:pt x="10813" y="15696"/>
                  <a:pt x="10702" y="15789"/>
                  <a:pt x="10658" y="15789"/>
                </a:cubicBezTo>
                <a:cubicBezTo>
                  <a:pt x="10643" y="15789"/>
                  <a:pt x="10566" y="15727"/>
                  <a:pt x="10427" y="15606"/>
                </a:cubicBezTo>
                <a:cubicBezTo>
                  <a:pt x="10288" y="15484"/>
                  <a:pt x="10135" y="15346"/>
                  <a:pt x="9966" y="15188"/>
                </a:cubicBezTo>
                <a:cubicBezTo>
                  <a:pt x="9796" y="15030"/>
                  <a:pt x="9638" y="14886"/>
                  <a:pt x="9493" y="14747"/>
                </a:cubicBezTo>
                <a:cubicBezTo>
                  <a:pt x="9344" y="14615"/>
                  <a:pt x="9250" y="14524"/>
                  <a:pt x="9205" y="14476"/>
                </a:cubicBezTo>
                <a:cubicBezTo>
                  <a:pt x="8866" y="14685"/>
                  <a:pt x="8537" y="14852"/>
                  <a:pt x="8212" y="14979"/>
                </a:cubicBezTo>
                <a:cubicBezTo>
                  <a:pt x="8212" y="15069"/>
                  <a:pt x="8200" y="15236"/>
                  <a:pt x="8179" y="15476"/>
                </a:cubicBezTo>
                <a:cubicBezTo>
                  <a:pt x="8156" y="15721"/>
                  <a:pt x="8127" y="15976"/>
                  <a:pt x="8090" y="16241"/>
                </a:cubicBezTo>
                <a:cubicBezTo>
                  <a:pt x="8052" y="16509"/>
                  <a:pt x="8005" y="16744"/>
                  <a:pt x="7948" y="16944"/>
                </a:cubicBezTo>
                <a:cubicBezTo>
                  <a:pt x="7892" y="17148"/>
                  <a:pt x="7833" y="17249"/>
                  <a:pt x="7774" y="17249"/>
                </a:cubicBezTo>
                <a:lnTo>
                  <a:pt x="5769" y="17249"/>
                </a:lnTo>
                <a:cubicBezTo>
                  <a:pt x="5708" y="17249"/>
                  <a:pt x="5651" y="17147"/>
                  <a:pt x="5595" y="16944"/>
                </a:cubicBezTo>
                <a:cubicBezTo>
                  <a:pt x="5538" y="16744"/>
                  <a:pt x="5494" y="16509"/>
                  <a:pt x="5463" y="16241"/>
                </a:cubicBezTo>
                <a:cubicBezTo>
                  <a:pt x="5435" y="15976"/>
                  <a:pt x="5406" y="15721"/>
                  <a:pt x="5385" y="15484"/>
                </a:cubicBezTo>
                <a:cubicBezTo>
                  <a:pt x="5362" y="15244"/>
                  <a:pt x="5352" y="15078"/>
                  <a:pt x="5352" y="14979"/>
                </a:cubicBezTo>
                <a:cubicBezTo>
                  <a:pt x="5013" y="14871"/>
                  <a:pt x="4682" y="14702"/>
                  <a:pt x="4359" y="14476"/>
                </a:cubicBezTo>
                <a:cubicBezTo>
                  <a:pt x="4126" y="14685"/>
                  <a:pt x="3895" y="14894"/>
                  <a:pt x="3667" y="15106"/>
                </a:cubicBezTo>
                <a:cubicBezTo>
                  <a:pt x="3439" y="15321"/>
                  <a:pt x="3213" y="15535"/>
                  <a:pt x="2996" y="15761"/>
                </a:cubicBezTo>
                <a:lnTo>
                  <a:pt x="2883" y="15789"/>
                </a:lnTo>
                <a:cubicBezTo>
                  <a:pt x="2855" y="15789"/>
                  <a:pt x="2751" y="15696"/>
                  <a:pt x="2573" y="15513"/>
                </a:cubicBezTo>
                <a:cubicBezTo>
                  <a:pt x="2396" y="15326"/>
                  <a:pt x="2212" y="15117"/>
                  <a:pt x="2022" y="14877"/>
                </a:cubicBezTo>
                <a:cubicBezTo>
                  <a:pt x="1829" y="14637"/>
                  <a:pt x="1657" y="14411"/>
                  <a:pt x="1504" y="14194"/>
                </a:cubicBezTo>
                <a:cubicBezTo>
                  <a:pt x="1349" y="13977"/>
                  <a:pt x="1273" y="13841"/>
                  <a:pt x="1273" y="13787"/>
                </a:cubicBezTo>
                <a:cubicBezTo>
                  <a:pt x="1273" y="13771"/>
                  <a:pt x="1320" y="13677"/>
                  <a:pt x="1419" y="13511"/>
                </a:cubicBezTo>
                <a:cubicBezTo>
                  <a:pt x="1516" y="13347"/>
                  <a:pt x="1629" y="13163"/>
                  <a:pt x="1751" y="12971"/>
                </a:cubicBezTo>
                <a:cubicBezTo>
                  <a:pt x="1876" y="12777"/>
                  <a:pt x="1991" y="12590"/>
                  <a:pt x="2100" y="12415"/>
                </a:cubicBezTo>
                <a:cubicBezTo>
                  <a:pt x="2210" y="12240"/>
                  <a:pt x="2278" y="12127"/>
                  <a:pt x="2309" y="12071"/>
                </a:cubicBezTo>
                <a:cubicBezTo>
                  <a:pt x="2135" y="11687"/>
                  <a:pt x="1989" y="11260"/>
                  <a:pt x="1869" y="10800"/>
                </a:cubicBezTo>
                <a:cubicBezTo>
                  <a:pt x="1794" y="10783"/>
                  <a:pt x="1655" y="10761"/>
                  <a:pt x="1452" y="10732"/>
                </a:cubicBezTo>
                <a:cubicBezTo>
                  <a:pt x="1250" y="10707"/>
                  <a:pt x="1043" y="10676"/>
                  <a:pt x="826" y="10639"/>
                </a:cubicBezTo>
                <a:cubicBezTo>
                  <a:pt x="612" y="10602"/>
                  <a:pt x="421" y="10554"/>
                  <a:pt x="252" y="10498"/>
                </a:cubicBezTo>
                <a:cubicBezTo>
                  <a:pt x="82" y="10439"/>
                  <a:pt x="0" y="10374"/>
                  <a:pt x="0" y="10300"/>
                </a:cubicBezTo>
                <a:lnTo>
                  <a:pt x="0" y="7869"/>
                </a:lnTo>
                <a:cubicBezTo>
                  <a:pt x="0" y="7798"/>
                  <a:pt x="82" y="7725"/>
                  <a:pt x="252" y="7660"/>
                </a:cubicBezTo>
                <a:cubicBezTo>
                  <a:pt x="421" y="7590"/>
                  <a:pt x="617" y="7539"/>
                  <a:pt x="838" y="7502"/>
                </a:cubicBezTo>
                <a:cubicBezTo>
                  <a:pt x="1059" y="7468"/>
                  <a:pt x="1273" y="7434"/>
                  <a:pt x="1476" y="7409"/>
                </a:cubicBezTo>
                <a:cubicBezTo>
                  <a:pt x="1678" y="7380"/>
                  <a:pt x="1817" y="7366"/>
                  <a:pt x="1892" y="7366"/>
                </a:cubicBezTo>
                <a:cubicBezTo>
                  <a:pt x="1982" y="6926"/>
                  <a:pt x="2121" y="6531"/>
                  <a:pt x="2309" y="6178"/>
                </a:cubicBezTo>
                <a:cubicBezTo>
                  <a:pt x="2135" y="5901"/>
                  <a:pt x="1965" y="5621"/>
                  <a:pt x="1796" y="5347"/>
                </a:cubicBezTo>
                <a:cubicBezTo>
                  <a:pt x="1629" y="5074"/>
                  <a:pt x="1452" y="4803"/>
                  <a:pt x="1273" y="4543"/>
                </a:cubicBezTo>
                <a:lnTo>
                  <a:pt x="1229" y="4407"/>
                </a:lnTo>
                <a:cubicBezTo>
                  <a:pt x="1229" y="4354"/>
                  <a:pt x="1304" y="4221"/>
                  <a:pt x="1457" y="4009"/>
                </a:cubicBezTo>
                <a:cubicBezTo>
                  <a:pt x="1612" y="3797"/>
                  <a:pt x="1789" y="3574"/>
                  <a:pt x="1987" y="3334"/>
                </a:cubicBezTo>
                <a:cubicBezTo>
                  <a:pt x="2187" y="3094"/>
                  <a:pt x="2375" y="2883"/>
                  <a:pt x="2551" y="2696"/>
                </a:cubicBezTo>
                <a:cubicBezTo>
                  <a:pt x="2728" y="2515"/>
                  <a:pt x="2839" y="2419"/>
                  <a:pt x="2883" y="2419"/>
                </a:cubicBezTo>
                <a:cubicBezTo>
                  <a:pt x="2900" y="2419"/>
                  <a:pt x="2975" y="2479"/>
                  <a:pt x="3114" y="2597"/>
                </a:cubicBezTo>
                <a:cubicBezTo>
                  <a:pt x="3253" y="2713"/>
                  <a:pt x="3408" y="2851"/>
                  <a:pt x="3578" y="3007"/>
                </a:cubicBezTo>
                <a:cubicBezTo>
                  <a:pt x="3745" y="3165"/>
                  <a:pt x="3907" y="3320"/>
                  <a:pt x="4060" y="3470"/>
                </a:cubicBezTo>
                <a:cubicBezTo>
                  <a:pt x="4215" y="3617"/>
                  <a:pt x="4307" y="3707"/>
                  <a:pt x="4336" y="3744"/>
                </a:cubicBezTo>
                <a:cubicBezTo>
                  <a:pt x="4660" y="3518"/>
                  <a:pt x="4999" y="3354"/>
                  <a:pt x="5352" y="3244"/>
                </a:cubicBezTo>
                <a:cubicBezTo>
                  <a:pt x="5352" y="3173"/>
                  <a:pt x="5362" y="3004"/>
                  <a:pt x="5385" y="2747"/>
                </a:cubicBezTo>
                <a:cubicBezTo>
                  <a:pt x="5406" y="2484"/>
                  <a:pt x="5435" y="2225"/>
                  <a:pt x="5463" y="1968"/>
                </a:cubicBezTo>
                <a:cubicBezTo>
                  <a:pt x="5494" y="1708"/>
                  <a:pt x="5534" y="1476"/>
                  <a:pt x="5583" y="1264"/>
                </a:cubicBezTo>
                <a:cubicBezTo>
                  <a:pt x="5630" y="1053"/>
                  <a:pt x="5694" y="948"/>
                  <a:pt x="5769" y="948"/>
                </a:cubicBezTo>
                <a:lnTo>
                  <a:pt x="7774" y="948"/>
                </a:lnTo>
                <a:cubicBezTo>
                  <a:pt x="7833" y="948"/>
                  <a:pt x="7892" y="1053"/>
                  <a:pt x="7948" y="1264"/>
                </a:cubicBezTo>
                <a:cubicBezTo>
                  <a:pt x="8005" y="1476"/>
                  <a:pt x="8047" y="1708"/>
                  <a:pt x="8078" y="1968"/>
                </a:cubicBezTo>
                <a:cubicBezTo>
                  <a:pt x="8109" y="2225"/>
                  <a:pt x="8134" y="2484"/>
                  <a:pt x="8156" y="2747"/>
                </a:cubicBezTo>
                <a:cubicBezTo>
                  <a:pt x="8179" y="3004"/>
                  <a:pt x="8198" y="3173"/>
                  <a:pt x="8212" y="3244"/>
                </a:cubicBezTo>
                <a:cubicBezTo>
                  <a:pt x="8551" y="3354"/>
                  <a:pt x="8873" y="3512"/>
                  <a:pt x="9182" y="3715"/>
                </a:cubicBezTo>
                <a:cubicBezTo>
                  <a:pt x="9415" y="3512"/>
                  <a:pt x="9650" y="3306"/>
                  <a:pt x="9886" y="3106"/>
                </a:cubicBezTo>
                <a:cubicBezTo>
                  <a:pt x="10123" y="2899"/>
                  <a:pt x="10352" y="2691"/>
                  <a:pt x="10568" y="2476"/>
                </a:cubicBezTo>
                <a:lnTo>
                  <a:pt x="10658" y="2419"/>
                </a:lnTo>
                <a:cubicBezTo>
                  <a:pt x="10688" y="2419"/>
                  <a:pt x="10792" y="2518"/>
                  <a:pt x="10968" y="2710"/>
                </a:cubicBezTo>
                <a:cubicBezTo>
                  <a:pt x="11145" y="2905"/>
                  <a:pt x="11331" y="3117"/>
                  <a:pt x="11526" y="3348"/>
                </a:cubicBezTo>
                <a:cubicBezTo>
                  <a:pt x="11721" y="3577"/>
                  <a:pt x="11900" y="3797"/>
                  <a:pt x="12060" y="4009"/>
                </a:cubicBezTo>
                <a:cubicBezTo>
                  <a:pt x="12223" y="4221"/>
                  <a:pt x="12303" y="4354"/>
                  <a:pt x="12303" y="4407"/>
                </a:cubicBezTo>
                <a:cubicBezTo>
                  <a:pt x="12303" y="4444"/>
                  <a:pt x="12253" y="4543"/>
                  <a:pt x="12152" y="4712"/>
                </a:cubicBezTo>
                <a:cubicBezTo>
                  <a:pt x="12049" y="4879"/>
                  <a:pt x="11936" y="5057"/>
                  <a:pt x="11813" y="5251"/>
                </a:cubicBezTo>
                <a:cubicBezTo>
                  <a:pt x="11689" y="5446"/>
                  <a:pt x="11568" y="5630"/>
                  <a:pt x="11453" y="5808"/>
                </a:cubicBezTo>
                <a:cubicBezTo>
                  <a:pt x="11335" y="5983"/>
                  <a:pt x="11260" y="6096"/>
                  <a:pt x="11234" y="6152"/>
                </a:cubicBezTo>
                <a:moveTo>
                  <a:pt x="6781" y="11545"/>
                </a:moveTo>
                <a:cubicBezTo>
                  <a:pt x="7061" y="11545"/>
                  <a:pt x="7322" y="11480"/>
                  <a:pt x="7570" y="11356"/>
                </a:cubicBezTo>
                <a:cubicBezTo>
                  <a:pt x="7819" y="11229"/>
                  <a:pt x="8036" y="11057"/>
                  <a:pt x="8219" y="10837"/>
                </a:cubicBezTo>
                <a:cubicBezTo>
                  <a:pt x="8403" y="10616"/>
                  <a:pt x="8546" y="10357"/>
                  <a:pt x="8652" y="10060"/>
                </a:cubicBezTo>
                <a:cubicBezTo>
                  <a:pt x="8758" y="9761"/>
                  <a:pt x="8810" y="9447"/>
                  <a:pt x="8810" y="9111"/>
                </a:cubicBezTo>
                <a:cubicBezTo>
                  <a:pt x="8810" y="8778"/>
                  <a:pt x="8758" y="8459"/>
                  <a:pt x="8652" y="8160"/>
                </a:cubicBezTo>
                <a:cubicBezTo>
                  <a:pt x="8546" y="7858"/>
                  <a:pt x="8403" y="7592"/>
                  <a:pt x="8219" y="7372"/>
                </a:cubicBezTo>
                <a:cubicBezTo>
                  <a:pt x="8036" y="7152"/>
                  <a:pt x="7819" y="6980"/>
                  <a:pt x="7570" y="6847"/>
                </a:cubicBezTo>
                <a:cubicBezTo>
                  <a:pt x="7322" y="6717"/>
                  <a:pt x="7061" y="6649"/>
                  <a:pt x="6781" y="6649"/>
                </a:cubicBezTo>
                <a:cubicBezTo>
                  <a:pt x="6211" y="6649"/>
                  <a:pt x="5727" y="6889"/>
                  <a:pt x="5329" y="7367"/>
                </a:cubicBezTo>
                <a:cubicBezTo>
                  <a:pt x="4931" y="7844"/>
                  <a:pt x="4731" y="8425"/>
                  <a:pt x="4731" y="9111"/>
                </a:cubicBezTo>
                <a:cubicBezTo>
                  <a:pt x="4731" y="9447"/>
                  <a:pt x="4785" y="9761"/>
                  <a:pt x="4896" y="10060"/>
                </a:cubicBezTo>
                <a:cubicBezTo>
                  <a:pt x="5004" y="10357"/>
                  <a:pt x="5150" y="10616"/>
                  <a:pt x="5334" y="10837"/>
                </a:cubicBezTo>
                <a:cubicBezTo>
                  <a:pt x="5517" y="11057"/>
                  <a:pt x="5736" y="11229"/>
                  <a:pt x="5988" y="11356"/>
                </a:cubicBezTo>
                <a:cubicBezTo>
                  <a:pt x="6240" y="11480"/>
                  <a:pt x="6501" y="11545"/>
                  <a:pt x="6781" y="11545"/>
                </a:cubicBezTo>
                <a:moveTo>
                  <a:pt x="20496" y="16952"/>
                </a:moveTo>
                <a:cubicBezTo>
                  <a:pt x="20428" y="17294"/>
                  <a:pt x="20341" y="17613"/>
                  <a:pt x="20235" y="17913"/>
                </a:cubicBezTo>
                <a:cubicBezTo>
                  <a:pt x="20251" y="17963"/>
                  <a:pt x="20294" y="18051"/>
                  <a:pt x="20364" y="18161"/>
                </a:cubicBezTo>
                <a:cubicBezTo>
                  <a:pt x="20437" y="18274"/>
                  <a:pt x="20508" y="18398"/>
                  <a:pt x="20574" y="18528"/>
                </a:cubicBezTo>
                <a:cubicBezTo>
                  <a:pt x="20642" y="18655"/>
                  <a:pt x="20701" y="18779"/>
                  <a:pt x="20755" y="18898"/>
                </a:cubicBezTo>
                <a:cubicBezTo>
                  <a:pt x="20807" y="19014"/>
                  <a:pt x="20833" y="19098"/>
                  <a:pt x="20833" y="19141"/>
                </a:cubicBezTo>
                <a:cubicBezTo>
                  <a:pt x="20833" y="19177"/>
                  <a:pt x="20762" y="19282"/>
                  <a:pt x="20626" y="19460"/>
                </a:cubicBezTo>
                <a:cubicBezTo>
                  <a:pt x="20487" y="19635"/>
                  <a:pt x="20324" y="19821"/>
                  <a:pt x="20141" y="20013"/>
                </a:cubicBezTo>
                <a:cubicBezTo>
                  <a:pt x="19957" y="20205"/>
                  <a:pt x="19778" y="20389"/>
                  <a:pt x="19611" y="20558"/>
                </a:cubicBezTo>
                <a:cubicBezTo>
                  <a:pt x="19442" y="20730"/>
                  <a:pt x="19333" y="20849"/>
                  <a:pt x="19289" y="20911"/>
                </a:cubicBezTo>
                <a:lnTo>
                  <a:pt x="19199" y="20968"/>
                </a:lnTo>
                <a:cubicBezTo>
                  <a:pt x="19169" y="20968"/>
                  <a:pt x="19107" y="20928"/>
                  <a:pt x="19013" y="20852"/>
                </a:cubicBezTo>
                <a:cubicBezTo>
                  <a:pt x="18919" y="20773"/>
                  <a:pt x="18823" y="20685"/>
                  <a:pt x="18726" y="20586"/>
                </a:cubicBezTo>
                <a:cubicBezTo>
                  <a:pt x="18630" y="20488"/>
                  <a:pt x="18533" y="20392"/>
                  <a:pt x="18439" y="20295"/>
                </a:cubicBezTo>
                <a:cubicBezTo>
                  <a:pt x="18345" y="20199"/>
                  <a:pt x="18284" y="20137"/>
                  <a:pt x="18253" y="20101"/>
                </a:cubicBezTo>
                <a:cubicBezTo>
                  <a:pt x="17975" y="20208"/>
                  <a:pt x="17681" y="20295"/>
                  <a:pt x="17373" y="20358"/>
                </a:cubicBezTo>
                <a:cubicBezTo>
                  <a:pt x="17359" y="20411"/>
                  <a:pt x="17323" y="20510"/>
                  <a:pt x="17274" y="20649"/>
                </a:cubicBezTo>
                <a:cubicBezTo>
                  <a:pt x="17220" y="20787"/>
                  <a:pt x="17161" y="20925"/>
                  <a:pt x="17097" y="21061"/>
                </a:cubicBezTo>
                <a:cubicBezTo>
                  <a:pt x="17034" y="21196"/>
                  <a:pt x="16973" y="21320"/>
                  <a:pt x="16911" y="21431"/>
                </a:cubicBezTo>
                <a:cubicBezTo>
                  <a:pt x="16853" y="21546"/>
                  <a:pt x="16798" y="21600"/>
                  <a:pt x="16754" y="21600"/>
                </a:cubicBezTo>
                <a:cubicBezTo>
                  <a:pt x="16709" y="21600"/>
                  <a:pt x="16577" y="21569"/>
                  <a:pt x="16361" y="21498"/>
                </a:cubicBezTo>
                <a:cubicBezTo>
                  <a:pt x="16142" y="21431"/>
                  <a:pt x="15906" y="21349"/>
                  <a:pt x="15655" y="21247"/>
                </a:cubicBezTo>
                <a:cubicBezTo>
                  <a:pt x="15405" y="21148"/>
                  <a:pt x="15179" y="21044"/>
                  <a:pt x="14979" y="20931"/>
                </a:cubicBezTo>
                <a:cubicBezTo>
                  <a:pt x="14779" y="20818"/>
                  <a:pt x="14680" y="20719"/>
                  <a:pt x="14680" y="20629"/>
                </a:cubicBezTo>
                <a:cubicBezTo>
                  <a:pt x="14680" y="20420"/>
                  <a:pt x="14699" y="20205"/>
                  <a:pt x="14737" y="19985"/>
                </a:cubicBezTo>
                <a:cubicBezTo>
                  <a:pt x="14774" y="19765"/>
                  <a:pt x="14810" y="19556"/>
                  <a:pt x="14838" y="19355"/>
                </a:cubicBezTo>
                <a:cubicBezTo>
                  <a:pt x="14718" y="19248"/>
                  <a:pt x="14612" y="19129"/>
                  <a:pt x="14518" y="18999"/>
                </a:cubicBezTo>
                <a:cubicBezTo>
                  <a:pt x="14424" y="18870"/>
                  <a:pt x="14339" y="18731"/>
                  <a:pt x="14264" y="18587"/>
                </a:cubicBezTo>
                <a:cubicBezTo>
                  <a:pt x="14092" y="18607"/>
                  <a:pt x="13920" y="18618"/>
                  <a:pt x="13750" y="18630"/>
                </a:cubicBezTo>
                <a:cubicBezTo>
                  <a:pt x="13583" y="18638"/>
                  <a:pt x="13414" y="18641"/>
                  <a:pt x="13251" y="18641"/>
                </a:cubicBezTo>
                <a:lnTo>
                  <a:pt x="13087" y="18641"/>
                </a:lnTo>
                <a:cubicBezTo>
                  <a:pt x="13037" y="18641"/>
                  <a:pt x="13007" y="18590"/>
                  <a:pt x="12990" y="18491"/>
                </a:cubicBezTo>
                <a:cubicBezTo>
                  <a:pt x="12976" y="18418"/>
                  <a:pt x="12945" y="18260"/>
                  <a:pt x="12901" y="18011"/>
                </a:cubicBezTo>
                <a:cubicBezTo>
                  <a:pt x="12856" y="17763"/>
                  <a:pt x="12804" y="17503"/>
                  <a:pt x="12748" y="17229"/>
                </a:cubicBezTo>
                <a:cubicBezTo>
                  <a:pt x="12691" y="16953"/>
                  <a:pt x="12644" y="16704"/>
                  <a:pt x="12609" y="16478"/>
                </a:cubicBezTo>
                <a:cubicBezTo>
                  <a:pt x="12569" y="16252"/>
                  <a:pt x="12552" y="16123"/>
                  <a:pt x="12552" y="16086"/>
                </a:cubicBezTo>
                <a:cubicBezTo>
                  <a:pt x="12552" y="16032"/>
                  <a:pt x="12602" y="15973"/>
                  <a:pt x="12703" y="15911"/>
                </a:cubicBezTo>
                <a:cubicBezTo>
                  <a:pt x="12804" y="15849"/>
                  <a:pt x="12922" y="15784"/>
                  <a:pt x="13054" y="15713"/>
                </a:cubicBezTo>
                <a:cubicBezTo>
                  <a:pt x="13183" y="15645"/>
                  <a:pt x="13310" y="15592"/>
                  <a:pt x="13430" y="15546"/>
                </a:cubicBezTo>
                <a:cubicBezTo>
                  <a:pt x="13550" y="15501"/>
                  <a:pt x="13633" y="15470"/>
                  <a:pt x="13677" y="15453"/>
                </a:cubicBezTo>
                <a:cubicBezTo>
                  <a:pt x="13708" y="15241"/>
                  <a:pt x="13743" y="15069"/>
                  <a:pt x="13786" y="14922"/>
                </a:cubicBezTo>
                <a:cubicBezTo>
                  <a:pt x="13826" y="14778"/>
                  <a:pt x="13885" y="14615"/>
                  <a:pt x="13960" y="14423"/>
                </a:cubicBezTo>
                <a:cubicBezTo>
                  <a:pt x="13929" y="14389"/>
                  <a:pt x="13882" y="14310"/>
                  <a:pt x="13814" y="14194"/>
                </a:cubicBezTo>
                <a:cubicBezTo>
                  <a:pt x="13746" y="14075"/>
                  <a:pt x="13677" y="13951"/>
                  <a:pt x="13604" y="13824"/>
                </a:cubicBezTo>
                <a:cubicBezTo>
                  <a:pt x="13534" y="13694"/>
                  <a:pt x="13470" y="13567"/>
                  <a:pt x="13419" y="13446"/>
                </a:cubicBezTo>
                <a:cubicBezTo>
                  <a:pt x="13367" y="13325"/>
                  <a:pt x="13341" y="13243"/>
                  <a:pt x="13341" y="13209"/>
                </a:cubicBezTo>
                <a:cubicBezTo>
                  <a:pt x="13341" y="13172"/>
                  <a:pt x="13409" y="13065"/>
                  <a:pt x="13548" y="12887"/>
                </a:cubicBezTo>
                <a:cubicBezTo>
                  <a:pt x="13687" y="12715"/>
                  <a:pt x="13849" y="12531"/>
                  <a:pt x="14033" y="12336"/>
                </a:cubicBezTo>
                <a:cubicBezTo>
                  <a:pt x="14216" y="12144"/>
                  <a:pt x="14393" y="11961"/>
                  <a:pt x="14562" y="11797"/>
                </a:cubicBezTo>
                <a:cubicBezTo>
                  <a:pt x="14732" y="11628"/>
                  <a:pt x="14838" y="11517"/>
                  <a:pt x="14883" y="11467"/>
                </a:cubicBezTo>
                <a:lnTo>
                  <a:pt x="14974" y="11410"/>
                </a:lnTo>
                <a:cubicBezTo>
                  <a:pt x="15005" y="11410"/>
                  <a:pt x="15066" y="11450"/>
                  <a:pt x="15160" y="11526"/>
                </a:cubicBezTo>
                <a:cubicBezTo>
                  <a:pt x="15254" y="11599"/>
                  <a:pt x="15349" y="11690"/>
                  <a:pt x="15447" y="11789"/>
                </a:cubicBezTo>
                <a:cubicBezTo>
                  <a:pt x="15544" y="11887"/>
                  <a:pt x="15640" y="11983"/>
                  <a:pt x="15735" y="12076"/>
                </a:cubicBezTo>
                <a:cubicBezTo>
                  <a:pt x="15829" y="12175"/>
                  <a:pt x="15890" y="12237"/>
                  <a:pt x="15920" y="12277"/>
                </a:cubicBezTo>
                <a:cubicBezTo>
                  <a:pt x="16184" y="12167"/>
                  <a:pt x="16469" y="12082"/>
                  <a:pt x="16777" y="12017"/>
                </a:cubicBezTo>
                <a:cubicBezTo>
                  <a:pt x="16791" y="11964"/>
                  <a:pt x="16827" y="11868"/>
                  <a:pt x="16878" y="11726"/>
                </a:cubicBezTo>
                <a:cubicBezTo>
                  <a:pt x="16930" y="11588"/>
                  <a:pt x="16991" y="11450"/>
                  <a:pt x="17064" y="11317"/>
                </a:cubicBezTo>
                <a:cubicBezTo>
                  <a:pt x="17135" y="11178"/>
                  <a:pt x="17201" y="11057"/>
                  <a:pt x="17262" y="10941"/>
                </a:cubicBezTo>
                <a:cubicBezTo>
                  <a:pt x="17321" y="10831"/>
                  <a:pt x="17373" y="10775"/>
                  <a:pt x="17420" y="10775"/>
                </a:cubicBezTo>
                <a:cubicBezTo>
                  <a:pt x="17448" y="10775"/>
                  <a:pt x="17575" y="10806"/>
                  <a:pt x="17803" y="10871"/>
                </a:cubicBezTo>
                <a:cubicBezTo>
                  <a:pt x="18027" y="10930"/>
                  <a:pt x="18265" y="11015"/>
                  <a:pt x="18517" y="11119"/>
                </a:cubicBezTo>
                <a:cubicBezTo>
                  <a:pt x="18768" y="11224"/>
                  <a:pt x="18997" y="11328"/>
                  <a:pt x="19199" y="11438"/>
                </a:cubicBezTo>
                <a:cubicBezTo>
                  <a:pt x="19402" y="11546"/>
                  <a:pt x="19503" y="11647"/>
                  <a:pt x="19503" y="11746"/>
                </a:cubicBezTo>
                <a:cubicBezTo>
                  <a:pt x="19503" y="11955"/>
                  <a:pt x="19482" y="12167"/>
                  <a:pt x="19442" y="12384"/>
                </a:cubicBezTo>
                <a:cubicBezTo>
                  <a:pt x="19399" y="12599"/>
                  <a:pt x="19364" y="12810"/>
                  <a:pt x="19333" y="13017"/>
                </a:cubicBezTo>
                <a:cubicBezTo>
                  <a:pt x="19453" y="13124"/>
                  <a:pt x="19562" y="13245"/>
                  <a:pt x="19656" y="13375"/>
                </a:cubicBezTo>
                <a:cubicBezTo>
                  <a:pt x="19750" y="13505"/>
                  <a:pt x="19835" y="13643"/>
                  <a:pt x="19910" y="13787"/>
                </a:cubicBezTo>
                <a:cubicBezTo>
                  <a:pt x="20096" y="13771"/>
                  <a:pt x="20282" y="13756"/>
                  <a:pt x="20466" y="13748"/>
                </a:cubicBezTo>
                <a:cubicBezTo>
                  <a:pt x="20651" y="13737"/>
                  <a:pt x="20830" y="13734"/>
                  <a:pt x="21002" y="13734"/>
                </a:cubicBezTo>
                <a:cubicBezTo>
                  <a:pt x="21061" y="13734"/>
                  <a:pt x="21129" y="13852"/>
                  <a:pt x="21205" y="14092"/>
                </a:cubicBezTo>
                <a:cubicBezTo>
                  <a:pt x="21280" y="14333"/>
                  <a:pt x="21346" y="14604"/>
                  <a:pt x="21402" y="14911"/>
                </a:cubicBezTo>
                <a:cubicBezTo>
                  <a:pt x="21459" y="15216"/>
                  <a:pt x="21506" y="15507"/>
                  <a:pt x="21544" y="15784"/>
                </a:cubicBezTo>
                <a:cubicBezTo>
                  <a:pt x="21581" y="16058"/>
                  <a:pt x="21600" y="16236"/>
                  <a:pt x="21600" y="16315"/>
                </a:cubicBezTo>
                <a:cubicBezTo>
                  <a:pt x="21600" y="16371"/>
                  <a:pt x="21548" y="16427"/>
                  <a:pt x="21447" y="16492"/>
                </a:cubicBezTo>
                <a:cubicBezTo>
                  <a:pt x="21346" y="16554"/>
                  <a:pt x="21235" y="16614"/>
                  <a:pt x="21115" y="16665"/>
                </a:cubicBezTo>
                <a:cubicBezTo>
                  <a:pt x="20995" y="16721"/>
                  <a:pt x="20873" y="16777"/>
                  <a:pt x="20748" y="16837"/>
                </a:cubicBezTo>
                <a:cubicBezTo>
                  <a:pt x="20623" y="16893"/>
                  <a:pt x="20541" y="16933"/>
                  <a:pt x="20496" y="16952"/>
                </a:cubicBezTo>
                <a:moveTo>
                  <a:pt x="20515" y="6070"/>
                </a:moveTo>
                <a:cubicBezTo>
                  <a:pt x="20416" y="6395"/>
                  <a:pt x="20301" y="6678"/>
                  <a:pt x="20164" y="6920"/>
                </a:cubicBezTo>
                <a:cubicBezTo>
                  <a:pt x="20181" y="6960"/>
                  <a:pt x="20211" y="7030"/>
                  <a:pt x="20256" y="7143"/>
                </a:cubicBezTo>
                <a:cubicBezTo>
                  <a:pt x="20301" y="7256"/>
                  <a:pt x="20353" y="7378"/>
                  <a:pt x="20409" y="7510"/>
                </a:cubicBezTo>
                <a:cubicBezTo>
                  <a:pt x="20463" y="7640"/>
                  <a:pt x="20510" y="7759"/>
                  <a:pt x="20550" y="7869"/>
                </a:cubicBezTo>
                <a:cubicBezTo>
                  <a:pt x="20586" y="7974"/>
                  <a:pt x="20604" y="8041"/>
                  <a:pt x="20604" y="8058"/>
                </a:cubicBezTo>
                <a:cubicBezTo>
                  <a:pt x="20604" y="8112"/>
                  <a:pt x="20520" y="8216"/>
                  <a:pt x="20353" y="8375"/>
                </a:cubicBezTo>
                <a:cubicBezTo>
                  <a:pt x="20183" y="8533"/>
                  <a:pt x="19995" y="8696"/>
                  <a:pt x="19788" y="8863"/>
                </a:cubicBezTo>
                <a:cubicBezTo>
                  <a:pt x="19581" y="9027"/>
                  <a:pt x="19388" y="9176"/>
                  <a:pt x="19209" y="9309"/>
                </a:cubicBezTo>
                <a:cubicBezTo>
                  <a:pt x="19027" y="9439"/>
                  <a:pt x="18931" y="9501"/>
                  <a:pt x="18914" y="9501"/>
                </a:cubicBezTo>
                <a:cubicBezTo>
                  <a:pt x="18886" y="9501"/>
                  <a:pt x="18832" y="9462"/>
                  <a:pt x="18757" y="9374"/>
                </a:cubicBezTo>
                <a:cubicBezTo>
                  <a:pt x="18684" y="9289"/>
                  <a:pt x="18601" y="9193"/>
                  <a:pt x="18514" y="9083"/>
                </a:cubicBezTo>
                <a:cubicBezTo>
                  <a:pt x="18430" y="8979"/>
                  <a:pt x="18352" y="8871"/>
                  <a:pt x="18284" y="8767"/>
                </a:cubicBezTo>
                <a:cubicBezTo>
                  <a:pt x="18215" y="8663"/>
                  <a:pt x="18168" y="8592"/>
                  <a:pt x="18138" y="8558"/>
                </a:cubicBezTo>
                <a:cubicBezTo>
                  <a:pt x="18032" y="8592"/>
                  <a:pt x="17926" y="8620"/>
                  <a:pt x="17815" y="8640"/>
                </a:cubicBezTo>
                <a:cubicBezTo>
                  <a:pt x="17707" y="8657"/>
                  <a:pt x="17596" y="8657"/>
                  <a:pt x="17483" y="8640"/>
                </a:cubicBezTo>
                <a:lnTo>
                  <a:pt x="17326" y="8640"/>
                </a:lnTo>
                <a:cubicBezTo>
                  <a:pt x="17297" y="8674"/>
                  <a:pt x="17250" y="8750"/>
                  <a:pt x="17192" y="8863"/>
                </a:cubicBezTo>
                <a:cubicBezTo>
                  <a:pt x="17130" y="8973"/>
                  <a:pt x="17067" y="9092"/>
                  <a:pt x="16994" y="9213"/>
                </a:cubicBezTo>
                <a:cubicBezTo>
                  <a:pt x="16923" y="9335"/>
                  <a:pt x="16853" y="9442"/>
                  <a:pt x="16784" y="9529"/>
                </a:cubicBezTo>
                <a:cubicBezTo>
                  <a:pt x="16718" y="9620"/>
                  <a:pt x="16669" y="9668"/>
                  <a:pt x="16638" y="9668"/>
                </a:cubicBezTo>
                <a:cubicBezTo>
                  <a:pt x="16610" y="9668"/>
                  <a:pt x="16495" y="9617"/>
                  <a:pt x="16302" y="9518"/>
                </a:cubicBezTo>
                <a:cubicBezTo>
                  <a:pt x="16106" y="9419"/>
                  <a:pt x="15902" y="9304"/>
                  <a:pt x="15687" y="9171"/>
                </a:cubicBezTo>
                <a:cubicBezTo>
                  <a:pt x="15473" y="9041"/>
                  <a:pt x="15278" y="8911"/>
                  <a:pt x="15101" y="8778"/>
                </a:cubicBezTo>
                <a:cubicBezTo>
                  <a:pt x="14925" y="8649"/>
                  <a:pt x="14835" y="8558"/>
                  <a:pt x="14835" y="8505"/>
                </a:cubicBezTo>
                <a:cubicBezTo>
                  <a:pt x="14835" y="8488"/>
                  <a:pt x="14847" y="8420"/>
                  <a:pt x="14868" y="8307"/>
                </a:cubicBezTo>
                <a:cubicBezTo>
                  <a:pt x="14892" y="8194"/>
                  <a:pt x="14923" y="8073"/>
                  <a:pt x="14960" y="7948"/>
                </a:cubicBezTo>
                <a:cubicBezTo>
                  <a:pt x="14998" y="7824"/>
                  <a:pt x="15031" y="7700"/>
                  <a:pt x="15061" y="7579"/>
                </a:cubicBezTo>
                <a:cubicBezTo>
                  <a:pt x="15092" y="7457"/>
                  <a:pt x="15113" y="7378"/>
                  <a:pt x="15130" y="7341"/>
                </a:cubicBezTo>
                <a:cubicBezTo>
                  <a:pt x="14958" y="7132"/>
                  <a:pt x="14814" y="6867"/>
                  <a:pt x="14701" y="6542"/>
                </a:cubicBezTo>
                <a:cubicBezTo>
                  <a:pt x="14303" y="6525"/>
                  <a:pt x="14021" y="6503"/>
                  <a:pt x="13856" y="6475"/>
                </a:cubicBezTo>
                <a:cubicBezTo>
                  <a:pt x="13692" y="6446"/>
                  <a:pt x="13581" y="6364"/>
                  <a:pt x="13529" y="6226"/>
                </a:cubicBezTo>
                <a:cubicBezTo>
                  <a:pt x="13477" y="6085"/>
                  <a:pt x="13459" y="5850"/>
                  <a:pt x="13473" y="5514"/>
                </a:cubicBezTo>
                <a:cubicBezTo>
                  <a:pt x="13489" y="5184"/>
                  <a:pt x="13473" y="4693"/>
                  <a:pt x="13428" y="4043"/>
                </a:cubicBezTo>
                <a:cubicBezTo>
                  <a:pt x="13428" y="3987"/>
                  <a:pt x="13475" y="3936"/>
                  <a:pt x="13569" y="3880"/>
                </a:cubicBezTo>
                <a:cubicBezTo>
                  <a:pt x="13663" y="3826"/>
                  <a:pt x="13774" y="3784"/>
                  <a:pt x="13901" y="3744"/>
                </a:cubicBezTo>
                <a:cubicBezTo>
                  <a:pt x="14028" y="3707"/>
                  <a:pt x="14155" y="3685"/>
                  <a:pt x="14280" y="3665"/>
                </a:cubicBezTo>
                <a:cubicBezTo>
                  <a:pt x="14402" y="3645"/>
                  <a:pt x="14487" y="3628"/>
                  <a:pt x="14532" y="3609"/>
                </a:cubicBezTo>
                <a:cubicBezTo>
                  <a:pt x="14607" y="3315"/>
                  <a:pt x="14722" y="3024"/>
                  <a:pt x="14880" y="2747"/>
                </a:cubicBezTo>
                <a:cubicBezTo>
                  <a:pt x="14866" y="2708"/>
                  <a:pt x="14835" y="2632"/>
                  <a:pt x="14791" y="2510"/>
                </a:cubicBezTo>
                <a:cubicBezTo>
                  <a:pt x="14746" y="2389"/>
                  <a:pt x="14699" y="2265"/>
                  <a:pt x="14650" y="2137"/>
                </a:cubicBezTo>
                <a:cubicBezTo>
                  <a:pt x="14602" y="2010"/>
                  <a:pt x="14558" y="1897"/>
                  <a:pt x="14522" y="1793"/>
                </a:cubicBezTo>
                <a:cubicBezTo>
                  <a:pt x="14482" y="1689"/>
                  <a:pt x="14466" y="1618"/>
                  <a:pt x="14466" y="1584"/>
                </a:cubicBezTo>
                <a:cubicBezTo>
                  <a:pt x="14466" y="1528"/>
                  <a:pt x="14546" y="1429"/>
                  <a:pt x="14706" y="1279"/>
                </a:cubicBezTo>
                <a:cubicBezTo>
                  <a:pt x="14868" y="1130"/>
                  <a:pt x="15052" y="971"/>
                  <a:pt x="15259" y="805"/>
                </a:cubicBezTo>
                <a:cubicBezTo>
                  <a:pt x="15464" y="641"/>
                  <a:pt x="15659" y="491"/>
                  <a:pt x="15840" y="367"/>
                </a:cubicBezTo>
                <a:cubicBezTo>
                  <a:pt x="16019" y="240"/>
                  <a:pt x="16125" y="178"/>
                  <a:pt x="16154" y="178"/>
                </a:cubicBezTo>
                <a:cubicBezTo>
                  <a:pt x="16184" y="178"/>
                  <a:pt x="16234" y="217"/>
                  <a:pt x="16302" y="296"/>
                </a:cubicBezTo>
                <a:cubicBezTo>
                  <a:pt x="16368" y="381"/>
                  <a:pt x="16445" y="477"/>
                  <a:pt x="16532" y="590"/>
                </a:cubicBezTo>
                <a:cubicBezTo>
                  <a:pt x="16620" y="700"/>
                  <a:pt x="16695" y="808"/>
                  <a:pt x="16763" y="906"/>
                </a:cubicBezTo>
                <a:cubicBezTo>
                  <a:pt x="16829" y="1005"/>
                  <a:pt x="16878" y="1073"/>
                  <a:pt x="16909" y="1110"/>
                </a:cubicBezTo>
                <a:cubicBezTo>
                  <a:pt x="17015" y="1073"/>
                  <a:pt x="17123" y="1048"/>
                  <a:pt x="17229" y="1028"/>
                </a:cubicBezTo>
                <a:cubicBezTo>
                  <a:pt x="17340" y="1008"/>
                  <a:pt x="17450" y="1008"/>
                  <a:pt x="17563" y="1028"/>
                </a:cubicBezTo>
                <a:lnTo>
                  <a:pt x="17721" y="1028"/>
                </a:lnTo>
                <a:cubicBezTo>
                  <a:pt x="17735" y="994"/>
                  <a:pt x="17778" y="918"/>
                  <a:pt x="17846" y="805"/>
                </a:cubicBezTo>
                <a:cubicBezTo>
                  <a:pt x="17912" y="692"/>
                  <a:pt x="17982" y="579"/>
                  <a:pt x="18053" y="460"/>
                </a:cubicBezTo>
                <a:cubicBezTo>
                  <a:pt x="18124" y="342"/>
                  <a:pt x="18189" y="237"/>
                  <a:pt x="18251" y="144"/>
                </a:cubicBezTo>
                <a:cubicBezTo>
                  <a:pt x="18310" y="51"/>
                  <a:pt x="18354" y="0"/>
                  <a:pt x="18385" y="0"/>
                </a:cubicBezTo>
                <a:cubicBezTo>
                  <a:pt x="18415" y="0"/>
                  <a:pt x="18528" y="54"/>
                  <a:pt x="18724" y="158"/>
                </a:cubicBezTo>
                <a:cubicBezTo>
                  <a:pt x="18919" y="260"/>
                  <a:pt x="19129" y="378"/>
                  <a:pt x="19350" y="508"/>
                </a:cubicBezTo>
                <a:cubicBezTo>
                  <a:pt x="19571" y="641"/>
                  <a:pt x="19771" y="765"/>
                  <a:pt x="19945" y="892"/>
                </a:cubicBezTo>
                <a:cubicBezTo>
                  <a:pt x="20122" y="1019"/>
                  <a:pt x="20211" y="1110"/>
                  <a:pt x="20211" y="1163"/>
                </a:cubicBezTo>
                <a:cubicBezTo>
                  <a:pt x="20211" y="1200"/>
                  <a:pt x="20197" y="1268"/>
                  <a:pt x="20164" y="1372"/>
                </a:cubicBezTo>
                <a:cubicBezTo>
                  <a:pt x="20136" y="1477"/>
                  <a:pt x="20105" y="1593"/>
                  <a:pt x="20075" y="1725"/>
                </a:cubicBezTo>
                <a:cubicBezTo>
                  <a:pt x="20047" y="1855"/>
                  <a:pt x="20014" y="1979"/>
                  <a:pt x="19981" y="2095"/>
                </a:cubicBezTo>
                <a:cubicBezTo>
                  <a:pt x="19945" y="2214"/>
                  <a:pt x="19922" y="2290"/>
                  <a:pt x="19908" y="2327"/>
                </a:cubicBezTo>
                <a:cubicBezTo>
                  <a:pt x="20058" y="2552"/>
                  <a:pt x="20204" y="2824"/>
                  <a:pt x="20345" y="3137"/>
                </a:cubicBezTo>
                <a:cubicBezTo>
                  <a:pt x="20729" y="3174"/>
                  <a:pt x="21007" y="3205"/>
                  <a:pt x="21181" y="3233"/>
                </a:cubicBezTo>
                <a:cubicBezTo>
                  <a:pt x="21353" y="3258"/>
                  <a:pt x="21461" y="3343"/>
                  <a:pt x="21506" y="3478"/>
                </a:cubicBezTo>
                <a:cubicBezTo>
                  <a:pt x="21551" y="3623"/>
                  <a:pt x="21572" y="3854"/>
                  <a:pt x="21562" y="4184"/>
                </a:cubicBezTo>
                <a:cubicBezTo>
                  <a:pt x="21555" y="4515"/>
                  <a:pt x="21567" y="4995"/>
                  <a:pt x="21598" y="5624"/>
                </a:cubicBezTo>
                <a:cubicBezTo>
                  <a:pt x="21598" y="5678"/>
                  <a:pt x="21551" y="5735"/>
                  <a:pt x="21456" y="5794"/>
                </a:cubicBezTo>
                <a:cubicBezTo>
                  <a:pt x="21362" y="5850"/>
                  <a:pt x="21254" y="5901"/>
                  <a:pt x="21136" y="5935"/>
                </a:cubicBezTo>
                <a:cubicBezTo>
                  <a:pt x="21014" y="5972"/>
                  <a:pt x="20894" y="6000"/>
                  <a:pt x="20769" y="6017"/>
                </a:cubicBezTo>
                <a:cubicBezTo>
                  <a:pt x="20647" y="6034"/>
                  <a:pt x="20560" y="6054"/>
                  <a:pt x="20515" y="6070"/>
                </a:cubicBezTo>
                <a:moveTo>
                  <a:pt x="15739" y="16167"/>
                </a:moveTo>
                <a:cubicBezTo>
                  <a:pt x="15739" y="16611"/>
                  <a:pt x="15869" y="16992"/>
                  <a:pt x="16130" y="17317"/>
                </a:cubicBezTo>
                <a:cubicBezTo>
                  <a:pt x="16389" y="17641"/>
                  <a:pt x="16704" y="17802"/>
                  <a:pt x="17081" y="17802"/>
                </a:cubicBezTo>
                <a:cubicBezTo>
                  <a:pt x="17448" y="17802"/>
                  <a:pt x="17766" y="17647"/>
                  <a:pt x="18034" y="17339"/>
                </a:cubicBezTo>
                <a:cubicBezTo>
                  <a:pt x="18300" y="17023"/>
                  <a:pt x="18434" y="16639"/>
                  <a:pt x="18434" y="16167"/>
                </a:cubicBezTo>
                <a:cubicBezTo>
                  <a:pt x="18434" y="15724"/>
                  <a:pt x="18302" y="15351"/>
                  <a:pt x="18044" y="15038"/>
                </a:cubicBezTo>
                <a:cubicBezTo>
                  <a:pt x="17785" y="14727"/>
                  <a:pt x="17465" y="14572"/>
                  <a:pt x="17081" y="14572"/>
                </a:cubicBezTo>
                <a:cubicBezTo>
                  <a:pt x="16714" y="14572"/>
                  <a:pt x="16396" y="14727"/>
                  <a:pt x="16135" y="15038"/>
                </a:cubicBezTo>
                <a:cubicBezTo>
                  <a:pt x="15869" y="15351"/>
                  <a:pt x="15739" y="15724"/>
                  <a:pt x="15739" y="16167"/>
                </a:cubicBezTo>
                <a:moveTo>
                  <a:pt x="16292" y="4825"/>
                </a:moveTo>
                <a:cubicBezTo>
                  <a:pt x="16292" y="5249"/>
                  <a:pt x="16410" y="5602"/>
                  <a:pt x="16648" y="5887"/>
                </a:cubicBezTo>
                <a:cubicBezTo>
                  <a:pt x="16883" y="6172"/>
                  <a:pt x="17173" y="6313"/>
                  <a:pt x="17509" y="6313"/>
                </a:cubicBezTo>
                <a:cubicBezTo>
                  <a:pt x="17862" y="6313"/>
                  <a:pt x="18159" y="6172"/>
                  <a:pt x="18399" y="5887"/>
                </a:cubicBezTo>
                <a:cubicBezTo>
                  <a:pt x="18639" y="5602"/>
                  <a:pt x="18759" y="5257"/>
                  <a:pt x="18759" y="4853"/>
                </a:cubicBezTo>
                <a:cubicBezTo>
                  <a:pt x="18759" y="4430"/>
                  <a:pt x="18641" y="4074"/>
                  <a:pt x="18404" y="3786"/>
                </a:cubicBezTo>
                <a:cubicBezTo>
                  <a:pt x="18168" y="3495"/>
                  <a:pt x="17876" y="3354"/>
                  <a:pt x="17530" y="3354"/>
                </a:cubicBezTo>
                <a:cubicBezTo>
                  <a:pt x="17177" y="3354"/>
                  <a:pt x="16883" y="3495"/>
                  <a:pt x="16648" y="3786"/>
                </a:cubicBezTo>
                <a:cubicBezTo>
                  <a:pt x="16408" y="4074"/>
                  <a:pt x="16292" y="4421"/>
                  <a:pt x="16292" y="4825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Shape 549"/>
          <p:cNvSpPr/>
          <p:nvPr/>
        </p:nvSpPr>
        <p:spPr bwMode="auto">
          <a:xfrm>
            <a:off x="5950744" y="2551393"/>
            <a:ext cx="2527300" cy="1276350"/>
          </a:xfrm>
          <a:custGeom>
            <a:avLst/>
            <a:gdLst>
              <a:gd name="T0" fmla="*/ 5499 w 21600"/>
              <a:gd name="T1" fmla="*/ 0 h 21600"/>
              <a:gd name="T2" fmla="*/ 364703 w 21600"/>
              <a:gd name="T3" fmla="*/ 642134 h 21600"/>
              <a:gd name="T4" fmla="*/ 0 w 21600"/>
              <a:gd name="T5" fmla="*/ 1276350 h 21600"/>
              <a:gd name="T6" fmla="*/ 2169851 w 21600"/>
              <a:gd name="T7" fmla="*/ 1276350 h 21600"/>
              <a:gd name="T8" fmla="*/ 2527300 w 21600"/>
              <a:gd name="T9" fmla="*/ 647807 h 21600"/>
              <a:gd name="T10" fmla="*/ 2184593 w 21600"/>
              <a:gd name="T11" fmla="*/ 1064 h 21600"/>
              <a:gd name="T12" fmla="*/ 5499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 extrusionOk="0">
                <a:moveTo>
                  <a:pt x="47" y="0"/>
                </a:moveTo>
                <a:lnTo>
                  <a:pt x="3117" y="10867"/>
                </a:lnTo>
                <a:lnTo>
                  <a:pt x="0" y="21600"/>
                </a:lnTo>
                <a:lnTo>
                  <a:pt x="18545" y="21600"/>
                </a:lnTo>
                <a:lnTo>
                  <a:pt x="21600" y="10963"/>
                </a:lnTo>
                <a:lnTo>
                  <a:pt x="18671" y="18"/>
                </a:lnTo>
                <a:lnTo>
                  <a:pt x="47" y="0"/>
                </a:ln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Shape 553"/>
          <p:cNvSpPr/>
          <p:nvPr/>
        </p:nvSpPr>
        <p:spPr bwMode="auto">
          <a:xfrm>
            <a:off x="6992144" y="2935568"/>
            <a:ext cx="584200" cy="488950"/>
          </a:xfrm>
          <a:custGeom>
            <a:avLst/>
            <a:gdLst>
              <a:gd name="T0" fmla="*/ 285501 w 21600"/>
              <a:gd name="T1" fmla="*/ 3509 h 21600"/>
              <a:gd name="T2" fmla="*/ 384571 w 21600"/>
              <a:gd name="T3" fmla="*/ 37645 h 21600"/>
              <a:gd name="T4" fmla="*/ 462167 w 21600"/>
              <a:gd name="T5" fmla="*/ 118367 h 21600"/>
              <a:gd name="T6" fmla="*/ 462167 w 21600"/>
              <a:gd name="T7" fmla="*/ 230033 h 21600"/>
              <a:gd name="T8" fmla="*/ 384571 w 21600"/>
              <a:gd name="T9" fmla="*/ 310551 h 21600"/>
              <a:gd name="T10" fmla="*/ 237061 w 21600"/>
              <a:gd name="T11" fmla="*/ 348535 h 21600"/>
              <a:gd name="T12" fmla="*/ 192894 w 21600"/>
              <a:gd name="T13" fmla="*/ 345389 h 21600"/>
              <a:gd name="T14" fmla="*/ 77407 w 21600"/>
              <a:gd name="T15" fmla="*/ 395755 h 21600"/>
              <a:gd name="T16" fmla="*/ 57095 w 21600"/>
              <a:gd name="T17" fmla="*/ 394601 h 21600"/>
              <a:gd name="T18" fmla="*/ 56527 w 21600"/>
              <a:gd name="T19" fmla="*/ 381947 h 21600"/>
              <a:gd name="T20" fmla="*/ 82762 w 21600"/>
              <a:gd name="T21" fmla="*/ 348535 h 21600"/>
              <a:gd name="T22" fmla="*/ 57419 w 21600"/>
              <a:gd name="T23" fmla="*/ 287620 h 21600"/>
              <a:gd name="T24" fmla="*/ 7438 w 21600"/>
              <a:gd name="T25" fmla="*/ 217832 h 21600"/>
              <a:gd name="T26" fmla="*/ 12171 w 21600"/>
              <a:gd name="T27" fmla="*/ 118570 h 21600"/>
              <a:gd name="T28" fmla="*/ 90524 w 21600"/>
              <a:gd name="T29" fmla="*/ 37645 h 21600"/>
              <a:gd name="T30" fmla="*/ 189378 w 21600"/>
              <a:gd name="T31" fmla="*/ 3395 h 21600"/>
              <a:gd name="T32" fmla="*/ 237061 w 21600"/>
              <a:gd name="T33" fmla="*/ 48895 h 21600"/>
              <a:gd name="T34" fmla="*/ 156598 w 21600"/>
              <a:gd name="T35" fmla="*/ 61549 h 21600"/>
              <a:gd name="T36" fmla="*/ 84222 w 21600"/>
              <a:gd name="T37" fmla="*/ 101887 h 21600"/>
              <a:gd name="T38" fmla="*/ 48764 w 21600"/>
              <a:gd name="T39" fmla="*/ 174370 h 21600"/>
              <a:gd name="T40" fmla="*/ 81599 w 21600"/>
              <a:gd name="T41" fmla="*/ 243524 h 21600"/>
              <a:gd name="T42" fmla="*/ 147808 w 21600"/>
              <a:gd name="T43" fmla="*/ 286986 h 21600"/>
              <a:gd name="T44" fmla="*/ 161061 w 21600"/>
              <a:gd name="T45" fmla="*/ 308084 h 21600"/>
              <a:gd name="T46" fmla="*/ 208094 w 21600"/>
              <a:gd name="T47" fmla="*/ 297716 h 21600"/>
              <a:gd name="T48" fmla="*/ 317524 w 21600"/>
              <a:gd name="T49" fmla="*/ 286986 h 21600"/>
              <a:gd name="T50" fmla="*/ 390035 w 21600"/>
              <a:gd name="T51" fmla="*/ 246286 h 21600"/>
              <a:gd name="T52" fmla="*/ 425682 w 21600"/>
              <a:gd name="T53" fmla="*/ 174370 h 21600"/>
              <a:gd name="T54" fmla="*/ 390035 w 21600"/>
              <a:gd name="T55" fmla="*/ 101887 h 21600"/>
              <a:gd name="T56" fmla="*/ 317524 w 21600"/>
              <a:gd name="T57" fmla="*/ 61571 h 21600"/>
              <a:gd name="T58" fmla="*/ 237061 w 21600"/>
              <a:gd name="T59" fmla="*/ 48895 h 21600"/>
              <a:gd name="T60" fmla="*/ 576681 w 21600"/>
              <a:gd name="T61" fmla="*/ 309487 h 21600"/>
              <a:gd name="T62" fmla="*/ 526727 w 21600"/>
              <a:gd name="T63" fmla="*/ 379095 h 21600"/>
              <a:gd name="T64" fmla="*/ 501438 w 21600"/>
              <a:gd name="T65" fmla="*/ 440055 h 21600"/>
              <a:gd name="T66" fmla="*/ 527673 w 21600"/>
              <a:gd name="T67" fmla="*/ 473806 h 21600"/>
              <a:gd name="T68" fmla="*/ 526727 w 21600"/>
              <a:gd name="T69" fmla="*/ 486641 h 21600"/>
              <a:gd name="T70" fmla="*/ 506144 w 21600"/>
              <a:gd name="T71" fmla="*/ 487298 h 21600"/>
              <a:gd name="T72" fmla="*/ 391306 w 21600"/>
              <a:gd name="T73" fmla="*/ 436931 h 21600"/>
              <a:gd name="T74" fmla="*/ 347058 w 21600"/>
              <a:gd name="T75" fmla="*/ 440055 h 21600"/>
              <a:gd name="T76" fmla="*/ 197790 w 21600"/>
              <a:gd name="T77" fmla="*/ 400486 h 21600"/>
              <a:gd name="T78" fmla="*/ 237061 w 21600"/>
              <a:gd name="T79" fmla="*/ 397476 h 21600"/>
              <a:gd name="T80" fmla="*/ 417487 w 21600"/>
              <a:gd name="T81" fmla="*/ 348015 h 21600"/>
              <a:gd name="T82" fmla="*/ 508903 w 21600"/>
              <a:gd name="T83" fmla="*/ 244792 h 21600"/>
              <a:gd name="T84" fmla="*/ 521101 w 21600"/>
              <a:gd name="T85" fmla="*/ 148677 h 21600"/>
              <a:gd name="T86" fmla="*/ 584200 w 21600"/>
              <a:gd name="T87" fmla="*/ 265889 h 2160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21600" h="21600" extrusionOk="0">
                <a:moveTo>
                  <a:pt x="8765" y="0"/>
                </a:moveTo>
                <a:cubicBezTo>
                  <a:pt x="9365" y="0"/>
                  <a:pt x="9963" y="51"/>
                  <a:pt x="10556" y="155"/>
                </a:cubicBezTo>
                <a:cubicBezTo>
                  <a:pt x="11152" y="260"/>
                  <a:pt x="11733" y="418"/>
                  <a:pt x="12303" y="632"/>
                </a:cubicBezTo>
                <a:cubicBezTo>
                  <a:pt x="12950" y="898"/>
                  <a:pt x="13588" y="1240"/>
                  <a:pt x="14219" y="1663"/>
                </a:cubicBezTo>
                <a:cubicBezTo>
                  <a:pt x="14850" y="2087"/>
                  <a:pt x="15412" y="2598"/>
                  <a:pt x="15904" y="3199"/>
                </a:cubicBezTo>
                <a:cubicBezTo>
                  <a:pt x="16396" y="3798"/>
                  <a:pt x="16791" y="4475"/>
                  <a:pt x="17088" y="5229"/>
                </a:cubicBezTo>
                <a:cubicBezTo>
                  <a:pt x="17382" y="5989"/>
                  <a:pt x="17530" y="6813"/>
                  <a:pt x="17530" y="7703"/>
                </a:cubicBezTo>
                <a:cubicBezTo>
                  <a:pt x="17530" y="8586"/>
                  <a:pt x="17382" y="9408"/>
                  <a:pt x="17088" y="10162"/>
                </a:cubicBezTo>
                <a:cubicBezTo>
                  <a:pt x="16791" y="10921"/>
                  <a:pt x="16396" y="11596"/>
                  <a:pt x="15904" y="12186"/>
                </a:cubicBezTo>
                <a:cubicBezTo>
                  <a:pt x="15412" y="12776"/>
                  <a:pt x="14850" y="13287"/>
                  <a:pt x="14219" y="13719"/>
                </a:cubicBezTo>
                <a:cubicBezTo>
                  <a:pt x="13588" y="14152"/>
                  <a:pt x="12950" y="14499"/>
                  <a:pt x="12303" y="14758"/>
                </a:cubicBezTo>
                <a:cubicBezTo>
                  <a:pt x="11147" y="15185"/>
                  <a:pt x="9968" y="15397"/>
                  <a:pt x="8765" y="15397"/>
                </a:cubicBezTo>
                <a:cubicBezTo>
                  <a:pt x="8487" y="15397"/>
                  <a:pt x="8214" y="15382"/>
                  <a:pt x="7948" y="15354"/>
                </a:cubicBezTo>
                <a:cubicBezTo>
                  <a:pt x="7683" y="15329"/>
                  <a:pt x="7409" y="15298"/>
                  <a:pt x="7132" y="15258"/>
                </a:cubicBezTo>
                <a:cubicBezTo>
                  <a:pt x="6007" y="16294"/>
                  <a:pt x="4743" y="16995"/>
                  <a:pt x="3347" y="17353"/>
                </a:cubicBezTo>
                <a:cubicBezTo>
                  <a:pt x="3196" y="17393"/>
                  <a:pt x="3034" y="17435"/>
                  <a:pt x="2862" y="17483"/>
                </a:cubicBezTo>
                <a:cubicBezTo>
                  <a:pt x="2688" y="17534"/>
                  <a:pt x="2521" y="17559"/>
                  <a:pt x="2354" y="17559"/>
                </a:cubicBezTo>
                <a:cubicBezTo>
                  <a:pt x="2264" y="17559"/>
                  <a:pt x="2182" y="17514"/>
                  <a:pt x="2111" y="17432"/>
                </a:cubicBezTo>
                <a:cubicBezTo>
                  <a:pt x="2041" y="17342"/>
                  <a:pt x="2005" y="17238"/>
                  <a:pt x="2005" y="17110"/>
                </a:cubicBezTo>
                <a:cubicBezTo>
                  <a:pt x="2005" y="17023"/>
                  <a:pt x="2034" y="16944"/>
                  <a:pt x="2090" y="16873"/>
                </a:cubicBezTo>
                <a:cubicBezTo>
                  <a:pt x="2147" y="16808"/>
                  <a:pt x="2196" y="16746"/>
                  <a:pt x="2241" y="16693"/>
                </a:cubicBezTo>
                <a:cubicBezTo>
                  <a:pt x="2624" y="16235"/>
                  <a:pt x="2897" y="15803"/>
                  <a:pt x="3060" y="15397"/>
                </a:cubicBezTo>
                <a:cubicBezTo>
                  <a:pt x="3220" y="14987"/>
                  <a:pt x="3354" y="14465"/>
                  <a:pt x="3458" y="13813"/>
                </a:cubicBezTo>
                <a:cubicBezTo>
                  <a:pt x="2985" y="13499"/>
                  <a:pt x="2540" y="13129"/>
                  <a:pt x="2123" y="12706"/>
                </a:cubicBezTo>
                <a:cubicBezTo>
                  <a:pt x="1706" y="12279"/>
                  <a:pt x="1342" y="11811"/>
                  <a:pt x="1024" y="11300"/>
                </a:cubicBezTo>
                <a:cubicBezTo>
                  <a:pt x="711" y="10786"/>
                  <a:pt x="459" y="10229"/>
                  <a:pt x="275" y="9623"/>
                </a:cubicBezTo>
                <a:cubicBezTo>
                  <a:pt x="92" y="9021"/>
                  <a:pt x="0" y="8383"/>
                  <a:pt x="0" y="7703"/>
                </a:cubicBezTo>
                <a:cubicBezTo>
                  <a:pt x="0" y="6822"/>
                  <a:pt x="151" y="6000"/>
                  <a:pt x="450" y="5238"/>
                </a:cubicBezTo>
                <a:cubicBezTo>
                  <a:pt x="751" y="4478"/>
                  <a:pt x="1151" y="3798"/>
                  <a:pt x="1650" y="3199"/>
                </a:cubicBezTo>
                <a:cubicBezTo>
                  <a:pt x="2149" y="2598"/>
                  <a:pt x="2716" y="2087"/>
                  <a:pt x="3347" y="1663"/>
                </a:cubicBezTo>
                <a:cubicBezTo>
                  <a:pt x="3978" y="1239"/>
                  <a:pt x="4616" y="898"/>
                  <a:pt x="5261" y="632"/>
                </a:cubicBezTo>
                <a:cubicBezTo>
                  <a:pt x="5832" y="409"/>
                  <a:pt x="6412" y="249"/>
                  <a:pt x="7002" y="150"/>
                </a:cubicBezTo>
                <a:cubicBezTo>
                  <a:pt x="7591" y="48"/>
                  <a:pt x="8179" y="0"/>
                  <a:pt x="8765" y="0"/>
                </a:cubicBezTo>
                <a:moveTo>
                  <a:pt x="8765" y="2160"/>
                </a:moveTo>
                <a:cubicBezTo>
                  <a:pt x="8269" y="2160"/>
                  <a:pt x="7774" y="2202"/>
                  <a:pt x="7278" y="2282"/>
                </a:cubicBezTo>
                <a:cubicBezTo>
                  <a:pt x="6783" y="2366"/>
                  <a:pt x="6287" y="2510"/>
                  <a:pt x="5790" y="2719"/>
                </a:cubicBezTo>
                <a:cubicBezTo>
                  <a:pt x="5348" y="2877"/>
                  <a:pt x="4886" y="3112"/>
                  <a:pt x="4411" y="3419"/>
                </a:cubicBezTo>
                <a:cubicBezTo>
                  <a:pt x="3933" y="3727"/>
                  <a:pt x="3502" y="4086"/>
                  <a:pt x="3114" y="4501"/>
                </a:cubicBezTo>
                <a:cubicBezTo>
                  <a:pt x="2728" y="4916"/>
                  <a:pt x="2413" y="5390"/>
                  <a:pt x="2168" y="5927"/>
                </a:cubicBezTo>
                <a:cubicBezTo>
                  <a:pt x="1925" y="6463"/>
                  <a:pt x="1803" y="7056"/>
                  <a:pt x="1803" y="7703"/>
                </a:cubicBezTo>
                <a:cubicBezTo>
                  <a:pt x="1803" y="8355"/>
                  <a:pt x="1916" y="8925"/>
                  <a:pt x="2147" y="9422"/>
                </a:cubicBezTo>
                <a:cubicBezTo>
                  <a:pt x="2375" y="9919"/>
                  <a:pt x="2667" y="10363"/>
                  <a:pt x="3017" y="10758"/>
                </a:cubicBezTo>
                <a:cubicBezTo>
                  <a:pt x="3373" y="11156"/>
                  <a:pt x="3764" y="11509"/>
                  <a:pt x="4197" y="11811"/>
                </a:cubicBezTo>
                <a:cubicBezTo>
                  <a:pt x="4630" y="12122"/>
                  <a:pt x="5051" y="12407"/>
                  <a:pt x="5465" y="12678"/>
                </a:cubicBezTo>
                <a:lnTo>
                  <a:pt x="5239" y="14177"/>
                </a:lnTo>
                <a:cubicBezTo>
                  <a:pt x="5486" y="14019"/>
                  <a:pt x="5724" y="13827"/>
                  <a:pt x="5955" y="13610"/>
                </a:cubicBezTo>
                <a:cubicBezTo>
                  <a:pt x="6183" y="13395"/>
                  <a:pt x="6407" y="13189"/>
                  <a:pt x="6626" y="12989"/>
                </a:cubicBezTo>
                <a:cubicBezTo>
                  <a:pt x="6979" y="13042"/>
                  <a:pt x="7334" y="13099"/>
                  <a:pt x="7694" y="13152"/>
                </a:cubicBezTo>
                <a:cubicBezTo>
                  <a:pt x="8057" y="13209"/>
                  <a:pt x="8412" y="13232"/>
                  <a:pt x="8765" y="13232"/>
                </a:cubicBezTo>
                <a:cubicBezTo>
                  <a:pt x="9780" y="13232"/>
                  <a:pt x="10771" y="13048"/>
                  <a:pt x="11740" y="12678"/>
                </a:cubicBezTo>
                <a:cubicBezTo>
                  <a:pt x="12197" y="12517"/>
                  <a:pt x="12665" y="12280"/>
                  <a:pt x="13138" y="11978"/>
                </a:cubicBezTo>
                <a:cubicBezTo>
                  <a:pt x="13609" y="11670"/>
                  <a:pt x="14040" y="11306"/>
                  <a:pt x="14421" y="10880"/>
                </a:cubicBezTo>
                <a:cubicBezTo>
                  <a:pt x="14805" y="10459"/>
                  <a:pt x="15120" y="9982"/>
                  <a:pt x="15370" y="9454"/>
                </a:cubicBezTo>
                <a:cubicBezTo>
                  <a:pt x="15617" y="8929"/>
                  <a:pt x="15739" y="8344"/>
                  <a:pt x="15739" y="7703"/>
                </a:cubicBezTo>
                <a:cubicBezTo>
                  <a:pt x="15739" y="7057"/>
                  <a:pt x="15617" y="6464"/>
                  <a:pt x="15370" y="5927"/>
                </a:cubicBezTo>
                <a:cubicBezTo>
                  <a:pt x="15120" y="5391"/>
                  <a:pt x="14805" y="4916"/>
                  <a:pt x="14421" y="4501"/>
                </a:cubicBezTo>
                <a:cubicBezTo>
                  <a:pt x="14040" y="4086"/>
                  <a:pt x="13611" y="3728"/>
                  <a:pt x="13143" y="3420"/>
                </a:cubicBezTo>
                <a:cubicBezTo>
                  <a:pt x="12675" y="3112"/>
                  <a:pt x="12206" y="2878"/>
                  <a:pt x="11740" y="2720"/>
                </a:cubicBezTo>
                <a:cubicBezTo>
                  <a:pt x="11267" y="2511"/>
                  <a:pt x="10780" y="2367"/>
                  <a:pt x="10281" y="2282"/>
                </a:cubicBezTo>
                <a:cubicBezTo>
                  <a:pt x="9782" y="2202"/>
                  <a:pt x="9278" y="2160"/>
                  <a:pt x="8765" y="2160"/>
                </a:cubicBezTo>
                <a:moveTo>
                  <a:pt x="21600" y="11746"/>
                </a:moveTo>
                <a:cubicBezTo>
                  <a:pt x="21600" y="12429"/>
                  <a:pt x="21506" y="13076"/>
                  <a:pt x="21322" y="13672"/>
                </a:cubicBezTo>
                <a:cubicBezTo>
                  <a:pt x="21139" y="14273"/>
                  <a:pt x="20889" y="14829"/>
                  <a:pt x="20574" y="15340"/>
                </a:cubicBezTo>
                <a:cubicBezTo>
                  <a:pt x="20258" y="15854"/>
                  <a:pt x="19891" y="16323"/>
                  <a:pt x="19475" y="16747"/>
                </a:cubicBezTo>
                <a:cubicBezTo>
                  <a:pt x="19058" y="17173"/>
                  <a:pt x="18613" y="17543"/>
                  <a:pt x="18140" y="17856"/>
                </a:cubicBezTo>
                <a:cubicBezTo>
                  <a:pt x="18246" y="18506"/>
                  <a:pt x="18378" y="19031"/>
                  <a:pt x="18540" y="19440"/>
                </a:cubicBezTo>
                <a:cubicBezTo>
                  <a:pt x="18703" y="19841"/>
                  <a:pt x="18973" y="20276"/>
                  <a:pt x="19357" y="20736"/>
                </a:cubicBezTo>
                <a:cubicBezTo>
                  <a:pt x="19402" y="20790"/>
                  <a:pt x="19453" y="20858"/>
                  <a:pt x="19510" y="20931"/>
                </a:cubicBezTo>
                <a:cubicBezTo>
                  <a:pt x="19566" y="21007"/>
                  <a:pt x="19592" y="21092"/>
                  <a:pt x="19592" y="21182"/>
                </a:cubicBezTo>
                <a:cubicBezTo>
                  <a:pt x="19592" y="21326"/>
                  <a:pt x="19555" y="21431"/>
                  <a:pt x="19475" y="21498"/>
                </a:cubicBezTo>
                <a:cubicBezTo>
                  <a:pt x="19397" y="21569"/>
                  <a:pt x="19305" y="21600"/>
                  <a:pt x="19199" y="21600"/>
                </a:cubicBezTo>
                <a:cubicBezTo>
                  <a:pt x="19049" y="21600"/>
                  <a:pt x="18889" y="21572"/>
                  <a:pt x="18714" y="21527"/>
                </a:cubicBezTo>
                <a:cubicBezTo>
                  <a:pt x="18543" y="21473"/>
                  <a:pt x="18387" y="21433"/>
                  <a:pt x="18253" y="21397"/>
                </a:cubicBezTo>
                <a:cubicBezTo>
                  <a:pt x="16855" y="21027"/>
                  <a:pt x="15593" y="20329"/>
                  <a:pt x="14468" y="19302"/>
                </a:cubicBezTo>
                <a:cubicBezTo>
                  <a:pt x="14191" y="19338"/>
                  <a:pt x="13917" y="19369"/>
                  <a:pt x="13652" y="19395"/>
                </a:cubicBezTo>
                <a:cubicBezTo>
                  <a:pt x="13383" y="19423"/>
                  <a:pt x="13113" y="19440"/>
                  <a:pt x="12832" y="19440"/>
                </a:cubicBezTo>
                <a:cubicBezTo>
                  <a:pt x="11865" y="19440"/>
                  <a:pt x="10909" y="19293"/>
                  <a:pt x="9973" y="19002"/>
                </a:cubicBezTo>
                <a:cubicBezTo>
                  <a:pt x="9031" y="18717"/>
                  <a:pt x="8146" y="18279"/>
                  <a:pt x="7313" y="17692"/>
                </a:cubicBezTo>
                <a:lnTo>
                  <a:pt x="7617" y="17475"/>
                </a:lnTo>
                <a:cubicBezTo>
                  <a:pt x="8000" y="17531"/>
                  <a:pt x="8382" y="17559"/>
                  <a:pt x="8765" y="17559"/>
                </a:cubicBezTo>
                <a:cubicBezTo>
                  <a:pt x="10246" y="17559"/>
                  <a:pt x="11677" y="17280"/>
                  <a:pt x="13058" y="16721"/>
                </a:cubicBezTo>
                <a:cubicBezTo>
                  <a:pt x="13892" y="16388"/>
                  <a:pt x="14685" y="15936"/>
                  <a:pt x="15436" y="15374"/>
                </a:cubicBezTo>
                <a:cubicBezTo>
                  <a:pt x="16186" y="14812"/>
                  <a:pt x="16853" y="14149"/>
                  <a:pt x="17432" y="13381"/>
                </a:cubicBezTo>
                <a:cubicBezTo>
                  <a:pt x="18008" y="12618"/>
                  <a:pt x="18470" y="11760"/>
                  <a:pt x="18816" y="10814"/>
                </a:cubicBezTo>
                <a:cubicBezTo>
                  <a:pt x="19162" y="9865"/>
                  <a:pt x="19336" y="8832"/>
                  <a:pt x="19336" y="7703"/>
                </a:cubicBezTo>
                <a:cubicBezTo>
                  <a:pt x="19336" y="7333"/>
                  <a:pt x="19312" y="6957"/>
                  <a:pt x="19267" y="6568"/>
                </a:cubicBezTo>
                <a:cubicBezTo>
                  <a:pt x="19943" y="7217"/>
                  <a:pt x="20501" y="7979"/>
                  <a:pt x="20941" y="8855"/>
                </a:cubicBezTo>
                <a:cubicBezTo>
                  <a:pt x="21379" y="9727"/>
                  <a:pt x="21600" y="10693"/>
                  <a:pt x="21600" y="11746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Shape 555"/>
          <p:cNvSpPr/>
          <p:nvPr/>
        </p:nvSpPr>
        <p:spPr bwMode="auto">
          <a:xfrm>
            <a:off x="8179594" y="2551393"/>
            <a:ext cx="2528887" cy="1276350"/>
          </a:xfrm>
          <a:custGeom>
            <a:avLst/>
            <a:gdLst>
              <a:gd name="T0" fmla="*/ 5503 w 21600"/>
              <a:gd name="T1" fmla="*/ 0 h 21600"/>
              <a:gd name="T2" fmla="*/ 364932 w 21600"/>
              <a:gd name="T3" fmla="*/ 642134 h 21600"/>
              <a:gd name="T4" fmla="*/ 0 w 21600"/>
              <a:gd name="T5" fmla="*/ 1276350 h 21600"/>
              <a:gd name="T6" fmla="*/ 2171213 w 21600"/>
              <a:gd name="T7" fmla="*/ 1276350 h 21600"/>
              <a:gd name="T8" fmla="*/ 2528887 w 21600"/>
              <a:gd name="T9" fmla="*/ 647807 h 21600"/>
              <a:gd name="T10" fmla="*/ 2185965 w 21600"/>
              <a:gd name="T11" fmla="*/ 1064 h 21600"/>
              <a:gd name="T12" fmla="*/ 5503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 extrusionOk="0">
                <a:moveTo>
                  <a:pt x="47" y="0"/>
                </a:moveTo>
                <a:lnTo>
                  <a:pt x="3117" y="10867"/>
                </a:lnTo>
                <a:lnTo>
                  <a:pt x="0" y="21600"/>
                </a:lnTo>
                <a:lnTo>
                  <a:pt x="18545" y="21600"/>
                </a:lnTo>
                <a:lnTo>
                  <a:pt x="21600" y="10963"/>
                </a:lnTo>
                <a:lnTo>
                  <a:pt x="18671" y="18"/>
                </a:lnTo>
                <a:lnTo>
                  <a:pt x="47" y="0"/>
                </a:ln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Shape 559"/>
          <p:cNvSpPr/>
          <p:nvPr/>
        </p:nvSpPr>
        <p:spPr bwMode="auto">
          <a:xfrm>
            <a:off x="9208294" y="2935568"/>
            <a:ext cx="573087" cy="479425"/>
          </a:xfrm>
          <a:custGeom>
            <a:avLst/>
            <a:gdLst>
              <a:gd name="T0" fmla="*/ 398110 w 21600"/>
              <a:gd name="T1" fmla="*/ 22617 h 21600"/>
              <a:gd name="T2" fmla="*/ 550668 w 21600"/>
              <a:gd name="T3" fmla="*/ 175878 h 21600"/>
              <a:gd name="T4" fmla="*/ 568683 w 21600"/>
              <a:gd name="T5" fmla="*/ 336219 h 21600"/>
              <a:gd name="T6" fmla="*/ 534934 w 21600"/>
              <a:gd name="T7" fmla="*/ 430661 h 21600"/>
              <a:gd name="T8" fmla="*/ 488981 w 21600"/>
              <a:gd name="T9" fmla="*/ 479425 h 21600"/>
              <a:gd name="T10" fmla="*/ 66170 w 21600"/>
              <a:gd name="T11" fmla="*/ 470547 h 21600"/>
              <a:gd name="T12" fmla="*/ 17246 w 21600"/>
              <a:gd name="T13" fmla="*/ 384850 h 21600"/>
              <a:gd name="T14" fmla="*/ 0 w 21600"/>
              <a:gd name="T15" fmla="*/ 287588 h 21600"/>
              <a:gd name="T16" fmla="*/ 83787 w 21600"/>
              <a:gd name="T17" fmla="*/ 84476 h 21600"/>
              <a:gd name="T18" fmla="*/ 286544 w 21600"/>
              <a:gd name="T19" fmla="*/ 0 h 21600"/>
              <a:gd name="T20" fmla="*/ 108833 w 21600"/>
              <a:gd name="T21" fmla="*/ 312958 h 21600"/>
              <a:gd name="T22" fmla="*/ 108701 w 21600"/>
              <a:gd name="T23" fmla="*/ 262396 h 21600"/>
              <a:gd name="T24" fmla="*/ 58397 w 21600"/>
              <a:gd name="T25" fmla="*/ 262396 h 21600"/>
              <a:gd name="T26" fmla="*/ 58397 w 21600"/>
              <a:gd name="T27" fmla="*/ 312958 h 21600"/>
              <a:gd name="T28" fmla="*/ 142953 w 21600"/>
              <a:gd name="T29" fmla="*/ 179895 h 21600"/>
              <a:gd name="T30" fmla="*/ 179249 w 21600"/>
              <a:gd name="T31" fmla="*/ 143539 h 21600"/>
              <a:gd name="T32" fmla="*/ 142953 w 21600"/>
              <a:gd name="T33" fmla="*/ 108004 h 21600"/>
              <a:gd name="T34" fmla="*/ 107295 w 21600"/>
              <a:gd name="T35" fmla="*/ 143539 h 21600"/>
              <a:gd name="T36" fmla="*/ 142953 w 21600"/>
              <a:gd name="T37" fmla="*/ 179895 h 21600"/>
              <a:gd name="T38" fmla="*/ 322972 w 21600"/>
              <a:gd name="T39" fmla="*/ 317242 h 21600"/>
              <a:gd name="T40" fmla="*/ 341252 w 21600"/>
              <a:gd name="T41" fmla="*/ 253141 h 21600"/>
              <a:gd name="T42" fmla="*/ 357410 w 21600"/>
              <a:gd name="T43" fmla="*/ 192436 h 21600"/>
              <a:gd name="T44" fmla="*/ 354996 w 21600"/>
              <a:gd name="T45" fmla="*/ 167066 h 21600"/>
              <a:gd name="T46" fmla="*/ 331807 w 21600"/>
              <a:gd name="T47" fmla="*/ 165535 h 21600"/>
              <a:gd name="T48" fmla="*/ 284050 w 21600"/>
              <a:gd name="T49" fmla="*/ 324011 h 21600"/>
              <a:gd name="T50" fmla="*/ 243111 w 21600"/>
              <a:gd name="T51" fmla="*/ 342234 h 21600"/>
              <a:gd name="T52" fmla="*/ 226502 w 21600"/>
              <a:gd name="T53" fmla="*/ 383629 h 21600"/>
              <a:gd name="T54" fmla="*/ 286544 w 21600"/>
              <a:gd name="T55" fmla="*/ 443646 h 21600"/>
              <a:gd name="T56" fmla="*/ 346585 w 21600"/>
              <a:gd name="T57" fmla="*/ 383629 h 21600"/>
              <a:gd name="T58" fmla="*/ 318249 w 21600"/>
              <a:gd name="T59" fmla="*/ 334110 h 21600"/>
              <a:gd name="T60" fmla="*/ 261259 w 21600"/>
              <a:gd name="T61" fmla="*/ 58730 h 21600"/>
              <a:gd name="T62" fmla="*/ 261259 w 21600"/>
              <a:gd name="T63" fmla="*/ 109358 h 21600"/>
              <a:gd name="T64" fmla="*/ 311828 w 21600"/>
              <a:gd name="T65" fmla="*/ 109358 h 21600"/>
              <a:gd name="T66" fmla="*/ 311828 w 21600"/>
              <a:gd name="T67" fmla="*/ 58730 h 21600"/>
              <a:gd name="T68" fmla="*/ 393838 w 21600"/>
              <a:gd name="T69" fmla="*/ 143539 h 21600"/>
              <a:gd name="T70" fmla="*/ 430134 w 21600"/>
              <a:gd name="T71" fmla="*/ 179252 h 21600"/>
              <a:gd name="T72" fmla="*/ 465792 w 21600"/>
              <a:gd name="T73" fmla="*/ 143539 h 21600"/>
              <a:gd name="T74" fmla="*/ 430134 w 21600"/>
              <a:gd name="T75" fmla="*/ 108004 h 21600"/>
              <a:gd name="T76" fmla="*/ 393838 w 21600"/>
              <a:gd name="T77" fmla="*/ 143539 h 21600"/>
              <a:gd name="T78" fmla="*/ 514690 w 21600"/>
              <a:gd name="T79" fmla="*/ 312958 h 21600"/>
              <a:gd name="T80" fmla="*/ 514690 w 21600"/>
              <a:gd name="T81" fmla="*/ 262396 h 21600"/>
              <a:gd name="T82" fmla="*/ 464254 w 21600"/>
              <a:gd name="T83" fmla="*/ 262396 h 21600"/>
              <a:gd name="T84" fmla="*/ 464254 w 21600"/>
              <a:gd name="T85" fmla="*/ 312958 h 2160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12293" y="0"/>
                  <a:pt x="13697" y="343"/>
                  <a:pt x="15005" y="1019"/>
                </a:cubicBezTo>
                <a:cubicBezTo>
                  <a:pt x="16315" y="1699"/>
                  <a:pt x="17460" y="2629"/>
                  <a:pt x="18442" y="3806"/>
                </a:cubicBezTo>
                <a:cubicBezTo>
                  <a:pt x="19421" y="4981"/>
                  <a:pt x="20194" y="6355"/>
                  <a:pt x="20755" y="7924"/>
                </a:cubicBezTo>
                <a:cubicBezTo>
                  <a:pt x="21319" y="9499"/>
                  <a:pt x="21600" y="11174"/>
                  <a:pt x="21600" y="12957"/>
                </a:cubicBezTo>
                <a:cubicBezTo>
                  <a:pt x="21600" y="13674"/>
                  <a:pt x="21545" y="14402"/>
                  <a:pt x="21434" y="15148"/>
                </a:cubicBezTo>
                <a:cubicBezTo>
                  <a:pt x="21322" y="15893"/>
                  <a:pt x="21161" y="16625"/>
                  <a:pt x="20952" y="17339"/>
                </a:cubicBezTo>
                <a:cubicBezTo>
                  <a:pt x="20741" y="18059"/>
                  <a:pt x="20477" y="18744"/>
                  <a:pt x="20162" y="19403"/>
                </a:cubicBezTo>
                <a:cubicBezTo>
                  <a:pt x="19850" y="20057"/>
                  <a:pt x="19498" y="20656"/>
                  <a:pt x="19106" y="21200"/>
                </a:cubicBezTo>
                <a:cubicBezTo>
                  <a:pt x="18931" y="21468"/>
                  <a:pt x="18703" y="21600"/>
                  <a:pt x="18430" y="21600"/>
                </a:cubicBezTo>
                <a:lnTo>
                  <a:pt x="3170" y="21600"/>
                </a:lnTo>
                <a:cubicBezTo>
                  <a:pt x="2887" y="21600"/>
                  <a:pt x="2662" y="21467"/>
                  <a:pt x="2494" y="21200"/>
                </a:cubicBezTo>
                <a:cubicBezTo>
                  <a:pt x="2088" y="20656"/>
                  <a:pt x="1730" y="20057"/>
                  <a:pt x="1426" y="19403"/>
                </a:cubicBezTo>
                <a:cubicBezTo>
                  <a:pt x="1118" y="18744"/>
                  <a:pt x="859" y="18059"/>
                  <a:pt x="650" y="17339"/>
                </a:cubicBezTo>
                <a:cubicBezTo>
                  <a:pt x="439" y="16625"/>
                  <a:pt x="278" y="15893"/>
                  <a:pt x="166" y="15148"/>
                </a:cubicBezTo>
                <a:cubicBezTo>
                  <a:pt x="55" y="14402"/>
                  <a:pt x="0" y="13673"/>
                  <a:pt x="0" y="12957"/>
                </a:cubicBezTo>
                <a:cubicBezTo>
                  <a:pt x="0" y="11163"/>
                  <a:pt x="281" y="9487"/>
                  <a:pt x="845" y="7918"/>
                </a:cubicBezTo>
                <a:cubicBezTo>
                  <a:pt x="1406" y="6354"/>
                  <a:pt x="2179" y="4981"/>
                  <a:pt x="3158" y="3806"/>
                </a:cubicBezTo>
                <a:cubicBezTo>
                  <a:pt x="4140" y="2629"/>
                  <a:pt x="5285" y="1699"/>
                  <a:pt x="6595" y="1019"/>
                </a:cubicBezTo>
                <a:cubicBezTo>
                  <a:pt x="7903" y="343"/>
                  <a:pt x="9305" y="0"/>
                  <a:pt x="10800" y="0"/>
                </a:cubicBezTo>
                <a:moveTo>
                  <a:pt x="3149" y="14572"/>
                </a:moveTo>
                <a:cubicBezTo>
                  <a:pt x="3523" y="14572"/>
                  <a:pt x="3842" y="14414"/>
                  <a:pt x="4102" y="14100"/>
                </a:cubicBezTo>
                <a:cubicBezTo>
                  <a:pt x="4361" y="13792"/>
                  <a:pt x="4493" y="13409"/>
                  <a:pt x="4493" y="12957"/>
                </a:cubicBezTo>
                <a:cubicBezTo>
                  <a:pt x="4493" y="12508"/>
                  <a:pt x="4361" y="12128"/>
                  <a:pt x="4097" y="11822"/>
                </a:cubicBezTo>
                <a:cubicBezTo>
                  <a:pt x="3833" y="11512"/>
                  <a:pt x="3516" y="11359"/>
                  <a:pt x="3149" y="11359"/>
                </a:cubicBezTo>
                <a:cubicBezTo>
                  <a:pt x="2772" y="11359"/>
                  <a:pt x="2455" y="11511"/>
                  <a:pt x="2201" y="11822"/>
                </a:cubicBezTo>
                <a:cubicBezTo>
                  <a:pt x="1944" y="12128"/>
                  <a:pt x="1814" y="12508"/>
                  <a:pt x="1814" y="12957"/>
                </a:cubicBezTo>
                <a:cubicBezTo>
                  <a:pt x="1814" y="13409"/>
                  <a:pt x="1944" y="13792"/>
                  <a:pt x="2201" y="14100"/>
                </a:cubicBezTo>
                <a:cubicBezTo>
                  <a:pt x="2455" y="14414"/>
                  <a:pt x="2772" y="14572"/>
                  <a:pt x="3149" y="14572"/>
                </a:cubicBezTo>
                <a:moveTo>
                  <a:pt x="5388" y="8105"/>
                </a:moveTo>
                <a:cubicBezTo>
                  <a:pt x="5762" y="8105"/>
                  <a:pt x="6086" y="7944"/>
                  <a:pt x="6353" y="7621"/>
                </a:cubicBezTo>
                <a:cubicBezTo>
                  <a:pt x="6622" y="7302"/>
                  <a:pt x="6756" y="6916"/>
                  <a:pt x="6756" y="6467"/>
                </a:cubicBezTo>
                <a:cubicBezTo>
                  <a:pt x="6756" y="6015"/>
                  <a:pt x="6622" y="5635"/>
                  <a:pt x="6353" y="5327"/>
                </a:cubicBezTo>
                <a:cubicBezTo>
                  <a:pt x="6086" y="5021"/>
                  <a:pt x="5762" y="4866"/>
                  <a:pt x="5388" y="4866"/>
                </a:cubicBezTo>
                <a:cubicBezTo>
                  <a:pt x="5028" y="4866"/>
                  <a:pt x="4714" y="5021"/>
                  <a:pt x="4447" y="5327"/>
                </a:cubicBezTo>
                <a:cubicBezTo>
                  <a:pt x="4178" y="5635"/>
                  <a:pt x="4044" y="6015"/>
                  <a:pt x="4044" y="6467"/>
                </a:cubicBezTo>
                <a:cubicBezTo>
                  <a:pt x="4044" y="6916"/>
                  <a:pt x="4178" y="7302"/>
                  <a:pt x="4447" y="7621"/>
                </a:cubicBezTo>
                <a:cubicBezTo>
                  <a:pt x="4714" y="7944"/>
                  <a:pt x="5028" y="8105"/>
                  <a:pt x="5388" y="8105"/>
                </a:cubicBezTo>
                <a:moveTo>
                  <a:pt x="11995" y="15053"/>
                </a:moveTo>
                <a:cubicBezTo>
                  <a:pt x="12026" y="14923"/>
                  <a:pt x="12084" y="14673"/>
                  <a:pt x="12173" y="14293"/>
                </a:cubicBezTo>
                <a:cubicBezTo>
                  <a:pt x="12262" y="13918"/>
                  <a:pt x="12365" y="13478"/>
                  <a:pt x="12482" y="12977"/>
                </a:cubicBezTo>
                <a:cubicBezTo>
                  <a:pt x="12600" y="12476"/>
                  <a:pt x="12727" y="11955"/>
                  <a:pt x="12862" y="11405"/>
                </a:cubicBezTo>
                <a:cubicBezTo>
                  <a:pt x="12996" y="10861"/>
                  <a:pt x="13114" y="10351"/>
                  <a:pt x="13212" y="9882"/>
                </a:cubicBezTo>
                <a:cubicBezTo>
                  <a:pt x="13313" y="9415"/>
                  <a:pt x="13399" y="9009"/>
                  <a:pt x="13471" y="8670"/>
                </a:cubicBezTo>
                <a:cubicBezTo>
                  <a:pt x="13543" y="8330"/>
                  <a:pt x="13579" y="8131"/>
                  <a:pt x="13579" y="8076"/>
                </a:cubicBezTo>
                <a:cubicBezTo>
                  <a:pt x="13579" y="7869"/>
                  <a:pt x="13512" y="7682"/>
                  <a:pt x="13380" y="7527"/>
                </a:cubicBezTo>
                <a:cubicBezTo>
                  <a:pt x="13246" y="7371"/>
                  <a:pt x="13090" y="7293"/>
                  <a:pt x="12914" y="7293"/>
                </a:cubicBezTo>
                <a:cubicBezTo>
                  <a:pt x="12761" y="7293"/>
                  <a:pt x="12624" y="7345"/>
                  <a:pt x="12506" y="7458"/>
                </a:cubicBezTo>
                <a:cubicBezTo>
                  <a:pt x="12386" y="7567"/>
                  <a:pt x="12305" y="7711"/>
                  <a:pt x="12259" y="7886"/>
                </a:cubicBezTo>
                <a:lnTo>
                  <a:pt x="10706" y="14598"/>
                </a:lnTo>
                <a:cubicBezTo>
                  <a:pt x="10409" y="14618"/>
                  <a:pt x="10126" y="14696"/>
                  <a:pt x="9857" y="14840"/>
                </a:cubicBezTo>
                <a:cubicBezTo>
                  <a:pt x="9590" y="14984"/>
                  <a:pt x="9358" y="15174"/>
                  <a:pt x="9163" y="15419"/>
                </a:cubicBezTo>
                <a:cubicBezTo>
                  <a:pt x="8966" y="15663"/>
                  <a:pt x="8813" y="15945"/>
                  <a:pt x="8702" y="16265"/>
                </a:cubicBezTo>
                <a:cubicBezTo>
                  <a:pt x="8592" y="16588"/>
                  <a:pt x="8537" y="16927"/>
                  <a:pt x="8537" y="17284"/>
                </a:cubicBezTo>
                <a:cubicBezTo>
                  <a:pt x="8537" y="18039"/>
                  <a:pt x="8755" y="18678"/>
                  <a:pt x="9197" y="19199"/>
                </a:cubicBezTo>
                <a:cubicBezTo>
                  <a:pt x="9638" y="19726"/>
                  <a:pt x="10171" y="19988"/>
                  <a:pt x="10800" y="19988"/>
                </a:cubicBezTo>
                <a:cubicBezTo>
                  <a:pt x="11429" y="19988"/>
                  <a:pt x="11962" y="19726"/>
                  <a:pt x="12403" y="19199"/>
                </a:cubicBezTo>
                <a:cubicBezTo>
                  <a:pt x="12842" y="18678"/>
                  <a:pt x="13063" y="18039"/>
                  <a:pt x="13063" y="17284"/>
                </a:cubicBezTo>
                <a:cubicBezTo>
                  <a:pt x="13063" y="16835"/>
                  <a:pt x="12962" y="16418"/>
                  <a:pt x="12763" y="16032"/>
                </a:cubicBezTo>
                <a:cubicBezTo>
                  <a:pt x="12564" y="15646"/>
                  <a:pt x="12307" y="15321"/>
                  <a:pt x="11995" y="15053"/>
                </a:cubicBezTo>
                <a:moveTo>
                  <a:pt x="10800" y="2177"/>
                </a:moveTo>
                <a:cubicBezTo>
                  <a:pt x="10426" y="2177"/>
                  <a:pt x="10106" y="2335"/>
                  <a:pt x="9847" y="2646"/>
                </a:cubicBezTo>
                <a:cubicBezTo>
                  <a:pt x="9586" y="2960"/>
                  <a:pt x="9456" y="3343"/>
                  <a:pt x="9456" y="3792"/>
                </a:cubicBezTo>
                <a:cubicBezTo>
                  <a:pt x="9456" y="4241"/>
                  <a:pt x="9586" y="4621"/>
                  <a:pt x="9847" y="4927"/>
                </a:cubicBezTo>
                <a:cubicBezTo>
                  <a:pt x="10106" y="5237"/>
                  <a:pt x="10426" y="5390"/>
                  <a:pt x="10800" y="5390"/>
                </a:cubicBezTo>
                <a:cubicBezTo>
                  <a:pt x="11174" y="5390"/>
                  <a:pt x="11494" y="5238"/>
                  <a:pt x="11753" y="4927"/>
                </a:cubicBezTo>
                <a:cubicBezTo>
                  <a:pt x="12014" y="4621"/>
                  <a:pt x="12144" y="4241"/>
                  <a:pt x="12144" y="3792"/>
                </a:cubicBezTo>
                <a:cubicBezTo>
                  <a:pt x="12144" y="3343"/>
                  <a:pt x="12014" y="2960"/>
                  <a:pt x="11753" y="2646"/>
                </a:cubicBezTo>
                <a:cubicBezTo>
                  <a:pt x="11494" y="2335"/>
                  <a:pt x="11174" y="2177"/>
                  <a:pt x="10800" y="2177"/>
                </a:cubicBezTo>
                <a:moveTo>
                  <a:pt x="14844" y="6467"/>
                </a:moveTo>
                <a:cubicBezTo>
                  <a:pt x="14844" y="6916"/>
                  <a:pt x="14978" y="7299"/>
                  <a:pt x="15247" y="7610"/>
                </a:cubicBezTo>
                <a:cubicBezTo>
                  <a:pt x="15514" y="7921"/>
                  <a:pt x="15835" y="8076"/>
                  <a:pt x="16212" y="8076"/>
                </a:cubicBezTo>
                <a:cubicBezTo>
                  <a:pt x="16586" y="8076"/>
                  <a:pt x="16903" y="7921"/>
                  <a:pt x="17165" y="7610"/>
                </a:cubicBezTo>
                <a:cubicBezTo>
                  <a:pt x="17426" y="7299"/>
                  <a:pt x="17556" y="6916"/>
                  <a:pt x="17556" y="6467"/>
                </a:cubicBezTo>
                <a:cubicBezTo>
                  <a:pt x="17556" y="6015"/>
                  <a:pt x="17426" y="5635"/>
                  <a:pt x="17165" y="5327"/>
                </a:cubicBezTo>
                <a:cubicBezTo>
                  <a:pt x="16903" y="5021"/>
                  <a:pt x="16586" y="4866"/>
                  <a:pt x="16212" y="4866"/>
                </a:cubicBezTo>
                <a:cubicBezTo>
                  <a:pt x="15835" y="4866"/>
                  <a:pt x="15514" y="5022"/>
                  <a:pt x="15247" y="5327"/>
                </a:cubicBezTo>
                <a:cubicBezTo>
                  <a:pt x="14978" y="5635"/>
                  <a:pt x="14844" y="6015"/>
                  <a:pt x="14844" y="6467"/>
                </a:cubicBezTo>
                <a:moveTo>
                  <a:pt x="18451" y="14572"/>
                </a:moveTo>
                <a:cubicBezTo>
                  <a:pt x="18828" y="14572"/>
                  <a:pt x="19142" y="14414"/>
                  <a:pt x="19399" y="14100"/>
                </a:cubicBezTo>
                <a:cubicBezTo>
                  <a:pt x="19656" y="13792"/>
                  <a:pt x="19786" y="13409"/>
                  <a:pt x="19786" y="12957"/>
                </a:cubicBezTo>
                <a:cubicBezTo>
                  <a:pt x="19786" y="12508"/>
                  <a:pt x="19656" y="12128"/>
                  <a:pt x="19399" y="11822"/>
                </a:cubicBezTo>
                <a:cubicBezTo>
                  <a:pt x="19142" y="11512"/>
                  <a:pt x="18828" y="11359"/>
                  <a:pt x="18451" y="11359"/>
                </a:cubicBezTo>
                <a:cubicBezTo>
                  <a:pt x="18077" y="11359"/>
                  <a:pt x="17758" y="11511"/>
                  <a:pt x="17498" y="11822"/>
                </a:cubicBezTo>
                <a:cubicBezTo>
                  <a:pt x="17237" y="12128"/>
                  <a:pt x="17107" y="12508"/>
                  <a:pt x="17107" y="12957"/>
                </a:cubicBezTo>
                <a:cubicBezTo>
                  <a:pt x="17107" y="13409"/>
                  <a:pt x="17237" y="13792"/>
                  <a:pt x="17498" y="14100"/>
                </a:cubicBezTo>
                <a:cubicBezTo>
                  <a:pt x="17758" y="14414"/>
                  <a:pt x="18077" y="14572"/>
                  <a:pt x="18451" y="14572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494631" y="4114788"/>
            <a:ext cx="2089533" cy="709995"/>
            <a:chOff x="1524525" y="3830486"/>
            <a:chExt cx="2089533" cy="709995"/>
          </a:xfrm>
        </p:grpSpPr>
        <p:sp>
          <p:nvSpPr>
            <p:cNvPr id="15" name="TextBox 13"/>
            <p:cNvSpPr txBox="1"/>
            <p:nvPr/>
          </p:nvSpPr>
          <p:spPr>
            <a:xfrm>
              <a:off x="1524525" y="3830486"/>
              <a:ext cx="1400062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TextBox 13"/>
            <p:cNvSpPr txBox="1"/>
            <p:nvPr/>
          </p:nvSpPr>
          <p:spPr>
            <a:xfrm>
              <a:off x="1524526" y="4116391"/>
              <a:ext cx="2089532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722952" y="4114788"/>
            <a:ext cx="2089533" cy="709995"/>
            <a:chOff x="1524525" y="3830486"/>
            <a:chExt cx="2089533" cy="709995"/>
          </a:xfrm>
        </p:grpSpPr>
        <p:sp>
          <p:nvSpPr>
            <p:cNvPr id="18" name="TextBox 13"/>
            <p:cNvSpPr txBox="1"/>
            <p:nvPr/>
          </p:nvSpPr>
          <p:spPr>
            <a:xfrm>
              <a:off x="1524525" y="3830486"/>
              <a:ext cx="1400062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TextBox 13"/>
            <p:cNvSpPr txBox="1"/>
            <p:nvPr/>
          </p:nvSpPr>
          <p:spPr>
            <a:xfrm>
              <a:off x="1524526" y="4116391"/>
              <a:ext cx="2089532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951273" y="4114788"/>
            <a:ext cx="2089533" cy="709995"/>
            <a:chOff x="1524525" y="3830486"/>
            <a:chExt cx="2089533" cy="709995"/>
          </a:xfrm>
        </p:grpSpPr>
        <p:sp>
          <p:nvSpPr>
            <p:cNvPr id="21" name="TextBox 13"/>
            <p:cNvSpPr txBox="1"/>
            <p:nvPr/>
          </p:nvSpPr>
          <p:spPr>
            <a:xfrm>
              <a:off x="1524525" y="3830486"/>
              <a:ext cx="1400062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TextBox 13"/>
            <p:cNvSpPr txBox="1"/>
            <p:nvPr/>
          </p:nvSpPr>
          <p:spPr>
            <a:xfrm>
              <a:off x="1524526" y="4116391"/>
              <a:ext cx="2089532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179594" y="4114788"/>
            <a:ext cx="2089533" cy="709995"/>
            <a:chOff x="1524525" y="3830486"/>
            <a:chExt cx="2089533" cy="709995"/>
          </a:xfrm>
        </p:grpSpPr>
        <p:sp>
          <p:nvSpPr>
            <p:cNvPr id="24" name="TextBox 13"/>
            <p:cNvSpPr txBox="1"/>
            <p:nvPr/>
          </p:nvSpPr>
          <p:spPr>
            <a:xfrm>
              <a:off x="1524525" y="3830486"/>
              <a:ext cx="1400062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TextBox 13"/>
            <p:cNvSpPr txBox="1"/>
            <p:nvPr/>
          </p:nvSpPr>
          <p:spPr>
            <a:xfrm>
              <a:off x="1524526" y="4116391"/>
              <a:ext cx="2089532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5"/>
          <p:cNvSpPr>
            <a:spLocks noEditPoints="1"/>
          </p:cNvSpPr>
          <p:nvPr/>
        </p:nvSpPr>
        <p:spPr bwMode="auto">
          <a:xfrm>
            <a:off x="212210" y="259080"/>
            <a:ext cx="568846" cy="567510"/>
          </a:xfrm>
          <a:custGeom>
            <a:avLst/>
            <a:gdLst>
              <a:gd name="T0" fmla="*/ 181 w 426"/>
              <a:gd name="T1" fmla="*/ 0 h 425"/>
              <a:gd name="T2" fmla="*/ 0 w 426"/>
              <a:gd name="T3" fmla="*/ 182 h 425"/>
              <a:gd name="T4" fmla="*/ 0 w 426"/>
              <a:gd name="T5" fmla="*/ 245 h 425"/>
              <a:gd name="T6" fmla="*/ 181 w 426"/>
              <a:gd name="T7" fmla="*/ 425 h 425"/>
              <a:gd name="T8" fmla="*/ 245 w 426"/>
              <a:gd name="T9" fmla="*/ 425 h 425"/>
              <a:gd name="T10" fmla="*/ 426 w 426"/>
              <a:gd name="T11" fmla="*/ 245 h 425"/>
              <a:gd name="T12" fmla="*/ 426 w 426"/>
              <a:gd name="T13" fmla="*/ 182 h 425"/>
              <a:gd name="T14" fmla="*/ 245 w 426"/>
              <a:gd name="T15" fmla="*/ 0 h 425"/>
              <a:gd name="T16" fmla="*/ 181 w 426"/>
              <a:gd name="T17" fmla="*/ 0 h 425"/>
              <a:gd name="T18" fmla="*/ 185 w 426"/>
              <a:gd name="T19" fmla="*/ 12 h 425"/>
              <a:gd name="T20" fmla="*/ 231 w 426"/>
              <a:gd name="T21" fmla="*/ 12 h 425"/>
              <a:gd name="T22" fmla="*/ 58 w 426"/>
              <a:gd name="T23" fmla="*/ 184 h 425"/>
              <a:gd name="T24" fmla="*/ 206 w 426"/>
              <a:gd name="T25" fmla="*/ 332 h 425"/>
              <a:gd name="T26" fmla="*/ 183 w 426"/>
              <a:gd name="T27" fmla="*/ 354 h 425"/>
              <a:gd name="T28" fmla="*/ 13 w 426"/>
              <a:gd name="T29" fmla="*/ 184 h 425"/>
              <a:gd name="T30" fmla="*/ 185 w 426"/>
              <a:gd name="T31" fmla="*/ 12 h 425"/>
              <a:gd name="T32" fmla="*/ 214 w 426"/>
              <a:gd name="T33" fmla="*/ 101 h 425"/>
              <a:gd name="T34" fmla="*/ 324 w 426"/>
              <a:gd name="T35" fmla="*/ 213 h 425"/>
              <a:gd name="T36" fmla="*/ 214 w 426"/>
              <a:gd name="T37" fmla="*/ 323 h 425"/>
              <a:gd name="T38" fmla="*/ 102 w 426"/>
              <a:gd name="T39" fmla="*/ 213 h 425"/>
              <a:gd name="T40" fmla="*/ 214 w 426"/>
              <a:gd name="T41" fmla="*/ 101 h 425"/>
              <a:gd name="T42" fmla="*/ 11 w 426"/>
              <a:gd name="T43" fmla="*/ 197 h 425"/>
              <a:gd name="T44" fmla="*/ 183 w 426"/>
              <a:gd name="T45" fmla="*/ 369 h 425"/>
              <a:gd name="T46" fmla="*/ 332 w 426"/>
              <a:gd name="T47" fmla="*/ 222 h 425"/>
              <a:gd name="T48" fmla="*/ 353 w 426"/>
              <a:gd name="T49" fmla="*/ 242 h 425"/>
              <a:gd name="T50" fmla="*/ 183 w 426"/>
              <a:gd name="T51" fmla="*/ 413 h 425"/>
              <a:gd name="T52" fmla="*/ 11 w 426"/>
              <a:gd name="T53" fmla="*/ 240 h 425"/>
              <a:gd name="T54" fmla="*/ 11 w 426"/>
              <a:gd name="T55" fmla="*/ 197 h 425"/>
              <a:gd name="T56" fmla="*/ 241 w 426"/>
              <a:gd name="T57" fmla="*/ 415 h 425"/>
              <a:gd name="T58" fmla="*/ 197 w 426"/>
              <a:gd name="T59" fmla="*/ 415 h 425"/>
              <a:gd name="T60" fmla="*/ 370 w 426"/>
              <a:gd name="T61" fmla="*/ 242 h 425"/>
              <a:gd name="T62" fmla="*/ 220 w 426"/>
              <a:gd name="T63" fmla="*/ 95 h 425"/>
              <a:gd name="T64" fmla="*/ 243 w 426"/>
              <a:gd name="T65" fmla="*/ 72 h 425"/>
              <a:gd name="T66" fmla="*/ 413 w 426"/>
              <a:gd name="T67" fmla="*/ 242 h 425"/>
              <a:gd name="T68" fmla="*/ 241 w 426"/>
              <a:gd name="T69" fmla="*/ 415 h 425"/>
              <a:gd name="T70" fmla="*/ 415 w 426"/>
              <a:gd name="T71" fmla="*/ 230 h 425"/>
              <a:gd name="T72" fmla="*/ 243 w 426"/>
              <a:gd name="T73" fmla="*/ 58 h 425"/>
              <a:gd name="T74" fmla="*/ 96 w 426"/>
              <a:gd name="T75" fmla="*/ 205 h 425"/>
              <a:gd name="T76" fmla="*/ 73 w 426"/>
              <a:gd name="T77" fmla="*/ 184 h 425"/>
              <a:gd name="T78" fmla="*/ 243 w 426"/>
              <a:gd name="T79" fmla="*/ 14 h 425"/>
              <a:gd name="T80" fmla="*/ 415 w 426"/>
              <a:gd name="T81" fmla="*/ 186 h 425"/>
              <a:gd name="T82" fmla="*/ 415 w 426"/>
              <a:gd name="T83" fmla="*/ 23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26" h="425">
                <a:moveTo>
                  <a:pt x="181" y="0"/>
                </a:moveTo>
                <a:lnTo>
                  <a:pt x="0" y="182"/>
                </a:lnTo>
                <a:lnTo>
                  <a:pt x="0" y="245"/>
                </a:lnTo>
                <a:lnTo>
                  <a:pt x="181" y="425"/>
                </a:lnTo>
                <a:lnTo>
                  <a:pt x="245" y="425"/>
                </a:lnTo>
                <a:lnTo>
                  <a:pt x="426" y="245"/>
                </a:lnTo>
                <a:lnTo>
                  <a:pt x="426" y="182"/>
                </a:lnTo>
                <a:lnTo>
                  <a:pt x="245" y="0"/>
                </a:lnTo>
                <a:lnTo>
                  <a:pt x="181" y="0"/>
                </a:lnTo>
                <a:close/>
                <a:moveTo>
                  <a:pt x="185" y="12"/>
                </a:moveTo>
                <a:lnTo>
                  <a:pt x="231" y="12"/>
                </a:lnTo>
                <a:lnTo>
                  <a:pt x="58" y="184"/>
                </a:lnTo>
                <a:lnTo>
                  <a:pt x="206" y="332"/>
                </a:lnTo>
                <a:lnTo>
                  <a:pt x="183" y="354"/>
                </a:lnTo>
                <a:lnTo>
                  <a:pt x="13" y="184"/>
                </a:lnTo>
                <a:lnTo>
                  <a:pt x="185" y="12"/>
                </a:lnTo>
                <a:close/>
                <a:moveTo>
                  <a:pt x="214" y="101"/>
                </a:moveTo>
                <a:lnTo>
                  <a:pt x="324" y="213"/>
                </a:lnTo>
                <a:lnTo>
                  <a:pt x="214" y="323"/>
                </a:lnTo>
                <a:lnTo>
                  <a:pt x="102" y="213"/>
                </a:lnTo>
                <a:lnTo>
                  <a:pt x="214" y="101"/>
                </a:lnTo>
                <a:close/>
                <a:moveTo>
                  <a:pt x="11" y="197"/>
                </a:moveTo>
                <a:lnTo>
                  <a:pt x="183" y="369"/>
                </a:lnTo>
                <a:lnTo>
                  <a:pt x="332" y="222"/>
                </a:lnTo>
                <a:lnTo>
                  <a:pt x="353" y="242"/>
                </a:lnTo>
                <a:lnTo>
                  <a:pt x="183" y="413"/>
                </a:lnTo>
                <a:lnTo>
                  <a:pt x="11" y="240"/>
                </a:lnTo>
                <a:lnTo>
                  <a:pt x="11" y="197"/>
                </a:lnTo>
                <a:close/>
                <a:moveTo>
                  <a:pt x="241" y="415"/>
                </a:moveTo>
                <a:lnTo>
                  <a:pt x="197" y="415"/>
                </a:lnTo>
                <a:lnTo>
                  <a:pt x="370" y="242"/>
                </a:lnTo>
                <a:lnTo>
                  <a:pt x="220" y="95"/>
                </a:lnTo>
                <a:lnTo>
                  <a:pt x="243" y="72"/>
                </a:lnTo>
                <a:lnTo>
                  <a:pt x="413" y="242"/>
                </a:lnTo>
                <a:lnTo>
                  <a:pt x="241" y="415"/>
                </a:lnTo>
                <a:close/>
                <a:moveTo>
                  <a:pt x="415" y="230"/>
                </a:moveTo>
                <a:lnTo>
                  <a:pt x="243" y="58"/>
                </a:lnTo>
                <a:lnTo>
                  <a:pt x="96" y="205"/>
                </a:lnTo>
                <a:lnTo>
                  <a:pt x="73" y="184"/>
                </a:lnTo>
                <a:lnTo>
                  <a:pt x="243" y="14"/>
                </a:lnTo>
                <a:lnTo>
                  <a:pt x="415" y="186"/>
                </a:lnTo>
                <a:lnTo>
                  <a:pt x="415" y="2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11536" y="312003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" name="TextBox 13"/>
          <p:cNvSpPr txBox="1"/>
          <p:nvPr/>
        </p:nvSpPr>
        <p:spPr>
          <a:xfrm>
            <a:off x="7680906" y="3888006"/>
            <a:ext cx="1400062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TextBox 13"/>
          <p:cNvSpPr txBox="1"/>
          <p:nvPr/>
        </p:nvSpPr>
        <p:spPr>
          <a:xfrm>
            <a:off x="7680906" y="4363029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TextBox 13"/>
          <p:cNvSpPr txBox="1"/>
          <p:nvPr/>
        </p:nvSpPr>
        <p:spPr>
          <a:xfrm>
            <a:off x="3110011" y="2626070"/>
            <a:ext cx="1400062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2177096" y="3068247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7487462" y="2127587"/>
            <a:ext cx="1400062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7487462" y="2602610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3304656" y="4555291"/>
            <a:ext cx="1400062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2371741" y="4997468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任意多边形 35"/>
          <p:cNvSpPr/>
          <p:nvPr/>
        </p:nvSpPr>
        <p:spPr>
          <a:xfrm>
            <a:off x="5445046" y="1762888"/>
            <a:ext cx="1874025" cy="1789123"/>
          </a:xfrm>
          <a:custGeom>
            <a:avLst/>
            <a:gdLst>
              <a:gd name="connsiteX0" fmla="*/ 155578 w 1874025"/>
              <a:gd name="connsiteY0" fmla="*/ 0 h 1789123"/>
              <a:gd name="connsiteX1" fmla="*/ 401051 w 1874025"/>
              <a:gd name="connsiteY1" fmla="*/ 0 h 1789123"/>
              <a:gd name="connsiteX2" fmla="*/ 556629 w 1874025"/>
              <a:gd name="connsiteY2" fmla="*/ 155578 h 1789123"/>
              <a:gd name="connsiteX3" fmla="*/ 556629 w 1874025"/>
              <a:gd name="connsiteY3" fmla="*/ 401051 h 1789123"/>
              <a:gd name="connsiteX4" fmla="*/ 552765 w 1874025"/>
              <a:gd name="connsiteY4" fmla="*/ 420187 h 1789123"/>
              <a:gd name="connsiteX5" fmla="*/ 585852 w 1874025"/>
              <a:gd name="connsiteY5" fmla="*/ 463622 h 1789123"/>
              <a:gd name="connsiteX6" fmla="*/ 643183 w 1874025"/>
              <a:gd name="connsiteY6" fmla="*/ 510750 h 1789123"/>
              <a:gd name="connsiteX7" fmla="*/ 718291 w 1874025"/>
              <a:gd name="connsiteY7" fmla="*/ 546356 h 1789123"/>
              <a:gd name="connsiteX8" fmla="*/ 771311 w 1874025"/>
              <a:gd name="connsiteY8" fmla="*/ 556208 h 1789123"/>
              <a:gd name="connsiteX9" fmla="*/ 782415 w 1874025"/>
              <a:gd name="connsiteY9" fmla="*/ 552760 h 1789123"/>
              <a:gd name="connsiteX10" fmla="*/ 819905 w 1874025"/>
              <a:gd name="connsiteY10" fmla="*/ 548981 h 1789123"/>
              <a:gd name="connsiteX11" fmla="*/ 1688004 w 1874025"/>
              <a:gd name="connsiteY11" fmla="*/ 548981 h 1789123"/>
              <a:gd name="connsiteX12" fmla="*/ 1874025 w 1874025"/>
              <a:gd name="connsiteY12" fmla="*/ 735002 h 1789123"/>
              <a:gd name="connsiteX13" fmla="*/ 1874025 w 1874025"/>
              <a:gd name="connsiteY13" fmla="*/ 1603102 h 1789123"/>
              <a:gd name="connsiteX14" fmla="*/ 1688004 w 1874025"/>
              <a:gd name="connsiteY14" fmla="*/ 1789123 h 1789123"/>
              <a:gd name="connsiteX15" fmla="*/ 819905 w 1874025"/>
              <a:gd name="connsiteY15" fmla="*/ 1789123 h 1789123"/>
              <a:gd name="connsiteX16" fmla="*/ 633884 w 1874025"/>
              <a:gd name="connsiteY16" fmla="*/ 1603102 h 1789123"/>
              <a:gd name="connsiteX17" fmla="*/ 633884 w 1874025"/>
              <a:gd name="connsiteY17" fmla="*/ 764172 h 1789123"/>
              <a:gd name="connsiteX18" fmla="*/ 630663 w 1874025"/>
              <a:gd name="connsiteY18" fmla="*/ 768100 h 1789123"/>
              <a:gd name="connsiteX19" fmla="*/ 536544 w 1874025"/>
              <a:gd name="connsiteY19" fmla="*/ 629496 h 1789123"/>
              <a:gd name="connsiteX20" fmla="*/ 469832 w 1874025"/>
              <a:gd name="connsiteY20" fmla="*/ 582145 h 1789123"/>
              <a:gd name="connsiteX21" fmla="*/ 404813 w 1874025"/>
              <a:gd name="connsiteY21" fmla="*/ 555870 h 1789123"/>
              <a:gd name="connsiteX22" fmla="*/ 401051 w 1874025"/>
              <a:gd name="connsiteY22" fmla="*/ 556629 h 1789123"/>
              <a:gd name="connsiteX23" fmla="*/ 155578 w 1874025"/>
              <a:gd name="connsiteY23" fmla="*/ 556629 h 1789123"/>
              <a:gd name="connsiteX24" fmla="*/ 0 w 1874025"/>
              <a:gd name="connsiteY24" fmla="*/ 401051 h 1789123"/>
              <a:gd name="connsiteX25" fmla="*/ 0 w 1874025"/>
              <a:gd name="connsiteY25" fmla="*/ 155578 h 1789123"/>
              <a:gd name="connsiteX26" fmla="*/ 155578 w 1874025"/>
              <a:gd name="connsiteY26" fmla="*/ 0 h 1789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874025" h="1789123">
                <a:moveTo>
                  <a:pt x="155578" y="0"/>
                </a:moveTo>
                <a:lnTo>
                  <a:pt x="401051" y="0"/>
                </a:lnTo>
                <a:cubicBezTo>
                  <a:pt x="486974" y="0"/>
                  <a:pt x="556629" y="69655"/>
                  <a:pt x="556629" y="155578"/>
                </a:cubicBezTo>
                <a:lnTo>
                  <a:pt x="556629" y="401051"/>
                </a:lnTo>
                <a:lnTo>
                  <a:pt x="552765" y="420187"/>
                </a:lnTo>
                <a:lnTo>
                  <a:pt x="585852" y="463622"/>
                </a:lnTo>
                <a:cubicBezTo>
                  <a:pt x="603017" y="481433"/>
                  <a:pt x="622242" y="497261"/>
                  <a:pt x="643183" y="510750"/>
                </a:cubicBezTo>
                <a:cubicBezTo>
                  <a:pt x="666670" y="525879"/>
                  <a:pt x="691929" y="537819"/>
                  <a:pt x="718291" y="546356"/>
                </a:cubicBezTo>
                <a:lnTo>
                  <a:pt x="771311" y="556208"/>
                </a:lnTo>
                <a:lnTo>
                  <a:pt x="782415" y="552760"/>
                </a:lnTo>
                <a:cubicBezTo>
                  <a:pt x="794525" y="550282"/>
                  <a:pt x="807063" y="548981"/>
                  <a:pt x="819905" y="548981"/>
                </a:cubicBezTo>
                <a:lnTo>
                  <a:pt x="1688004" y="548981"/>
                </a:lnTo>
                <a:cubicBezTo>
                  <a:pt x="1790741" y="548981"/>
                  <a:pt x="1874025" y="632265"/>
                  <a:pt x="1874025" y="735002"/>
                </a:cubicBezTo>
                <a:lnTo>
                  <a:pt x="1874025" y="1603102"/>
                </a:lnTo>
                <a:cubicBezTo>
                  <a:pt x="1874025" y="1705839"/>
                  <a:pt x="1790741" y="1789123"/>
                  <a:pt x="1688004" y="1789123"/>
                </a:cubicBezTo>
                <a:lnTo>
                  <a:pt x="819905" y="1789123"/>
                </a:lnTo>
                <a:cubicBezTo>
                  <a:pt x="717168" y="1789123"/>
                  <a:pt x="633884" y="1705839"/>
                  <a:pt x="633884" y="1603102"/>
                </a:cubicBezTo>
                <a:lnTo>
                  <a:pt x="633884" y="764172"/>
                </a:lnTo>
                <a:lnTo>
                  <a:pt x="630663" y="768100"/>
                </a:lnTo>
                <a:cubicBezTo>
                  <a:pt x="610907" y="715004"/>
                  <a:pt x="578613" y="667445"/>
                  <a:pt x="536544" y="629496"/>
                </a:cubicBezTo>
                <a:cubicBezTo>
                  <a:pt x="516158" y="611110"/>
                  <a:pt x="493756" y="595236"/>
                  <a:pt x="469832" y="582145"/>
                </a:cubicBezTo>
                <a:lnTo>
                  <a:pt x="404813" y="555870"/>
                </a:lnTo>
                <a:lnTo>
                  <a:pt x="401051" y="556629"/>
                </a:lnTo>
                <a:lnTo>
                  <a:pt x="155578" y="556629"/>
                </a:lnTo>
                <a:cubicBezTo>
                  <a:pt x="69655" y="556629"/>
                  <a:pt x="0" y="486974"/>
                  <a:pt x="0" y="401051"/>
                </a:cubicBezTo>
                <a:lnTo>
                  <a:pt x="0" y="155578"/>
                </a:lnTo>
                <a:cubicBezTo>
                  <a:pt x="0" y="69655"/>
                  <a:pt x="69655" y="0"/>
                  <a:pt x="155578" y="0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 defTabSz="1217295"/>
            <a:endParaRPr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5" name="任意多边形 34"/>
          <p:cNvSpPr/>
          <p:nvPr/>
        </p:nvSpPr>
        <p:spPr>
          <a:xfrm rot="5400000">
            <a:off x="6204870" y="3110040"/>
            <a:ext cx="1874024" cy="1789123"/>
          </a:xfrm>
          <a:custGeom>
            <a:avLst/>
            <a:gdLst>
              <a:gd name="connsiteX0" fmla="*/ 0 w 1874024"/>
              <a:gd name="connsiteY0" fmla="*/ 401052 h 1789123"/>
              <a:gd name="connsiteX1" fmla="*/ 0 w 1874024"/>
              <a:gd name="connsiteY1" fmla="*/ 155578 h 1789123"/>
              <a:gd name="connsiteX2" fmla="*/ 155578 w 1874024"/>
              <a:gd name="connsiteY2" fmla="*/ 0 h 1789123"/>
              <a:gd name="connsiteX3" fmla="*/ 401051 w 1874024"/>
              <a:gd name="connsiteY3" fmla="*/ 0 h 1789123"/>
              <a:gd name="connsiteX4" fmla="*/ 556629 w 1874024"/>
              <a:gd name="connsiteY4" fmla="*/ 155578 h 1789123"/>
              <a:gd name="connsiteX5" fmla="*/ 556629 w 1874024"/>
              <a:gd name="connsiteY5" fmla="*/ 401052 h 1789123"/>
              <a:gd name="connsiteX6" fmla="*/ 552766 w 1874024"/>
              <a:gd name="connsiteY6" fmla="*/ 420188 h 1789123"/>
              <a:gd name="connsiteX7" fmla="*/ 585852 w 1874024"/>
              <a:gd name="connsiteY7" fmla="*/ 463623 h 1789123"/>
              <a:gd name="connsiteX8" fmla="*/ 643182 w 1874024"/>
              <a:gd name="connsiteY8" fmla="*/ 510750 h 1789123"/>
              <a:gd name="connsiteX9" fmla="*/ 718290 w 1874024"/>
              <a:gd name="connsiteY9" fmla="*/ 546356 h 1789123"/>
              <a:gd name="connsiteX10" fmla="*/ 771311 w 1874024"/>
              <a:gd name="connsiteY10" fmla="*/ 556208 h 1789123"/>
              <a:gd name="connsiteX11" fmla="*/ 782415 w 1874024"/>
              <a:gd name="connsiteY11" fmla="*/ 552762 h 1789123"/>
              <a:gd name="connsiteX12" fmla="*/ 819905 w 1874024"/>
              <a:gd name="connsiteY12" fmla="*/ 548982 h 1789123"/>
              <a:gd name="connsiteX13" fmla="*/ 1688003 w 1874024"/>
              <a:gd name="connsiteY13" fmla="*/ 548982 h 1789123"/>
              <a:gd name="connsiteX14" fmla="*/ 1874024 w 1874024"/>
              <a:gd name="connsiteY14" fmla="*/ 735003 h 1789123"/>
              <a:gd name="connsiteX15" fmla="*/ 1874024 w 1874024"/>
              <a:gd name="connsiteY15" fmla="*/ 1603102 h 1789123"/>
              <a:gd name="connsiteX16" fmla="*/ 1688003 w 1874024"/>
              <a:gd name="connsiteY16" fmla="*/ 1789123 h 1789123"/>
              <a:gd name="connsiteX17" fmla="*/ 819905 w 1874024"/>
              <a:gd name="connsiteY17" fmla="*/ 1789123 h 1789123"/>
              <a:gd name="connsiteX18" fmla="*/ 633884 w 1874024"/>
              <a:gd name="connsiteY18" fmla="*/ 1603102 h 1789123"/>
              <a:gd name="connsiteX19" fmla="*/ 633884 w 1874024"/>
              <a:gd name="connsiteY19" fmla="*/ 764172 h 1789123"/>
              <a:gd name="connsiteX20" fmla="*/ 630663 w 1874024"/>
              <a:gd name="connsiteY20" fmla="*/ 768101 h 1789123"/>
              <a:gd name="connsiteX21" fmla="*/ 536544 w 1874024"/>
              <a:gd name="connsiteY21" fmla="*/ 629497 h 1789123"/>
              <a:gd name="connsiteX22" fmla="*/ 469831 w 1874024"/>
              <a:gd name="connsiteY22" fmla="*/ 582146 h 1789123"/>
              <a:gd name="connsiteX23" fmla="*/ 404814 w 1874024"/>
              <a:gd name="connsiteY23" fmla="*/ 555871 h 1789123"/>
              <a:gd name="connsiteX24" fmla="*/ 401051 w 1874024"/>
              <a:gd name="connsiteY24" fmla="*/ 556630 h 1789123"/>
              <a:gd name="connsiteX25" fmla="*/ 155578 w 1874024"/>
              <a:gd name="connsiteY25" fmla="*/ 556630 h 1789123"/>
              <a:gd name="connsiteX26" fmla="*/ 0 w 1874024"/>
              <a:gd name="connsiteY26" fmla="*/ 401052 h 1789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874024" h="1789123">
                <a:moveTo>
                  <a:pt x="0" y="401052"/>
                </a:moveTo>
                <a:lnTo>
                  <a:pt x="0" y="155578"/>
                </a:lnTo>
                <a:cubicBezTo>
                  <a:pt x="0" y="69655"/>
                  <a:pt x="69655" y="0"/>
                  <a:pt x="155578" y="0"/>
                </a:cubicBezTo>
                <a:lnTo>
                  <a:pt x="401051" y="0"/>
                </a:lnTo>
                <a:cubicBezTo>
                  <a:pt x="486974" y="0"/>
                  <a:pt x="556629" y="69655"/>
                  <a:pt x="556629" y="155578"/>
                </a:cubicBezTo>
                <a:lnTo>
                  <a:pt x="556629" y="401052"/>
                </a:lnTo>
                <a:lnTo>
                  <a:pt x="552766" y="420188"/>
                </a:lnTo>
                <a:lnTo>
                  <a:pt x="585852" y="463623"/>
                </a:lnTo>
                <a:cubicBezTo>
                  <a:pt x="603016" y="481434"/>
                  <a:pt x="622241" y="497262"/>
                  <a:pt x="643182" y="510750"/>
                </a:cubicBezTo>
                <a:cubicBezTo>
                  <a:pt x="666670" y="525880"/>
                  <a:pt x="691929" y="537820"/>
                  <a:pt x="718290" y="546356"/>
                </a:cubicBezTo>
                <a:lnTo>
                  <a:pt x="771311" y="556208"/>
                </a:lnTo>
                <a:lnTo>
                  <a:pt x="782415" y="552762"/>
                </a:lnTo>
                <a:cubicBezTo>
                  <a:pt x="794525" y="550284"/>
                  <a:pt x="807063" y="548982"/>
                  <a:pt x="819905" y="548982"/>
                </a:cubicBezTo>
                <a:lnTo>
                  <a:pt x="1688003" y="548982"/>
                </a:lnTo>
                <a:cubicBezTo>
                  <a:pt x="1790740" y="548982"/>
                  <a:pt x="1874024" y="632266"/>
                  <a:pt x="1874024" y="735003"/>
                </a:cubicBezTo>
                <a:lnTo>
                  <a:pt x="1874024" y="1603102"/>
                </a:lnTo>
                <a:cubicBezTo>
                  <a:pt x="1874024" y="1705839"/>
                  <a:pt x="1790740" y="1789123"/>
                  <a:pt x="1688003" y="1789123"/>
                </a:cubicBezTo>
                <a:lnTo>
                  <a:pt x="819905" y="1789123"/>
                </a:lnTo>
                <a:cubicBezTo>
                  <a:pt x="717168" y="1789123"/>
                  <a:pt x="633884" y="1705839"/>
                  <a:pt x="633884" y="1603102"/>
                </a:cubicBezTo>
                <a:lnTo>
                  <a:pt x="633884" y="764172"/>
                </a:lnTo>
                <a:lnTo>
                  <a:pt x="630663" y="768101"/>
                </a:lnTo>
                <a:cubicBezTo>
                  <a:pt x="610907" y="715005"/>
                  <a:pt x="578612" y="667446"/>
                  <a:pt x="536544" y="629497"/>
                </a:cubicBezTo>
                <a:cubicBezTo>
                  <a:pt x="516158" y="611111"/>
                  <a:pt x="493756" y="595237"/>
                  <a:pt x="469831" y="582146"/>
                </a:cubicBezTo>
                <a:lnTo>
                  <a:pt x="404814" y="555871"/>
                </a:lnTo>
                <a:lnTo>
                  <a:pt x="401051" y="556630"/>
                </a:lnTo>
                <a:lnTo>
                  <a:pt x="155578" y="556630"/>
                </a:lnTo>
                <a:cubicBezTo>
                  <a:pt x="69655" y="556630"/>
                  <a:pt x="0" y="486975"/>
                  <a:pt x="0" y="401052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 defTabSz="1217295"/>
            <a:endParaRPr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任意多边形 33"/>
          <p:cNvSpPr/>
          <p:nvPr/>
        </p:nvSpPr>
        <p:spPr>
          <a:xfrm rot="10800000">
            <a:off x="4843112" y="3853172"/>
            <a:ext cx="1874025" cy="1789123"/>
          </a:xfrm>
          <a:custGeom>
            <a:avLst/>
            <a:gdLst>
              <a:gd name="connsiteX0" fmla="*/ 1688004 w 1874025"/>
              <a:gd name="connsiteY0" fmla="*/ 1789123 h 1789123"/>
              <a:gd name="connsiteX1" fmla="*/ 819905 w 1874025"/>
              <a:gd name="connsiteY1" fmla="*/ 1789123 h 1789123"/>
              <a:gd name="connsiteX2" fmla="*/ 633884 w 1874025"/>
              <a:gd name="connsiteY2" fmla="*/ 1603102 h 1789123"/>
              <a:gd name="connsiteX3" fmla="*/ 633884 w 1874025"/>
              <a:gd name="connsiteY3" fmla="*/ 764173 h 1789123"/>
              <a:gd name="connsiteX4" fmla="*/ 630664 w 1874025"/>
              <a:gd name="connsiteY4" fmla="*/ 768101 h 1789123"/>
              <a:gd name="connsiteX5" fmla="*/ 536544 w 1874025"/>
              <a:gd name="connsiteY5" fmla="*/ 629497 h 1789123"/>
              <a:gd name="connsiteX6" fmla="*/ 469832 w 1874025"/>
              <a:gd name="connsiteY6" fmla="*/ 582146 h 1789123"/>
              <a:gd name="connsiteX7" fmla="*/ 404812 w 1874025"/>
              <a:gd name="connsiteY7" fmla="*/ 555870 h 1789123"/>
              <a:gd name="connsiteX8" fmla="*/ 401051 w 1874025"/>
              <a:gd name="connsiteY8" fmla="*/ 556629 h 1789123"/>
              <a:gd name="connsiteX9" fmla="*/ 155578 w 1874025"/>
              <a:gd name="connsiteY9" fmla="*/ 556629 h 1789123"/>
              <a:gd name="connsiteX10" fmla="*/ 0 w 1874025"/>
              <a:gd name="connsiteY10" fmla="*/ 401051 h 1789123"/>
              <a:gd name="connsiteX11" fmla="*/ 0 w 1874025"/>
              <a:gd name="connsiteY11" fmla="*/ 155578 h 1789123"/>
              <a:gd name="connsiteX12" fmla="*/ 155578 w 1874025"/>
              <a:gd name="connsiteY12" fmla="*/ 0 h 1789123"/>
              <a:gd name="connsiteX13" fmla="*/ 401051 w 1874025"/>
              <a:gd name="connsiteY13" fmla="*/ 0 h 1789123"/>
              <a:gd name="connsiteX14" fmla="*/ 556629 w 1874025"/>
              <a:gd name="connsiteY14" fmla="*/ 155578 h 1789123"/>
              <a:gd name="connsiteX15" fmla="*/ 556629 w 1874025"/>
              <a:gd name="connsiteY15" fmla="*/ 401051 h 1789123"/>
              <a:gd name="connsiteX16" fmla="*/ 552766 w 1874025"/>
              <a:gd name="connsiteY16" fmla="*/ 420188 h 1789123"/>
              <a:gd name="connsiteX17" fmla="*/ 585853 w 1874025"/>
              <a:gd name="connsiteY17" fmla="*/ 463623 h 1789123"/>
              <a:gd name="connsiteX18" fmla="*/ 643183 w 1874025"/>
              <a:gd name="connsiteY18" fmla="*/ 510751 h 1789123"/>
              <a:gd name="connsiteX19" fmla="*/ 718291 w 1874025"/>
              <a:gd name="connsiteY19" fmla="*/ 546357 h 1789123"/>
              <a:gd name="connsiteX20" fmla="*/ 771309 w 1874025"/>
              <a:gd name="connsiteY20" fmla="*/ 556208 h 1789123"/>
              <a:gd name="connsiteX21" fmla="*/ 782415 w 1874025"/>
              <a:gd name="connsiteY21" fmla="*/ 552761 h 1789123"/>
              <a:gd name="connsiteX22" fmla="*/ 819905 w 1874025"/>
              <a:gd name="connsiteY22" fmla="*/ 548981 h 1789123"/>
              <a:gd name="connsiteX23" fmla="*/ 1688004 w 1874025"/>
              <a:gd name="connsiteY23" fmla="*/ 548981 h 1789123"/>
              <a:gd name="connsiteX24" fmla="*/ 1874025 w 1874025"/>
              <a:gd name="connsiteY24" fmla="*/ 735002 h 1789123"/>
              <a:gd name="connsiteX25" fmla="*/ 1874025 w 1874025"/>
              <a:gd name="connsiteY25" fmla="*/ 1603102 h 1789123"/>
              <a:gd name="connsiteX26" fmla="*/ 1688004 w 1874025"/>
              <a:gd name="connsiteY26" fmla="*/ 1789123 h 1789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874025" h="1789123">
                <a:moveTo>
                  <a:pt x="1688004" y="1789123"/>
                </a:moveTo>
                <a:lnTo>
                  <a:pt x="819905" y="1789123"/>
                </a:lnTo>
                <a:cubicBezTo>
                  <a:pt x="717168" y="1789123"/>
                  <a:pt x="633884" y="1705839"/>
                  <a:pt x="633884" y="1603102"/>
                </a:cubicBezTo>
                <a:lnTo>
                  <a:pt x="633884" y="764173"/>
                </a:lnTo>
                <a:lnTo>
                  <a:pt x="630664" y="768101"/>
                </a:lnTo>
                <a:cubicBezTo>
                  <a:pt x="610907" y="715006"/>
                  <a:pt x="578613" y="667447"/>
                  <a:pt x="536544" y="629497"/>
                </a:cubicBezTo>
                <a:cubicBezTo>
                  <a:pt x="516158" y="611111"/>
                  <a:pt x="493757" y="595237"/>
                  <a:pt x="469832" y="582146"/>
                </a:cubicBezTo>
                <a:lnTo>
                  <a:pt x="404812" y="555870"/>
                </a:lnTo>
                <a:lnTo>
                  <a:pt x="401051" y="556629"/>
                </a:lnTo>
                <a:lnTo>
                  <a:pt x="155578" y="556629"/>
                </a:lnTo>
                <a:cubicBezTo>
                  <a:pt x="69655" y="556629"/>
                  <a:pt x="0" y="486974"/>
                  <a:pt x="0" y="401051"/>
                </a:cubicBezTo>
                <a:lnTo>
                  <a:pt x="0" y="155578"/>
                </a:lnTo>
                <a:cubicBezTo>
                  <a:pt x="0" y="69655"/>
                  <a:pt x="69655" y="0"/>
                  <a:pt x="155578" y="0"/>
                </a:cubicBezTo>
                <a:lnTo>
                  <a:pt x="401051" y="0"/>
                </a:lnTo>
                <a:cubicBezTo>
                  <a:pt x="486974" y="0"/>
                  <a:pt x="556629" y="69655"/>
                  <a:pt x="556629" y="155578"/>
                </a:cubicBezTo>
                <a:lnTo>
                  <a:pt x="556629" y="401051"/>
                </a:lnTo>
                <a:lnTo>
                  <a:pt x="552766" y="420188"/>
                </a:lnTo>
                <a:lnTo>
                  <a:pt x="585853" y="463623"/>
                </a:lnTo>
                <a:cubicBezTo>
                  <a:pt x="603017" y="481435"/>
                  <a:pt x="622242" y="497263"/>
                  <a:pt x="643183" y="510751"/>
                </a:cubicBezTo>
                <a:cubicBezTo>
                  <a:pt x="666670" y="525881"/>
                  <a:pt x="691929" y="537821"/>
                  <a:pt x="718291" y="546357"/>
                </a:cubicBezTo>
                <a:lnTo>
                  <a:pt x="771309" y="556208"/>
                </a:lnTo>
                <a:lnTo>
                  <a:pt x="782415" y="552761"/>
                </a:lnTo>
                <a:cubicBezTo>
                  <a:pt x="794525" y="550283"/>
                  <a:pt x="807063" y="548981"/>
                  <a:pt x="819905" y="548981"/>
                </a:cubicBezTo>
                <a:lnTo>
                  <a:pt x="1688004" y="548981"/>
                </a:lnTo>
                <a:cubicBezTo>
                  <a:pt x="1790741" y="548981"/>
                  <a:pt x="1874025" y="632265"/>
                  <a:pt x="1874025" y="735002"/>
                </a:cubicBezTo>
                <a:lnTo>
                  <a:pt x="1874025" y="1603102"/>
                </a:lnTo>
                <a:cubicBezTo>
                  <a:pt x="1874025" y="1705839"/>
                  <a:pt x="1790741" y="1789123"/>
                  <a:pt x="1688004" y="1789123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 defTabSz="1217295"/>
            <a:endParaRPr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7" name="任意多边形 36"/>
          <p:cNvSpPr/>
          <p:nvPr/>
        </p:nvSpPr>
        <p:spPr>
          <a:xfrm rot="16200000">
            <a:off x="4101356" y="2513224"/>
            <a:ext cx="1880162" cy="1789122"/>
          </a:xfrm>
          <a:custGeom>
            <a:avLst/>
            <a:gdLst>
              <a:gd name="connsiteX0" fmla="*/ 1880162 w 1880162"/>
              <a:gd name="connsiteY0" fmla="*/ 735002 h 1789122"/>
              <a:gd name="connsiteX1" fmla="*/ 1880162 w 1880162"/>
              <a:gd name="connsiteY1" fmla="*/ 1603101 h 1789122"/>
              <a:gd name="connsiteX2" fmla="*/ 1694141 w 1880162"/>
              <a:gd name="connsiteY2" fmla="*/ 1789122 h 1789122"/>
              <a:gd name="connsiteX3" fmla="*/ 826042 w 1880162"/>
              <a:gd name="connsiteY3" fmla="*/ 1789122 h 1789122"/>
              <a:gd name="connsiteX4" fmla="*/ 640021 w 1880162"/>
              <a:gd name="connsiteY4" fmla="*/ 1603101 h 1789122"/>
              <a:gd name="connsiteX5" fmla="*/ 640021 w 1880162"/>
              <a:gd name="connsiteY5" fmla="*/ 756688 h 1789122"/>
              <a:gd name="connsiteX6" fmla="*/ 630663 w 1880162"/>
              <a:gd name="connsiteY6" fmla="*/ 768103 h 1789122"/>
              <a:gd name="connsiteX7" fmla="*/ 536544 w 1880162"/>
              <a:gd name="connsiteY7" fmla="*/ 629498 h 1789122"/>
              <a:gd name="connsiteX8" fmla="*/ 469831 w 1880162"/>
              <a:gd name="connsiteY8" fmla="*/ 582147 h 1789122"/>
              <a:gd name="connsiteX9" fmla="*/ 404810 w 1880162"/>
              <a:gd name="connsiteY9" fmla="*/ 555870 h 1789122"/>
              <a:gd name="connsiteX10" fmla="*/ 401051 w 1880162"/>
              <a:gd name="connsiteY10" fmla="*/ 556629 h 1789122"/>
              <a:gd name="connsiteX11" fmla="*/ 155578 w 1880162"/>
              <a:gd name="connsiteY11" fmla="*/ 556629 h 1789122"/>
              <a:gd name="connsiteX12" fmla="*/ 0 w 1880162"/>
              <a:gd name="connsiteY12" fmla="*/ 401051 h 1789122"/>
              <a:gd name="connsiteX13" fmla="*/ 0 w 1880162"/>
              <a:gd name="connsiteY13" fmla="*/ 155578 h 1789122"/>
              <a:gd name="connsiteX14" fmla="*/ 155578 w 1880162"/>
              <a:gd name="connsiteY14" fmla="*/ 0 h 1789122"/>
              <a:gd name="connsiteX15" fmla="*/ 401051 w 1880162"/>
              <a:gd name="connsiteY15" fmla="*/ 0 h 1789122"/>
              <a:gd name="connsiteX16" fmla="*/ 556629 w 1880162"/>
              <a:gd name="connsiteY16" fmla="*/ 155578 h 1789122"/>
              <a:gd name="connsiteX17" fmla="*/ 556629 w 1880162"/>
              <a:gd name="connsiteY17" fmla="*/ 401051 h 1789122"/>
              <a:gd name="connsiteX18" fmla="*/ 552765 w 1880162"/>
              <a:gd name="connsiteY18" fmla="*/ 420188 h 1789122"/>
              <a:gd name="connsiteX19" fmla="*/ 585852 w 1880162"/>
              <a:gd name="connsiteY19" fmla="*/ 463624 h 1789122"/>
              <a:gd name="connsiteX20" fmla="*/ 643182 w 1880162"/>
              <a:gd name="connsiteY20" fmla="*/ 510751 h 1789122"/>
              <a:gd name="connsiteX21" fmla="*/ 718290 w 1880162"/>
              <a:gd name="connsiteY21" fmla="*/ 546358 h 1789122"/>
              <a:gd name="connsiteX22" fmla="*/ 775145 w 1880162"/>
              <a:gd name="connsiteY22" fmla="*/ 556922 h 1789122"/>
              <a:gd name="connsiteX23" fmla="*/ 788552 w 1880162"/>
              <a:gd name="connsiteY23" fmla="*/ 552761 h 1789122"/>
              <a:gd name="connsiteX24" fmla="*/ 826042 w 1880162"/>
              <a:gd name="connsiteY24" fmla="*/ 548981 h 1789122"/>
              <a:gd name="connsiteX25" fmla="*/ 1694141 w 1880162"/>
              <a:gd name="connsiteY25" fmla="*/ 548981 h 1789122"/>
              <a:gd name="connsiteX26" fmla="*/ 1880162 w 1880162"/>
              <a:gd name="connsiteY26" fmla="*/ 735002 h 1789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880162" h="1789122">
                <a:moveTo>
                  <a:pt x="1880162" y="735002"/>
                </a:moveTo>
                <a:lnTo>
                  <a:pt x="1880162" y="1603101"/>
                </a:lnTo>
                <a:cubicBezTo>
                  <a:pt x="1880162" y="1705838"/>
                  <a:pt x="1796878" y="1789122"/>
                  <a:pt x="1694141" y="1789122"/>
                </a:cubicBezTo>
                <a:lnTo>
                  <a:pt x="826042" y="1789122"/>
                </a:lnTo>
                <a:cubicBezTo>
                  <a:pt x="723305" y="1789122"/>
                  <a:pt x="640021" y="1705838"/>
                  <a:pt x="640021" y="1603101"/>
                </a:cubicBezTo>
                <a:lnTo>
                  <a:pt x="640021" y="756688"/>
                </a:lnTo>
                <a:lnTo>
                  <a:pt x="630663" y="768103"/>
                </a:lnTo>
                <a:cubicBezTo>
                  <a:pt x="610907" y="715007"/>
                  <a:pt x="578612" y="667448"/>
                  <a:pt x="536544" y="629498"/>
                </a:cubicBezTo>
                <a:cubicBezTo>
                  <a:pt x="516158" y="611112"/>
                  <a:pt x="493756" y="595238"/>
                  <a:pt x="469831" y="582147"/>
                </a:cubicBezTo>
                <a:lnTo>
                  <a:pt x="404810" y="555870"/>
                </a:lnTo>
                <a:lnTo>
                  <a:pt x="401051" y="556629"/>
                </a:lnTo>
                <a:lnTo>
                  <a:pt x="155578" y="556629"/>
                </a:lnTo>
                <a:cubicBezTo>
                  <a:pt x="69655" y="556629"/>
                  <a:pt x="0" y="486974"/>
                  <a:pt x="0" y="401051"/>
                </a:cubicBezTo>
                <a:lnTo>
                  <a:pt x="0" y="155578"/>
                </a:lnTo>
                <a:cubicBezTo>
                  <a:pt x="0" y="69655"/>
                  <a:pt x="69655" y="0"/>
                  <a:pt x="155578" y="0"/>
                </a:cubicBezTo>
                <a:lnTo>
                  <a:pt x="401051" y="0"/>
                </a:lnTo>
                <a:cubicBezTo>
                  <a:pt x="486974" y="0"/>
                  <a:pt x="556629" y="69655"/>
                  <a:pt x="556629" y="155578"/>
                </a:cubicBezTo>
                <a:lnTo>
                  <a:pt x="556629" y="401051"/>
                </a:lnTo>
                <a:lnTo>
                  <a:pt x="552765" y="420188"/>
                </a:lnTo>
                <a:lnTo>
                  <a:pt x="585852" y="463624"/>
                </a:lnTo>
                <a:cubicBezTo>
                  <a:pt x="603016" y="481435"/>
                  <a:pt x="622241" y="497263"/>
                  <a:pt x="643182" y="510751"/>
                </a:cubicBezTo>
                <a:cubicBezTo>
                  <a:pt x="666670" y="525881"/>
                  <a:pt x="691929" y="537821"/>
                  <a:pt x="718290" y="546358"/>
                </a:cubicBezTo>
                <a:lnTo>
                  <a:pt x="775145" y="556922"/>
                </a:lnTo>
                <a:lnTo>
                  <a:pt x="788552" y="552761"/>
                </a:lnTo>
                <a:cubicBezTo>
                  <a:pt x="800662" y="550283"/>
                  <a:pt x="813200" y="548981"/>
                  <a:pt x="826042" y="548981"/>
                </a:cubicBezTo>
                <a:lnTo>
                  <a:pt x="1694141" y="548981"/>
                </a:lnTo>
                <a:cubicBezTo>
                  <a:pt x="1796878" y="548981"/>
                  <a:pt x="1880162" y="632265"/>
                  <a:pt x="1880162" y="735002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 defTabSz="1217295"/>
            <a:endParaRPr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" name="Freeform 134"/>
          <p:cNvSpPr>
            <a:spLocks noChangeArrowheads="1"/>
          </p:cNvSpPr>
          <p:nvPr/>
        </p:nvSpPr>
        <p:spPr bwMode="auto">
          <a:xfrm>
            <a:off x="6567132" y="4021285"/>
            <a:ext cx="600518" cy="600519"/>
          </a:xfrm>
          <a:custGeom>
            <a:avLst/>
            <a:gdLst>
              <a:gd name="T0" fmla="*/ 588 w 634"/>
              <a:gd name="T1" fmla="*/ 294 h 634"/>
              <a:gd name="T2" fmla="*/ 309 w 634"/>
              <a:gd name="T3" fmla="*/ 0 h 634"/>
              <a:gd name="T4" fmla="*/ 44 w 634"/>
              <a:gd name="T5" fmla="*/ 294 h 634"/>
              <a:gd name="T6" fmla="*/ 0 w 634"/>
              <a:gd name="T7" fmla="*/ 471 h 634"/>
              <a:gd name="T8" fmla="*/ 162 w 634"/>
              <a:gd name="T9" fmla="*/ 560 h 634"/>
              <a:gd name="T10" fmla="*/ 235 w 634"/>
              <a:gd name="T11" fmla="*/ 353 h 634"/>
              <a:gd name="T12" fmla="*/ 73 w 634"/>
              <a:gd name="T13" fmla="*/ 280 h 634"/>
              <a:gd name="T14" fmla="*/ 544 w 634"/>
              <a:gd name="T15" fmla="*/ 280 h 634"/>
              <a:gd name="T16" fmla="*/ 397 w 634"/>
              <a:gd name="T17" fmla="*/ 353 h 634"/>
              <a:gd name="T18" fmla="*/ 471 w 634"/>
              <a:gd name="T19" fmla="*/ 560 h 634"/>
              <a:gd name="T20" fmla="*/ 515 w 634"/>
              <a:gd name="T21" fmla="*/ 618 h 634"/>
              <a:gd name="T22" fmla="*/ 544 w 634"/>
              <a:gd name="T23" fmla="*/ 618 h 634"/>
              <a:gd name="T24" fmla="*/ 633 w 634"/>
              <a:gd name="T25" fmla="*/ 471 h 634"/>
              <a:gd name="T26" fmla="*/ 588 w 634"/>
              <a:gd name="T27" fmla="*/ 294 h 634"/>
              <a:gd name="T28" fmla="*/ 132 w 634"/>
              <a:gd name="T29" fmla="*/ 324 h 634"/>
              <a:gd name="T30" fmla="*/ 191 w 634"/>
              <a:gd name="T31" fmla="*/ 353 h 634"/>
              <a:gd name="T32" fmla="*/ 162 w 634"/>
              <a:gd name="T33" fmla="*/ 515 h 634"/>
              <a:gd name="T34" fmla="*/ 117 w 634"/>
              <a:gd name="T35" fmla="*/ 412 h 634"/>
              <a:gd name="T36" fmla="*/ 88 w 634"/>
              <a:gd name="T37" fmla="*/ 324 h 634"/>
              <a:gd name="T38" fmla="*/ 73 w 634"/>
              <a:gd name="T39" fmla="*/ 412 h 634"/>
              <a:gd name="T40" fmla="*/ 73 w 634"/>
              <a:gd name="T41" fmla="*/ 515 h 634"/>
              <a:gd name="T42" fmla="*/ 44 w 634"/>
              <a:gd name="T43" fmla="*/ 353 h 634"/>
              <a:gd name="T44" fmla="*/ 88 w 634"/>
              <a:gd name="T45" fmla="*/ 324 h 634"/>
              <a:gd name="T46" fmla="*/ 485 w 634"/>
              <a:gd name="T47" fmla="*/ 515 h 634"/>
              <a:gd name="T48" fmla="*/ 426 w 634"/>
              <a:gd name="T49" fmla="*/ 471 h 634"/>
              <a:gd name="T50" fmla="*/ 471 w 634"/>
              <a:gd name="T51" fmla="*/ 324 h 634"/>
              <a:gd name="T52" fmla="*/ 515 w 634"/>
              <a:gd name="T53" fmla="*/ 412 h 634"/>
              <a:gd name="T54" fmla="*/ 588 w 634"/>
              <a:gd name="T55" fmla="*/ 471 h 634"/>
              <a:gd name="T56" fmla="*/ 544 w 634"/>
              <a:gd name="T57" fmla="*/ 515 h 634"/>
              <a:gd name="T58" fmla="*/ 544 w 634"/>
              <a:gd name="T59" fmla="*/ 412 h 634"/>
              <a:gd name="T60" fmla="*/ 544 w 634"/>
              <a:gd name="T61" fmla="*/ 324 h 634"/>
              <a:gd name="T62" fmla="*/ 588 w 634"/>
              <a:gd name="T63" fmla="*/ 471 h 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34" h="634">
                <a:moveTo>
                  <a:pt x="588" y="294"/>
                </a:moveTo>
                <a:lnTo>
                  <a:pt x="588" y="294"/>
                </a:lnTo>
                <a:cubicBezTo>
                  <a:pt x="588" y="280"/>
                  <a:pt x="588" y="280"/>
                  <a:pt x="588" y="265"/>
                </a:cubicBezTo>
                <a:cubicBezTo>
                  <a:pt x="588" y="118"/>
                  <a:pt x="471" y="0"/>
                  <a:pt x="309" y="0"/>
                </a:cubicBezTo>
                <a:cubicBezTo>
                  <a:pt x="162" y="0"/>
                  <a:pt x="44" y="118"/>
                  <a:pt x="44" y="265"/>
                </a:cubicBezTo>
                <a:cubicBezTo>
                  <a:pt x="44" y="280"/>
                  <a:pt x="44" y="280"/>
                  <a:pt x="44" y="294"/>
                </a:cubicBezTo>
                <a:cubicBezTo>
                  <a:pt x="14" y="309"/>
                  <a:pt x="0" y="324"/>
                  <a:pt x="0" y="353"/>
                </a:cubicBezTo>
                <a:cubicBezTo>
                  <a:pt x="0" y="471"/>
                  <a:pt x="0" y="471"/>
                  <a:pt x="0" y="471"/>
                </a:cubicBezTo>
                <a:cubicBezTo>
                  <a:pt x="0" y="515"/>
                  <a:pt x="29" y="560"/>
                  <a:pt x="73" y="560"/>
                </a:cubicBezTo>
                <a:lnTo>
                  <a:pt x="162" y="560"/>
                </a:lnTo>
                <a:cubicBezTo>
                  <a:pt x="206" y="560"/>
                  <a:pt x="235" y="515"/>
                  <a:pt x="235" y="471"/>
                </a:cubicBezTo>
                <a:cubicBezTo>
                  <a:pt x="235" y="353"/>
                  <a:pt x="235" y="353"/>
                  <a:pt x="235" y="353"/>
                </a:cubicBezTo>
                <a:cubicBezTo>
                  <a:pt x="235" y="309"/>
                  <a:pt x="206" y="280"/>
                  <a:pt x="162" y="280"/>
                </a:cubicBezTo>
                <a:cubicBezTo>
                  <a:pt x="162" y="280"/>
                  <a:pt x="88" y="280"/>
                  <a:pt x="73" y="280"/>
                </a:cubicBezTo>
                <a:cubicBezTo>
                  <a:pt x="73" y="147"/>
                  <a:pt x="176" y="44"/>
                  <a:pt x="309" y="44"/>
                </a:cubicBezTo>
                <a:cubicBezTo>
                  <a:pt x="442" y="44"/>
                  <a:pt x="544" y="133"/>
                  <a:pt x="544" y="280"/>
                </a:cubicBezTo>
                <a:lnTo>
                  <a:pt x="471" y="280"/>
                </a:lnTo>
                <a:cubicBezTo>
                  <a:pt x="426" y="280"/>
                  <a:pt x="397" y="309"/>
                  <a:pt x="397" y="353"/>
                </a:cubicBezTo>
                <a:cubicBezTo>
                  <a:pt x="397" y="471"/>
                  <a:pt x="397" y="471"/>
                  <a:pt x="397" y="471"/>
                </a:cubicBezTo>
                <a:cubicBezTo>
                  <a:pt x="397" y="515"/>
                  <a:pt x="426" y="560"/>
                  <a:pt x="471" y="560"/>
                </a:cubicBezTo>
                <a:lnTo>
                  <a:pt x="515" y="560"/>
                </a:lnTo>
                <a:cubicBezTo>
                  <a:pt x="515" y="618"/>
                  <a:pt x="515" y="618"/>
                  <a:pt x="515" y="618"/>
                </a:cubicBezTo>
                <a:cubicBezTo>
                  <a:pt x="515" y="618"/>
                  <a:pt x="515" y="633"/>
                  <a:pt x="530" y="633"/>
                </a:cubicBezTo>
                <a:cubicBezTo>
                  <a:pt x="544" y="633"/>
                  <a:pt x="544" y="618"/>
                  <a:pt x="544" y="618"/>
                </a:cubicBezTo>
                <a:cubicBezTo>
                  <a:pt x="544" y="560"/>
                  <a:pt x="544" y="560"/>
                  <a:pt x="544" y="560"/>
                </a:cubicBezTo>
                <a:cubicBezTo>
                  <a:pt x="588" y="560"/>
                  <a:pt x="633" y="515"/>
                  <a:pt x="633" y="471"/>
                </a:cubicBezTo>
                <a:cubicBezTo>
                  <a:pt x="633" y="353"/>
                  <a:pt x="633" y="353"/>
                  <a:pt x="633" y="353"/>
                </a:cubicBezTo>
                <a:cubicBezTo>
                  <a:pt x="633" y="324"/>
                  <a:pt x="618" y="309"/>
                  <a:pt x="588" y="294"/>
                </a:cubicBezTo>
                <a:close/>
                <a:moveTo>
                  <a:pt x="132" y="324"/>
                </a:moveTo>
                <a:lnTo>
                  <a:pt x="132" y="324"/>
                </a:lnTo>
                <a:cubicBezTo>
                  <a:pt x="162" y="324"/>
                  <a:pt x="162" y="324"/>
                  <a:pt x="162" y="324"/>
                </a:cubicBezTo>
                <a:cubicBezTo>
                  <a:pt x="176" y="324"/>
                  <a:pt x="191" y="339"/>
                  <a:pt x="191" y="353"/>
                </a:cubicBezTo>
                <a:cubicBezTo>
                  <a:pt x="191" y="471"/>
                  <a:pt x="191" y="471"/>
                  <a:pt x="191" y="471"/>
                </a:cubicBezTo>
                <a:cubicBezTo>
                  <a:pt x="191" y="501"/>
                  <a:pt x="176" y="515"/>
                  <a:pt x="162" y="515"/>
                </a:cubicBezTo>
                <a:cubicBezTo>
                  <a:pt x="147" y="515"/>
                  <a:pt x="147" y="515"/>
                  <a:pt x="147" y="515"/>
                </a:cubicBezTo>
                <a:cubicBezTo>
                  <a:pt x="132" y="486"/>
                  <a:pt x="117" y="442"/>
                  <a:pt x="117" y="412"/>
                </a:cubicBezTo>
                <a:cubicBezTo>
                  <a:pt x="117" y="383"/>
                  <a:pt x="117" y="353"/>
                  <a:pt x="132" y="324"/>
                </a:cubicBezTo>
                <a:close/>
                <a:moveTo>
                  <a:pt x="88" y="324"/>
                </a:moveTo>
                <a:lnTo>
                  <a:pt x="88" y="324"/>
                </a:lnTo>
                <a:cubicBezTo>
                  <a:pt x="88" y="353"/>
                  <a:pt x="73" y="383"/>
                  <a:pt x="73" y="412"/>
                </a:cubicBezTo>
                <a:cubicBezTo>
                  <a:pt x="73" y="442"/>
                  <a:pt x="88" y="486"/>
                  <a:pt x="103" y="515"/>
                </a:cubicBezTo>
                <a:cubicBezTo>
                  <a:pt x="73" y="515"/>
                  <a:pt x="73" y="515"/>
                  <a:pt x="73" y="515"/>
                </a:cubicBezTo>
                <a:cubicBezTo>
                  <a:pt x="59" y="515"/>
                  <a:pt x="44" y="501"/>
                  <a:pt x="44" y="471"/>
                </a:cubicBezTo>
                <a:cubicBezTo>
                  <a:pt x="44" y="353"/>
                  <a:pt x="44" y="353"/>
                  <a:pt x="44" y="353"/>
                </a:cubicBezTo>
                <a:cubicBezTo>
                  <a:pt x="44" y="339"/>
                  <a:pt x="59" y="324"/>
                  <a:pt x="73" y="324"/>
                </a:cubicBezTo>
                <a:lnTo>
                  <a:pt x="88" y="324"/>
                </a:lnTo>
                <a:close/>
                <a:moveTo>
                  <a:pt x="485" y="515"/>
                </a:moveTo>
                <a:lnTo>
                  <a:pt x="485" y="515"/>
                </a:lnTo>
                <a:cubicBezTo>
                  <a:pt x="471" y="515"/>
                  <a:pt x="471" y="515"/>
                  <a:pt x="471" y="515"/>
                </a:cubicBezTo>
                <a:cubicBezTo>
                  <a:pt x="456" y="515"/>
                  <a:pt x="426" y="501"/>
                  <a:pt x="426" y="471"/>
                </a:cubicBezTo>
                <a:cubicBezTo>
                  <a:pt x="426" y="353"/>
                  <a:pt x="426" y="353"/>
                  <a:pt x="426" y="353"/>
                </a:cubicBezTo>
                <a:cubicBezTo>
                  <a:pt x="426" y="339"/>
                  <a:pt x="456" y="324"/>
                  <a:pt x="471" y="324"/>
                </a:cubicBezTo>
                <a:cubicBezTo>
                  <a:pt x="500" y="324"/>
                  <a:pt x="500" y="324"/>
                  <a:pt x="500" y="324"/>
                </a:cubicBezTo>
                <a:cubicBezTo>
                  <a:pt x="500" y="353"/>
                  <a:pt x="515" y="383"/>
                  <a:pt x="515" y="412"/>
                </a:cubicBezTo>
                <a:cubicBezTo>
                  <a:pt x="515" y="442"/>
                  <a:pt x="500" y="486"/>
                  <a:pt x="485" y="515"/>
                </a:cubicBezTo>
                <a:close/>
                <a:moveTo>
                  <a:pt x="588" y="471"/>
                </a:moveTo>
                <a:lnTo>
                  <a:pt x="588" y="471"/>
                </a:lnTo>
                <a:cubicBezTo>
                  <a:pt x="588" y="501"/>
                  <a:pt x="574" y="515"/>
                  <a:pt x="544" y="515"/>
                </a:cubicBezTo>
                <a:cubicBezTo>
                  <a:pt x="530" y="515"/>
                  <a:pt x="530" y="515"/>
                  <a:pt x="530" y="515"/>
                </a:cubicBezTo>
                <a:cubicBezTo>
                  <a:pt x="544" y="486"/>
                  <a:pt x="544" y="442"/>
                  <a:pt x="544" y="412"/>
                </a:cubicBezTo>
                <a:cubicBezTo>
                  <a:pt x="544" y="383"/>
                  <a:pt x="544" y="353"/>
                  <a:pt x="530" y="324"/>
                </a:cubicBezTo>
                <a:cubicBezTo>
                  <a:pt x="544" y="324"/>
                  <a:pt x="544" y="324"/>
                  <a:pt x="544" y="324"/>
                </a:cubicBezTo>
                <a:cubicBezTo>
                  <a:pt x="574" y="324"/>
                  <a:pt x="588" y="339"/>
                  <a:pt x="588" y="353"/>
                </a:cubicBezTo>
                <a:lnTo>
                  <a:pt x="588" y="47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900">
              <a:solidFill>
                <a:schemeClr val="bg1"/>
              </a:solidFill>
            </a:endParaRPr>
          </a:p>
        </p:txBody>
      </p:sp>
      <p:sp>
        <p:nvSpPr>
          <p:cNvPr id="31" name="Freeform 139"/>
          <p:cNvSpPr>
            <a:spLocks noChangeArrowheads="1"/>
          </p:cNvSpPr>
          <p:nvPr/>
        </p:nvSpPr>
        <p:spPr bwMode="auto">
          <a:xfrm>
            <a:off x="5015669" y="2829171"/>
            <a:ext cx="600518" cy="517208"/>
          </a:xfrm>
          <a:custGeom>
            <a:avLst/>
            <a:gdLst>
              <a:gd name="T0" fmla="*/ 589 w 634"/>
              <a:gd name="T1" fmla="*/ 236 h 546"/>
              <a:gd name="T2" fmla="*/ 589 w 634"/>
              <a:gd name="T3" fmla="*/ 236 h 546"/>
              <a:gd name="T4" fmla="*/ 471 w 634"/>
              <a:gd name="T5" fmla="*/ 309 h 546"/>
              <a:gd name="T6" fmla="*/ 442 w 634"/>
              <a:gd name="T7" fmla="*/ 250 h 546"/>
              <a:gd name="T8" fmla="*/ 516 w 634"/>
              <a:gd name="T9" fmla="*/ 133 h 546"/>
              <a:gd name="T10" fmla="*/ 383 w 634"/>
              <a:gd name="T11" fmla="*/ 0 h 546"/>
              <a:gd name="T12" fmla="*/ 236 w 634"/>
              <a:gd name="T13" fmla="*/ 133 h 546"/>
              <a:gd name="T14" fmla="*/ 280 w 634"/>
              <a:gd name="T15" fmla="*/ 236 h 546"/>
              <a:gd name="T16" fmla="*/ 207 w 634"/>
              <a:gd name="T17" fmla="*/ 236 h 546"/>
              <a:gd name="T18" fmla="*/ 236 w 634"/>
              <a:gd name="T19" fmla="*/ 162 h 546"/>
              <a:gd name="T20" fmla="*/ 118 w 634"/>
              <a:gd name="T21" fmla="*/ 44 h 546"/>
              <a:gd name="T22" fmla="*/ 0 w 634"/>
              <a:gd name="T23" fmla="*/ 162 h 546"/>
              <a:gd name="T24" fmla="*/ 44 w 634"/>
              <a:gd name="T25" fmla="*/ 250 h 546"/>
              <a:gd name="T26" fmla="*/ 0 w 634"/>
              <a:gd name="T27" fmla="*/ 309 h 546"/>
              <a:gd name="T28" fmla="*/ 0 w 634"/>
              <a:gd name="T29" fmla="*/ 471 h 546"/>
              <a:gd name="T30" fmla="*/ 89 w 634"/>
              <a:gd name="T31" fmla="*/ 545 h 546"/>
              <a:gd name="T32" fmla="*/ 398 w 634"/>
              <a:gd name="T33" fmla="*/ 545 h 546"/>
              <a:gd name="T34" fmla="*/ 471 w 634"/>
              <a:gd name="T35" fmla="*/ 471 h 546"/>
              <a:gd name="T36" fmla="*/ 471 w 634"/>
              <a:gd name="T37" fmla="*/ 457 h 546"/>
              <a:gd name="T38" fmla="*/ 589 w 634"/>
              <a:gd name="T39" fmla="*/ 545 h 546"/>
              <a:gd name="T40" fmla="*/ 633 w 634"/>
              <a:gd name="T41" fmla="*/ 516 h 546"/>
              <a:gd name="T42" fmla="*/ 633 w 634"/>
              <a:gd name="T43" fmla="*/ 280 h 546"/>
              <a:gd name="T44" fmla="*/ 589 w 634"/>
              <a:gd name="T45" fmla="*/ 236 h 546"/>
              <a:gd name="T46" fmla="*/ 44 w 634"/>
              <a:gd name="T47" fmla="*/ 162 h 546"/>
              <a:gd name="T48" fmla="*/ 44 w 634"/>
              <a:gd name="T49" fmla="*/ 162 h 546"/>
              <a:gd name="T50" fmla="*/ 118 w 634"/>
              <a:gd name="T51" fmla="*/ 74 h 546"/>
              <a:gd name="T52" fmla="*/ 207 w 634"/>
              <a:gd name="T53" fmla="*/ 162 h 546"/>
              <a:gd name="T54" fmla="*/ 118 w 634"/>
              <a:gd name="T55" fmla="*/ 236 h 546"/>
              <a:gd name="T56" fmla="*/ 44 w 634"/>
              <a:gd name="T57" fmla="*/ 162 h 546"/>
              <a:gd name="T58" fmla="*/ 442 w 634"/>
              <a:gd name="T59" fmla="*/ 471 h 546"/>
              <a:gd name="T60" fmla="*/ 442 w 634"/>
              <a:gd name="T61" fmla="*/ 471 h 546"/>
              <a:gd name="T62" fmla="*/ 398 w 634"/>
              <a:gd name="T63" fmla="*/ 516 h 546"/>
              <a:gd name="T64" fmla="*/ 89 w 634"/>
              <a:gd name="T65" fmla="*/ 516 h 546"/>
              <a:gd name="T66" fmla="*/ 44 w 634"/>
              <a:gd name="T67" fmla="*/ 471 h 546"/>
              <a:gd name="T68" fmla="*/ 44 w 634"/>
              <a:gd name="T69" fmla="*/ 309 h 546"/>
              <a:gd name="T70" fmla="*/ 89 w 634"/>
              <a:gd name="T71" fmla="*/ 280 h 546"/>
              <a:gd name="T72" fmla="*/ 398 w 634"/>
              <a:gd name="T73" fmla="*/ 280 h 546"/>
              <a:gd name="T74" fmla="*/ 442 w 634"/>
              <a:gd name="T75" fmla="*/ 309 h 546"/>
              <a:gd name="T76" fmla="*/ 442 w 634"/>
              <a:gd name="T77" fmla="*/ 471 h 546"/>
              <a:gd name="T78" fmla="*/ 383 w 634"/>
              <a:gd name="T79" fmla="*/ 236 h 546"/>
              <a:gd name="T80" fmla="*/ 383 w 634"/>
              <a:gd name="T81" fmla="*/ 236 h 546"/>
              <a:gd name="T82" fmla="*/ 280 w 634"/>
              <a:gd name="T83" fmla="*/ 133 h 546"/>
              <a:gd name="T84" fmla="*/ 383 w 634"/>
              <a:gd name="T85" fmla="*/ 44 h 546"/>
              <a:gd name="T86" fmla="*/ 471 w 634"/>
              <a:gd name="T87" fmla="*/ 133 h 546"/>
              <a:gd name="T88" fmla="*/ 383 w 634"/>
              <a:gd name="T89" fmla="*/ 236 h 546"/>
              <a:gd name="T90" fmla="*/ 589 w 634"/>
              <a:gd name="T91" fmla="*/ 516 h 546"/>
              <a:gd name="T92" fmla="*/ 589 w 634"/>
              <a:gd name="T93" fmla="*/ 516 h 546"/>
              <a:gd name="T94" fmla="*/ 471 w 634"/>
              <a:gd name="T95" fmla="*/ 412 h 546"/>
              <a:gd name="T96" fmla="*/ 471 w 634"/>
              <a:gd name="T97" fmla="*/ 354 h 546"/>
              <a:gd name="T98" fmla="*/ 589 w 634"/>
              <a:gd name="T99" fmla="*/ 280 h 546"/>
              <a:gd name="T100" fmla="*/ 589 w 634"/>
              <a:gd name="T101" fmla="*/ 516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34" h="546">
                <a:moveTo>
                  <a:pt x="589" y="236"/>
                </a:moveTo>
                <a:lnTo>
                  <a:pt x="589" y="236"/>
                </a:lnTo>
                <a:cubicBezTo>
                  <a:pt x="471" y="309"/>
                  <a:pt x="471" y="309"/>
                  <a:pt x="471" y="309"/>
                </a:cubicBezTo>
                <a:cubicBezTo>
                  <a:pt x="471" y="295"/>
                  <a:pt x="471" y="265"/>
                  <a:pt x="442" y="250"/>
                </a:cubicBezTo>
                <a:cubicBezTo>
                  <a:pt x="486" y="236"/>
                  <a:pt x="516" y="191"/>
                  <a:pt x="516" y="133"/>
                </a:cubicBezTo>
                <a:cubicBezTo>
                  <a:pt x="516" y="59"/>
                  <a:pt x="457" y="0"/>
                  <a:pt x="383" y="0"/>
                </a:cubicBezTo>
                <a:cubicBezTo>
                  <a:pt x="310" y="0"/>
                  <a:pt x="236" y="59"/>
                  <a:pt x="236" y="133"/>
                </a:cubicBezTo>
                <a:cubicBezTo>
                  <a:pt x="236" y="177"/>
                  <a:pt x="251" y="207"/>
                  <a:pt x="280" y="236"/>
                </a:cubicBezTo>
                <a:cubicBezTo>
                  <a:pt x="207" y="236"/>
                  <a:pt x="207" y="236"/>
                  <a:pt x="207" y="236"/>
                </a:cubicBezTo>
                <a:cubicBezTo>
                  <a:pt x="236" y="221"/>
                  <a:pt x="236" y="191"/>
                  <a:pt x="236" y="162"/>
                </a:cubicBezTo>
                <a:cubicBezTo>
                  <a:pt x="236" y="89"/>
                  <a:pt x="192" y="44"/>
                  <a:pt x="118" y="44"/>
                </a:cubicBezTo>
                <a:cubicBezTo>
                  <a:pt x="59" y="44"/>
                  <a:pt x="0" y="89"/>
                  <a:pt x="0" y="162"/>
                </a:cubicBezTo>
                <a:cubicBezTo>
                  <a:pt x="0" y="191"/>
                  <a:pt x="15" y="221"/>
                  <a:pt x="44" y="250"/>
                </a:cubicBezTo>
                <a:cubicBezTo>
                  <a:pt x="15" y="265"/>
                  <a:pt x="0" y="280"/>
                  <a:pt x="0" y="309"/>
                </a:cubicBezTo>
                <a:cubicBezTo>
                  <a:pt x="0" y="471"/>
                  <a:pt x="0" y="471"/>
                  <a:pt x="0" y="471"/>
                </a:cubicBezTo>
                <a:cubicBezTo>
                  <a:pt x="0" y="516"/>
                  <a:pt x="44" y="545"/>
                  <a:pt x="89" y="545"/>
                </a:cubicBezTo>
                <a:cubicBezTo>
                  <a:pt x="398" y="545"/>
                  <a:pt x="398" y="545"/>
                  <a:pt x="398" y="545"/>
                </a:cubicBezTo>
                <a:cubicBezTo>
                  <a:pt x="442" y="545"/>
                  <a:pt x="471" y="516"/>
                  <a:pt x="471" y="471"/>
                </a:cubicBezTo>
                <a:cubicBezTo>
                  <a:pt x="471" y="457"/>
                  <a:pt x="471" y="457"/>
                  <a:pt x="471" y="457"/>
                </a:cubicBezTo>
                <a:cubicBezTo>
                  <a:pt x="589" y="545"/>
                  <a:pt x="589" y="545"/>
                  <a:pt x="589" y="545"/>
                </a:cubicBezTo>
                <a:cubicBezTo>
                  <a:pt x="619" y="545"/>
                  <a:pt x="633" y="530"/>
                  <a:pt x="633" y="516"/>
                </a:cubicBezTo>
                <a:cubicBezTo>
                  <a:pt x="633" y="280"/>
                  <a:pt x="633" y="280"/>
                  <a:pt x="633" y="280"/>
                </a:cubicBezTo>
                <a:cubicBezTo>
                  <a:pt x="633" y="250"/>
                  <a:pt x="619" y="236"/>
                  <a:pt x="589" y="236"/>
                </a:cubicBezTo>
                <a:close/>
                <a:moveTo>
                  <a:pt x="44" y="162"/>
                </a:moveTo>
                <a:lnTo>
                  <a:pt x="44" y="162"/>
                </a:lnTo>
                <a:cubicBezTo>
                  <a:pt x="44" y="118"/>
                  <a:pt x="74" y="74"/>
                  <a:pt x="118" y="74"/>
                </a:cubicBezTo>
                <a:cubicBezTo>
                  <a:pt x="162" y="74"/>
                  <a:pt x="207" y="118"/>
                  <a:pt x="207" y="162"/>
                </a:cubicBezTo>
                <a:cubicBezTo>
                  <a:pt x="207" y="207"/>
                  <a:pt x="162" y="236"/>
                  <a:pt x="118" y="236"/>
                </a:cubicBezTo>
                <a:cubicBezTo>
                  <a:pt x="74" y="236"/>
                  <a:pt x="44" y="207"/>
                  <a:pt x="44" y="162"/>
                </a:cubicBezTo>
                <a:close/>
                <a:moveTo>
                  <a:pt x="442" y="471"/>
                </a:moveTo>
                <a:lnTo>
                  <a:pt x="442" y="471"/>
                </a:lnTo>
                <a:cubicBezTo>
                  <a:pt x="442" y="486"/>
                  <a:pt x="412" y="516"/>
                  <a:pt x="398" y="516"/>
                </a:cubicBezTo>
                <a:cubicBezTo>
                  <a:pt x="89" y="516"/>
                  <a:pt x="89" y="516"/>
                  <a:pt x="89" y="516"/>
                </a:cubicBezTo>
                <a:cubicBezTo>
                  <a:pt x="59" y="516"/>
                  <a:pt x="44" y="486"/>
                  <a:pt x="44" y="471"/>
                </a:cubicBezTo>
                <a:cubicBezTo>
                  <a:pt x="44" y="309"/>
                  <a:pt x="44" y="309"/>
                  <a:pt x="44" y="309"/>
                </a:cubicBezTo>
                <a:cubicBezTo>
                  <a:pt x="44" y="295"/>
                  <a:pt x="59" y="280"/>
                  <a:pt x="89" y="280"/>
                </a:cubicBezTo>
                <a:cubicBezTo>
                  <a:pt x="398" y="280"/>
                  <a:pt x="398" y="280"/>
                  <a:pt x="398" y="280"/>
                </a:cubicBezTo>
                <a:cubicBezTo>
                  <a:pt x="412" y="280"/>
                  <a:pt x="442" y="295"/>
                  <a:pt x="442" y="309"/>
                </a:cubicBezTo>
                <a:lnTo>
                  <a:pt x="442" y="471"/>
                </a:lnTo>
                <a:close/>
                <a:moveTo>
                  <a:pt x="383" y="236"/>
                </a:moveTo>
                <a:lnTo>
                  <a:pt x="383" y="236"/>
                </a:lnTo>
                <a:cubicBezTo>
                  <a:pt x="324" y="236"/>
                  <a:pt x="280" y="191"/>
                  <a:pt x="280" y="133"/>
                </a:cubicBezTo>
                <a:cubicBezTo>
                  <a:pt x="280" y="89"/>
                  <a:pt x="324" y="44"/>
                  <a:pt x="383" y="44"/>
                </a:cubicBezTo>
                <a:cubicBezTo>
                  <a:pt x="427" y="44"/>
                  <a:pt x="471" y="89"/>
                  <a:pt x="471" y="133"/>
                </a:cubicBezTo>
                <a:cubicBezTo>
                  <a:pt x="471" y="191"/>
                  <a:pt x="427" y="236"/>
                  <a:pt x="383" y="236"/>
                </a:cubicBezTo>
                <a:close/>
                <a:moveTo>
                  <a:pt x="589" y="516"/>
                </a:moveTo>
                <a:lnTo>
                  <a:pt x="589" y="516"/>
                </a:lnTo>
                <a:cubicBezTo>
                  <a:pt x="471" y="412"/>
                  <a:pt x="471" y="412"/>
                  <a:pt x="471" y="412"/>
                </a:cubicBezTo>
                <a:cubicBezTo>
                  <a:pt x="471" y="398"/>
                  <a:pt x="471" y="368"/>
                  <a:pt x="471" y="354"/>
                </a:cubicBezTo>
                <a:cubicBezTo>
                  <a:pt x="589" y="280"/>
                  <a:pt x="589" y="280"/>
                  <a:pt x="589" y="280"/>
                </a:cubicBezTo>
                <a:cubicBezTo>
                  <a:pt x="589" y="309"/>
                  <a:pt x="589" y="501"/>
                  <a:pt x="589" y="5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900">
              <a:solidFill>
                <a:schemeClr val="bg1"/>
              </a:solidFill>
            </a:endParaRPr>
          </a:p>
        </p:txBody>
      </p:sp>
      <p:sp>
        <p:nvSpPr>
          <p:cNvPr id="32" name="Freeform 148"/>
          <p:cNvSpPr>
            <a:spLocks noChangeArrowheads="1"/>
          </p:cNvSpPr>
          <p:nvPr/>
        </p:nvSpPr>
        <p:spPr bwMode="auto">
          <a:xfrm>
            <a:off x="6407419" y="2671600"/>
            <a:ext cx="583163" cy="520681"/>
          </a:xfrm>
          <a:custGeom>
            <a:avLst/>
            <a:gdLst>
              <a:gd name="T0" fmla="*/ 545 w 619"/>
              <a:gd name="T1" fmla="*/ 74 h 546"/>
              <a:gd name="T2" fmla="*/ 545 w 619"/>
              <a:gd name="T3" fmla="*/ 74 h 546"/>
              <a:gd name="T4" fmla="*/ 486 w 619"/>
              <a:gd name="T5" fmla="*/ 74 h 546"/>
              <a:gd name="T6" fmla="*/ 471 w 619"/>
              <a:gd name="T7" fmla="*/ 30 h 546"/>
              <a:gd name="T8" fmla="*/ 427 w 619"/>
              <a:gd name="T9" fmla="*/ 0 h 546"/>
              <a:gd name="T10" fmla="*/ 191 w 619"/>
              <a:gd name="T11" fmla="*/ 0 h 546"/>
              <a:gd name="T12" fmla="*/ 147 w 619"/>
              <a:gd name="T13" fmla="*/ 30 h 546"/>
              <a:gd name="T14" fmla="*/ 132 w 619"/>
              <a:gd name="T15" fmla="*/ 74 h 546"/>
              <a:gd name="T16" fmla="*/ 73 w 619"/>
              <a:gd name="T17" fmla="*/ 74 h 546"/>
              <a:gd name="T18" fmla="*/ 0 w 619"/>
              <a:gd name="T19" fmla="*/ 147 h 546"/>
              <a:gd name="T20" fmla="*/ 0 w 619"/>
              <a:gd name="T21" fmla="*/ 472 h 546"/>
              <a:gd name="T22" fmla="*/ 73 w 619"/>
              <a:gd name="T23" fmla="*/ 545 h 546"/>
              <a:gd name="T24" fmla="*/ 545 w 619"/>
              <a:gd name="T25" fmla="*/ 545 h 546"/>
              <a:gd name="T26" fmla="*/ 618 w 619"/>
              <a:gd name="T27" fmla="*/ 472 h 546"/>
              <a:gd name="T28" fmla="*/ 618 w 619"/>
              <a:gd name="T29" fmla="*/ 147 h 546"/>
              <a:gd name="T30" fmla="*/ 545 w 619"/>
              <a:gd name="T31" fmla="*/ 74 h 546"/>
              <a:gd name="T32" fmla="*/ 589 w 619"/>
              <a:gd name="T33" fmla="*/ 472 h 546"/>
              <a:gd name="T34" fmla="*/ 589 w 619"/>
              <a:gd name="T35" fmla="*/ 472 h 546"/>
              <a:gd name="T36" fmla="*/ 545 w 619"/>
              <a:gd name="T37" fmla="*/ 501 h 546"/>
              <a:gd name="T38" fmla="*/ 73 w 619"/>
              <a:gd name="T39" fmla="*/ 501 h 546"/>
              <a:gd name="T40" fmla="*/ 29 w 619"/>
              <a:gd name="T41" fmla="*/ 472 h 546"/>
              <a:gd name="T42" fmla="*/ 29 w 619"/>
              <a:gd name="T43" fmla="*/ 147 h 546"/>
              <a:gd name="T44" fmla="*/ 73 w 619"/>
              <a:gd name="T45" fmla="*/ 118 h 546"/>
              <a:gd name="T46" fmla="*/ 147 w 619"/>
              <a:gd name="T47" fmla="*/ 118 h 546"/>
              <a:gd name="T48" fmla="*/ 177 w 619"/>
              <a:gd name="T49" fmla="*/ 74 h 546"/>
              <a:gd name="T50" fmla="*/ 206 w 619"/>
              <a:gd name="T51" fmla="*/ 30 h 546"/>
              <a:gd name="T52" fmla="*/ 412 w 619"/>
              <a:gd name="T53" fmla="*/ 30 h 546"/>
              <a:gd name="T54" fmla="*/ 441 w 619"/>
              <a:gd name="T55" fmla="*/ 74 h 546"/>
              <a:gd name="T56" fmla="*/ 471 w 619"/>
              <a:gd name="T57" fmla="*/ 118 h 546"/>
              <a:gd name="T58" fmla="*/ 545 w 619"/>
              <a:gd name="T59" fmla="*/ 118 h 546"/>
              <a:gd name="T60" fmla="*/ 589 w 619"/>
              <a:gd name="T61" fmla="*/ 147 h 546"/>
              <a:gd name="T62" fmla="*/ 589 w 619"/>
              <a:gd name="T63" fmla="*/ 472 h 546"/>
              <a:gd name="T64" fmla="*/ 309 w 619"/>
              <a:gd name="T65" fmla="*/ 147 h 546"/>
              <a:gd name="T66" fmla="*/ 309 w 619"/>
              <a:gd name="T67" fmla="*/ 147 h 546"/>
              <a:gd name="T68" fmla="*/ 147 w 619"/>
              <a:gd name="T69" fmla="*/ 310 h 546"/>
              <a:gd name="T70" fmla="*/ 309 w 619"/>
              <a:gd name="T71" fmla="*/ 472 h 546"/>
              <a:gd name="T72" fmla="*/ 471 w 619"/>
              <a:gd name="T73" fmla="*/ 310 h 546"/>
              <a:gd name="T74" fmla="*/ 309 w 619"/>
              <a:gd name="T75" fmla="*/ 147 h 546"/>
              <a:gd name="T76" fmla="*/ 309 w 619"/>
              <a:gd name="T77" fmla="*/ 427 h 546"/>
              <a:gd name="T78" fmla="*/ 309 w 619"/>
              <a:gd name="T79" fmla="*/ 427 h 546"/>
              <a:gd name="T80" fmla="*/ 191 w 619"/>
              <a:gd name="T81" fmla="*/ 310 h 546"/>
              <a:gd name="T82" fmla="*/ 309 w 619"/>
              <a:gd name="T83" fmla="*/ 192 h 546"/>
              <a:gd name="T84" fmla="*/ 427 w 619"/>
              <a:gd name="T85" fmla="*/ 310 h 546"/>
              <a:gd name="T86" fmla="*/ 309 w 619"/>
              <a:gd name="T87" fmla="*/ 427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19" h="546">
                <a:moveTo>
                  <a:pt x="545" y="74"/>
                </a:moveTo>
                <a:lnTo>
                  <a:pt x="545" y="74"/>
                </a:lnTo>
                <a:cubicBezTo>
                  <a:pt x="486" y="74"/>
                  <a:pt x="486" y="74"/>
                  <a:pt x="486" y="74"/>
                </a:cubicBezTo>
                <a:cubicBezTo>
                  <a:pt x="471" y="30"/>
                  <a:pt x="471" y="30"/>
                  <a:pt x="471" y="30"/>
                </a:cubicBezTo>
                <a:cubicBezTo>
                  <a:pt x="456" y="15"/>
                  <a:pt x="441" y="0"/>
                  <a:pt x="427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77" y="0"/>
                  <a:pt x="162" y="15"/>
                  <a:pt x="147" y="30"/>
                </a:cubicBezTo>
                <a:cubicBezTo>
                  <a:pt x="132" y="74"/>
                  <a:pt x="132" y="74"/>
                  <a:pt x="132" y="74"/>
                </a:cubicBezTo>
                <a:cubicBezTo>
                  <a:pt x="73" y="74"/>
                  <a:pt x="73" y="74"/>
                  <a:pt x="73" y="74"/>
                </a:cubicBezTo>
                <a:cubicBezTo>
                  <a:pt x="29" y="74"/>
                  <a:pt x="0" y="104"/>
                  <a:pt x="0" y="147"/>
                </a:cubicBezTo>
                <a:cubicBezTo>
                  <a:pt x="0" y="472"/>
                  <a:pt x="0" y="472"/>
                  <a:pt x="0" y="472"/>
                </a:cubicBezTo>
                <a:cubicBezTo>
                  <a:pt x="0" y="516"/>
                  <a:pt x="29" y="545"/>
                  <a:pt x="73" y="545"/>
                </a:cubicBezTo>
                <a:cubicBezTo>
                  <a:pt x="545" y="545"/>
                  <a:pt x="545" y="545"/>
                  <a:pt x="545" y="545"/>
                </a:cubicBezTo>
                <a:cubicBezTo>
                  <a:pt x="589" y="545"/>
                  <a:pt x="618" y="516"/>
                  <a:pt x="618" y="472"/>
                </a:cubicBezTo>
                <a:cubicBezTo>
                  <a:pt x="618" y="147"/>
                  <a:pt x="618" y="147"/>
                  <a:pt x="618" y="147"/>
                </a:cubicBezTo>
                <a:cubicBezTo>
                  <a:pt x="618" y="104"/>
                  <a:pt x="589" y="74"/>
                  <a:pt x="545" y="74"/>
                </a:cubicBezTo>
                <a:close/>
                <a:moveTo>
                  <a:pt x="589" y="472"/>
                </a:moveTo>
                <a:lnTo>
                  <a:pt x="589" y="472"/>
                </a:lnTo>
                <a:cubicBezTo>
                  <a:pt x="589" y="486"/>
                  <a:pt x="559" y="501"/>
                  <a:pt x="545" y="501"/>
                </a:cubicBezTo>
                <a:cubicBezTo>
                  <a:pt x="73" y="501"/>
                  <a:pt x="73" y="501"/>
                  <a:pt x="73" y="501"/>
                </a:cubicBezTo>
                <a:cubicBezTo>
                  <a:pt x="59" y="501"/>
                  <a:pt x="29" y="486"/>
                  <a:pt x="29" y="472"/>
                </a:cubicBezTo>
                <a:cubicBezTo>
                  <a:pt x="29" y="147"/>
                  <a:pt x="29" y="147"/>
                  <a:pt x="29" y="147"/>
                </a:cubicBezTo>
                <a:cubicBezTo>
                  <a:pt x="29" y="133"/>
                  <a:pt x="59" y="118"/>
                  <a:pt x="73" y="118"/>
                </a:cubicBezTo>
                <a:cubicBezTo>
                  <a:pt x="147" y="118"/>
                  <a:pt x="147" y="118"/>
                  <a:pt x="147" y="118"/>
                </a:cubicBezTo>
                <a:cubicBezTo>
                  <a:pt x="177" y="74"/>
                  <a:pt x="177" y="74"/>
                  <a:pt x="177" y="74"/>
                </a:cubicBezTo>
                <a:cubicBezTo>
                  <a:pt x="191" y="45"/>
                  <a:pt x="191" y="30"/>
                  <a:pt x="206" y="30"/>
                </a:cubicBezTo>
                <a:cubicBezTo>
                  <a:pt x="412" y="30"/>
                  <a:pt x="412" y="30"/>
                  <a:pt x="412" y="30"/>
                </a:cubicBezTo>
                <a:cubicBezTo>
                  <a:pt x="427" y="30"/>
                  <a:pt x="427" y="45"/>
                  <a:pt x="441" y="74"/>
                </a:cubicBezTo>
                <a:cubicBezTo>
                  <a:pt x="471" y="118"/>
                  <a:pt x="471" y="118"/>
                  <a:pt x="471" y="118"/>
                </a:cubicBezTo>
                <a:cubicBezTo>
                  <a:pt x="545" y="118"/>
                  <a:pt x="545" y="118"/>
                  <a:pt x="545" y="118"/>
                </a:cubicBezTo>
                <a:cubicBezTo>
                  <a:pt x="559" y="118"/>
                  <a:pt x="589" y="133"/>
                  <a:pt x="589" y="147"/>
                </a:cubicBezTo>
                <a:lnTo>
                  <a:pt x="589" y="472"/>
                </a:lnTo>
                <a:close/>
                <a:moveTo>
                  <a:pt x="309" y="147"/>
                </a:moveTo>
                <a:lnTo>
                  <a:pt x="309" y="147"/>
                </a:lnTo>
                <a:cubicBezTo>
                  <a:pt x="221" y="147"/>
                  <a:pt x="147" y="221"/>
                  <a:pt x="147" y="310"/>
                </a:cubicBezTo>
                <a:cubicBezTo>
                  <a:pt x="147" y="398"/>
                  <a:pt x="221" y="472"/>
                  <a:pt x="309" y="472"/>
                </a:cubicBezTo>
                <a:cubicBezTo>
                  <a:pt x="398" y="472"/>
                  <a:pt x="471" y="398"/>
                  <a:pt x="471" y="310"/>
                </a:cubicBezTo>
                <a:cubicBezTo>
                  <a:pt x="471" y="221"/>
                  <a:pt x="398" y="147"/>
                  <a:pt x="309" y="147"/>
                </a:cubicBezTo>
                <a:close/>
                <a:moveTo>
                  <a:pt x="309" y="427"/>
                </a:moveTo>
                <a:lnTo>
                  <a:pt x="309" y="427"/>
                </a:lnTo>
                <a:cubicBezTo>
                  <a:pt x="250" y="427"/>
                  <a:pt x="191" y="368"/>
                  <a:pt x="191" y="310"/>
                </a:cubicBezTo>
                <a:cubicBezTo>
                  <a:pt x="191" y="251"/>
                  <a:pt x="250" y="192"/>
                  <a:pt x="309" y="192"/>
                </a:cubicBezTo>
                <a:cubicBezTo>
                  <a:pt x="368" y="192"/>
                  <a:pt x="427" y="251"/>
                  <a:pt x="427" y="310"/>
                </a:cubicBezTo>
                <a:cubicBezTo>
                  <a:pt x="427" y="368"/>
                  <a:pt x="368" y="427"/>
                  <a:pt x="309" y="4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33" name="Freeform 158"/>
          <p:cNvSpPr>
            <a:spLocks noChangeArrowheads="1"/>
          </p:cNvSpPr>
          <p:nvPr/>
        </p:nvSpPr>
        <p:spPr bwMode="auto">
          <a:xfrm>
            <a:off x="5127170" y="4165867"/>
            <a:ext cx="672024" cy="614752"/>
          </a:xfrm>
          <a:custGeom>
            <a:avLst/>
            <a:gdLst>
              <a:gd name="T0" fmla="*/ 515 w 649"/>
              <a:gd name="T1" fmla="*/ 74 h 590"/>
              <a:gd name="T2" fmla="*/ 515 w 649"/>
              <a:gd name="T3" fmla="*/ 74 h 590"/>
              <a:gd name="T4" fmla="*/ 442 w 649"/>
              <a:gd name="T5" fmla="*/ 0 h 590"/>
              <a:gd name="T6" fmla="*/ 206 w 649"/>
              <a:gd name="T7" fmla="*/ 0 h 590"/>
              <a:gd name="T8" fmla="*/ 133 w 649"/>
              <a:gd name="T9" fmla="*/ 74 h 590"/>
              <a:gd name="T10" fmla="*/ 15 w 649"/>
              <a:gd name="T11" fmla="*/ 162 h 590"/>
              <a:gd name="T12" fmla="*/ 133 w 649"/>
              <a:gd name="T13" fmla="*/ 280 h 590"/>
              <a:gd name="T14" fmla="*/ 147 w 649"/>
              <a:gd name="T15" fmla="*/ 280 h 590"/>
              <a:gd name="T16" fmla="*/ 309 w 649"/>
              <a:gd name="T17" fmla="*/ 427 h 590"/>
              <a:gd name="T18" fmla="*/ 309 w 649"/>
              <a:gd name="T19" fmla="*/ 545 h 590"/>
              <a:gd name="T20" fmla="*/ 250 w 649"/>
              <a:gd name="T21" fmla="*/ 545 h 590"/>
              <a:gd name="T22" fmla="*/ 221 w 649"/>
              <a:gd name="T23" fmla="*/ 574 h 590"/>
              <a:gd name="T24" fmla="*/ 250 w 649"/>
              <a:gd name="T25" fmla="*/ 589 h 590"/>
              <a:gd name="T26" fmla="*/ 397 w 649"/>
              <a:gd name="T27" fmla="*/ 589 h 590"/>
              <a:gd name="T28" fmla="*/ 427 w 649"/>
              <a:gd name="T29" fmla="*/ 574 h 590"/>
              <a:gd name="T30" fmla="*/ 397 w 649"/>
              <a:gd name="T31" fmla="*/ 545 h 590"/>
              <a:gd name="T32" fmla="*/ 339 w 649"/>
              <a:gd name="T33" fmla="*/ 545 h 590"/>
              <a:gd name="T34" fmla="*/ 339 w 649"/>
              <a:gd name="T35" fmla="*/ 427 h 590"/>
              <a:gd name="T36" fmla="*/ 501 w 649"/>
              <a:gd name="T37" fmla="*/ 280 h 590"/>
              <a:gd name="T38" fmla="*/ 515 w 649"/>
              <a:gd name="T39" fmla="*/ 280 h 590"/>
              <a:gd name="T40" fmla="*/ 633 w 649"/>
              <a:gd name="T41" fmla="*/ 162 h 590"/>
              <a:gd name="T42" fmla="*/ 515 w 649"/>
              <a:gd name="T43" fmla="*/ 74 h 590"/>
              <a:gd name="T44" fmla="*/ 133 w 649"/>
              <a:gd name="T45" fmla="*/ 236 h 590"/>
              <a:gd name="T46" fmla="*/ 133 w 649"/>
              <a:gd name="T47" fmla="*/ 236 h 590"/>
              <a:gd name="T48" fmla="*/ 44 w 649"/>
              <a:gd name="T49" fmla="*/ 162 h 590"/>
              <a:gd name="T50" fmla="*/ 133 w 649"/>
              <a:gd name="T51" fmla="*/ 118 h 590"/>
              <a:gd name="T52" fmla="*/ 133 w 649"/>
              <a:gd name="T53" fmla="*/ 236 h 590"/>
              <a:gd name="T54" fmla="*/ 486 w 649"/>
              <a:gd name="T55" fmla="*/ 191 h 590"/>
              <a:gd name="T56" fmla="*/ 486 w 649"/>
              <a:gd name="T57" fmla="*/ 191 h 590"/>
              <a:gd name="T58" fmla="*/ 324 w 649"/>
              <a:gd name="T59" fmla="*/ 398 h 590"/>
              <a:gd name="T60" fmla="*/ 162 w 649"/>
              <a:gd name="T61" fmla="*/ 191 h 590"/>
              <a:gd name="T62" fmla="*/ 162 w 649"/>
              <a:gd name="T63" fmla="*/ 74 h 590"/>
              <a:gd name="T64" fmla="*/ 206 w 649"/>
              <a:gd name="T65" fmla="*/ 44 h 590"/>
              <a:gd name="T66" fmla="*/ 442 w 649"/>
              <a:gd name="T67" fmla="*/ 44 h 590"/>
              <a:gd name="T68" fmla="*/ 486 w 649"/>
              <a:gd name="T69" fmla="*/ 74 h 590"/>
              <a:gd name="T70" fmla="*/ 486 w 649"/>
              <a:gd name="T71" fmla="*/ 191 h 590"/>
              <a:gd name="T72" fmla="*/ 515 w 649"/>
              <a:gd name="T73" fmla="*/ 236 h 590"/>
              <a:gd name="T74" fmla="*/ 515 w 649"/>
              <a:gd name="T75" fmla="*/ 236 h 590"/>
              <a:gd name="T76" fmla="*/ 515 w 649"/>
              <a:gd name="T77" fmla="*/ 118 h 590"/>
              <a:gd name="T78" fmla="*/ 604 w 649"/>
              <a:gd name="T79" fmla="*/ 162 h 590"/>
              <a:gd name="T80" fmla="*/ 515 w 649"/>
              <a:gd name="T81" fmla="*/ 236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49" h="590">
                <a:moveTo>
                  <a:pt x="515" y="74"/>
                </a:moveTo>
                <a:lnTo>
                  <a:pt x="515" y="74"/>
                </a:lnTo>
                <a:cubicBezTo>
                  <a:pt x="515" y="30"/>
                  <a:pt x="486" y="0"/>
                  <a:pt x="442" y="0"/>
                </a:cubicBezTo>
                <a:cubicBezTo>
                  <a:pt x="206" y="0"/>
                  <a:pt x="206" y="0"/>
                  <a:pt x="206" y="0"/>
                </a:cubicBezTo>
                <a:cubicBezTo>
                  <a:pt x="162" y="0"/>
                  <a:pt x="133" y="30"/>
                  <a:pt x="133" y="74"/>
                </a:cubicBezTo>
                <a:cubicBezTo>
                  <a:pt x="0" y="74"/>
                  <a:pt x="15" y="74"/>
                  <a:pt x="15" y="162"/>
                </a:cubicBezTo>
                <a:cubicBezTo>
                  <a:pt x="15" y="221"/>
                  <a:pt x="59" y="280"/>
                  <a:pt x="133" y="280"/>
                </a:cubicBezTo>
                <a:cubicBezTo>
                  <a:pt x="133" y="280"/>
                  <a:pt x="133" y="280"/>
                  <a:pt x="147" y="280"/>
                </a:cubicBezTo>
                <a:cubicBezTo>
                  <a:pt x="162" y="353"/>
                  <a:pt x="236" y="427"/>
                  <a:pt x="309" y="427"/>
                </a:cubicBezTo>
                <a:cubicBezTo>
                  <a:pt x="309" y="545"/>
                  <a:pt x="309" y="545"/>
                  <a:pt x="309" y="545"/>
                </a:cubicBezTo>
                <a:cubicBezTo>
                  <a:pt x="250" y="545"/>
                  <a:pt x="250" y="545"/>
                  <a:pt x="250" y="545"/>
                </a:cubicBezTo>
                <a:cubicBezTo>
                  <a:pt x="236" y="545"/>
                  <a:pt x="221" y="560"/>
                  <a:pt x="221" y="574"/>
                </a:cubicBezTo>
                <a:cubicBezTo>
                  <a:pt x="221" y="574"/>
                  <a:pt x="236" y="589"/>
                  <a:pt x="250" y="589"/>
                </a:cubicBezTo>
                <a:cubicBezTo>
                  <a:pt x="397" y="589"/>
                  <a:pt x="397" y="589"/>
                  <a:pt x="397" y="589"/>
                </a:cubicBezTo>
                <a:cubicBezTo>
                  <a:pt x="413" y="589"/>
                  <a:pt x="427" y="574"/>
                  <a:pt x="427" y="574"/>
                </a:cubicBezTo>
                <a:cubicBezTo>
                  <a:pt x="427" y="560"/>
                  <a:pt x="413" y="545"/>
                  <a:pt x="397" y="545"/>
                </a:cubicBezTo>
                <a:cubicBezTo>
                  <a:pt x="339" y="545"/>
                  <a:pt x="339" y="545"/>
                  <a:pt x="339" y="545"/>
                </a:cubicBezTo>
                <a:cubicBezTo>
                  <a:pt x="339" y="427"/>
                  <a:pt x="339" y="427"/>
                  <a:pt x="339" y="427"/>
                </a:cubicBezTo>
                <a:cubicBezTo>
                  <a:pt x="413" y="427"/>
                  <a:pt x="486" y="353"/>
                  <a:pt x="501" y="280"/>
                </a:cubicBezTo>
                <a:cubicBezTo>
                  <a:pt x="515" y="280"/>
                  <a:pt x="515" y="280"/>
                  <a:pt x="515" y="280"/>
                </a:cubicBezTo>
                <a:cubicBezTo>
                  <a:pt x="589" y="280"/>
                  <a:pt x="633" y="221"/>
                  <a:pt x="633" y="162"/>
                </a:cubicBezTo>
                <a:cubicBezTo>
                  <a:pt x="633" y="74"/>
                  <a:pt x="648" y="74"/>
                  <a:pt x="515" y="74"/>
                </a:cubicBezTo>
                <a:close/>
                <a:moveTo>
                  <a:pt x="133" y="236"/>
                </a:moveTo>
                <a:lnTo>
                  <a:pt x="133" y="236"/>
                </a:lnTo>
                <a:cubicBezTo>
                  <a:pt x="88" y="236"/>
                  <a:pt x="44" y="206"/>
                  <a:pt x="44" y="162"/>
                </a:cubicBezTo>
                <a:cubicBezTo>
                  <a:pt x="44" y="118"/>
                  <a:pt x="44" y="118"/>
                  <a:pt x="133" y="118"/>
                </a:cubicBezTo>
                <a:lnTo>
                  <a:pt x="133" y="236"/>
                </a:lnTo>
                <a:close/>
                <a:moveTo>
                  <a:pt x="486" y="191"/>
                </a:moveTo>
                <a:lnTo>
                  <a:pt x="486" y="191"/>
                </a:lnTo>
                <a:cubicBezTo>
                  <a:pt x="486" y="280"/>
                  <a:pt x="413" y="398"/>
                  <a:pt x="324" y="398"/>
                </a:cubicBezTo>
                <a:cubicBezTo>
                  <a:pt x="236" y="398"/>
                  <a:pt x="162" y="280"/>
                  <a:pt x="162" y="191"/>
                </a:cubicBezTo>
                <a:cubicBezTo>
                  <a:pt x="162" y="74"/>
                  <a:pt x="162" y="74"/>
                  <a:pt x="162" y="74"/>
                </a:cubicBezTo>
                <a:cubicBezTo>
                  <a:pt x="162" y="59"/>
                  <a:pt x="192" y="44"/>
                  <a:pt x="206" y="44"/>
                </a:cubicBezTo>
                <a:cubicBezTo>
                  <a:pt x="442" y="44"/>
                  <a:pt x="442" y="44"/>
                  <a:pt x="442" y="44"/>
                </a:cubicBezTo>
                <a:cubicBezTo>
                  <a:pt x="456" y="44"/>
                  <a:pt x="486" y="59"/>
                  <a:pt x="486" y="74"/>
                </a:cubicBezTo>
                <a:lnTo>
                  <a:pt x="486" y="191"/>
                </a:lnTo>
                <a:close/>
                <a:moveTo>
                  <a:pt x="515" y="236"/>
                </a:moveTo>
                <a:lnTo>
                  <a:pt x="515" y="236"/>
                </a:lnTo>
                <a:cubicBezTo>
                  <a:pt x="515" y="118"/>
                  <a:pt x="515" y="118"/>
                  <a:pt x="515" y="118"/>
                </a:cubicBezTo>
                <a:cubicBezTo>
                  <a:pt x="604" y="118"/>
                  <a:pt x="604" y="118"/>
                  <a:pt x="604" y="162"/>
                </a:cubicBezTo>
                <a:cubicBezTo>
                  <a:pt x="604" y="206"/>
                  <a:pt x="560" y="236"/>
                  <a:pt x="515" y="2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9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5"/>
          <p:cNvSpPr>
            <a:spLocks noEditPoints="1"/>
          </p:cNvSpPr>
          <p:nvPr/>
        </p:nvSpPr>
        <p:spPr bwMode="auto">
          <a:xfrm>
            <a:off x="212210" y="259080"/>
            <a:ext cx="568846" cy="567510"/>
          </a:xfrm>
          <a:custGeom>
            <a:avLst/>
            <a:gdLst>
              <a:gd name="T0" fmla="*/ 181 w 426"/>
              <a:gd name="T1" fmla="*/ 0 h 425"/>
              <a:gd name="T2" fmla="*/ 0 w 426"/>
              <a:gd name="T3" fmla="*/ 182 h 425"/>
              <a:gd name="T4" fmla="*/ 0 w 426"/>
              <a:gd name="T5" fmla="*/ 245 h 425"/>
              <a:gd name="T6" fmla="*/ 181 w 426"/>
              <a:gd name="T7" fmla="*/ 425 h 425"/>
              <a:gd name="T8" fmla="*/ 245 w 426"/>
              <a:gd name="T9" fmla="*/ 425 h 425"/>
              <a:gd name="T10" fmla="*/ 426 w 426"/>
              <a:gd name="T11" fmla="*/ 245 h 425"/>
              <a:gd name="T12" fmla="*/ 426 w 426"/>
              <a:gd name="T13" fmla="*/ 182 h 425"/>
              <a:gd name="T14" fmla="*/ 245 w 426"/>
              <a:gd name="T15" fmla="*/ 0 h 425"/>
              <a:gd name="T16" fmla="*/ 181 w 426"/>
              <a:gd name="T17" fmla="*/ 0 h 425"/>
              <a:gd name="T18" fmla="*/ 185 w 426"/>
              <a:gd name="T19" fmla="*/ 12 h 425"/>
              <a:gd name="T20" fmla="*/ 231 w 426"/>
              <a:gd name="T21" fmla="*/ 12 h 425"/>
              <a:gd name="T22" fmla="*/ 58 w 426"/>
              <a:gd name="T23" fmla="*/ 184 h 425"/>
              <a:gd name="T24" fmla="*/ 206 w 426"/>
              <a:gd name="T25" fmla="*/ 332 h 425"/>
              <a:gd name="T26" fmla="*/ 183 w 426"/>
              <a:gd name="T27" fmla="*/ 354 h 425"/>
              <a:gd name="T28" fmla="*/ 13 w 426"/>
              <a:gd name="T29" fmla="*/ 184 h 425"/>
              <a:gd name="T30" fmla="*/ 185 w 426"/>
              <a:gd name="T31" fmla="*/ 12 h 425"/>
              <a:gd name="T32" fmla="*/ 214 w 426"/>
              <a:gd name="T33" fmla="*/ 101 h 425"/>
              <a:gd name="T34" fmla="*/ 324 w 426"/>
              <a:gd name="T35" fmla="*/ 213 h 425"/>
              <a:gd name="T36" fmla="*/ 214 w 426"/>
              <a:gd name="T37" fmla="*/ 323 h 425"/>
              <a:gd name="T38" fmla="*/ 102 w 426"/>
              <a:gd name="T39" fmla="*/ 213 h 425"/>
              <a:gd name="T40" fmla="*/ 214 w 426"/>
              <a:gd name="T41" fmla="*/ 101 h 425"/>
              <a:gd name="T42" fmla="*/ 11 w 426"/>
              <a:gd name="T43" fmla="*/ 197 h 425"/>
              <a:gd name="T44" fmla="*/ 183 w 426"/>
              <a:gd name="T45" fmla="*/ 369 h 425"/>
              <a:gd name="T46" fmla="*/ 332 w 426"/>
              <a:gd name="T47" fmla="*/ 222 h 425"/>
              <a:gd name="T48" fmla="*/ 353 w 426"/>
              <a:gd name="T49" fmla="*/ 242 h 425"/>
              <a:gd name="T50" fmla="*/ 183 w 426"/>
              <a:gd name="T51" fmla="*/ 413 h 425"/>
              <a:gd name="T52" fmla="*/ 11 w 426"/>
              <a:gd name="T53" fmla="*/ 240 h 425"/>
              <a:gd name="T54" fmla="*/ 11 w 426"/>
              <a:gd name="T55" fmla="*/ 197 h 425"/>
              <a:gd name="T56" fmla="*/ 241 w 426"/>
              <a:gd name="T57" fmla="*/ 415 h 425"/>
              <a:gd name="T58" fmla="*/ 197 w 426"/>
              <a:gd name="T59" fmla="*/ 415 h 425"/>
              <a:gd name="T60" fmla="*/ 370 w 426"/>
              <a:gd name="T61" fmla="*/ 242 h 425"/>
              <a:gd name="T62" fmla="*/ 220 w 426"/>
              <a:gd name="T63" fmla="*/ 95 h 425"/>
              <a:gd name="T64" fmla="*/ 243 w 426"/>
              <a:gd name="T65" fmla="*/ 72 h 425"/>
              <a:gd name="T66" fmla="*/ 413 w 426"/>
              <a:gd name="T67" fmla="*/ 242 h 425"/>
              <a:gd name="T68" fmla="*/ 241 w 426"/>
              <a:gd name="T69" fmla="*/ 415 h 425"/>
              <a:gd name="T70" fmla="*/ 415 w 426"/>
              <a:gd name="T71" fmla="*/ 230 h 425"/>
              <a:gd name="T72" fmla="*/ 243 w 426"/>
              <a:gd name="T73" fmla="*/ 58 h 425"/>
              <a:gd name="T74" fmla="*/ 96 w 426"/>
              <a:gd name="T75" fmla="*/ 205 h 425"/>
              <a:gd name="T76" fmla="*/ 73 w 426"/>
              <a:gd name="T77" fmla="*/ 184 h 425"/>
              <a:gd name="T78" fmla="*/ 243 w 426"/>
              <a:gd name="T79" fmla="*/ 14 h 425"/>
              <a:gd name="T80" fmla="*/ 415 w 426"/>
              <a:gd name="T81" fmla="*/ 186 h 425"/>
              <a:gd name="T82" fmla="*/ 415 w 426"/>
              <a:gd name="T83" fmla="*/ 23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26" h="425">
                <a:moveTo>
                  <a:pt x="181" y="0"/>
                </a:moveTo>
                <a:lnTo>
                  <a:pt x="0" y="182"/>
                </a:lnTo>
                <a:lnTo>
                  <a:pt x="0" y="245"/>
                </a:lnTo>
                <a:lnTo>
                  <a:pt x="181" y="425"/>
                </a:lnTo>
                <a:lnTo>
                  <a:pt x="245" y="425"/>
                </a:lnTo>
                <a:lnTo>
                  <a:pt x="426" y="245"/>
                </a:lnTo>
                <a:lnTo>
                  <a:pt x="426" y="182"/>
                </a:lnTo>
                <a:lnTo>
                  <a:pt x="245" y="0"/>
                </a:lnTo>
                <a:lnTo>
                  <a:pt x="181" y="0"/>
                </a:lnTo>
                <a:close/>
                <a:moveTo>
                  <a:pt x="185" y="12"/>
                </a:moveTo>
                <a:lnTo>
                  <a:pt x="231" y="12"/>
                </a:lnTo>
                <a:lnTo>
                  <a:pt x="58" y="184"/>
                </a:lnTo>
                <a:lnTo>
                  <a:pt x="206" y="332"/>
                </a:lnTo>
                <a:lnTo>
                  <a:pt x="183" y="354"/>
                </a:lnTo>
                <a:lnTo>
                  <a:pt x="13" y="184"/>
                </a:lnTo>
                <a:lnTo>
                  <a:pt x="185" y="12"/>
                </a:lnTo>
                <a:close/>
                <a:moveTo>
                  <a:pt x="214" y="101"/>
                </a:moveTo>
                <a:lnTo>
                  <a:pt x="324" y="213"/>
                </a:lnTo>
                <a:lnTo>
                  <a:pt x="214" y="323"/>
                </a:lnTo>
                <a:lnTo>
                  <a:pt x="102" y="213"/>
                </a:lnTo>
                <a:lnTo>
                  <a:pt x="214" y="101"/>
                </a:lnTo>
                <a:close/>
                <a:moveTo>
                  <a:pt x="11" y="197"/>
                </a:moveTo>
                <a:lnTo>
                  <a:pt x="183" y="369"/>
                </a:lnTo>
                <a:lnTo>
                  <a:pt x="332" y="222"/>
                </a:lnTo>
                <a:lnTo>
                  <a:pt x="353" y="242"/>
                </a:lnTo>
                <a:lnTo>
                  <a:pt x="183" y="413"/>
                </a:lnTo>
                <a:lnTo>
                  <a:pt x="11" y="240"/>
                </a:lnTo>
                <a:lnTo>
                  <a:pt x="11" y="197"/>
                </a:lnTo>
                <a:close/>
                <a:moveTo>
                  <a:pt x="241" y="415"/>
                </a:moveTo>
                <a:lnTo>
                  <a:pt x="197" y="415"/>
                </a:lnTo>
                <a:lnTo>
                  <a:pt x="370" y="242"/>
                </a:lnTo>
                <a:lnTo>
                  <a:pt x="220" y="95"/>
                </a:lnTo>
                <a:lnTo>
                  <a:pt x="243" y="72"/>
                </a:lnTo>
                <a:lnTo>
                  <a:pt x="413" y="242"/>
                </a:lnTo>
                <a:lnTo>
                  <a:pt x="241" y="415"/>
                </a:lnTo>
                <a:close/>
                <a:moveTo>
                  <a:pt x="415" y="230"/>
                </a:moveTo>
                <a:lnTo>
                  <a:pt x="243" y="58"/>
                </a:lnTo>
                <a:lnTo>
                  <a:pt x="96" y="205"/>
                </a:lnTo>
                <a:lnTo>
                  <a:pt x="73" y="184"/>
                </a:lnTo>
                <a:lnTo>
                  <a:pt x="243" y="14"/>
                </a:lnTo>
                <a:lnTo>
                  <a:pt x="415" y="186"/>
                </a:lnTo>
                <a:lnTo>
                  <a:pt x="415" y="2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11536" y="312003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5" name="AutoShape 2"/>
          <p:cNvSpPr/>
          <p:nvPr/>
        </p:nvSpPr>
        <p:spPr bwMode="auto">
          <a:xfrm>
            <a:off x="4424362" y="1721239"/>
            <a:ext cx="1601788" cy="1368425"/>
          </a:xfrm>
          <a:custGeom>
            <a:avLst/>
            <a:gdLst>
              <a:gd name="T0" fmla="*/ 711906 w 21600"/>
              <a:gd name="T1" fmla="*/ 1368425 h 21600"/>
              <a:gd name="T2" fmla="*/ 0 w 21600"/>
              <a:gd name="T3" fmla="*/ 929705 h 21600"/>
              <a:gd name="T4" fmla="*/ 1549433 w 21600"/>
              <a:gd name="T5" fmla="*/ 0 h 21600"/>
              <a:gd name="T6" fmla="*/ 1601788 w 21600"/>
              <a:gd name="T7" fmla="*/ 835690 h 21600"/>
              <a:gd name="T8" fmla="*/ 711906 w 21600"/>
              <a:gd name="T9" fmla="*/ 1368425 h 21600"/>
              <a:gd name="T10" fmla="*/ 711906 w 21600"/>
              <a:gd name="T11" fmla="*/ 1368425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9600" y="21600"/>
                </a:moveTo>
                <a:cubicBezTo>
                  <a:pt x="0" y="14675"/>
                  <a:pt x="0" y="14675"/>
                  <a:pt x="0" y="14675"/>
                </a:cubicBezTo>
                <a:cubicBezTo>
                  <a:pt x="4518" y="6101"/>
                  <a:pt x="12282" y="577"/>
                  <a:pt x="20894" y="0"/>
                </a:cubicBezTo>
                <a:cubicBezTo>
                  <a:pt x="21600" y="13191"/>
                  <a:pt x="21600" y="13191"/>
                  <a:pt x="21600" y="13191"/>
                </a:cubicBezTo>
                <a:cubicBezTo>
                  <a:pt x="16518" y="13521"/>
                  <a:pt x="12141" y="16818"/>
                  <a:pt x="9600" y="21600"/>
                </a:cubicBezTo>
                <a:close/>
                <a:moveTo>
                  <a:pt x="9600" y="21600"/>
                </a:moveTo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AutoShape 3"/>
          <p:cNvSpPr/>
          <p:nvPr/>
        </p:nvSpPr>
        <p:spPr bwMode="auto">
          <a:xfrm>
            <a:off x="7092950" y="2773751"/>
            <a:ext cx="965200" cy="1808163"/>
          </a:xfrm>
          <a:custGeom>
            <a:avLst/>
            <a:gdLst>
              <a:gd name="T0" fmla="*/ 0 w 20053"/>
              <a:gd name="T1" fmla="*/ 386746 h 21600"/>
              <a:gd name="T2" fmla="*/ 741865 w 20053"/>
              <a:gd name="T3" fmla="*/ 0 h 21600"/>
              <a:gd name="T4" fmla="*/ 741865 w 20053"/>
              <a:gd name="T5" fmla="*/ 1808163 h 21600"/>
              <a:gd name="T6" fmla="*/ 0 w 20053"/>
              <a:gd name="T7" fmla="*/ 1421417 h 21600"/>
              <a:gd name="T8" fmla="*/ 125385 w 20053"/>
              <a:gd name="T9" fmla="*/ 904082 h 21600"/>
              <a:gd name="T10" fmla="*/ 0 w 20053"/>
              <a:gd name="T11" fmla="*/ 386746 h 21600"/>
              <a:gd name="T12" fmla="*/ 0 w 20053"/>
              <a:gd name="T13" fmla="*/ 386746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053" h="21600">
                <a:moveTo>
                  <a:pt x="0" y="4620"/>
                </a:moveTo>
                <a:cubicBezTo>
                  <a:pt x="15413" y="0"/>
                  <a:pt x="15413" y="0"/>
                  <a:pt x="15413" y="0"/>
                </a:cubicBezTo>
                <a:cubicBezTo>
                  <a:pt x="21600" y="6742"/>
                  <a:pt x="21600" y="14858"/>
                  <a:pt x="15413" y="21600"/>
                </a:cubicBezTo>
                <a:cubicBezTo>
                  <a:pt x="0" y="16980"/>
                  <a:pt x="0" y="16980"/>
                  <a:pt x="0" y="16980"/>
                </a:cubicBezTo>
                <a:cubicBezTo>
                  <a:pt x="1737" y="15170"/>
                  <a:pt x="2605" y="13047"/>
                  <a:pt x="2605" y="10800"/>
                </a:cubicBezTo>
                <a:cubicBezTo>
                  <a:pt x="2605" y="8553"/>
                  <a:pt x="1737" y="6492"/>
                  <a:pt x="0" y="4620"/>
                </a:cubicBezTo>
                <a:close/>
                <a:moveTo>
                  <a:pt x="0" y="4620"/>
                </a:moveTo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AutoShape 4"/>
          <p:cNvSpPr/>
          <p:nvPr/>
        </p:nvSpPr>
        <p:spPr bwMode="auto">
          <a:xfrm>
            <a:off x="6167437" y="4262826"/>
            <a:ext cx="1604963" cy="1370013"/>
          </a:xfrm>
          <a:custGeom>
            <a:avLst/>
            <a:gdLst>
              <a:gd name="T0" fmla="*/ 888748 w 21600"/>
              <a:gd name="T1" fmla="*/ 0 h 21600"/>
              <a:gd name="T2" fmla="*/ 1604963 w 21600"/>
              <a:gd name="T3" fmla="*/ 439229 h 21600"/>
              <a:gd name="T4" fmla="*/ 52310 w 21600"/>
              <a:gd name="T5" fmla="*/ 1370013 h 21600"/>
              <a:gd name="T6" fmla="*/ 0 w 21600"/>
              <a:gd name="T7" fmla="*/ 538618 h 21600"/>
              <a:gd name="T8" fmla="*/ 888748 w 21600"/>
              <a:gd name="T9" fmla="*/ 0 h 21600"/>
              <a:gd name="T10" fmla="*/ 888748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11961" y="0"/>
                </a:moveTo>
                <a:cubicBezTo>
                  <a:pt x="21600" y="6925"/>
                  <a:pt x="21600" y="6925"/>
                  <a:pt x="21600" y="6925"/>
                </a:cubicBezTo>
                <a:cubicBezTo>
                  <a:pt x="17097" y="15499"/>
                  <a:pt x="9287" y="21023"/>
                  <a:pt x="704" y="21600"/>
                </a:cubicBezTo>
                <a:cubicBezTo>
                  <a:pt x="0" y="8492"/>
                  <a:pt x="0" y="8492"/>
                  <a:pt x="0" y="8492"/>
                </a:cubicBezTo>
                <a:cubicBezTo>
                  <a:pt x="5066" y="8079"/>
                  <a:pt x="9498" y="4782"/>
                  <a:pt x="11961" y="0"/>
                </a:cubicBezTo>
                <a:close/>
                <a:moveTo>
                  <a:pt x="11961" y="0"/>
                </a:moveTo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AutoShape 5"/>
          <p:cNvSpPr/>
          <p:nvPr/>
        </p:nvSpPr>
        <p:spPr bwMode="auto">
          <a:xfrm>
            <a:off x="6661150" y="4724789"/>
            <a:ext cx="474662" cy="501650"/>
          </a:xfrm>
          <a:custGeom>
            <a:avLst/>
            <a:gdLst>
              <a:gd name="T0" fmla="*/ 306448 w 21104"/>
              <a:gd name="T1" fmla="*/ 344420 h 21600"/>
              <a:gd name="T2" fmla="*/ 474617 w 21104"/>
              <a:gd name="T3" fmla="*/ 97334 h 21600"/>
              <a:gd name="T4" fmla="*/ 474617 w 21104"/>
              <a:gd name="T5" fmla="*/ 78615 h 21600"/>
              <a:gd name="T6" fmla="*/ 437236 w 21104"/>
              <a:gd name="T7" fmla="*/ 37438 h 21600"/>
              <a:gd name="T8" fmla="*/ 414812 w 21104"/>
              <a:gd name="T9" fmla="*/ 37438 h 21600"/>
              <a:gd name="T10" fmla="*/ 396121 w 21104"/>
              <a:gd name="T11" fmla="*/ 56157 h 21600"/>
              <a:gd name="T12" fmla="*/ 373720 w 21104"/>
              <a:gd name="T13" fmla="*/ 59896 h 21600"/>
              <a:gd name="T14" fmla="*/ 377453 w 21104"/>
              <a:gd name="T15" fmla="*/ 0 h 21600"/>
              <a:gd name="T16" fmla="*/ 100897 w 21104"/>
              <a:gd name="T17" fmla="*/ 0 h 21600"/>
              <a:gd name="T18" fmla="*/ 100897 w 21104"/>
              <a:gd name="T19" fmla="*/ 59896 h 21600"/>
              <a:gd name="T20" fmla="*/ 82229 w 21104"/>
              <a:gd name="T21" fmla="*/ 56157 h 21600"/>
              <a:gd name="T22" fmla="*/ 63539 w 21104"/>
              <a:gd name="T23" fmla="*/ 37438 h 21600"/>
              <a:gd name="T24" fmla="*/ 41115 w 21104"/>
              <a:gd name="T25" fmla="*/ 37438 h 21600"/>
              <a:gd name="T26" fmla="*/ 0 w 21104"/>
              <a:gd name="T27" fmla="*/ 78615 h 21600"/>
              <a:gd name="T28" fmla="*/ 0 w 21104"/>
              <a:gd name="T29" fmla="*/ 97334 h 21600"/>
              <a:gd name="T30" fmla="*/ 171903 w 21104"/>
              <a:gd name="T31" fmla="*/ 344420 h 21600"/>
              <a:gd name="T32" fmla="*/ 216751 w 21104"/>
              <a:gd name="T33" fmla="*/ 363139 h 21600"/>
              <a:gd name="T34" fmla="*/ 216751 w 21104"/>
              <a:gd name="T35" fmla="*/ 385597 h 21600"/>
              <a:gd name="T36" fmla="*/ 198061 w 21104"/>
              <a:gd name="T37" fmla="*/ 393075 h 21600"/>
              <a:gd name="T38" fmla="*/ 216751 w 21104"/>
              <a:gd name="T39" fmla="*/ 404316 h 21600"/>
              <a:gd name="T40" fmla="*/ 216751 w 21104"/>
              <a:gd name="T41" fmla="*/ 426774 h 21600"/>
              <a:gd name="T42" fmla="*/ 201794 w 21104"/>
              <a:gd name="T43" fmla="*/ 445493 h 21600"/>
              <a:gd name="T44" fmla="*/ 179393 w 21104"/>
              <a:gd name="T45" fmla="*/ 464212 h 21600"/>
              <a:gd name="T46" fmla="*/ 160702 w 21104"/>
              <a:gd name="T47" fmla="*/ 482931 h 21600"/>
              <a:gd name="T48" fmla="*/ 179393 w 21104"/>
              <a:gd name="T49" fmla="*/ 501650 h 21600"/>
              <a:gd name="T50" fmla="*/ 295224 w 21104"/>
              <a:gd name="T51" fmla="*/ 501650 h 21600"/>
              <a:gd name="T52" fmla="*/ 317648 w 21104"/>
              <a:gd name="T53" fmla="*/ 482931 h 21600"/>
              <a:gd name="T54" fmla="*/ 295224 w 21104"/>
              <a:gd name="T55" fmla="*/ 464212 h 21600"/>
              <a:gd name="T56" fmla="*/ 276556 w 21104"/>
              <a:gd name="T57" fmla="*/ 441754 h 21600"/>
              <a:gd name="T58" fmla="*/ 257866 w 21104"/>
              <a:gd name="T59" fmla="*/ 426774 h 21600"/>
              <a:gd name="T60" fmla="*/ 257866 w 21104"/>
              <a:gd name="T61" fmla="*/ 404316 h 21600"/>
              <a:gd name="T62" fmla="*/ 276556 w 21104"/>
              <a:gd name="T63" fmla="*/ 393075 h 21600"/>
              <a:gd name="T64" fmla="*/ 257866 w 21104"/>
              <a:gd name="T65" fmla="*/ 385597 h 21600"/>
              <a:gd name="T66" fmla="*/ 257866 w 21104"/>
              <a:gd name="T67" fmla="*/ 363139 h 21600"/>
              <a:gd name="T68" fmla="*/ 306448 w 21104"/>
              <a:gd name="T69" fmla="*/ 344420 h 21600"/>
              <a:gd name="T70" fmla="*/ 377453 w 21104"/>
              <a:gd name="T71" fmla="*/ 78615 h 21600"/>
              <a:gd name="T72" fmla="*/ 396121 w 21104"/>
              <a:gd name="T73" fmla="*/ 78615 h 21600"/>
              <a:gd name="T74" fmla="*/ 418546 w 21104"/>
              <a:gd name="T75" fmla="*/ 59896 h 21600"/>
              <a:gd name="T76" fmla="*/ 437236 w 21104"/>
              <a:gd name="T77" fmla="*/ 78615 h 21600"/>
              <a:gd name="T78" fmla="*/ 437236 w 21104"/>
              <a:gd name="T79" fmla="*/ 97334 h 21600"/>
              <a:gd name="T80" fmla="*/ 336339 w 21104"/>
              <a:gd name="T81" fmla="*/ 265805 h 21600"/>
              <a:gd name="T82" fmla="*/ 377453 w 21104"/>
              <a:gd name="T83" fmla="*/ 78615 h 21600"/>
              <a:gd name="T84" fmla="*/ 134545 w 21104"/>
              <a:gd name="T85" fmla="*/ 269544 h 21600"/>
              <a:gd name="T86" fmla="*/ 33647 w 21104"/>
              <a:gd name="T87" fmla="*/ 101073 h 21600"/>
              <a:gd name="T88" fmla="*/ 33647 w 21104"/>
              <a:gd name="T89" fmla="*/ 82354 h 21600"/>
              <a:gd name="T90" fmla="*/ 52315 w 21104"/>
              <a:gd name="T91" fmla="*/ 59896 h 21600"/>
              <a:gd name="T92" fmla="*/ 74739 w 21104"/>
              <a:gd name="T93" fmla="*/ 82354 h 21600"/>
              <a:gd name="T94" fmla="*/ 93430 w 21104"/>
              <a:gd name="T95" fmla="*/ 82354 h 21600"/>
              <a:gd name="T96" fmla="*/ 134545 w 21104"/>
              <a:gd name="T97" fmla="*/ 269544 h 21600"/>
              <a:gd name="T98" fmla="*/ 134545 w 21104"/>
              <a:gd name="T99" fmla="*/ 269544 h 2160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1104" h="21600">
                <a:moveTo>
                  <a:pt x="13625" y="14830"/>
                </a:moveTo>
                <a:cubicBezTo>
                  <a:pt x="21434" y="10155"/>
                  <a:pt x="21102" y="4191"/>
                  <a:pt x="21102" y="4191"/>
                </a:cubicBezTo>
                <a:cubicBezTo>
                  <a:pt x="21102" y="3385"/>
                  <a:pt x="21102" y="3385"/>
                  <a:pt x="21102" y="3385"/>
                </a:cubicBezTo>
                <a:cubicBezTo>
                  <a:pt x="21102" y="3385"/>
                  <a:pt x="21102" y="1612"/>
                  <a:pt x="19440" y="1612"/>
                </a:cubicBezTo>
                <a:cubicBezTo>
                  <a:pt x="18942" y="1612"/>
                  <a:pt x="18443" y="1612"/>
                  <a:pt x="18443" y="1612"/>
                </a:cubicBezTo>
                <a:cubicBezTo>
                  <a:pt x="17612" y="1612"/>
                  <a:pt x="17612" y="2418"/>
                  <a:pt x="17612" y="2418"/>
                </a:cubicBezTo>
                <a:cubicBezTo>
                  <a:pt x="17612" y="2418"/>
                  <a:pt x="17280" y="2579"/>
                  <a:pt x="16616" y="2579"/>
                </a:cubicBezTo>
                <a:cubicBezTo>
                  <a:pt x="16616" y="1934"/>
                  <a:pt x="16782" y="0"/>
                  <a:pt x="16782" y="0"/>
                </a:cubicBezTo>
                <a:cubicBezTo>
                  <a:pt x="9139" y="967"/>
                  <a:pt x="4486" y="0"/>
                  <a:pt x="4486" y="0"/>
                </a:cubicBezTo>
                <a:cubicBezTo>
                  <a:pt x="4486" y="2579"/>
                  <a:pt x="4486" y="2579"/>
                  <a:pt x="4486" y="2579"/>
                </a:cubicBezTo>
                <a:cubicBezTo>
                  <a:pt x="3822" y="2579"/>
                  <a:pt x="3656" y="2418"/>
                  <a:pt x="3656" y="2418"/>
                </a:cubicBezTo>
                <a:cubicBezTo>
                  <a:pt x="3656" y="2418"/>
                  <a:pt x="3489" y="1612"/>
                  <a:pt x="2825" y="1612"/>
                </a:cubicBezTo>
                <a:cubicBezTo>
                  <a:pt x="2825" y="1612"/>
                  <a:pt x="2326" y="1612"/>
                  <a:pt x="1828" y="1612"/>
                </a:cubicBezTo>
                <a:cubicBezTo>
                  <a:pt x="166" y="1612"/>
                  <a:pt x="0" y="3385"/>
                  <a:pt x="0" y="3385"/>
                </a:cubicBezTo>
                <a:cubicBezTo>
                  <a:pt x="0" y="4191"/>
                  <a:pt x="0" y="4191"/>
                  <a:pt x="0" y="4191"/>
                </a:cubicBezTo>
                <a:cubicBezTo>
                  <a:pt x="0" y="4191"/>
                  <a:pt x="-166" y="10155"/>
                  <a:pt x="7643" y="14830"/>
                </a:cubicBezTo>
                <a:cubicBezTo>
                  <a:pt x="7643" y="14830"/>
                  <a:pt x="8474" y="15636"/>
                  <a:pt x="9637" y="15636"/>
                </a:cubicBezTo>
                <a:cubicBezTo>
                  <a:pt x="9637" y="16603"/>
                  <a:pt x="9637" y="16603"/>
                  <a:pt x="9637" y="16603"/>
                </a:cubicBezTo>
                <a:cubicBezTo>
                  <a:pt x="9637" y="16603"/>
                  <a:pt x="8806" y="16442"/>
                  <a:pt x="8806" y="16925"/>
                </a:cubicBezTo>
                <a:cubicBezTo>
                  <a:pt x="8806" y="17570"/>
                  <a:pt x="9637" y="17409"/>
                  <a:pt x="9637" y="17409"/>
                </a:cubicBezTo>
                <a:cubicBezTo>
                  <a:pt x="9637" y="18376"/>
                  <a:pt x="9637" y="18376"/>
                  <a:pt x="9637" y="18376"/>
                </a:cubicBezTo>
                <a:cubicBezTo>
                  <a:pt x="9637" y="18376"/>
                  <a:pt x="9471" y="19182"/>
                  <a:pt x="8972" y="19182"/>
                </a:cubicBezTo>
                <a:cubicBezTo>
                  <a:pt x="8972" y="19988"/>
                  <a:pt x="7976" y="19988"/>
                  <a:pt x="7976" y="19988"/>
                </a:cubicBezTo>
                <a:cubicBezTo>
                  <a:pt x="7976" y="19988"/>
                  <a:pt x="7145" y="20149"/>
                  <a:pt x="7145" y="20794"/>
                </a:cubicBezTo>
                <a:cubicBezTo>
                  <a:pt x="7145" y="20794"/>
                  <a:pt x="6979" y="21600"/>
                  <a:pt x="7976" y="21600"/>
                </a:cubicBezTo>
                <a:cubicBezTo>
                  <a:pt x="9305" y="21600"/>
                  <a:pt x="13126" y="21600"/>
                  <a:pt x="13126" y="21600"/>
                </a:cubicBezTo>
                <a:cubicBezTo>
                  <a:pt x="13957" y="21600"/>
                  <a:pt x="14123" y="20794"/>
                  <a:pt x="14123" y="20794"/>
                </a:cubicBezTo>
                <a:cubicBezTo>
                  <a:pt x="14123" y="20794"/>
                  <a:pt x="14123" y="19988"/>
                  <a:pt x="13126" y="19988"/>
                </a:cubicBezTo>
                <a:cubicBezTo>
                  <a:pt x="12296" y="19988"/>
                  <a:pt x="12296" y="19021"/>
                  <a:pt x="12296" y="19021"/>
                </a:cubicBezTo>
                <a:cubicBezTo>
                  <a:pt x="12296" y="19021"/>
                  <a:pt x="11465" y="19182"/>
                  <a:pt x="11465" y="18376"/>
                </a:cubicBezTo>
                <a:cubicBezTo>
                  <a:pt x="11465" y="17409"/>
                  <a:pt x="11465" y="17409"/>
                  <a:pt x="11465" y="17409"/>
                </a:cubicBezTo>
                <a:cubicBezTo>
                  <a:pt x="11465" y="17409"/>
                  <a:pt x="12296" y="17570"/>
                  <a:pt x="12296" y="16925"/>
                </a:cubicBezTo>
                <a:cubicBezTo>
                  <a:pt x="12296" y="16442"/>
                  <a:pt x="11465" y="16603"/>
                  <a:pt x="11465" y="16603"/>
                </a:cubicBezTo>
                <a:cubicBezTo>
                  <a:pt x="11465" y="15636"/>
                  <a:pt x="11465" y="15636"/>
                  <a:pt x="11465" y="15636"/>
                </a:cubicBezTo>
                <a:cubicBezTo>
                  <a:pt x="12296" y="15636"/>
                  <a:pt x="12960" y="15313"/>
                  <a:pt x="13625" y="14830"/>
                </a:cubicBezTo>
                <a:close/>
                <a:moveTo>
                  <a:pt x="16782" y="3385"/>
                </a:moveTo>
                <a:cubicBezTo>
                  <a:pt x="16948" y="3385"/>
                  <a:pt x="17612" y="3385"/>
                  <a:pt x="17612" y="3385"/>
                </a:cubicBezTo>
                <a:cubicBezTo>
                  <a:pt x="18443" y="3385"/>
                  <a:pt x="18609" y="2579"/>
                  <a:pt x="18609" y="2579"/>
                </a:cubicBezTo>
                <a:cubicBezTo>
                  <a:pt x="19440" y="2579"/>
                  <a:pt x="19440" y="3385"/>
                  <a:pt x="19440" y="3385"/>
                </a:cubicBezTo>
                <a:cubicBezTo>
                  <a:pt x="19440" y="4191"/>
                  <a:pt x="19440" y="4191"/>
                  <a:pt x="19440" y="4191"/>
                </a:cubicBezTo>
                <a:cubicBezTo>
                  <a:pt x="19440" y="4191"/>
                  <a:pt x="19108" y="7576"/>
                  <a:pt x="14954" y="11445"/>
                </a:cubicBezTo>
                <a:cubicBezTo>
                  <a:pt x="15951" y="9833"/>
                  <a:pt x="16782" y="6125"/>
                  <a:pt x="16782" y="3385"/>
                </a:cubicBezTo>
                <a:close/>
                <a:moveTo>
                  <a:pt x="5982" y="11606"/>
                </a:moveTo>
                <a:cubicBezTo>
                  <a:pt x="1662" y="7737"/>
                  <a:pt x="1496" y="4352"/>
                  <a:pt x="1496" y="4352"/>
                </a:cubicBezTo>
                <a:cubicBezTo>
                  <a:pt x="1496" y="3546"/>
                  <a:pt x="1496" y="3546"/>
                  <a:pt x="1496" y="3546"/>
                </a:cubicBezTo>
                <a:cubicBezTo>
                  <a:pt x="1496" y="3546"/>
                  <a:pt x="1496" y="2579"/>
                  <a:pt x="2326" y="2579"/>
                </a:cubicBezTo>
                <a:cubicBezTo>
                  <a:pt x="2326" y="2579"/>
                  <a:pt x="2326" y="3546"/>
                  <a:pt x="3323" y="3546"/>
                </a:cubicBezTo>
                <a:cubicBezTo>
                  <a:pt x="3323" y="3546"/>
                  <a:pt x="3988" y="3546"/>
                  <a:pt x="4154" y="3546"/>
                </a:cubicBezTo>
                <a:cubicBezTo>
                  <a:pt x="4154" y="6287"/>
                  <a:pt x="4985" y="9994"/>
                  <a:pt x="5982" y="11606"/>
                </a:cubicBezTo>
                <a:close/>
                <a:moveTo>
                  <a:pt x="5982" y="11606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AutoShape 6"/>
          <p:cNvSpPr/>
          <p:nvPr/>
        </p:nvSpPr>
        <p:spPr bwMode="auto">
          <a:xfrm>
            <a:off x="6156325" y="1721239"/>
            <a:ext cx="1604962" cy="1360487"/>
          </a:xfrm>
          <a:custGeom>
            <a:avLst/>
            <a:gdLst>
              <a:gd name="T0" fmla="*/ 0 w 21600"/>
              <a:gd name="T1" fmla="*/ 837203 h 21600"/>
              <a:gd name="T2" fmla="*/ 41833 w 21600"/>
              <a:gd name="T3" fmla="*/ 0 h 21600"/>
              <a:gd name="T4" fmla="*/ 1604962 w 21600"/>
              <a:gd name="T5" fmla="*/ 915683 h 21600"/>
              <a:gd name="T6" fmla="*/ 893949 w 21600"/>
              <a:gd name="T7" fmla="*/ 1360487 h 21600"/>
              <a:gd name="T8" fmla="*/ 0 w 21600"/>
              <a:gd name="T9" fmla="*/ 837203 h 21600"/>
              <a:gd name="T10" fmla="*/ 0 w 21600"/>
              <a:gd name="T11" fmla="*/ 837203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0" y="13292"/>
                </a:moveTo>
                <a:cubicBezTo>
                  <a:pt x="563" y="0"/>
                  <a:pt x="563" y="0"/>
                  <a:pt x="563" y="0"/>
                </a:cubicBezTo>
                <a:cubicBezTo>
                  <a:pt x="9217" y="498"/>
                  <a:pt x="17027" y="5982"/>
                  <a:pt x="21600" y="14538"/>
                </a:cubicBezTo>
                <a:cubicBezTo>
                  <a:pt x="12031" y="21600"/>
                  <a:pt x="12031" y="21600"/>
                  <a:pt x="12031" y="21600"/>
                </a:cubicBezTo>
                <a:cubicBezTo>
                  <a:pt x="9498" y="16865"/>
                  <a:pt x="5066" y="13625"/>
                  <a:pt x="0" y="13292"/>
                </a:cubicBezTo>
                <a:close/>
                <a:moveTo>
                  <a:pt x="0" y="13292"/>
                </a:moveTo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AutoShape 7"/>
          <p:cNvSpPr/>
          <p:nvPr/>
        </p:nvSpPr>
        <p:spPr bwMode="auto">
          <a:xfrm>
            <a:off x="4462462" y="4294576"/>
            <a:ext cx="1604963" cy="1344613"/>
          </a:xfrm>
          <a:custGeom>
            <a:avLst/>
            <a:gdLst>
              <a:gd name="T0" fmla="*/ 1604963 w 21600"/>
              <a:gd name="T1" fmla="*/ 507529 h 21600"/>
              <a:gd name="T2" fmla="*/ 1578808 w 21600"/>
              <a:gd name="T3" fmla="*/ 1344613 h 21600"/>
              <a:gd name="T4" fmla="*/ 0 w 21600"/>
              <a:gd name="T5" fmla="*/ 465635 h 21600"/>
              <a:gd name="T6" fmla="*/ 695335 w 21600"/>
              <a:gd name="T7" fmla="*/ 0 h 21600"/>
              <a:gd name="T8" fmla="*/ 1604963 w 21600"/>
              <a:gd name="T9" fmla="*/ 507529 h 21600"/>
              <a:gd name="T10" fmla="*/ 1604963 w 21600"/>
              <a:gd name="T11" fmla="*/ 507529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21600" y="8153"/>
                </a:moveTo>
                <a:cubicBezTo>
                  <a:pt x="21248" y="21600"/>
                  <a:pt x="21248" y="21600"/>
                  <a:pt x="21248" y="21600"/>
                </a:cubicBezTo>
                <a:cubicBezTo>
                  <a:pt x="12664" y="21348"/>
                  <a:pt x="4714" y="16053"/>
                  <a:pt x="0" y="7480"/>
                </a:cubicBezTo>
                <a:cubicBezTo>
                  <a:pt x="9358" y="0"/>
                  <a:pt x="9358" y="0"/>
                  <a:pt x="9358" y="0"/>
                </a:cubicBezTo>
                <a:cubicBezTo>
                  <a:pt x="12031" y="4791"/>
                  <a:pt x="16464" y="7984"/>
                  <a:pt x="21600" y="8153"/>
                </a:cubicBezTo>
                <a:close/>
                <a:moveTo>
                  <a:pt x="21600" y="8153"/>
                </a:moveTo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AutoShape 8"/>
          <p:cNvSpPr/>
          <p:nvPr/>
        </p:nvSpPr>
        <p:spPr bwMode="auto">
          <a:xfrm>
            <a:off x="5076825" y="2143514"/>
            <a:ext cx="434975" cy="431800"/>
          </a:xfrm>
          <a:custGeom>
            <a:avLst/>
            <a:gdLst>
              <a:gd name="T0" fmla="*/ 0 w 21600"/>
              <a:gd name="T1" fmla="*/ 215900 h 21600"/>
              <a:gd name="T2" fmla="*/ 434975 w 21600"/>
              <a:gd name="T3" fmla="*/ 215900 h 21600"/>
              <a:gd name="T4" fmla="*/ 300858 w 21600"/>
              <a:gd name="T5" fmla="*/ 86360 h 21600"/>
              <a:gd name="T6" fmla="*/ 311732 w 21600"/>
              <a:gd name="T7" fmla="*/ 50377 h 21600"/>
              <a:gd name="T8" fmla="*/ 311732 w 21600"/>
              <a:gd name="T9" fmla="*/ 100753 h 21600"/>
              <a:gd name="T10" fmla="*/ 170365 w 21600"/>
              <a:gd name="T11" fmla="*/ 277072 h 21600"/>
              <a:gd name="T12" fmla="*/ 148616 w 21600"/>
              <a:gd name="T13" fmla="*/ 316653 h 21600"/>
              <a:gd name="T14" fmla="*/ 137742 w 21600"/>
              <a:gd name="T15" fmla="*/ 341842 h 21600"/>
              <a:gd name="T16" fmla="*/ 134117 w 21600"/>
              <a:gd name="T17" fmla="*/ 395817 h 21600"/>
              <a:gd name="T18" fmla="*/ 112369 w 21600"/>
              <a:gd name="T19" fmla="*/ 356235 h 21600"/>
              <a:gd name="T20" fmla="*/ 94245 w 21600"/>
              <a:gd name="T21" fmla="*/ 320252 h 21600"/>
              <a:gd name="T22" fmla="*/ 61621 w 21600"/>
              <a:gd name="T23" fmla="*/ 295063 h 21600"/>
              <a:gd name="T24" fmla="*/ 57997 w 21600"/>
              <a:gd name="T25" fmla="*/ 244687 h 21600"/>
              <a:gd name="T26" fmla="*/ 54372 w 21600"/>
              <a:gd name="T27" fmla="*/ 215900 h 21600"/>
              <a:gd name="T28" fmla="*/ 36248 w 21600"/>
              <a:gd name="T29" fmla="*/ 194310 h 21600"/>
              <a:gd name="T30" fmla="*/ 36248 w 21600"/>
              <a:gd name="T31" fmla="*/ 161925 h 21600"/>
              <a:gd name="T32" fmla="*/ 137742 w 21600"/>
              <a:gd name="T33" fmla="*/ 71967 h 21600"/>
              <a:gd name="T34" fmla="*/ 112369 w 21600"/>
              <a:gd name="T35" fmla="*/ 71967 h 21600"/>
              <a:gd name="T36" fmla="*/ 101494 w 21600"/>
              <a:gd name="T37" fmla="*/ 93557 h 21600"/>
              <a:gd name="T38" fmla="*/ 115993 w 21600"/>
              <a:gd name="T39" fmla="*/ 100753 h 21600"/>
              <a:gd name="T40" fmla="*/ 112369 w 21600"/>
              <a:gd name="T41" fmla="*/ 86360 h 21600"/>
              <a:gd name="T42" fmla="*/ 170365 w 21600"/>
              <a:gd name="T43" fmla="*/ 107950 h 21600"/>
              <a:gd name="T44" fmla="*/ 148616 w 21600"/>
              <a:gd name="T45" fmla="*/ 122343 h 21600"/>
              <a:gd name="T46" fmla="*/ 134117 w 21600"/>
              <a:gd name="T47" fmla="*/ 129540 h 21600"/>
              <a:gd name="T48" fmla="*/ 137742 w 21600"/>
              <a:gd name="T49" fmla="*/ 154728 h 21600"/>
              <a:gd name="T50" fmla="*/ 119618 w 21600"/>
              <a:gd name="T51" fmla="*/ 176318 h 21600"/>
              <a:gd name="T52" fmla="*/ 105119 w 21600"/>
              <a:gd name="T53" fmla="*/ 183515 h 21600"/>
              <a:gd name="T54" fmla="*/ 76121 w 21600"/>
              <a:gd name="T55" fmla="*/ 176318 h 21600"/>
              <a:gd name="T56" fmla="*/ 54372 w 21600"/>
              <a:gd name="T57" fmla="*/ 194310 h 21600"/>
              <a:gd name="T58" fmla="*/ 57997 w 21600"/>
              <a:gd name="T59" fmla="*/ 208703 h 21600"/>
              <a:gd name="T60" fmla="*/ 97869 w 21600"/>
              <a:gd name="T61" fmla="*/ 223097 h 21600"/>
              <a:gd name="T62" fmla="*/ 148616 w 21600"/>
              <a:gd name="T63" fmla="*/ 237490 h 21600"/>
              <a:gd name="T64" fmla="*/ 170365 w 21600"/>
              <a:gd name="T65" fmla="*/ 277072 h 21600"/>
              <a:gd name="T66" fmla="*/ 199364 w 21600"/>
              <a:gd name="T67" fmla="*/ 75565 h 21600"/>
              <a:gd name="T68" fmla="*/ 159491 w 21600"/>
              <a:gd name="T69" fmla="*/ 53975 h 21600"/>
              <a:gd name="T70" fmla="*/ 228362 w 21600"/>
              <a:gd name="T71" fmla="*/ 35983 h 21600"/>
              <a:gd name="T72" fmla="*/ 387853 w 21600"/>
              <a:gd name="T73" fmla="*/ 223097 h 21600"/>
              <a:gd name="T74" fmla="*/ 333481 w 21600"/>
              <a:gd name="T75" fmla="*/ 367030 h 21600"/>
              <a:gd name="T76" fmla="*/ 329856 w 21600"/>
              <a:gd name="T77" fmla="*/ 331047 h 21600"/>
              <a:gd name="T78" fmla="*/ 304483 w 21600"/>
              <a:gd name="T79" fmla="*/ 291465 h 21600"/>
              <a:gd name="T80" fmla="*/ 239236 w 21600"/>
              <a:gd name="T81" fmla="*/ 241088 h 21600"/>
              <a:gd name="T82" fmla="*/ 351605 w 21600"/>
              <a:gd name="T83" fmla="*/ 201507 h 21600"/>
              <a:gd name="T84" fmla="*/ 380603 w 21600"/>
              <a:gd name="T85" fmla="*/ 176318 h 21600"/>
              <a:gd name="T86" fmla="*/ 337106 w 21600"/>
              <a:gd name="T87" fmla="*/ 140335 h 21600"/>
              <a:gd name="T88" fmla="*/ 329856 w 21600"/>
              <a:gd name="T89" fmla="*/ 187113 h 21600"/>
              <a:gd name="T90" fmla="*/ 286359 w 21600"/>
              <a:gd name="T91" fmla="*/ 176318 h 21600"/>
              <a:gd name="T92" fmla="*/ 264610 w 21600"/>
              <a:gd name="T93" fmla="*/ 158327 h 21600"/>
              <a:gd name="T94" fmla="*/ 275484 w 21600"/>
              <a:gd name="T95" fmla="*/ 125942 h 21600"/>
              <a:gd name="T96" fmla="*/ 326231 w 21600"/>
              <a:gd name="T97" fmla="*/ 129540 h 21600"/>
              <a:gd name="T98" fmla="*/ 362479 w 21600"/>
              <a:gd name="T99" fmla="*/ 129540 h 21600"/>
              <a:gd name="T100" fmla="*/ 380603 w 21600"/>
              <a:gd name="T101" fmla="*/ 115147 h 21600"/>
              <a:gd name="T102" fmla="*/ 398727 w 21600"/>
              <a:gd name="T103" fmla="*/ 205105 h 21600"/>
              <a:gd name="T104" fmla="*/ 387853 w 21600"/>
              <a:gd name="T105" fmla="*/ 223097 h 2160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60" y="0"/>
                  <a:pt x="0" y="4860"/>
                  <a:pt x="0" y="10800"/>
                </a:cubicBezTo>
                <a:cubicBezTo>
                  <a:pt x="0" y="16740"/>
                  <a:pt x="4860" y="21600"/>
                  <a:pt x="10800" y="21600"/>
                </a:cubicBezTo>
                <a:cubicBezTo>
                  <a:pt x="16740" y="21600"/>
                  <a:pt x="21600" y="16740"/>
                  <a:pt x="21600" y="10800"/>
                </a:cubicBezTo>
                <a:cubicBezTo>
                  <a:pt x="21600" y="4860"/>
                  <a:pt x="16740" y="0"/>
                  <a:pt x="10800" y="0"/>
                </a:cubicBezTo>
                <a:close/>
                <a:moveTo>
                  <a:pt x="14940" y="4320"/>
                </a:moveTo>
                <a:cubicBezTo>
                  <a:pt x="15660" y="3780"/>
                  <a:pt x="15660" y="3780"/>
                  <a:pt x="15660" y="3780"/>
                </a:cubicBezTo>
                <a:cubicBezTo>
                  <a:pt x="15660" y="3780"/>
                  <a:pt x="15300" y="3060"/>
                  <a:pt x="15480" y="2520"/>
                </a:cubicBezTo>
                <a:cubicBezTo>
                  <a:pt x="15660" y="2520"/>
                  <a:pt x="16380" y="2880"/>
                  <a:pt x="16920" y="3600"/>
                </a:cubicBezTo>
                <a:cubicBezTo>
                  <a:pt x="16560" y="5220"/>
                  <a:pt x="15480" y="5040"/>
                  <a:pt x="15480" y="5040"/>
                </a:cubicBezTo>
                <a:cubicBezTo>
                  <a:pt x="15480" y="5040"/>
                  <a:pt x="14760" y="5040"/>
                  <a:pt x="14940" y="4320"/>
                </a:cubicBezTo>
                <a:close/>
                <a:moveTo>
                  <a:pt x="8460" y="13860"/>
                </a:moveTo>
                <a:cubicBezTo>
                  <a:pt x="8280" y="14040"/>
                  <a:pt x="8100" y="14580"/>
                  <a:pt x="7920" y="15120"/>
                </a:cubicBezTo>
                <a:cubicBezTo>
                  <a:pt x="7740" y="15480"/>
                  <a:pt x="7560" y="15660"/>
                  <a:pt x="7380" y="15840"/>
                </a:cubicBezTo>
                <a:cubicBezTo>
                  <a:pt x="7020" y="16020"/>
                  <a:pt x="7020" y="16380"/>
                  <a:pt x="7020" y="16380"/>
                </a:cubicBezTo>
                <a:cubicBezTo>
                  <a:pt x="6840" y="17100"/>
                  <a:pt x="6840" y="17100"/>
                  <a:pt x="6840" y="17100"/>
                </a:cubicBezTo>
                <a:cubicBezTo>
                  <a:pt x="6840" y="17100"/>
                  <a:pt x="7020" y="17820"/>
                  <a:pt x="7200" y="18000"/>
                </a:cubicBezTo>
                <a:cubicBezTo>
                  <a:pt x="7200" y="18360"/>
                  <a:pt x="6660" y="19800"/>
                  <a:pt x="6660" y="19800"/>
                </a:cubicBezTo>
                <a:cubicBezTo>
                  <a:pt x="6120" y="19620"/>
                  <a:pt x="5940" y="19080"/>
                  <a:pt x="5760" y="18720"/>
                </a:cubicBezTo>
                <a:cubicBezTo>
                  <a:pt x="5760" y="18360"/>
                  <a:pt x="5400" y="18180"/>
                  <a:pt x="5580" y="17820"/>
                </a:cubicBezTo>
                <a:cubicBezTo>
                  <a:pt x="5580" y="17280"/>
                  <a:pt x="5220" y="17100"/>
                  <a:pt x="5040" y="16920"/>
                </a:cubicBezTo>
                <a:cubicBezTo>
                  <a:pt x="4860" y="16560"/>
                  <a:pt x="4680" y="16200"/>
                  <a:pt x="4680" y="16020"/>
                </a:cubicBezTo>
                <a:cubicBezTo>
                  <a:pt x="4680" y="15840"/>
                  <a:pt x="4140" y="15480"/>
                  <a:pt x="4140" y="15480"/>
                </a:cubicBezTo>
                <a:cubicBezTo>
                  <a:pt x="4140" y="15480"/>
                  <a:pt x="3240" y="14940"/>
                  <a:pt x="3060" y="14760"/>
                </a:cubicBezTo>
                <a:cubicBezTo>
                  <a:pt x="2880" y="14580"/>
                  <a:pt x="2700" y="13860"/>
                  <a:pt x="2700" y="13500"/>
                </a:cubicBezTo>
                <a:cubicBezTo>
                  <a:pt x="2700" y="13140"/>
                  <a:pt x="2880" y="12240"/>
                  <a:pt x="2880" y="12240"/>
                </a:cubicBezTo>
                <a:cubicBezTo>
                  <a:pt x="2880" y="12240"/>
                  <a:pt x="3240" y="11880"/>
                  <a:pt x="3060" y="11700"/>
                </a:cubicBezTo>
                <a:cubicBezTo>
                  <a:pt x="2700" y="11520"/>
                  <a:pt x="2700" y="10800"/>
                  <a:pt x="2700" y="10800"/>
                </a:cubicBezTo>
                <a:cubicBezTo>
                  <a:pt x="2340" y="10440"/>
                  <a:pt x="2340" y="10440"/>
                  <a:pt x="2340" y="10440"/>
                </a:cubicBezTo>
                <a:cubicBezTo>
                  <a:pt x="2340" y="10440"/>
                  <a:pt x="1980" y="9900"/>
                  <a:pt x="1800" y="9720"/>
                </a:cubicBezTo>
                <a:cubicBezTo>
                  <a:pt x="1800" y="9360"/>
                  <a:pt x="1800" y="9180"/>
                  <a:pt x="1980" y="9000"/>
                </a:cubicBezTo>
                <a:cubicBezTo>
                  <a:pt x="1980" y="8820"/>
                  <a:pt x="1800" y="8280"/>
                  <a:pt x="1800" y="8100"/>
                </a:cubicBezTo>
                <a:cubicBezTo>
                  <a:pt x="3600" y="3600"/>
                  <a:pt x="6660" y="2700"/>
                  <a:pt x="6660" y="2700"/>
                </a:cubicBezTo>
                <a:cubicBezTo>
                  <a:pt x="6840" y="3600"/>
                  <a:pt x="6840" y="3600"/>
                  <a:pt x="6840" y="3600"/>
                </a:cubicBezTo>
                <a:cubicBezTo>
                  <a:pt x="6840" y="3600"/>
                  <a:pt x="6300" y="3780"/>
                  <a:pt x="6120" y="3780"/>
                </a:cubicBezTo>
                <a:cubicBezTo>
                  <a:pt x="5760" y="3600"/>
                  <a:pt x="5580" y="3600"/>
                  <a:pt x="5580" y="3600"/>
                </a:cubicBezTo>
                <a:cubicBezTo>
                  <a:pt x="5220" y="4140"/>
                  <a:pt x="5220" y="4140"/>
                  <a:pt x="5220" y="4140"/>
                </a:cubicBezTo>
                <a:cubicBezTo>
                  <a:pt x="5220" y="4140"/>
                  <a:pt x="5040" y="4500"/>
                  <a:pt x="5040" y="4680"/>
                </a:cubicBezTo>
                <a:cubicBezTo>
                  <a:pt x="5040" y="4860"/>
                  <a:pt x="5220" y="5220"/>
                  <a:pt x="5220" y="5220"/>
                </a:cubicBezTo>
                <a:cubicBezTo>
                  <a:pt x="5220" y="5220"/>
                  <a:pt x="5760" y="5220"/>
                  <a:pt x="5760" y="5040"/>
                </a:cubicBezTo>
                <a:cubicBezTo>
                  <a:pt x="5760" y="4860"/>
                  <a:pt x="5760" y="4680"/>
                  <a:pt x="5760" y="4680"/>
                </a:cubicBezTo>
                <a:cubicBezTo>
                  <a:pt x="5580" y="4320"/>
                  <a:pt x="5580" y="4320"/>
                  <a:pt x="5580" y="4320"/>
                </a:cubicBezTo>
                <a:cubicBezTo>
                  <a:pt x="5580" y="4320"/>
                  <a:pt x="6120" y="4140"/>
                  <a:pt x="7200" y="4320"/>
                </a:cubicBezTo>
                <a:cubicBezTo>
                  <a:pt x="8460" y="4320"/>
                  <a:pt x="7920" y="5220"/>
                  <a:pt x="8460" y="5400"/>
                </a:cubicBezTo>
                <a:cubicBezTo>
                  <a:pt x="9000" y="5580"/>
                  <a:pt x="8100" y="6300"/>
                  <a:pt x="7920" y="6660"/>
                </a:cubicBezTo>
                <a:cubicBezTo>
                  <a:pt x="7740" y="7020"/>
                  <a:pt x="7380" y="6120"/>
                  <a:pt x="7380" y="6120"/>
                </a:cubicBezTo>
                <a:cubicBezTo>
                  <a:pt x="7380" y="6120"/>
                  <a:pt x="7740" y="5760"/>
                  <a:pt x="7200" y="5760"/>
                </a:cubicBezTo>
                <a:cubicBezTo>
                  <a:pt x="6660" y="5580"/>
                  <a:pt x="6300" y="6480"/>
                  <a:pt x="6660" y="6480"/>
                </a:cubicBezTo>
                <a:cubicBezTo>
                  <a:pt x="6840" y="6480"/>
                  <a:pt x="7200" y="6840"/>
                  <a:pt x="7020" y="7020"/>
                </a:cubicBezTo>
                <a:cubicBezTo>
                  <a:pt x="7020" y="7200"/>
                  <a:pt x="7020" y="7200"/>
                  <a:pt x="6840" y="7740"/>
                </a:cubicBezTo>
                <a:cubicBezTo>
                  <a:pt x="6480" y="8280"/>
                  <a:pt x="6120" y="8640"/>
                  <a:pt x="6120" y="8640"/>
                </a:cubicBezTo>
                <a:cubicBezTo>
                  <a:pt x="6120" y="8640"/>
                  <a:pt x="5760" y="8460"/>
                  <a:pt x="5940" y="8820"/>
                </a:cubicBezTo>
                <a:cubicBezTo>
                  <a:pt x="6120" y="9180"/>
                  <a:pt x="5940" y="9720"/>
                  <a:pt x="5940" y="9900"/>
                </a:cubicBezTo>
                <a:cubicBezTo>
                  <a:pt x="5940" y="10260"/>
                  <a:pt x="5220" y="9720"/>
                  <a:pt x="5220" y="9180"/>
                </a:cubicBezTo>
                <a:cubicBezTo>
                  <a:pt x="5040" y="8640"/>
                  <a:pt x="4500" y="9180"/>
                  <a:pt x="4320" y="9180"/>
                </a:cubicBezTo>
                <a:cubicBezTo>
                  <a:pt x="4140" y="9180"/>
                  <a:pt x="3780" y="9000"/>
                  <a:pt x="3780" y="8820"/>
                </a:cubicBezTo>
                <a:cubicBezTo>
                  <a:pt x="3600" y="8640"/>
                  <a:pt x="2700" y="9360"/>
                  <a:pt x="2520" y="9360"/>
                </a:cubicBezTo>
                <a:cubicBezTo>
                  <a:pt x="2340" y="9540"/>
                  <a:pt x="2340" y="9900"/>
                  <a:pt x="2700" y="9720"/>
                </a:cubicBezTo>
                <a:cubicBezTo>
                  <a:pt x="3060" y="9540"/>
                  <a:pt x="3420" y="9720"/>
                  <a:pt x="3420" y="10080"/>
                </a:cubicBezTo>
                <a:cubicBezTo>
                  <a:pt x="3240" y="10440"/>
                  <a:pt x="2880" y="10260"/>
                  <a:pt x="2880" y="10440"/>
                </a:cubicBezTo>
                <a:cubicBezTo>
                  <a:pt x="3060" y="10800"/>
                  <a:pt x="3420" y="10980"/>
                  <a:pt x="3420" y="11340"/>
                </a:cubicBezTo>
                <a:cubicBezTo>
                  <a:pt x="3600" y="11700"/>
                  <a:pt x="4500" y="11340"/>
                  <a:pt x="4860" y="11160"/>
                </a:cubicBezTo>
                <a:cubicBezTo>
                  <a:pt x="5040" y="11160"/>
                  <a:pt x="5940" y="10980"/>
                  <a:pt x="5940" y="11340"/>
                </a:cubicBezTo>
                <a:cubicBezTo>
                  <a:pt x="6120" y="11700"/>
                  <a:pt x="7020" y="11880"/>
                  <a:pt x="7380" y="11880"/>
                </a:cubicBezTo>
                <a:cubicBezTo>
                  <a:pt x="7740" y="12060"/>
                  <a:pt x="8280" y="12060"/>
                  <a:pt x="8820" y="12420"/>
                </a:cubicBezTo>
                <a:cubicBezTo>
                  <a:pt x="9180" y="12960"/>
                  <a:pt x="8460" y="13680"/>
                  <a:pt x="8460" y="13860"/>
                </a:cubicBezTo>
                <a:close/>
                <a:moveTo>
                  <a:pt x="10620" y="2520"/>
                </a:moveTo>
                <a:cubicBezTo>
                  <a:pt x="10440" y="3060"/>
                  <a:pt x="9720" y="3600"/>
                  <a:pt x="9900" y="3780"/>
                </a:cubicBezTo>
                <a:cubicBezTo>
                  <a:pt x="9900" y="3960"/>
                  <a:pt x="9900" y="4860"/>
                  <a:pt x="9180" y="4140"/>
                </a:cubicBezTo>
                <a:cubicBezTo>
                  <a:pt x="8460" y="3420"/>
                  <a:pt x="7740" y="3240"/>
                  <a:pt x="7920" y="2700"/>
                </a:cubicBezTo>
                <a:cubicBezTo>
                  <a:pt x="7920" y="2520"/>
                  <a:pt x="8640" y="2520"/>
                  <a:pt x="8640" y="2340"/>
                </a:cubicBezTo>
                <a:cubicBezTo>
                  <a:pt x="9540" y="1260"/>
                  <a:pt x="11160" y="1440"/>
                  <a:pt x="11340" y="1800"/>
                </a:cubicBezTo>
                <a:cubicBezTo>
                  <a:pt x="10980" y="2160"/>
                  <a:pt x="10620" y="1980"/>
                  <a:pt x="10620" y="2520"/>
                </a:cubicBezTo>
                <a:close/>
                <a:moveTo>
                  <a:pt x="19260" y="11160"/>
                </a:moveTo>
                <a:cubicBezTo>
                  <a:pt x="19260" y="11160"/>
                  <a:pt x="19620" y="11700"/>
                  <a:pt x="20160" y="11700"/>
                </a:cubicBezTo>
                <a:cubicBezTo>
                  <a:pt x="19800" y="15660"/>
                  <a:pt x="16560" y="18360"/>
                  <a:pt x="16560" y="18360"/>
                </a:cubicBezTo>
                <a:cubicBezTo>
                  <a:pt x="16020" y="17820"/>
                  <a:pt x="16200" y="17280"/>
                  <a:pt x="16200" y="17280"/>
                </a:cubicBezTo>
                <a:cubicBezTo>
                  <a:pt x="16380" y="16560"/>
                  <a:pt x="16380" y="16560"/>
                  <a:pt x="16380" y="16560"/>
                </a:cubicBezTo>
                <a:cubicBezTo>
                  <a:pt x="16380" y="15300"/>
                  <a:pt x="16380" y="15300"/>
                  <a:pt x="16380" y="15300"/>
                </a:cubicBezTo>
                <a:cubicBezTo>
                  <a:pt x="16380" y="15300"/>
                  <a:pt x="16380" y="13860"/>
                  <a:pt x="15120" y="14580"/>
                </a:cubicBezTo>
                <a:cubicBezTo>
                  <a:pt x="13860" y="14940"/>
                  <a:pt x="14400" y="14940"/>
                  <a:pt x="12960" y="14940"/>
                </a:cubicBezTo>
                <a:cubicBezTo>
                  <a:pt x="11520" y="15120"/>
                  <a:pt x="11880" y="12060"/>
                  <a:pt x="11880" y="12060"/>
                </a:cubicBezTo>
                <a:cubicBezTo>
                  <a:pt x="11880" y="7740"/>
                  <a:pt x="15120" y="10980"/>
                  <a:pt x="15120" y="10980"/>
                </a:cubicBezTo>
                <a:cubicBezTo>
                  <a:pt x="17100" y="12420"/>
                  <a:pt x="17460" y="10080"/>
                  <a:pt x="17460" y="10080"/>
                </a:cubicBezTo>
                <a:cubicBezTo>
                  <a:pt x="18720" y="9540"/>
                  <a:pt x="18720" y="9540"/>
                  <a:pt x="18720" y="9540"/>
                </a:cubicBezTo>
                <a:cubicBezTo>
                  <a:pt x="18900" y="8820"/>
                  <a:pt x="18900" y="8820"/>
                  <a:pt x="18900" y="8820"/>
                </a:cubicBezTo>
                <a:cubicBezTo>
                  <a:pt x="18720" y="7920"/>
                  <a:pt x="18720" y="7920"/>
                  <a:pt x="18720" y="7920"/>
                </a:cubicBezTo>
                <a:cubicBezTo>
                  <a:pt x="16740" y="7020"/>
                  <a:pt x="16740" y="7020"/>
                  <a:pt x="16740" y="7020"/>
                </a:cubicBezTo>
                <a:cubicBezTo>
                  <a:pt x="16740" y="7020"/>
                  <a:pt x="16380" y="7740"/>
                  <a:pt x="16920" y="8640"/>
                </a:cubicBezTo>
                <a:cubicBezTo>
                  <a:pt x="16920" y="8640"/>
                  <a:pt x="16740" y="9540"/>
                  <a:pt x="16380" y="9360"/>
                </a:cubicBezTo>
                <a:cubicBezTo>
                  <a:pt x="15120" y="8640"/>
                  <a:pt x="15120" y="8640"/>
                  <a:pt x="15120" y="8640"/>
                </a:cubicBezTo>
                <a:cubicBezTo>
                  <a:pt x="15120" y="8640"/>
                  <a:pt x="14760" y="8460"/>
                  <a:pt x="14220" y="8820"/>
                </a:cubicBezTo>
                <a:cubicBezTo>
                  <a:pt x="13500" y="9360"/>
                  <a:pt x="12420" y="8820"/>
                  <a:pt x="12420" y="8820"/>
                </a:cubicBezTo>
                <a:cubicBezTo>
                  <a:pt x="12420" y="8820"/>
                  <a:pt x="12420" y="8280"/>
                  <a:pt x="13140" y="7920"/>
                </a:cubicBezTo>
                <a:cubicBezTo>
                  <a:pt x="13680" y="7560"/>
                  <a:pt x="13680" y="7560"/>
                  <a:pt x="13680" y="7560"/>
                </a:cubicBezTo>
                <a:cubicBezTo>
                  <a:pt x="13680" y="7560"/>
                  <a:pt x="13500" y="6840"/>
                  <a:pt x="13680" y="6300"/>
                </a:cubicBezTo>
                <a:cubicBezTo>
                  <a:pt x="13860" y="5760"/>
                  <a:pt x="14040" y="6300"/>
                  <a:pt x="14580" y="5940"/>
                </a:cubicBezTo>
                <a:cubicBezTo>
                  <a:pt x="15120" y="5580"/>
                  <a:pt x="15480" y="6660"/>
                  <a:pt x="16200" y="6480"/>
                </a:cubicBezTo>
                <a:cubicBezTo>
                  <a:pt x="16920" y="6480"/>
                  <a:pt x="16560" y="6300"/>
                  <a:pt x="17100" y="5940"/>
                </a:cubicBezTo>
                <a:cubicBezTo>
                  <a:pt x="17640" y="5760"/>
                  <a:pt x="18000" y="6480"/>
                  <a:pt x="18000" y="6480"/>
                </a:cubicBezTo>
                <a:cubicBezTo>
                  <a:pt x="19080" y="6660"/>
                  <a:pt x="19080" y="6660"/>
                  <a:pt x="19080" y="6660"/>
                </a:cubicBezTo>
                <a:cubicBezTo>
                  <a:pt x="19080" y="6660"/>
                  <a:pt x="18900" y="5400"/>
                  <a:pt x="18900" y="5760"/>
                </a:cubicBezTo>
                <a:cubicBezTo>
                  <a:pt x="19620" y="6840"/>
                  <a:pt x="20520" y="9900"/>
                  <a:pt x="20160" y="10440"/>
                </a:cubicBezTo>
                <a:cubicBezTo>
                  <a:pt x="19980" y="10260"/>
                  <a:pt x="19800" y="10260"/>
                  <a:pt x="19800" y="10260"/>
                </a:cubicBezTo>
                <a:cubicBezTo>
                  <a:pt x="18540" y="10260"/>
                  <a:pt x="18540" y="10260"/>
                  <a:pt x="18540" y="10260"/>
                </a:cubicBezTo>
                <a:lnTo>
                  <a:pt x="19260" y="11160"/>
                </a:lnTo>
                <a:close/>
                <a:moveTo>
                  <a:pt x="19260" y="11160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AutoShape 9"/>
          <p:cNvSpPr/>
          <p:nvPr/>
        </p:nvSpPr>
        <p:spPr bwMode="auto">
          <a:xfrm>
            <a:off x="4133850" y="2794389"/>
            <a:ext cx="969962" cy="1808162"/>
          </a:xfrm>
          <a:custGeom>
            <a:avLst/>
            <a:gdLst>
              <a:gd name="T0" fmla="*/ 969962 w 20023"/>
              <a:gd name="T1" fmla="*/ 1410952 h 21600"/>
              <a:gd name="T2" fmla="*/ 232281 w 20023"/>
              <a:gd name="T3" fmla="*/ 1808162 h 21600"/>
              <a:gd name="T4" fmla="*/ 211354 w 20023"/>
              <a:gd name="T5" fmla="*/ 0 h 21600"/>
              <a:gd name="T6" fmla="*/ 959498 w 20023"/>
              <a:gd name="T7" fmla="*/ 376282 h 21600"/>
              <a:gd name="T8" fmla="*/ 839168 w 20023"/>
              <a:gd name="T9" fmla="*/ 883153 h 21600"/>
              <a:gd name="T10" fmla="*/ 969962 w 20023"/>
              <a:gd name="T11" fmla="*/ 1410952 h 21600"/>
              <a:gd name="T12" fmla="*/ 969962 w 20023"/>
              <a:gd name="T13" fmla="*/ 1410952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023" h="21600">
                <a:moveTo>
                  <a:pt x="20023" y="16855"/>
                </a:moveTo>
                <a:cubicBezTo>
                  <a:pt x="4795" y="21600"/>
                  <a:pt x="4795" y="21600"/>
                  <a:pt x="4795" y="21600"/>
                </a:cubicBezTo>
                <a:cubicBezTo>
                  <a:pt x="-1469" y="14858"/>
                  <a:pt x="-1577" y="6805"/>
                  <a:pt x="4363" y="0"/>
                </a:cubicBezTo>
                <a:cubicBezTo>
                  <a:pt x="19807" y="4495"/>
                  <a:pt x="19807" y="4495"/>
                  <a:pt x="19807" y="4495"/>
                </a:cubicBezTo>
                <a:cubicBezTo>
                  <a:pt x="18187" y="6305"/>
                  <a:pt x="17323" y="8365"/>
                  <a:pt x="17323" y="10550"/>
                </a:cubicBezTo>
                <a:cubicBezTo>
                  <a:pt x="17323" y="12860"/>
                  <a:pt x="18295" y="14983"/>
                  <a:pt x="20023" y="16855"/>
                </a:cubicBezTo>
                <a:close/>
                <a:moveTo>
                  <a:pt x="20023" y="16855"/>
                </a:moveTo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AutoShape 11"/>
          <p:cNvSpPr/>
          <p:nvPr/>
        </p:nvSpPr>
        <p:spPr bwMode="auto">
          <a:xfrm>
            <a:off x="4373562" y="3564326"/>
            <a:ext cx="357188" cy="298450"/>
          </a:xfrm>
          <a:custGeom>
            <a:avLst/>
            <a:gdLst>
              <a:gd name="T0" fmla="*/ 335079 w 21600"/>
              <a:gd name="T1" fmla="*/ 44533 h 21600"/>
              <a:gd name="T2" fmla="*/ 350706 w 21600"/>
              <a:gd name="T3" fmla="*/ 51317 h 21600"/>
              <a:gd name="T4" fmla="*/ 357188 w 21600"/>
              <a:gd name="T5" fmla="*/ 67220 h 21600"/>
              <a:gd name="T6" fmla="*/ 357188 w 21600"/>
              <a:gd name="T7" fmla="*/ 276122 h 21600"/>
              <a:gd name="T8" fmla="*/ 350706 w 21600"/>
              <a:gd name="T9" fmla="*/ 291832 h 21600"/>
              <a:gd name="T10" fmla="*/ 335079 w 21600"/>
              <a:gd name="T11" fmla="*/ 298450 h 21600"/>
              <a:gd name="T12" fmla="*/ 22308 w 21600"/>
              <a:gd name="T13" fmla="*/ 298450 h 21600"/>
              <a:gd name="T14" fmla="*/ 6598 w 21600"/>
              <a:gd name="T15" fmla="*/ 291832 h 21600"/>
              <a:gd name="T16" fmla="*/ 0 w 21600"/>
              <a:gd name="T17" fmla="*/ 276122 h 21600"/>
              <a:gd name="T18" fmla="*/ 0 w 21600"/>
              <a:gd name="T19" fmla="*/ 67220 h 21600"/>
              <a:gd name="T20" fmla="*/ 6598 w 21600"/>
              <a:gd name="T21" fmla="*/ 51317 h 21600"/>
              <a:gd name="T22" fmla="*/ 22308 w 21600"/>
              <a:gd name="T23" fmla="*/ 44533 h 21600"/>
              <a:gd name="T24" fmla="*/ 93233 w 21600"/>
              <a:gd name="T25" fmla="*/ 44533 h 21600"/>
              <a:gd name="T26" fmla="*/ 104494 w 21600"/>
              <a:gd name="T27" fmla="*/ 20173 h 21600"/>
              <a:gd name="T28" fmla="*/ 117244 w 21600"/>
              <a:gd name="T29" fmla="*/ 5886 h 21600"/>
              <a:gd name="T30" fmla="*/ 135665 w 21600"/>
              <a:gd name="T31" fmla="*/ 0 h 21600"/>
              <a:gd name="T32" fmla="*/ 221523 w 21600"/>
              <a:gd name="T33" fmla="*/ 0 h 21600"/>
              <a:gd name="T34" fmla="*/ 239944 w 21600"/>
              <a:gd name="T35" fmla="*/ 5886 h 21600"/>
              <a:gd name="T36" fmla="*/ 252909 w 21600"/>
              <a:gd name="T37" fmla="*/ 20173 h 21600"/>
              <a:gd name="T38" fmla="*/ 263955 w 21600"/>
              <a:gd name="T39" fmla="*/ 44533 h 21600"/>
              <a:gd name="T40" fmla="*/ 335079 w 21600"/>
              <a:gd name="T41" fmla="*/ 44533 h 21600"/>
              <a:gd name="T42" fmla="*/ 178693 w 21600"/>
              <a:gd name="T43" fmla="*/ 265082 h 21600"/>
              <a:gd name="T44" fmla="*/ 214759 w 21600"/>
              <a:gd name="T45" fmla="*/ 257689 h 21600"/>
              <a:gd name="T46" fmla="*/ 244327 w 21600"/>
              <a:gd name="T47" fmla="*/ 237599 h 21600"/>
              <a:gd name="T48" fmla="*/ 264154 w 21600"/>
              <a:gd name="T49" fmla="*/ 207920 h 21600"/>
              <a:gd name="T50" fmla="*/ 271529 w 21600"/>
              <a:gd name="T51" fmla="*/ 171636 h 21600"/>
              <a:gd name="T52" fmla="*/ 264154 w 21600"/>
              <a:gd name="T53" fmla="*/ 135339 h 21600"/>
              <a:gd name="T54" fmla="*/ 244327 w 21600"/>
              <a:gd name="T55" fmla="*/ 105632 h 21600"/>
              <a:gd name="T56" fmla="*/ 214759 w 21600"/>
              <a:gd name="T57" fmla="*/ 85652 h 21600"/>
              <a:gd name="T58" fmla="*/ 178693 w 21600"/>
              <a:gd name="T59" fmla="*/ 78302 h 21600"/>
              <a:gd name="T60" fmla="*/ 142544 w 21600"/>
              <a:gd name="T61" fmla="*/ 85652 h 21600"/>
              <a:gd name="T62" fmla="*/ 112911 w 21600"/>
              <a:gd name="T63" fmla="*/ 105632 h 21600"/>
              <a:gd name="T64" fmla="*/ 93034 w 21600"/>
              <a:gd name="T65" fmla="*/ 135256 h 21600"/>
              <a:gd name="T66" fmla="*/ 85659 w 21600"/>
              <a:gd name="T67" fmla="*/ 171636 h 21600"/>
              <a:gd name="T68" fmla="*/ 93034 w 21600"/>
              <a:gd name="T69" fmla="*/ 207920 h 21600"/>
              <a:gd name="T70" fmla="*/ 112911 w 21600"/>
              <a:gd name="T71" fmla="*/ 237599 h 21600"/>
              <a:gd name="T72" fmla="*/ 142544 w 21600"/>
              <a:gd name="T73" fmla="*/ 257689 h 21600"/>
              <a:gd name="T74" fmla="*/ 178693 w 21600"/>
              <a:gd name="T75" fmla="*/ 265082 h 21600"/>
              <a:gd name="T76" fmla="*/ 178693 w 21600"/>
              <a:gd name="T77" fmla="*/ 108230 h 21600"/>
              <a:gd name="T78" fmla="*/ 203316 w 21600"/>
              <a:gd name="T79" fmla="*/ 113176 h 21600"/>
              <a:gd name="T80" fmla="*/ 223276 w 21600"/>
              <a:gd name="T81" fmla="*/ 126689 h 21600"/>
              <a:gd name="T82" fmla="*/ 236753 w 21600"/>
              <a:gd name="T83" fmla="*/ 146793 h 21600"/>
              <a:gd name="T84" fmla="*/ 241681 w 21600"/>
              <a:gd name="T85" fmla="*/ 171636 h 21600"/>
              <a:gd name="T86" fmla="*/ 236753 w 21600"/>
              <a:gd name="T87" fmla="*/ 196272 h 21600"/>
              <a:gd name="T88" fmla="*/ 223276 w 21600"/>
              <a:gd name="T89" fmla="*/ 216487 h 21600"/>
              <a:gd name="T90" fmla="*/ 203233 w 21600"/>
              <a:gd name="T91" fmla="*/ 230207 h 21600"/>
              <a:gd name="T92" fmla="*/ 178693 w 21600"/>
              <a:gd name="T93" fmla="*/ 235126 h 21600"/>
              <a:gd name="T94" fmla="*/ 154004 w 21600"/>
              <a:gd name="T95" fmla="*/ 230207 h 21600"/>
              <a:gd name="T96" fmla="*/ 133962 w 21600"/>
              <a:gd name="T97" fmla="*/ 216487 h 21600"/>
              <a:gd name="T98" fmla="*/ 120485 w 21600"/>
              <a:gd name="T99" fmla="*/ 196189 h 21600"/>
              <a:gd name="T100" fmla="*/ 115507 w 21600"/>
              <a:gd name="T101" fmla="*/ 171636 h 21600"/>
              <a:gd name="T102" fmla="*/ 120485 w 21600"/>
              <a:gd name="T103" fmla="*/ 146793 h 21600"/>
              <a:gd name="T104" fmla="*/ 133962 w 21600"/>
              <a:gd name="T105" fmla="*/ 126689 h 21600"/>
              <a:gd name="T106" fmla="*/ 154004 w 21600"/>
              <a:gd name="T107" fmla="*/ 113176 h 21600"/>
              <a:gd name="T108" fmla="*/ 178693 w 21600"/>
              <a:gd name="T109" fmla="*/ 108230 h 2160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1600" h="21600">
                <a:moveTo>
                  <a:pt x="20263" y="3223"/>
                </a:moveTo>
                <a:cubicBezTo>
                  <a:pt x="20633" y="3223"/>
                  <a:pt x="20946" y="3385"/>
                  <a:pt x="21208" y="3714"/>
                </a:cubicBezTo>
                <a:cubicBezTo>
                  <a:pt x="21470" y="4043"/>
                  <a:pt x="21600" y="4428"/>
                  <a:pt x="21600" y="4865"/>
                </a:cubicBezTo>
                <a:lnTo>
                  <a:pt x="21600" y="19984"/>
                </a:lnTo>
                <a:cubicBezTo>
                  <a:pt x="21600" y="20422"/>
                  <a:pt x="21470" y="20804"/>
                  <a:pt x="21208" y="21121"/>
                </a:cubicBezTo>
                <a:cubicBezTo>
                  <a:pt x="20946" y="21441"/>
                  <a:pt x="20633" y="21600"/>
                  <a:pt x="20263" y="21600"/>
                </a:cubicBezTo>
                <a:lnTo>
                  <a:pt x="1349" y="21600"/>
                </a:lnTo>
                <a:cubicBezTo>
                  <a:pt x="982" y="21600"/>
                  <a:pt x="663" y="21441"/>
                  <a:pt x="399" y="21121"/>
                </a:cubicBezTo>
                <a:cubicBezTo>
                  <a:pt x="135" y="20804"/>
                  <a:pt x="0" y="20422"/>
                  <a:pt x="0" y="19984"/>
                </a:cubicBezTo>
                <a:lnTo>
                  <a:pt x="0" y="4865"/>
                </a:lnTo>
                <a:cubicBezTo>
                  <a:pt x="0" y="4428"/>
                  <a:pt x="135" y="4043"/>
                  <a:pt x="399" y="3714"/>
                </a:cubicBezTo>
                <a:cubicBezTo>
                  <a:pt x="663" y="3385"/>
                  <a:pt x="982" y="3223"/>
                  <a:pt x="1349" y="3223"/>
                </a:cubicBezTo>
                <a:lnTo>
                  <a:pt x="5638" y="3223"/>
                </a:lnTo>
                <a:lnTo>
                  <a:pt x="6319" y="1460"/>
                </a:lnTo>
                <a:cubicBezTo>
                  <a:pt x="6458" y="1058"/>
                  <a:pt x="6718" y="714"/>
                  <a:pt x="7090" y="426"/>
                </a:cubicBezTo>
                <a:cubicBezTo>
                  <a:pt x="7467" y="144"/>
                  <a:pt x="7839" y="0"/>
                  <a:pt x="8204" y="0"/>
                </a:cubicBezTo>
                <a:lnTo>
                  <a:pt x="13396" y="0"/>
                </a:lnTo>
                <a:cubicBezTo>
                  <a:pt x="13763" y="0"/>
                  <a:pt x="14136" y="144"/>
                  <a:pt x="14510" y="426"/>
                </a:cubicBezTo>
                <a:cubicBezTo>
                  <a:pt x="14885" y="714"/>
                  <a:pt x="15147" y="1058"/>
                  <a:pt x="15294" y="1460"/>
                </a:cubicBezTo>
                <a:lnTo>
                  <a:pt x="15962" y="3223"/>
                </a:lnTo>
                <a:lnTo>
                  <a:pt x="20263" y="3223"/>
                </a:lnTo>
                <a:close/>
                <a:moveTo>
                  <a:pt x="10806" y="19185"/>
                </a:moveTo>
                <a:cubicBezTo>
                  <a:pt x="11572" y="19185"/>
                  <a:pt x="12299" y="19003"/>
                  <a:pt x="12987" y="18650"/>
                </a:cubicBezTo>
                <a:cubicBezTo>
                  <a:pt x="13673" y="18295"/>
                  <a:pt x="14270" y="17810"/>
                  <a:pt x="14775" y="17196"/>
                </a:cubicBezTo>
                <a:cubicBezTo>
                  <a:pt x="15279" y="16582"/>
                  <a:pt x="15678" y="15862"/>
                  <a:pt x="15974" y="15048"/>
                </a:cubicBezTo>
                <a:cubicBezTo>
                  <a:pt x="16270" y="14235"/>
                  <a:pt x="16420" y="13356"/>
                  <a:pt x="16420" y="12422"/>
                </a:cubicBezTo>
                <a:cubicBezTo>
                  <a:pt x="16420" y="11499"/>
                  <a:pt x="16270" y="10624"/>
                  <a:pt x="15974" y="9795"/>
                </a:cubicBezTo>
                <a:cubicBezTo>
                  <a:pt x="15678" y="8967"/>
                  <a:pt x="15279" y="8250"/>
                  <a:pt x="14775" y="7645"/>
                </a:cubicBezTo>
                <a:cubicBezTo>
                  <a:pt x="14270" y="7036"/>
                  <a:pt x="13673" y="6558"/>
                  <a:pt x="12987" y="6199"/>
                </a:cubicBezTo>
                <a:cubicBezTo>
                  <a:pt x="12299" y="5844"/>
                  <a:pt x="11572" y="5667"/>
                  <a:pt x="10806" y="5667"/>
                </a:cubicBezTo>
                <a:cubicBezTo>
                  <a:pt x="10040" y="5667"/>
                  <a:pt x="9313" y="5847"/>
                  <a:pt x="8620" y="6199"/>
                </a:cubicBezTo>
                <a:cubicBezTo>
                  <a:pt x="7930" y="6558"/>
                  <a:pt x="7332" y="7036"/>
                  <a:pt x="6828" y="7645"/>
                </a:cubicBezTo>
                <a:cubicBezTo>
                  <a:pt x="6324" y="8250"/>
                  <a:pt x="5922" y="8964"/>
                  <a:pt x="5626" y="9789"/>
                </a:cubicBezTo>
                <a:cubicBezTo>
                  <a:pt x="5330" y="10612"/>
                  <a:pt x="5180" y="11491"/>
                  <a:pt x="5180" y="12422"/>
                </a:cubicBezTo>
                <a:cubicBezTo>
                  <a:pt x="5180" y="13356"/>
                  <a:pt x="5330" y="14235"/>
                  <a:pt x="5626" y="15048"/>
                </a:cubicBezTo>
                <a:cubicBezTo>
                  <a:pt x="5922" y="15862"/>
                  <a:pt x="6324" y="16582"/>
                  <a:pt x="6828" y="17196"/>
                </a:cubicBezTo>
                <a:cubicBezTo>
                  <a:pt x="7332" y="17810"/>
                  <a:pt x="7930" y="18295"/>
                  <a:pt x="8620" y="18650"/>
                </a:cubicBezTo>
                <a:cubicBezTo>
                  <a:pt x="9313" y="19006"/>
                  <a:pt x="10040" y="19185"/>
                  <a:pt x="10806" y="19185"/>
                </a:cubicBezTo>
                <a:moveTo>
                  <a:pt x="10806" y="7833"/>
                </a:moveTo>
                <a:cubicBezTo>
                  <a:pt x="11337" y="7833"/>
                  <a:pt x="11834" y="7953"/>
                  <a:pt x="12295" y="8191"/>
                </a:cubicBezTo>
                <a:cubicBezTo>
                  <a:pt x="12755" y="8432"/>
                  <a:pt x="13159" y="8755"/>
                  <a:pt x="13502" y="9169"/>
                </a:cubicBezTo>
                <a:cubicBezTo>
                  <a:pt x="13847" y="9584"/>
                  <a:pt x="14118" y="10069"/>
                  <a:pt x="14317" y="10624"/>
                </a:cubicBezTo>
                <a:cubicBezTo>
                  <a:pt x="14515" y="11185"/>
                  <a:pt x="14615" y="11781"/>
                  <a:pt x="14615" y="12422"/>
                </a:cubicBezTo>
                <a:cubicBezTo>
                  <a:pt x="14615" y="13056"/>
                  <a:pt x="14515" y="13650"/>
                  <a:pt x="14317" y="14205"/>
                </a:cubicBezTo>
                <a:cubicBezTo>
                  <a:pt x="14118" y="14757"/>
                  <a:pt x="13847" y="15245"/>
                  <a:pt x="13502" y="15668"/>
                </a:cubicBezTo>
                <a:cubicBezTo>
                  <a:pt x="13159" y="16091"/>
                  <a:pt x="12752" y="16420"/>
                  <a:pt x="12290" y="16661"/>
                </a:cubicBezTo>
                <a:cubicBezTo>
                  <a:pt x="11825" y="16899"/>
                  <a:pt x="11330" y="17017"/>
                  <a:pt x="10806" y="17017"/>
                </a:cubicBezTo>
                <a:cubicBezTo>
                  <a:pt x="10275" y="17017"/>
                  <a:pt x="9778" y="16899"/>
                  <a:pt x="9313" y="16661"/>
                </a:cubicBezTo>
                <a:cubicBezTo>
                  <a:pt x="8848" y="16420"/>
                  <a:pt x="8444" y="16091"/>
                  <a:pt x="8101" y="15668"/>
                </a:cubicBezTo>
                <a:cubicBezTo>
                  <a:pt x="7756" y="15245"/>
                  <a:pt x="7484" y="14755"/>
                  <a:pt x="7286" y="14199"/>
                </a:cubicBezTo>
                <a:cubicBezTo>
                  <a:pt x="7085" y="13641"/>
                  <a:pt x="6985" y="13045"/>
                  <a:pt x="6985" y="12422"/>
                </a:cubicBezTo>
                <a:cubicBezTo>
                  <a:pt x="6985" y="11781"/>
                  <a:pt x="7085" y="11185"/>
                  <a:pt x="7286" y="10624"/>
                </a:cubicBezTo>
                <a:cubicBezTo>
                  <a:pt x="7484" y="10068"/>
                  <a:pt x="7756" y="9584"/>
                  <a:pt x="8101" y="9169"/>
                </a:cubicBezTo>
                <a:cubicBezTo>
                  <a:pt x="8444" y="8755"/>
                  <a:pt x="8848" y="8432"/>
                  <a:pt x="9313" y="8191"/>
                </a:cubicBezTo>
                <a:cubicBezTo>
                  <a:pt x="9778" y="7953"/>
                  <a:pt x="10275" y="7833"/>
                  <a:pt x="10806" y="783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AutoShape 12"/>
          <p:cNvSpPr/>
          <p:nvPr/>
        </p:nvSpPr>
        <p:spPr bwMode="auto">
          <a:xfrm>
            <a:off x="6737350" y="2243526"/>
            <a:ext cx="357187" cy="296863"/>
          </a:xfrm>
          <a:custGeom>
            <a:avLst/>
            <a:gdLst>
              <a:gd name="T0" fmla="*/ 357187 w 21600"/>
              <a:gd name="T1" fmla="*/ 129192 h 21579"/>
              <a:gd name="T2" fmla="*/ 350870 w 21600"/>
              <a:gd name="T3" fmla="*/ 147159 h 21579"/>
              <a:gd name="T4" fmla="*/ 335078 w 21600"/>
              <a:gd name="T5" fmla="*/ 157215 h 21579"/>
              <a:gd name="T6" fmla="*/ 335078 w 21600"/>
              <a:gd name="T7" fmla="*/ 228518 h 21579"/>
              <a:gd name="T8" fmla="*/ 326264 w 21600"/>
              <a:gd name="T9" fmla="*/ 249387 h 21579"/>
              <a:gd name="T10" fmla="*/ 305246 w 21600"/>
              <a:gd name="T11" fmla="*/ 258068 h 21579"/>
              <a:gd name="T12" fmla="*/ 273463 w 21600"/>
              <a:gd name="T13" fmla="*/ 232549 h 21579"/>
              <a:gd name="T14" fmla="*/ 233428 w 21600"/>
              <a:gd name="T15" fmla="*/ 209864 h 21579"/>
              <a:gd name="T16" fmla="*/ 189342 w 21600"/>
              <a:gd name="T17" fmla="*/ 192172 h 21579"/>
              <a:gd name="T18" fmla="*/ 145339 w 21600"/>
              <a:gd name="T19" fmla="*/ 182528 h 21579"/>
              <a:gd name="T20" fmla="*/ 131779 w 21600"/>
              <a:gd name="T21" fmla="*/ 190246 h 21579"/>
              <a:gd name="T22" fmla="*/ 124602 w 21600"/>
              <a:gd name="T23" fmla="*/ 202311 h 21579"/>
              <a:gd name="T24" fmla="*/ 124205 w 21600"/>
              <a:gd name="T25" fmla="*/ 215958 h 21579"/>
              <a:gd name="T26" fmla="*/ 131415 w 21600"/>
              <a:gd name="T27" fmla="*/ 228518 h 21579"/>
              <a:gd name="T28" fmla="*/ 126950 w 21600"/>
              <a:gd name="T29" fmla="*/ 243128 h 21579"/>
              <a:gd name="T30" fmla="*/ 130919 w 21600"/>
              <a:gd name="T31" fmla="*/ 255963 h 21579"/>
              <a:gd name="T32" fmla="*/ 140527 w 21600"/>
              <a:gd name="T33" fmla="*/ 267836 h 21579"/>
              <a:gd name="T34" fmla="*/ 153309 w 21600"/>
              <a:gd name="T35" fmla="*/ 279144 h 21579"/>
              <a:gd name="T36" fmla="*/ 139832 w 21600"/>
              <a:gd name="T37" fmla="*/ 291828 h 21579"/>
              <a:gd name="T38" fmla="*/ 119261 w 21600"/>
              <a:gd name="T39" fmla="*/ 296753 h 21579"/>
              <a:gd name="T40" fmla="*/ 97846 w 21600"/>
              <a:gd name="T41" fmla="*/ 294731 h 21579"/>
              <a:gd name="T42" fmla="*/ 81409 w 21600"/>
              <a:gd name="T43" fmla="*/ 286298 h 21579"/>
              <a:gd name="T44" fmla="*/ 73637 w 21600"/>
              <a:gd name="T45" fmla="*/ 262154 h 21579"/>
              <a:gd name="T46" fmla="*/ 66675 w 21600"/>
              <a:gd name="T47" fmla="*/ 236951 h 21579"/>
              <a:gd name="T48" fmla="*/ 63963 w 21600"/>
              <a:gd name="T49" fmla="*/ 210221 h 21579"/>
              <a:gd name="T50" fmla="*/ 68626 w 21600"/>
              <a:gd name="T51" fmla="*/ 180960 h 21579"/>
              <a:gd name="T52" fmla="*/ 29832 w 21600"/>
              <a:gd name="T53" fmla="*/ 180960 h 21579"/>
              <a:gd name="T54" fmla="*/ 8830 w 21600"/>
              <a:gd name="T55" fmla="*/ 172279 h 21579"/>
              <a:gd name="T56" fmla="*/ 0 w 21600"/>
              <a:gd name="T57" fmla="*/ 151204 h 21579"/>
              <a:gd name="T58" fmla="*/ 0 w 21600"/>
              <a:gd name="T59" fmla="*/ 106947 h 21579"/>
              <a:gd name="T60" fmla="*/ 8698 w 21600"/>
              <a:gd name="T61" fmla="*/ 85913 h 21579"/>
              <a:gd name="T62" fmla="*/ 29832 w 21600"/>
              <a:gd name="T63" fmla="*/ 77108 h 21579"/>
              <a:gd name="T64" fmla="*/ 126553 w 21600"/>
              <a:gd name="T65" fmla="*/ 77108 h 21579"/>
              <a:gd name="T66" fmla="*/ 174046 w 21600"/>
              <a:gd name="T67" fmla="*/ 70656 h 21579"/>
              <a:gd name="T68" fmla="*/ 223424 w 21600"/>
              <a:gd name="T69" fmla="*/ 53295 h 21579"/>
              <a:gd name="T70" fmla="*/ 269097 w 21600"/>
              <a:gd name="T71" fmla="*/ 28505 h 21579"/>
              <a:gd name="T72" fmla="*/ 305246 w 21600"/>
              <a:gd name="T73" fmla="*/ 0 h 21579"/>
              <a:gd name="T74" fmla="*/ 326264 w 21600"/>
              <a:gd name="T75" fmla="*/ 8722 h 21579"/>
              <a:gd name="T76" fmla="*/ 335078 w 21600"/>
              <a:gd name="T77" fmla="*/ 29798 h 21579"/>
              <a:gd name="T78" fmla="*/ 335078 w 21600"/>
              <a:gd name="T79" fmla="*/ 100894 h 21579"/>
              <a:gd name="T80" fmla="*/ 350870 w 21600"/>
              <a:gd name="T81" fmla="*/ 111033 h 21579"/>
              <a:gd name="T82" fmla="*/ 357187 w 21600"/>
              <a:gd name="T83" fmla="*/ 129192 h 21579"/>
              <a:gd name="T84" fmla="*/ 305246 w 21600"/>
              <a:gd name="T85" fmla="*/ 39276 h 21579"/>
              <a:gd name="T86" fmla="*/ 273066 w 21600"/>
              <a:gd name="T87" fmla="*/ 61246 h 21579"/>
              <a:gd name="T88" fmla="*/ 236140 w 21600"/>
              <a:gd name="T89" fmla="*/ 80259 h 21579"/>
              <a:gd name="T90" fmla="*/ 196420 w 21600"/>
              <a:gd name="T91" fmla="*/ 95240 h 21579"/>
              <a:gd name="T92" fmla="*/ 156385 w 21600"/>
              <a:gd name="T93" fmla="*/ 104608 h 21579"/>
              <a:gd name="T94" fmla="*/ 156385 w 21600"/>
              <a:gd name="T95" fmla="*/ 153707 h 21579"/>
              <a:gd name="T96" fmla="*/ 196420 w 21600"/>
              <a:gd name="T97" fmla="*/ 163186 h 21579"/>
              <a:gd name="T98" fmla="*/ 236140 w 21600"/>
              <a:gd name="T99" fmla="*/ 178250 h 21579"/>
              <a:gd name="T100" fmla="*/ 273265 w 21600"/>
              <a:gd name="T101" fmla="*/ 197386 h 21579"/>
              <a:gd name="T102" fmla="*/ 305246 w 21600"/>
              <a:gd name="T103" fmla="*/ 219026 h 21579"/>
              <a:gd name="T104" fmla="*/ 305246 w 21600"/>
              <a:gd name="T105" fmla="*/ 39276 h 21579"/>
              <a:gd name="T106" fmla="*/ 305246 w 21600"/>
              <a:gd name="T107" fmla="*/ 39276 h 2157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3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6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8" y="19469"/>
                </a:cubicBezTo>
                <a:cubicBezTo>
                  <a:pt x="8737" y="19745"/>
                  <a:pt x="8997" y="20021"/>
                  <a:pt x="9271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600"/>
                  <a:pt x="6341" y="21550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5" y="19657"/>
                  <a:pt x="4453" y="19056"/>
                </a:cubicBezTo>
                <a:cubicBezTo>
                  <a:pt x="4282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4" y="13154"/>
                </a:lnTo>
                <a:cubicBezTo>
                  <a:pt x="1312" y="13154"/>
                  <a:pt x="889" y="12945"/>
                  <a:pt x="534" y="12523"/>
                </a:cubicBezTo>
                <a:cubicBezTo>
                  <a:pt x="176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6" y="6677"/>
                  <a:pt x="526" y="6245"/>
                </a:cubicBezTo>
                <a:cubicBezTo>
                  <a:pt x="879" y="5820"/>
                  <a:pt x="1305" y="5605"/>
                  <a:pt x="1804" y="5605"/>
                </a:cubicBezTo>
                <a:lnTo>
                  <a:pt x="7653" y="5605"/>
                </a:lnTo>
                <a:cubicBezTo>
                  <a:pt x="8551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5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  <a:moveTo>
                  <a:pt x="18459" y="2855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AutoShape 13"/>
          <p:cNvSpPr/>
          <p:nvPr/>
        </p:nvSpPr>
        <p:spPr bwMode="auto">
          <a:xfrm>
            <a:off x="7467600" y="3508764"/>
            <a:ext cx="357187" cy="358775"/>
          </a:xfrm>
          <a:custGeom>
            <a:avLst/>
            <a:gdLst>
              <a:gd name="T0" fmla="*/ 353169 w 21600"/>
              <a:gd name="T1" fmla="*/ 312300 h 21600"/>
              <a:gd name="T2" fmla="*/ 357187 w 21600"/>
              <a:gd name="T3" fmla="*/ 322848 h 21600"/>
              <a:gd name="T4" fmla="*/ 353169 w 21600"/>
              <a:gd name="T5" fmla="*/ 332515 h 21600"/>
              <a:gd name="T6" fmla="*/ 343081 w 21600"/>
              <a:gd name="T7" fmla="*/ 344507 h 21600"/>
              <a:gd name="T8" fmla="*/ 331109 w 21600"/>
              <a:gd name="T9" fmla="*/ 354606 h 21600"/>
              <a:gd name="T10" fmla="*/ 321584 w 21600"/>
              <a:gd name="T11" fmla="*/ 358775 h 21600"/>
              <a:gd name="T12" fmla="*/ 311067 w 21600"/>
              <a:gd name="T13" fmla="*/ 354506 h 21600"/>
              <a:gd name="T14" fmla="*/ 230799 w 21600"/>
              <a:gd name="T15" fmla="*/ 274114 h 21600"/>
              <a:gd name="T16" fmla="*/ 191657 w 21600"/>
              <a:gd name="T17" fmla="*/ 292402 h 21600"/>
              <a:gd name="T18" fmla="*/ 148944 w 21600"/>
              <a:gd name="T19" fmla="*/ 298830 h 21600"/>
              <a:gd name="T20" fmla="*/ 91248 w 21600"/>
              <a:gd name="T21" fmla="*/ 287203 h 21600"/>
              <a:gd name="T22" fmla="*/ 43739 w 21600"/>
              <a:gd name="T23" fmla="*/ 255029 h 21600"/>
              <a:gd name="T24" fmla="*/ 11592 w 21600"/>
              <a:gd name="T25" fmla="*/ 207408 h 21600"/>
              <a:gd name="T26" fmla="*/ 0 w 21600"/>
              <a:gd name="T27" fmla="*/ 149490 h 21600"/>
              <a:gd name="T28" fmla="*/ 11592 w 21600"/>
              <a:gd name="T29" fmla="*/ 91604 h 21600"/>
              <a:gd name="T30" fmla="*/ 43739 w 21600"/>
              <a:gd name="T31" fmla="*/ 43950 h 21600"/>
              <a:gd name="T32" fmla="*/ 91149 w 21600"/>
              <a:gd name="T33" fmla="*/ 11776 h 21600"/>
              <a:gd name="T34" fmla="*/ 148944 w 21600"/>
              <a:gd name="T35" fmla="*/ 0 h 21600"/>
              <a:gd name="T36" fmla="*/ 206507 w 21600"/>
              <a:gd name="T37" fmla="*/ 11776 h 21600"/>
              <a:gd name="T38" fmla="*/ 253983 w 21600"/>
              <a:gd name="T39" fmla="*/ 43950 h 21600"/>
              <a:gd name="T40" fmla="*/ 286080 w 21600"/>
              <a:gd name="T41" fmla="*/ 91604 h 21600"/>
              <a:gd name="T42" fmla="*/ 297705 w 21600"/>
              <a:gd name="T43" fmla="*/ 149490 h 21600"/>
              <a:gd name="T44" fmla="*/ 291306 w 21600"/>
              <a:gd name="T45" fmla="*/ 192493 h 21600"/>
              <a:gd name="T46" fmla="*/ 273083 w 21600"/>
              <a:gd name="T47" fmla="*/ 231659 h 21600"/>
              <a:gd name="T48" fmla="*/ 353169 w 21600"/>
              <a:gd name="T49" fmla="*/ 312300 h 21600"/>
              <a:gd name="T50" fmla="*/ 59482 w 21600"/>
              <a:gd name="T51" fmla="*/ 149490 h 21600"/>
              <a:gd name="T52" fmla="*/ 66625 w 21600"/>
              <a:gd name="T53" fmla="*/ 184669 h 21600"/>
              <a:gd name="T54" fmla="*/ 85874 w 21600"/>
              <a:gd name="T55" fmla="*/ 212956 h 21600"/>
              <a:gd name="T56" fmla="*/ 114234 w 21600"/>
              <a:gd name="T57" fmla="*/ 232041 h 21600"/>
              <a:gd name="T58" fmla="*/ 148894 w 21600"/>
              <a:gd name="T59" fmla="*/ 239084 h 21600"/>
              <a:gd name="T60" fmla="*/ 183422 w 21600"/>
              <a:gd name="T61" fmla="*/ 232041 h 21600"/>
              <a:gd name="T62" fmla="*/ 211699 w 21600"/>
              <a:gd name="T63" fmla="*/ 212956 h 21600"/>
              <a:gd name="T64" fmla="*/ 230948 w 21600"/>
              <a:gd name="T65" fmla="*/ 184669 h 21600"/>
              <a:gd name="T66" fmla="*/ 238092 w 21600"/>
              <a:gd name="T67" fmla="*/ 149490 h 21600"/>
              <a:gd name="T68" fmla="*/ 230948 w 21600"/>
              <a:gd name="T69" fmla="*/ 114825 h 21600"/>
              <a:gd name="T70" fmla="*/ 211699 w 21600"/>
              <a:gd name="T71" fmla="*/ 86255 h 21600"/>
              <a:gd name="T72" fmla="*/ 183422 w 21600"/>
              <a:gd name="T73" fmla="*/ 66971 h 21600"/>
              <a:gd name="T74" fmla="*/ 148894 w 21600"/>
              <a:gd name="T75" fmla="*/ 59895 h 21600"/>
              <a:gd name="T76" fmla="*/ 114234 w 21600"/>
              <a:gd name="T77" fmla="*/ 66971 h 21600"/>
              <a:gd name="T78" fmla="*/ 85874 w 21600"/>
              <a:gd name="T79" fmla="*/ 86255 h 21600"/>
              <a:gd name="T80" fmla="*/ 66625 w 21600"/>
              <a:gd name="T81" fmla="*/ 114825 h 21600"/>
              <a:gd name="T82" fmla="*/ 59482 w 21600"/>
              <a:gd name="T83" fmla="*/ 149490 h 21600"/>
              <a:gd name="T84" fmla="*/ 148944 w 21600"/>
              <a:gd name="T85" fmla="*/ 92866 h 21600"/>
              <a:gd name="T86" fmla="*/ 156650 w 21600"/>
              <a:gd name="T87" fmla="*/ 96105 h 21600"/>
              <a:gd name="T88" fmla="*/ 159874 w 21600"/>
              <a:gd name="T89" fmla="*/ 104311 h 21600"/>
              <a:gd name="T90" fmla="*/ 156650 w 21600"/>
              <a:gd name="T91" fmla="*/ 112051 h 21600"/>
              <a:gd name="T92" fmla="*/ 148944 w 21600"/>
              <a:gd name="T93" fmla="*/ 115340 h 21600"/>
              <a:gd name="T94" fmla="*/ 124883 w 21600"/>
              <a:gd name="T95" fmla="*/ 125189 h 21600"/>
              <a:gd name="T96" fmla="*/ 114928 w 21600"/>
              <a:gd name="T97" fmla="*/ 149440 h 21600"/>
              <a:gd name="T98" fmla="*/ 111704 w 21600"/>
              <a:gd name="T99" fmla="*/ 157230 h 21600"/>
              <a:gd name="T100" fmla="*/ 103998 w 21600"/>
              <a:gd name="T101" fmla="*/ 160419 h 21600"/>
              <a:gd name="T102" fmla="*/ 95680 w 21600"/>
              <a:gd name="T103" fmla="*/ 157230 h 21600"/>
              <a:gd name="T104" fmla="*/ 92604 w 21600"/>
              <a:gd name="T105" fmla="*/ 149440 h 21600"/>
              <a:gd name="T106" fmla="*/ 96953 w 21600"/>
              <a:gd name="T107" fmla="*/ 127664 h 21600"/>
              <a:gd name="T108" fmla="*/ 109091 w 21600"/>
              <a:gd name="T109" fmla="*/ 109476 h 21600"/>
              <a:gd name="T110" fmla="*/ 126950 w 21600"/>
              <a:gd name="T111" fmla="*/ 97284 h 21600"/>
              <a:gd name="T112" fmla="*/ 148944 w 21600"/>
              <a:gd name="T113" fmla="*/ 92866 h 2160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1600" h="21600">
                <a:moveTo>
                  <a:pt x="21357" y="18802"/>
                </a:moveTo>
                <a:cubicBezTo>
                  <a:pt x="21518" y="18965"/>
                  <a:pt x="21600" y="19177"/>
                  <a:pt x="21600" y="19437"/>
                </a:cubicBezTo>
                <a:cubicBezTo>
                  <a:pt x="21600" y="19581"/>
                  <a:pt x="21518" y="19776"/>
                  <a:pt x="21357" y="20019"/>
                </a:cubicBezTo>
                <a:cubicBezTo>
                  <a:pt x="21193" y="20261"/>
                  <a:pt x="20990" y="20504"/>
                  <a:pt x="20747" y="20741"/>
                </a:cubicBezTo>
                <a:cubicBezTo>
                  <a:pt x="20504" y="20979"/>
                  <a:pt x="20261" y="21185"/>
                  <a:pt x="20023" y="21349"/>
                </a:cubicBezTo>
                <a:cubicBezTo>
                  <a:pt x="19783" y="21518"/>
                  <a:pt x="19594" y="21600"/>
                  <a:pt x="19447" y="21600"/>
                </a:cubicBezTo>
                <a:cubicBezTo>
                  <a:pt x="19190" y="21600"/>
                  <a:pt x="18975" y="21515"/>
                  <a:pt x="18811" y="21343"/>
                </a:cubicBezTo>
                <a:lnTo>
                  <a:pt x="13957" y="16503"/>
                </a:lnTo>
                <a:cubicBezTo>
                  <a:pt x="13217" y="16980"/>
                  <a:pt x="12429" y="17350"/>
                  <a:pt x="11590" y="17604"/>
                </a:cubicBezTo>
                <a:cubicBezTo>
                  <a:pt x="10751" y="17864"/>
                  <a:pt x="9892" y="17991"/>
                  <a:pt x="9007" y="17991"/>
                </a:cubicBezTo>
                <a:cubicBezTo>
                  <a:pt x="7770" y="17991"/>
                  <a:pt x="6609" y="17760"/>
                  <a:pt x="5518" y="17291"/>
                </a:cubicBezTo>
                <a:cubicBezTo>
                  <a:pt x="4427" y="16822"/>
                  <a:pt x="3470" y="16175"/>
                  <a:pt x="2645" y="15354"/>
                </a:cubicBezTo>
                <a:cubicBezTo>
                  <a:pt x="1817" y="14535"/>
                  <a:pt x="1173" y="13580"/>
                  <a:pt x="701" y="12487"/>
                </a:cubicBezTo>
                <a:cubicBezTo>
                  <a:pt x="232" y="11400"/>
                  <a:pt x="0" y="10237"/>
                  <a:pt x="0" y="9000"/>
                </a:cubicBezTo>
                <a:cubicBezTo>
                  <a:pt x="0" y="7769"/>
                  <a:pt x="232" y="6602"/>
                  <a:pt x="701" y="5515"/>
                </a:cubicBezTo>
                <a:cubicBezTo>
                  <a:pt x="1170" y="4422"/>
                  <a:pt x="1817" y="3468"/>
                  <a:pt x="2645" y="2646"/>
                </a:cubicBezTo>
                <a:cubicBezTo>
                  <a:pt x="3470" y="1827"/>
                  <a:pt x="4425" y="1180"/>
                  <a:pt x="5512" y="709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5" y="0"/>
                  <a:pt x="11403" y="237"/>
                  <a:pt x="12488" y="709"/>
                </a:cubicBezTo>
                <a:cubicBezTo>
                  <a:pt x="13573" y="1180"/>
                  <a:pt x="14531" y="1827"/>
                  <a:pt x="15359" y="2646"/>
                </a:cubicBezTo>
                <a:cubicBezTo>
                  <a:pt x="16184" y="3468"/>
                  <a:pt x="16831" y="4422"/>
                  <a:pt x="17300" y="5515"/>
                </a:cubicBezTo>
                <a:cubicBezTo>
                  <a:pt x="17769" y="6602"/>
                  <a:pt x="18003" y="7769"/>
                  <a:pt x="18003" y="9000"/>
                </a:cubicBezTo>
                <a:cubicBezTo>
                  <a:pt x="18003" y="9887"/>
                  <a:pt x="17873" y="10748"/>
                  <a:pt x="17616" y="11589"/>
                </a:cubicBezTo>
                <a:cubicBezTo>
                  <a:pt x="17359" y="12434"/>
                  <a:pt x="16992" y="13219"/>
                  <a:pt x="16514" y="13947"/>
                </a:cubicBezTo>
                <a:lnTo>
                  <a:pt x="21357" y="18802"/>
                </a:lnTo>
                <a:close/>
                <a:moveTo>
                  <a:pt x="3597" y="9000"/>
                </a:moveTo>
                <a:cubicBezTo>
                  <a:pt x="3597" y="9759"/>
                  <a:pt x="3741" y="10465"/>
                  <a:pt x="4029" y="11118"/>
                </a:cubicBezTo>
                <a:cubicBezTo>
                  <a:pt x="4317" y="11770"/>
                  <a:pt x="4707" y="12338"/>
                  <a:pt x="5193" y="12821"/>
                </a:cubicBezTo>
                <a:cubicBezTo>
                  <a:pt x="5679" y="13301"/>
                  <a:pt x="6253" y="13685"/>
                  <a:pt x="6908" y="13970"/>
                </a:cubicBezTo>
                <a:cubicBezTo>
                  <a:pt x="7566" y="14252"/>
                  <a:pt x="8264" y="14394"/>
                  <a:pt x="9004" y="14394"/>
                </a:cubicBezTo>
                <a:cubicBezTo>
                  <a:pt x="9745" y="14394"/>
                  <a:pt x="10440" y="14252"/>
                  <a:pt x="11092" y="13970"/>
                </a:cubicBezTo>
                <a:cubicBezTo>
                  <a:pt x="11745" y="13685"/>
                  <a:pt x="12319" y="13301"/>
                  <a:pt x="12802" y="12821"/>
                </a:cubicBezTo>
                <a:cubicBezTo>
                  <a:pt x="13291" y="12338"/>
                  <a:pt x="13678" y="11770"/>
                  <a:pt x="13966" y="11118"/>
                </a:cubicBezTo>
                <a:cubicBezTo>
                  <a:pt x="14254" y="10465"/>
                  <a:pt x="14398" y="9759"/>
                  <a:pt x="14398" y="9000"/>
                </a:cubicBezTo>
                <a:cubicBezTo>
                  <a:pt x="14398" y="8260"/>
                  <a:pt x="14254" y="7565"/>
                  <a:pt x="13966" y="6913"/>
                </a:cubicBezTo>
                <a:cubicBezTo>
                  <a:pt x="13675" y="6258"/>
                  <a:pt x="13291" y="5684"/>
                  <a:pt x="12802" y="5193"/>
                </a:cubicBezTo>
                <a:cubicBezTo>
                  <a:pt x="12316" y="4704"/>
                  <a:pt x="11745" y="4317"/>
                  <a:pt x="11092" y="4032"/>
                </a:cubicBezTo>
                <a:cubicBezTo>
                  <a:pt x="10440" y="3750"/>
                  <a:pt x="9742" y="3606"/>
                  <a:pt x="9004" y="3606"/>
                </a:cubicBezTo>
                <a:cubicBezTo>
                  <a:pt x="8267" y="3606"/>
                  <a:pt x="7566" y="3750"/>
                  <a:pt x="6908" y="4032"/>
                </a:cubicBezTo>
                <a:cubicBezTo>
                  <a:pt x="6253" y="4317"/>
                  <a:pt x="5676" y="4704"/>
                  <a:pt x="5193" y="5193"/>
                </a:cubicBezTo>
                <a:cubicBezTo>
                  <a:pt x="4707" y="5684"/>
                  <a:pt x="4317" y="6258"/>
                  <a:pt x="4029" y="6913"/>
                </a:cubicBezTo>
                <a:cubicBezTo>
                  <a:pt x="3741" y="7565"/>
                  <a:pt x="3597" y="8257"/>
                  <a:pt x="3597" y="9000"/>
                </a:cubicBezTo>
                <a:moveTo>
                  <a:pt x="9007" y="5591"/>
                </a:moveTo>
                <a:cubicBezTo>
                  <a:pt x="9185" y="5591"/>
                  <a:pt x="9344" y="5656"/>
                  <a:pt x="9473" y="5786"/>
                </a:cubicBezTo>
                <a:cubicBezTo>
                  <a:pt x="9603" y="5919"/>
                  <a:pt x="9668" y="6082"/>
                  <a:pt x="9668" y="6280"/>
                </a:cubicBezTo>
                <a:cubicBezTo>
                  <a:pt x="9668" y="6461"/>
                  <a:pt x="9603" y="6616"/>
                  <a:pt x="9473" y="6746"/>
                </a:cubicBezTo>
                <a:cubicBezTo>
                  <a:pt x="9344" y="6879"/>
                  <a:pt x="9185" y="6944"/>
                  <a:pt x="9007" y="6944"/>
                </a:cubicBezTo>
                <a:cubicBezTo>
                  <a:pt x="8439" y="6944"/>
                  <a:pt x="7953" y="7144"/>
                  <a:pt x="7552" y="7537"/>
                </a:cubicBezTo>
                <a:cubicBezTo>
                  <a:pt x="7151" y="7935"/>
                  <a:pt x="6950" y="8423"/>
                  <a:pt x="6950" y="8997"/>
                </a:cubicBezTo>
                <a:cubicBezTo>
                  <a:pt x="6950" y="9180"/>
                  <a:pt x="6885" y="9333"/>
                  <a:pt x="6755" y="9466"/>
                </a:cubicBezTo>
                <a:cubicBezTo>
                  <a:pt x="6623" y="9596"/>
                  <a:pt x="6467" y="9658"/>
                  <a:pt x="6289" y="9658"/>
                </a:cubicBezTo>
                <a:cubicBezTo>
                  <a:pt x="6080" y="9658"/>
                  <a:pt x="5914" y="9596"/>
                  <a:pt x="5786" y="9466"/>
                </a:cubicBezTo>
                <a:cubicBezTo>
                  <a:pt x="5659" y="9333"/>
                  <a:pt x="5600" y="9180"/>
                  <a:pt x="5600" y="8997"/>
                </a:cubicBezTo>
                <a:cubicBezTo>
                  <a:pt x="5600" y="8539"/>
                  <a:pt x="5685" y="8104"/>
                  <a:pt x="5863" y="7686"/>
                </a:cubicBezTo>
                <a:cubicBezTo>
                  <a:pt x="6038" y="7271"/>
                  <a:pt x="6281" y="6907"/>
                  <a:pt x="6597" y="6591"/>
                </a:cubicBezTo>
                <a:cubicBezTo>
                  <a:pt x="6905" y="6277"/>
                  <a:pt x="7264" y="6029"/>
                  <a:pt x="7677" y="5857"/>
                </a:cubicBezTo>
                <a:cubicBezTo>
                  <a:pt x="8086" y="5681"/>
                  <a:pt x="8530" y="5591"/>
                  <a:pt x="9007" y="559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AutoShape 25"/>
          <p:cNvSpPr/>
          <p:nvPr/>
        </p:nvSpPr>
        <p:spPr bwMode="auto">
          <a:xfrm>
            <a:off x="5726112" y="3373826"/>
            <a:ext cx="762000" cy="635000"/>
          </a:xfrm>
          <a:custGeom>
            <a:avLst/>
            <a:gdLst>
              <a:gd name="T0" fmla="*/ 762000 w 21600"/>
              <a:gd name="T1" fmla="*/ 47566 h 21600"/>
              <a:gd name="T2" fmla="*/ 714834 w 21600"/>
              <a:gd name="T3" fmla="*/ 635000 h 21600"/>
              <a:gd name="T4" fmla="*/ 0 w 21600"/>
              <a:gd name="T5" fmla="*/ 587434 h 21600"/>
              <a:gd name="T6" fmla="*/ 47484 w 21600"/>
              <a:gd name="T7" fmla="*/ 0 h 21600"/>
              <a:gd name="T8" fmla="*/ 138430 w 21600"/>
              <a:gd name="T9" fmla="*/ 52417 h 21600"/>
              <a:gd name="T10" fmla="*/ 52246 w 21600"/>
              <a:gd name="T11" fmla="*/ 52241 h 21600"/>
              <a:gd name="T12" fmla="*/ 51999 w 21600"/>
              <a:gd name="T13" fmla="*/ 138406 h 21600"/>
              <a:gd name="T14" fmla="*/ 138183 w 21600"/>
              <a:gd name="T15" fmla="*/ 138671 h 21600"/>
              <a:gd name="T16" fmla="*/ 142946 w 21600"/>
              <a:gd name="T17" fmla="*/ 211725 h 21600"/>
              <a:gd name="T18" fmla="*/ 63571 w 21600"/>
              <a:gd name="T19" fmla="*/ 195674 h 21600"/>
              <a:gd name="T20" fmla="*/ 47413 w 21600"/>
              <a:gd name="T21" fmla="*/ 275461 h 21600"/>
              <a:gd name="T22" fmla="*/ 126788 w 21600"/>
              <a:gd name="T23" fmla="*/ 291512 h 21600"/>
              <a:gd name="T24" fmla="*/ 142946 w 21600"/>
              <a:gd name="T25" fmla="*/ 211725 h 21600"/>
              <a:gd name="T26" fmla="*/ 126788 w 21600"/>
              <a:gd name="T27" fmla="*/ 343576 h 21600"/>
              <a:gd name="T28" fmla="*/ 47413 w 21600"/>
              <a:gd name="T29" fmla="*/ 359628 h 21600"/>
              <a:gd name="T30" fmla="*/ 63571 w 21600"/>
              <a:gd name="T31" fmla="*/ 439414 h 21600"/>
              <a:gd name="T32" fmla="*/ 142946 w 21600"/>
              <a:gd name="T33" fmla="*/ 423363 h 21600"/>
              <a:gd name="T34" fmla="*/ 138430 w 21600"/>
              <a:gd name="T35" fmla="*/ 496770 h 21600"/>
              <a:gd name="T36" fmla="*/ 52246 w 21600"/>
              <a:gd name="T37" fmla="*/ 496594 h 21600"/>
              <a:gd name="T38" fmla="*/ 51999 w 21600"/>
              <a:gd name="T39" fmla="*/ 582759 h 21600"/>
              <a:gd name="T40" fmla="*/ 138183 w 21600"/>
              <a:gd name="T41" fmla="*/ 582936 h 21600"/>
              <a:gd name="T42" fmla="*/ 571288 w 21600"/>
              <a:gd name="T43" fmla="*/ 63823 h 21600"/>
              <a:gd name="T44" fmla="*/ 206657 w 21600"/>
              <a:gd name="T45" fmla="*/ 47654 h 21600"/>
              <a:gd name="T46" fmla="*/ 190535 w 21600"/>
              <a:gd name="T47" fmla="*/ 275461 h 21600"/>
              <a:gd name="T48" fmla="*/ 555166 w 21600"/>
              <a:gd name="T49" fmla="*/ 291512 h 21600"/>
              <a:gd name="T50" fmla="*/ 571288 w 21600"/>
              <a:gd name="T51" fmla="*/ 63823 h 21600"/>
              <a:gd name="T52" fmla="*/ 555166 w 21600"/>
              <a:gd name="T53" fmla="*/ 343576 h 21600"/>
              <a:gd name="T54" fmla="*/ 190535 w 21600"/>
              <a:gd name="T55" fmla="*/ 359628 h 21600"/>
              <a:gd name="T56" fmla="*/ 206657 w 21600"/>
              <a:gd name="T57" fmla="*/ 587434 h 21600"/>
              <a:gd name="T58" fmla="*/ 571288 w 21600"/>
              <a:gd name="T59" fmla="*/ 571265 h 21600"/>
              <a:gd name="T60" fmla="*/ 710106 w 21600"/>
              <a:gd name="T61" fmla="*/ 52417 h 21600"/>
              <a:gd name="T62" fmla="*/ 623641 w 21600"/>
              <a:gd name="T63" fmla="*/ 52241 h 21600"/>
              <a:gd name="T64" fmla="*/ 623641 w 21600"/>
              <a:gd name="T65" fmla="*/ 138406 h 21600"/>
              <a:gd name="T66" fmla="*/ 710106 w 21600"/>
              <a:gd name="T67" fmla="*/ 138671 h 21600"/>
              <a:gd name="T68" fmla="*/ 714834 w 21600"/>
              <a:gd name="T69" fmla="*/ 211725 h 21600"/>
              <a:gd name="T70" fmla="*/ 635035 w 21600"/>
              <a:gd name="T71" fmla="*/ 195674 h 21600"/>
              <a:gd name="T72" fmla="*/ 618984 w 21600"/>
              <a:gd name="T73" fmla="*/ 275461 h 21600"/>
              <a:gd name="T74" fmla="*/ 698712 w 21600"/>
              <a:gd name="T75" fmla="*/ 291512 h 21600"/>
              <a:gd name="T76" fmla="*/ 714834 w 21600"/>
              <a:gd name="T77" fmla="*/ 211725 h 21600"/>
              <a:gd name="T78" fmla="*/ 698712 w 21600"/>
              <a:gd name="T79" fmla="*/ 343576 h 21600"/>
              <a:gd name="T80" fmla="*/ 618984 w 21600"/>
              <a:gd name="T81" fmla="*/ 359628 h 21600"/>
              <a:gd name="T82" fmla="*/ 635035 w 21600"/>
              <a:gd name="T83" fmla="*/ 439414 h 21600"/>
              <a:gd name="T84" fmla="*/ 714834 w 21600"/>
              <a:gd name="T85" fmla="*/ 423363 h 21600"/>
              <a:gd name="T86" fmla="*/ 710106 w 21600"/>
              <a:gd name="T87" fmla="*/ 496770 h 21600"/>
              <a:gd name="T88" fmla="*/ 623641 w 21600"/>
              <a:gd name="T89" fmla="*/ 496594 h 21600"/>
              <a:gd name="T90" fmla="*/ 623641 w 21600"/>
              <a:gd name="T91" fmla="*/ 582759 h 21600"/>
              <a:gd name="T92" fmla="*/ 710106 w 21600"/>
              <a:gd name="T93" fmla="*/ 582936 h 21600"/>
              <a:gd name="T94" fmla="*/ 714834 w 21600"/>
              <a:gd name="T95" fmla="*/ 508147 h 216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1" y="0"/>
                  <a:pt x="20944" y="162"/>
                  <a:pt x="21206" y="479"/>
                </a:cubicBezTo>
                <a:cubicBezTo>
                  <a:pt x="21468" y="799"/>
                  <a:pt x="21600" y="1178"/>
                  <a:pt x="21600" y="1618"/>
                </a:cubicBezTo>
                <a:lnTo>
                  <a:pt x="21600" y="19982"/>
                </a:lnTo>
                <a:cubicBezTo>
                  <a:pt x="21600" y="20422"/>
                  <a:pt x="21468" y="20801"/>
                  <a:pt x="21206" y="21121"/>
                </a:cubicBezTo>
                <a:cubicBezTo>
                  <a:pt x="20944" y="21438"/>
                  <a:pt x="20631" y="21600"/>
                  <a:pt x="20263" y="21600"/>
                </a:cubicBezTo>
                <a:lnTo>
                  <a:pt x="1346" y="21600"/>
                </a:lnTo>
                <a:cubicBezTo>
                  <a:pt x="982" y="21600"/>
                  <a:pt x="663" y="21438"/>
                  <a:pt x="399" y="21121"/>
                </a:cubicBezTo>
                <a:cubicBezTo>
                  <a:pt x="132" y="20801"/>
                  <a:pt x="0" y="20422"/>
                  <a:pt x="0" y="19982"/>
                </a:cubicBezTo>
                <a:lnTo>
                  <a:pt x="0" y="1618"/>
                </a:lnTo>
                <a:cubicBezTo>
                  <a:pt x="0" y="1178"/>
                  <a:pt x="132" y="799"/>
                  <a:pt x="399" y="479"/>
                </a:cubicBezTo>
                <a:cubicBezTo>
                  <a:pt x="663" y="162"/>
                  <a:pt x="982" y="0"/>
                  <a:pt x="1346" y="0"/>
                </a:cubicBezTo>
                <a:lnTo>
                  <a:pt x="20263" y="0"/>
                </a:lnTo>
                <a:close/>
                <a:moveTo>
                  <a:pt x="4052" y="2171"/>
                </a:moveTo>
                <a:cubicBezTo>
                  <a:pt x="4052" y="2021"/>
                  <a:pt x="4010" y="1892"/>
                  <a:pt x="3924" y="1783"/>
                </a:cubicBezTo>
                <a:cubicBezTo>
                  <a:pt x="3839" y="1677"/>
                  <a:pt x="3729" y="1621"/>
                  <a:pt x="3594" y="1621"/>
                </a:cubicBezTo>
                <a:lnTo>
                  <a:pt x="1802" y="1621"/>
                </a:lnTo>
                <a:cubicBezTo>
                  <a:pt x="1677" y="1621"/>
                  <a:pt x="1569" y="1674"/>
                  <a:pt x="1481" y="1777"/>
                </a:cubicBezTo>
                <a:cubicBezTo>
                  <a:pt x="1391" y="1880"/>
                  <a:pt x="1344" y="2012"/>
                  <a:pt x="1344" y="2171"/>
                </a:cubicBezTo>
                <a:lnTo>
                  <a:pt x="1344" y="4321"/>
                </a:lnTo>
                <a:cubicBezTo>
                  <a:pt x="1344" y="4470"/>
                  <a:pt x="1388" y="4603"/>
                  <a:pt x="1474" y="4708"/>
                </a:cubicBezTo>
                <a:cubicBezTo>
                  <a:pt x="1559" y="4817"/>
                  <a:pt x="1670" y="4867"/>
                  <a:pt x="1802" y="4867"/>
                </a:cubicBezTo>
                <a:lnTo>
                  <a:pt x="3594" y="4867"/>
                </a:lnTo>
                <a:cubicBezTo>
                  <a:pt x="3721" y="4867"/>
                  <a:pt x="3829" y="4820"/>
                  <a:pt x="3917" y="4717"/>
                </a:cubicBezTo>
                <a:cubicBezTo>
                  <a:pt x="4008" y="4614"/>
                  <a:pt x="4052" y="4482"/>
                  <a:pt x="4052" y="4321"/>
                </a:cubicBezTo>
                <a:lnTo>
                  <a:pt x="4052" y="2171"/>
                </a:lnTo>
                <a:close/>
                <a:moveTo>
                  <a:pt x="4052" y="7202"/>
                </a:moveTo>
                <a:cubicBezTo>
                  <a:pt x="4052" y="7055"/>
                  <a:pt x="4010" y="6926"/>
                  <a:pt x="3924" y="6817"/>
                </a:cubicBezTo>
                <a:cubicBezTo>
                  <a:pt x="3839" y="6709"/>
                  <a:pt x="3729" y="6656"/>
                  <a:pt x="3594" y="6656"/>
                </a:cubicBezTo>
                <a:lnTo>
                  <a:pt x="1802" y="6656"/>
                </a:lnTo>
                <a:cubicBezTo>
                  <a:pt x="1677" y="6656"/>
                  <a:pt x="1569" y="6709"/>
                  <a:pt x="1481" y="6817"/>
                </a:cubicBezTo>
                <a:cubicBezTo>
                  <a:pt x="1391" y="6926"/>
                  <a:pt x="1344" y="7055"/>
                  <a:pt x="1344" y="7202"/>
                </a:cubicBezTo>
                <a:lnTo>
                  <a:pt x="1344" y="9370"/>
                </a:lnTo>
                <a:cubicBezTo>
                  <a:pt x="1344" y="9516"/>
                  <a:pt x="1388" y="9646"/>
                  <a:pt x="1474" y="9757"/>
                </a:cubicBezTo>
                <a:cubicBezTo>
                  <a:pt x="1559" y="9863"/>
                  <a:pt x="1670" y="9916"/>
                  <a:pt x="1802" y="9916"/>
                </a:cubicBezTo>
                <a:lnTo>
                  <a:pt x="3594" y="9916"/>
                </a:lnTo>
                <a:cubicBezTo>
                  <a:pt x="3721" y="9916"/>
                  <a:pt x="3829" y="9863"/>
                  <a:pt x="3917" y="9757"/>
                </a:cubicBezTo>
                <a:cubicBezTo>
                  <a:pt x="4008" y="9646"/>
                  <a:pt x="4052" y="9516"/>
                  <a:pt x="4052" y="9370"/>
                </a:cubicBezTo>
                <a:lnTo>
                  <a:pt x="4052" y="7202"/>
                </a:lnTo>
                <a:close/>
                <a:moveTo>
                  <a:pt x="4052" y="12233"/>
                </a:moveTo>
                <a:cubicBezTo>
                  <a:pt x="4052" y="12084"/>
                  <a:pt x="4010" y="11957"/>
                  <a:pt x="3924" y="11846"/>
                </a:cubicBezTo>
                <a:cubicBezTo>
                  <a:pt x="3839" y="11740"/>
                  <a:pt x="3729" y="11687"/>
                  <a:pt x="3594" y="11687"/>
                </a:cubicBezTo>
                <a:lnTo>
                  <a:pt x="1802" y="11687"/>
                </a:lnTo>
                <a:cubicBezTo>
                  <a:pt x="1677" y="11687"/>
                  <a:pt x="1569" y="11740"/>
                  <a:pt x="1481" y="11846"/>
                </a:cubicBezTo>
                <a:cubicBezTo>
                  <a:pt x="1391" y="11957"/>
                  <a:pt x="1344" y="12084"/>
                  <a:pt x="1344" y="12233"/>
                </a:cubicBezTo>
                <a:lnTo>
                  <a:pt x="1344" y="14401"/>
                </a:lnTo>
                <a:cubicBezTo>
                  <a:pt x="1344" y="14548"/>
                  <a:pt x="1388" y="14677"/>
                  <a:pt x="1474" y="14786"/>
                </a:cubicBezTo>
                <a:cubicBezTo>
                  <a:pt x="1559" y="14894"/>
                  <a:pt x="1670" y="14947"/>
                  <a:pt x="1802" y="14947"/>
                </a:cubicBezTo>
                <a:lnTo>
                  <a:pt x="3594" y="14947"/>
                </a:lnTo>
                <a:cubicBezTo>
                  <a:pt x="3721" y="14947"/>
                  <a:pt x="3829" y="14894"/>
                  <a:pt x="3917" y="14786"/>
                </a:cubicBezTo>
                <a:cubicBezTo>
                  <a:pt x="4008" y="14677"/>
                  <a:pt x="4052" y="14548"/>
                  <a:pt x="4052" y="14401"/>
                </a:cubicBezTo>
                <a:lnTo>
                  <a:pt x="4052" y="12233"/>
                </a:lnTo>
                <a:close/>
                <a:moveTo>
                  <a:pt x="4052" y="17285"/>
                </a:moveTo>
                <a:cubicBezTo>
                  <a:pt x="4052" y="17136"/>
                  <a:pt x="4010" y="17006"/>
                  <a:pt x="3924" y="16898"/>
                </a:cubicBezTo>
                <a:cubicBezTo>
                  <a:pt x="3839" y="16792"/>
                  <a:pt x="3729" y="16736"/>
                  <a:pt x="3594" y="16736"/>
                </a:cubicBezTo>
                <a:lnTo>
                  <a:pt x="1802" y="16736"/>
                </a:lnTo>
                <a:cubicBezTo>
                  <a:pt x="1677" y="16736"/>
                  <a:pt x="1569" y="16789"/>
                  <a:pt x="1481" y="16892"/>
                </a:cubicBezTo>
                <a:cubicBezTo>
                  <a:pt x="1391" y="16995"/>
                  <a:pt x="1344" y="17124"/>
                  <a:pt x="1344" y="17285"/>
                </a:cubicBezTo>
                <a:lnTo>
                  <a:pt x="1344" y="19435"/>
                </a:lnTo>
                <a:cubicBezTo>
                  <a:pt x="1344" y="19585"/>
                  <a:pt x="1388" y="19714"/>
                  <a:pt x="1474" y="19823"/>
                </a:cubicBezTo>
                <a:cubicBezTo>
                  <a:pt x="1559" y="19929"/>
                  <a:pt x="1670" y="19985"/>
                  <a:pt x="1802" y="19985"/>
                </a:cubicBezTo>
                <a:lnTo>
                  <a:pt x="3594" y="19985"/>
                </a:lnTo>
                <a:cubicBezTo>
                  <a:pt x="3721" y="19985"/>
                  <a:pt x="3829" y="19932"/>
                  <a:pt x="3917" y="19829"/>
                </a:cubicBezTo>
                <a:cubicBezTo>
                  <a:pt x="4008" y="19726"/>
                  <a:pt x="4052" y="19597"/>
                  <a:pt x="4052" y="19435"/>
                </a:cubicBezTo>
                <a:lnTo>
                  <a:pt x="4052" y="17285"/>
                </a:lnTo>
                <a:close/>
                <a:moveTo>
                  <a:pt x="16194" y="2171"/>
                </a:moveTo>
                <a:cubicBezTo>
                  <a:pt x="16194" y="2021"/>
                  <a:pt x="16150" y="1892"/>
                  <a:pt x="16065" y="1783"/>
                </a:cubicBezTo>
                <a:cubicBezTo>
                  <a:pt x="15979" y="1677"/>
                  <a:pt x="15871" y="1621"/>
                  <a:pt x="15737" y="1621"/>
                </a:cubicBezTo>
                <a:lnTo>
                  <a:pt x="5858" y="1621"/>
                </a:lnTo>
                <a:cubicBezTo>
                  <a:pt x="5731" y="1621"/>
                  <a:pt x="5623" y="1674"/>
                  <a:pt x="5535" y="1777"/>
                </a:cubicBezTo>
                <a:cubicBezTo>
                  <a:pt x="5445" y="1880"/>
                  <a:pt x="5401" y="2012"/>
                  <a:pt x="5401" y="2171"/>
                </a:cubicBezTo>
                <a:lnTo>
                  <a:pt x="5401" y="9370"/>
                </a:lnTo>
                <a:cubicBezTo>
                  <a:pt x="5401" y="9516"/>
                  <a:pt x="5442" y="9646"/>
                  <a:pt x="5528" y="9757"/>
                </a:cubicBezTo>
                <a:cubicBezTo>
                  <a:pt x="5616" y="9863"/>
                  <a:pt x="5724" y="9916"/>
                  <a:pt x="5858" y="9916"/>
                </a:cubicBezTo>
                <a:lnTo>
                  <a:pt x="15737" y="9916"/>
                </a:lnTo>
                <a:cubicBezTo>
                  <a:pt x="15862" y="9916"/>
                  <a:pt x="15969" y="9863"/>
                  <a:pt x="16060" y="9757"/>
                </a:cubicBezTo>
                <a:cubicBezTo>
                  <a:pt x="16148" y="9646"/>
                  <a:pt x="16194" y="9516"/>
                  <a:pt x="16194" y="9370"/>
                </a:cubicBezTo>
                <a:lnTo>
                  <a:pt x="16194" y="2171"/>
                </a:lnTo>
                <a:close/>
                <a:moveTo>
                  <a:pt x="16194" y="12233"/>
                </a:moveTo>
                <a:cubicBezTo>
                  <a:pt x="16194" y="12084"/>
                  <a:pt x="16150" y="11957"/>
                  <a:pt x="16065" y="11846"/>
                </a:cubicBezTo>
                <a:cubicBezTo>
                  <a:pt x="15979" y="11740"/>
                  <a:pt x="15871" y="11687"/>
                  <a:pt x="15737" y="11687"/>
                </a:cubicBezTo>
                <a:lnTo>
                  <a:pt x="5858" y="11687"/>
                </a:lnTo>
                <a:cubicBezTo>
                  <a:pt x="5731" y="11687"/>
                  <a:pt x="5623" y="11740"/>
                  <a:pt x="5535" y="11846"/>
                </a:cubicBezTo>
                <a:cubicBezTo>
                  <a:pt x="5445" y="11957"/>
                  <a:pt x="5401" y="12084"/>
                  <a:pt x="5401" y="12233"/>
                </a:cubicBezTo>
                <a:lnTo>
                  <a:pt x="5401" y="19432"/>
                </a:lnTo>
                <a:cubicBezTo>
                  <a:pt x="5401" y="19582"/>
                  <a:pt x="5442" y="19711"/>
                  <a:pt x="5528" y="19820"/>
                </a:cubicBezTo>
                <a:cubicBezTo>
                  <a:pt x="5616" y="19926"/>
                  <a:pt x="5724" y="19982"/>
                  <a:pt x="5858" y="19982"/>
                </a:cubicBezTo>
                <a:lnTo>
                  <a:pt x="15737" y="19982"/>
                </a:lnTo>
                <a:cubicBezTo>
                  <a:pt x="15862" y="19982"/>
                  <a:pt x="15969" y="19929"/>
                  <a:pt x="16060" y="19826"/>
                </a:cubicBezTo>
                <a:cubicBezTo>
                  <a:pt x="16148" y="19723"/>
                  <a:pt x="16194" y="19594"/>
                  <a:pt x="16194" y="19432"/>
                </a:cubicBezTo>
                <a:lnTo>
                  <a:pt x="16194" y="12233"/>
                </a:lnTo>
                <a:close/>
                <a:moveTo>
                  <a:pt x="20263" y="2171"/>
                </a:moveTo>
                <a:cubicBezTo>
                  <a:pt x="20263" y="2021"/>
                  <a:pt x="20217" y="1892"/>
                  <a:pt x="20129" y="1783"/>
                </a:cubicBezTo>
                <a:cubicBezTo>
                  <a:pt x="20038" y="1677"/>
                  <a:pt x="19930" y="1621"/>
                  <a:pt x="19806" y="1621"/>
                </a:cubicBezTo>
                <a:lnTo>
                  <a:pt x="18001" y="1621"/>
                </a:lnTo>
                <a:cubicBezTo>
                  <a:pt x="17876" y="1621"/>
                  <a:pt x="17769" y="1674"/>
                  <a:pt x="17678" y="1777"/>
                </a:cubicBezTo>
                <a:cubicBezTo>
                  <a:pt x="17590" y="1880"/>
                  <a:pt x="17546" y="2012"/>
                  <a:pt x="17546" y="2171"/>
                </a:cubicBezTo>
                <a:lnTo>
                  <a:pt x="17546" y="4321"/>
                </a:lnTo>
                <a:cubicBezTo>
                  <a:pt x="17546" y="4470"/>
                  <a:pt x="17590" y="4603"/>
                  <a:pt x="17678" y="4708"/>
                </a:cubicBezTo>
                <a:cubicBezTo>
                  <a:pt x="17769" y="4817"/>
                  <a:pt x="17876" y="4867"/>
                  <a:pt x="18001" y="4867"/>
                </a:cubicBezTo>
                <a:lnTo>
                  <a:pt x="19806" y="4867"/>
                </a:lnTo>
                <a:cubicBezTo>
                  <a:pt x="19930" y="4867"/>
                  <a:pt x="20038" y="4820"/>
                  <a:pt x="20129" y="4717"/>
                </a:cubicBezTo>
                <a:cubicBezTo>
                  <a:pt x="20217" y="4614"/>
                  <a:pt x="20263" y="4482"/>
                  <a:pt x="20263" y="4321"/>
                </a:cubicBezTo>
                <a:lnTo>
                  <a:pt x="20263" y="2171"/>
                </a:lnTo>
                <a:close/>
                <a:moveTo>
                  <a:pt x="20263" y="7202"/>
                </a:moveTo>
                <a:cubicBezTo>
                  <a:pt x="20263" y="7055"/>
                  <a:pt x="20217" y="6926"/>
                  <a:pt x="20129" y="6817"/>
                </a:cubicBezTo>
                <a:cubicBezTo>
                  <a:pt x="20038" y="6709"/>
                  <a:pt x="19930" y="6656"/>
                  <a:pt x="19806" y="6656"/>
                </a:cubicBezTo>
                <a:lnTo>
                  <a:pt x="18001" y="6656"/>
                </a:lnTo>
                <a:cubicBezTo>
                  <a:pt x="17876" y="6656"/>
                  <a:pt x="17769" y="6709"/>
                  <a:pt x="17678" y="6817"/>
                </a:cubicBezTo>
                <a:cubicBezTo>
                  <a:pt x="17590" y="6926"/>
                  <a:pt x="17546" y="7055"/>
                  <a:pt x="17546" y="7202"/>
                </a:cubicBezTo>
                <a:lnTo>
                  <a:pt x="17546" y="9370"/>
                </a:lnTo>
                <a:cubicBezTo>
                  <a:pt x="17546" y="9516"/>
                  <a:pt x="17590" y="9646"/>
                  <a:pt x="17678" y="9757"/>
                </a:cubicBezTo>
                <a:cubicBezTo>
                  <a:pt x="17769" y="9863"/>
                  <a:pt x="17876" y="9916"/>
                  <a:pt x="18001" y="9916"/>
                </a:cubicBezTo>
                <a:lnTo>
                  <a:pt x="19806" y="9916"/>
                </a:lnTo>
                <a:cubicBezTo>
                  <a:pt x="19930" y="9916"/>
                  <a:pt x="20038" y="9863"/>
                  <a:pt x="20129" y="9757"/>
                </a:cubicBezTo>
                <a:cubicBezTo>
                  <a:pt x="20217" y="9646"/>
                  <a:pt x="20263" y="9516"/>
                  <a:pt x="20263" y="9370"/>
                </a:cubicBezTo>
                <a:lnTo>
                  <a:pt x="20263" y="7202"/>
                </a:lnTo>
                <a:close/>
                <a:moveTo>
                  <a:pt x="20263" y="12233"/>
                </a:moveTo>
                <a:cubicBezTo>
                  <a:pt x="20263" y="12084"/>
                  <a:pt x="20217" y="11957"/>
                  <a:pt x="20129" y="11846"/>
                </a:cubicBezTo>
                <a:cubicBezTo>
                  <a:pt x="20038" y="11740"/>
                  <a:pt x="19930" y="11687"/>
                  <a:pt x="19806" y="11687"/>
                </a:cubicBezTo>
                <a:lnTo>
                  <a:pt x="18001" y="11687"/>
                </a:lnTo>
                <a:cubicBezTo>
                  <a:pt x="17876" y="11687"/>
                  <a:pt x="17769" y="11740"/>
                  <a:pt x="17678" y="11846"/>
                </a:cubicBezTo>
                <a:cubicBezTo>
                  <a:pt x="17590" y="11957"/>
                  <a:pt x="17546" y="12084"/>
                  <a:pt x="17546" y="12233"/>
                </a:cubicBezTo>
                <a:lnTo>
                  <a:pt x="17546" y="14401"/>
                </a:lnTo>
                <a:cubicBezTo>
                  <a:pt x="17546" y="14548"/>
                  <a:pt x="17590" y="14677"/>
                  <a:pt x="17678" y="14786"/>
                </a:cubicBezTo>
                <a:cubicBezTo>
                  <a:pt x="17769" y="14894"/>
                  <a:pt x="17876" y="14947"/>
                  <a:pt x="18001" y="14947"/>
                </a:cubicBezTo>
                <a:lnTo>
                  <a:pt x="19806" y="14947"/>
                </a:lnTo>
                <a:cubicBezTo>
                  <a:pt x="19930" y="14947"/>
                  <a:pt x="20038" y="14894"/>
                  <a:pt x="20129" y="14786"/>
                </a:cubicBezTo>
                <a:cubicBezTo>
                  <a:pt x="20217" y="14677"/>
                  <a:pt x="20263" y="14548"/>
                  <a:pt x="20263" y="14401"/>
                </a:cubicBezTo>
                <a:lnTo>
                  <a:pt x="20263" y="12233"/>
                </a:lnTo>
                <a:close/>
                <a:moveTo>
                  <a:pt x="20263" y="17285"/>
                </a:moveTo>
                <a:cubicBezTo>
                  <a:pt x="20263" y="17136"/>
                  <a:pt x="20217" y="17006"/>
                  <a:pt x="20129" y="16898"/>
                </a:cubicBezTo>
                <a:cubicBezTo>
                  <a:pt x="20038" y="16792"/>
                  <a:pt x="19930" y="16736"/>
                  <a:pt x="19806" y="16736"/>
                </a:cubicBezTo>
                <a:lnTo>
                  <a:pt x="18001" y="16736"/>
                </a:lnTo>
                <a:cubicBezTo>
                  <a:pt x="17876" y="16736"/>
                  <a:pt x="17769" y="16789"/>
                  <a:pt x="17678" y="16892"/>
                </a:cubicBezTo>
                <a:cubicBezTo>
                  <a:pt x="17590" y="16995"/>
                  <a:pt x="17546" y="17124"/>
                  <a:pt x="17546" y="17285"/>
                </a:cubicBezTo>
                <a:lnTo>
                  <a:pt x="17546" y="19435"/>
                </a:lnTo>
                <a:cubicBezTo>
                  <a:pt x="17546" y="19585"/>
                  <a:pt x="17590" y="19714"/>
                  <a:pt x="17678" y="19823"/>
                </a:cubicBezTo>
                <a:cubicBezTo>
                  <a:pt x="17769" y="19929"/>
                  <a:pt x="17876" y="19985"/>
                  <a:pt x="18001" y="19985"/>
                </a:cubicBezTo>
                <a:lnTo>
                  <a:pt x="19806" y="19985"/>
                </a:lnTo>
                <a:cubicBezTo>
                  <a:pt x="19930" y="19985"/>
                  <a:pt x="20038" y="19932"/>
                  <a:pt x="20129" y="19829"/>
                </a:cubicBezTo>
                <a:cubicBezTo>
                  <a:pt x="20217" y="19726"/>
                  <a:pt x="20263" y="19597"/>
                  <a:pt x="20263" y="19435"/>
                </a:cubicBezTo>
                <a:lnTo>
                  <a:pt x="20263" y="17285"/>
                </a:lnTo>
                <a:close/>
                <a:moveTo>
                  <a:pt x="20263" y="17285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0" name="Group 65"/>
          <p:cNvGrpSpPr/>
          <p:nvPr/>
        </p:nvGrpSpPr>
        <p:grpSpPr>
          <a:xfrm>
            <a:off x="5163377" y="4766798"/>
            <a:ext cx="367472" cy="534719"/>
            <a:chOff x="4075113" y="1909763"/>
            <a:chExt cx="247650" cy="360363"/>
          </a:xfrm>
          <a:solidFill>
            <a:schemeClr val="bg1"/>
          </a:solidFill>
        </p:grpSpPr>
        <p:sp>
          <p:nvSpPr>
            <p:cNvPr id="21" name="Freeform 78"/>
            <p:cNvSpPr>
              <a:spLocks noEditPoints="1"/>
            </p:cNvSpPr>
            <p:nvPr/>
          </p:nvSpPr>
          <p:spPr bwMode="auto">
            <a:xfrm>
              <a:off x="4075113" y="1909763"/>
              <a:ext cx="247650" cy="360363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42"/>
                </a:cxn>
                <a:cxn ang="0">
                  <a:pos x="19" y="88"/>
                </a:cxn>
                <a:cxn ang="0">
                  <a:pos x="42" y="123"/>
                </a:cxn>
                <a:cxn ang="0">
                  <a:pos x="65" y="88"/>
                </a:cxn>
                <a:cxn ang="0">
                  <a:pos x="85" y="42"/>
                </a:cxn>
                <a:cxn ang="0">
                  <a:pos x="42" y="0"/>
                </a:cxn>
                <a:cxn ang="0">
                  <a:pos x="52" y="104"/>
                </a:cxn>
                <a:cxn ang="0">
                  <a:pos x="33" y="106"/>
                </a:cxn>
                <a:cxn ang="0">
                  <a:pos x="31" y="99"/>
                </a:cxn>
                <a:cxn ang="0">
                  <a:pos x="31" y="99"/>
                </a:cxn>
                <a:cxn ang="0">
                  <a:pos x="55" y="96"/>
                </a:cxn>
                <a:cxn ang="0">
                  <a:pos x="54" y="99"/>
                </a:cxn>
                <a:cxn ang="0">
                  <a:pos x="52" y="104"/>
                </a:cxn>
                <a:cxn ang="0">
                  <a:pos x="30" y="95"/>
                </a:cxn>
                <a:cxn ang="0">
                  <a:pos x="27" y="88"/>
                </a:cxn>
                <a:cxn ang="0">
                  <a:pos x="57" y="88"/>
                </a:cxn>
                <a:cxn ang="0">
                  <a:pos x="56" y="92"/>
                </a:cxn>
                <a:cxn ang="0">
                  <a:pos x="30" y="95"/>
                </a:cxn>
                <a:cxn ang="0">
                  <a:pos x="42" y="115"/>
                </a:cxn>
                <a:cxn ang="0">
                  <a:pos x="35" y="110"/>
                </a:cxn>
                <a:cxn ang="0">
                  <a:pos x="51" y="108"/>
                </a:cxn>
                <a:cxn ang="0">
                  <a:pos x="42" y="115"/>
                </a:cxn>
                <a:cxn ang="0">
                  <a:pos x="60" y="80"/>
                </a:cxn>
                <a:cxn ang="0">
                  <a:pos x="24" y="80"/>
                </a:cxn>
                <a:cxn ang="0">
                  <a:pos x="18" y="68"/>
                </a:cxn>
                <a:cxn ang="0">
                  <a:pos x="8" y="42"/>
                </a:cxn>
                <a:cxn ang="0">
                  <a:pos x="42" y="8"/>
                </a:cxn>
                <a:cxn ang="0">
                  <a:pos x="77" y="42"/>
                </a:cxn>
                <a:cxn ang="0">
                  <a:pos x="67" y="68"/>
                </a:cxn>
                <a:cxn ang="0">
                  <a:pos x="60" y="80"/>
                </a:cxn>
                <a:cxn ang="0">
                  <a:pos x="60" y="80"/>
                </a:cxn>
                <a:cxn ang="0">
                  <a:pos x="60" y="80"/>
                </a:cxn>
              </a:cxnLst>
              <a:rect l="0" t="0" r="r" b="b"/>
              <a:pathLst>
                <a:path w="85" h="123">
                  <a:moveTo>
                    <a:pt x="42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57"/>
                    <a:pt x="14" y="74"/>
                    <a:pt x="19" y="88"/>
                  </a:cubicBezTo>
                  <a:cubicBezTo>
                    <a:pt x="27" y="110"/>
                    <a:pt x="26" y="123"/>
                    <a:pt x="42" y="123"/>
                  </a:cubicBezTo>
                  <a:cubicBezTo>
                    <a:pt x="59" y="123"/>
                    <a:pt x="58" y="110"/>
                    <a:pt x="65" y="88"/>
                  </a:cubicBezTo>
                  <a:cubicBezTo>
                    <a:pt x="70" y="74"/>
                    <a:pt x="85" y="57"/>
                    <a:pt x="85" y="42"/>
                  </a:cubicBezTo>
                  <a:cubicBezTo>
                    <a:pt x="85" y="19"/>
                    <a:pt x="66" y="0"/>
                    <a:pt x="42" y="0"/>
                  </a:cubicBezTo>
                  <a:close/>
                  <a:moveTo>
                    <a:pt x="52" y="104"/>
                  </a:moveTo>
                  <a:cubicBezTo>
                    <a:pt x="33" y="106"/>
                    <a:pt x="33" y="106"/>
                    <a:pt x="33" y="106"/>
                  </a:cubicBezTo>
                  <a:cubicBezTo>
                    <a:pt x="33" y="104"/>
                    <a:pt x="32" y="102"/>
                    <a:pt x="31" y="99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4" y="97"/>
                    <a:pt x="54" y="98"/>
                    <a:pt x="54" y="99"/>
                  </a:cubicBezTo>
                  <a:cubicBezTo>
                    <a:pt x="53" y="101"/>
                    <a:pt x="53" y="103"/>
                    <a:pt x="52" y="104"/>
                  </a:cubicBezTo>
                  <a:close/>
                  <a:moveTo>
                    <a:pt x="30" y="95"/>
                  </a:moveTo>
                  <a:cubicBezTo>
                    <a:pt x="29" y="93"/>
                    <a:pt x="28" y="91"/>
                    <a:pt x="27" y="88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7" y="89"/>
                    <a:pt x="56" y="91"/>
                    <a:pt x="56" y="92"/>
                  </a:cubicBezTo>
                  <a:lnTo>
                    <a:pt x="30" y="95"/>
                  </a:lnTo>
                  <a:close/>
                  <a:moveTo>
                    <a:pt x="42" y="115"/>
                  </a:moveTo>
                  <a:cubicBezTo>
                    <a:pt x="38" y="115"/>
                    <a:pt x="37" y="114"/>
                    <a:pt x="35" y="110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49" y="114"/>
                    <a:pt x="47" y="115"/>
                    <a:pt x="42" y="115"/>
                  </a:cubicBezTo>
                  <a:close/>
                  <a:moveTo>
                    <a:pt x="60" y="80"/>
                  </a:moveTo>
                  <a:cubicBezTo>
                    <a:pt x="24" y="80"/>
                    <a:pt x="24" y="80"/>
                    <a:pt x="24" y="80"/>
                  </a:cubicBezTo>
                  <a:cubicBezTo>
                    <a:pt x="23" y="76"/>
                    <a:pt x="20" y="72"/>
                    <a:pt x="18" y="68"/>
                  </a:cubicBezTo>
                  <a:cubicBezTo>
                    <a:pt x="13" y="59"/>
                    <a:pt x="8" y="50"/>
                    <a:pt x="8" y="42"/>
                  </a:cubicBezTo>
                  <a:cubicBezTo>
                    <a:pt x="8" y="23"/>
                    <a:pt x="23" y="8"/>
                    <a:pt x="42" y="8"/>
                  </a:cubicBezTo>
                  <a:cubicBezTo>
                    <a:pt x="61" y="8"/>
                    <a:pt x="77" y="23"/>
                    <a:pt x="77" y="42"/>
                  </a:cubicBezTo>
                  <a:cubicBezTo>
                    <a:pt x="77" y="50"/>
                    <a:pt x="72" y="59"/>
                    <a:pt x="67" y="68"/>
                  </a:cubicBezTo>
                  <a:cubicBezTo>
                    <a:pt x="64" y="72"/>
                    <a:pt x="62" y="76"/>
                    <a:pt x="60" y="80"/>
                  </a:cubicBezTo>
                  <a:close/>
                  <a:moveTo>
                    <a:pt x="60" y="80"/>
                  </a:moveTo>
                  <a:cubicBezTo>
                    <a:pt x="60" y="80"/>
                    <a:pt x="60" y="80"/>
                    <a:pt x="60" y="8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22" name="Freeform 79"/>
            <p:cNvSpPr>
              <a:spLocks noEditPoints="1"/>
            </p:cNvSpPr>
            <p:nvPr/>
          </p:nvSpPr>
          <p:spPr bwMode="auto">
            <a:xfrm>
              <a:off x="4130675" y="1965326"/>
              <a:ext cx="73025" cy="73025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0" y="23"/>
                </a:cxn>
                <a:cxn ang="0">
                  <a:pos x="2" y="25"/>
                </a:cxn>
                <a:cxn ang="0">
                  <a:pos x="4" y="23"/>
                </a:cxn>
                <a:cxn ang="0">
                  <a:pos x="23" y="4"/>
                </a:cxn>
                <a:cxn ang="0">
                  <a:pos x="25" y="2"/>
                </a:cxn>
                <a:cxn ang="0">
                  <a:pos x="23" y="0"/>
                </a:cxn>
                <a:cxn ang="0">
                  <a:pos x="23" y="0"/>
                </a:cxn>
                <a:cxn ang="0">
                  <a:pos x="23" y="0"/>
                </a:cxn>
              </a:cxnLst>
              <a:rect l="0" t="0" r="r" b="b"/>
              <a:pathLst>
                <a:path w="25" h="25">
                  <a:moveTo>
                    <a:pt x="23" y="0"/>
                  </a:moveTo>
                  <a:cubicBezTo>
                    <a:pt x="11" y="0"/>
                    <a:pt x="0" y="10"/>
                    <a:pt x="0" y="23"/>
                  </a:cubicBezTo>
                  <a:cubicBezTo>
                    <a:pt x="0" y="24"/>
                    <a:pt x="1" y="25"/>
                    <a:pt x="2" y="25"/>
                  </a:cubicBezTo>
                  <a:cubicBezTo>
                    <a:pt x="3" y="25"/>
                    <a:pt x="4" y="24"/>
                    <a:pt x="4" y="23"/>
                  </a:cubicBezTo>
                  <a:cubicBezTo>
                    <a:pt x="4" y="12"/>
                    <a:pt x="13" y="4"/>
                    <a:pt x="23" y="4"/>
                  </a:cubicBezTo>
                  <a:cubicBezTo>
                    <a:pt x="24" y="4"/>
                    <a:pt x="25" y="3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lose/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757448" y="1901610"/>
            <a:ext cx="2333999" cy="753466"/>
            <a:chOff x="1416366" y="1860968"/>
            <a:chExt cx="2333999" cy="753466"/>
          </a:xfrm>
        </p:grpSpPr>
        <p:sp>
          <p:nvSpPr>
            <p:cNvPr id="24" name="TextBox 13"/>
            <p:cNvSpPr txBox="1"/>
            <p:nvPr/>
          </p:nvSpPr>
          <p:spPr>
            <a:xfrm>
              <a:off x="2836381" y="1860968"/>
              <a:ext cx="913984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TextBox 13"/>
            <p:cNvSpPr txBox="1"/>
            <p:nvPr/>
          </p:nvSpPr>
          <p:spPr>
            <a:xfrm>
              <a:off x="1416366" y="2190344"/>
              <a:ext cx="2333999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100553" y="1901610"/>
            <a:ext cx="2333999" cy="753466"/>
            <a:chOff x="7948153" y="1860968"/>
            <a:chExt cx="2333999" cy="753466"/>
          </a:xfrm>
        </p:grpSpPr>
        <p:sp>
          <p:nvSpPr>
            <p:cNvPr id="27" name="TextBox 13"/>
            <p:cNvSpPr txBox="1"/>
            <p:nvPr/>
          </p:nvSpPr>
          <p:spPr>
            <a:xfrm>
              <a:off x="7948153" y="1860968"/>
              <a:ext cx="913984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TextBox 13"/>
            <p:cNvSpPr txBox="1"/>
            <p:nvPr/>
          </p:nvSpPr>
          <p:spPr>
            <a:xfrm>
              <a:off x="7948153" y="2190344"/>
              <a:ext cx="2333999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271220" y="3367476"/>
            <a:ext cx="2333999" cy="753466"/>
            <a:chOff x="1416366" y="1860968"/>
            <a:chExt cx="2333999" cy="753466"/>
          </a:xfrm>
        </p:grpSpPr>
        <p:sp>
          <p:nvSpPr>
            <p:cNvPr id="30" name="TextBox 13"/>
            <p:cNvSpPr txBox="1"/>
            <p:nvPr/>
          </p:nvSpPr>
          <p:spPr>
            <a:xfrm>
              <a:off x="2836381" y="1860968"/>
              <a:ext cx="913984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TextBox 13"/>
            <p:cNvSpPr txBox="1"/>
            <p:nvPr/>
          </p:nvSpPr>
          <p:spPr>
            <a:xfrm>
              <a:off x="1416366" y="2190344"/>
              <a:ext cx="2333999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586782" y="3367476"/>
            <a:ext cx="2333999" cy="753466"/>
            <a:chOff x="7948153" y="1860968"/>
            <a:chExt cx="2333999" cy="753466"/>
          </a:xfrm>
        </p:grpSpPr>
        <p:sp>
          <p:nvSpPr>
            <p:cNvPr id="33" name="TextBox 13"/>
            <p:cNvSpPr txBox="1"/>
            <p:nvPr/>
          </p:nvSpPr>
          <p:spPr>
            <a:xfrm>
              <a:off x="7948153" y="1860968"/>
              <a:ext cx="913984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TextBox 13"/>
            <p:cNvSpPr txBox="1"/>
            <p:nvPr/>
          </p:nvSpPr>
          <p:spPr>
            <a:xfrm>
              <a:off x="7948153" y="2190344"/>
              <a:ext cx="2333999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757448" y="4787216"/>
            <a:ext cx="2333999" cy="753466"/>
            <a:chOff x="1416366" y="1860968"/>
            <a:chExt cx="2333999" cy="753466"/>
          </a:xfrm>
        </p:grpSpPr>
        <p:sp>
          <p:nvSpPr>
            <p:cNvPr id="36" name="TextBox 13"/>
            <p:cNvSpPr txBox="1"/>
            <p:nvPr/>
          </p:nvSpPr>
          <p:spPr>
            <a:xfrm>
              <a:off x="2836381" y="1860968"/>
              <a:ext cx="913984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TextBox 13"/>
            <p:cNvSpPr txBox="1"/>
            <p:nvPr/>
          </p:nvSpPr>
          <p:spPr>
            <a:xfrm>
              <a:off x="1416366" y="2190344"/>
              <a:ext cx="2333999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100553" y="4787216"/>
            <a:ext cx="2333999" cy="753466"/>
            <a:chOff x="7948153" y="1860968"/>
            <a:chExt cx="2333999" cy="753466"/>
          </a:xfrm>
        </p:grpSpPr>
        <p:sp>
          <p:nvSpPr>
            <p:cNvPr id="39" name="TextBox 13"/>
            <p:cNvSpPr txBox="1"/>
            <p:nvPr/>
          </p:nvSpPr>
          <p:spPr>
            <a:xfrm>
              <a:off x="7948153" y="1860968"/>
              <a:ext cx="913984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TextBox 13"/>
            <p:cNvSpPr txBox="1"/>
            <p:nvPr/>
          </p:nvSpPr>
          <p:spPr>
            <a:xfrm>
              <a:off x="7948153" y="2190344"/>
              <a:ext cx="2333999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5"/>
          <p:cNvSpPr>
            <a:spLocks noEditPoints="1"/>
          </p:cNvSpPr>
          <p:nvPr/>
        </p:nvSpPr>
        <p:spPr bwMode="auto">
          <a:xfrm>
            <a:off x="212210" y="259080"/>
            <a:ext cx="568846" cy="567510"/>
          </a:xfrm>
          <a:custGeom>
            <a:avLst/>
            <a:gdLst>
              <a:gd name="T0" fmla="*/ 181 w 426"/>
              <a:gd name="T1" fmla="*/ 0 h 425"/>
              <a:gd name="T2" fmla="*/ 0 w 426"/>
              <a:gd name="T3" fmla="*/ 182 h 425"/>
              <a:gd name="T4" fmla="*/ 0 w 426"/>
              <a:gd name="T5" fmla="*/ 245 h 425"/>
              <a:gd name="T6" fmla="*/ 181 w 426"/>
              <a:gd name="T7" fmla="*/ 425 h 425"/>
              <a:gd name="T8" fmla="*/ 245 w 426"/>
              <a:gd name="T9" fmla="*/ 425 h 425"/>
              <a:gd name="T10" fmla="*/ 426 w 426"/>
              <a:gd name="T11" fmla="*/ 245 h 425"/>
              <a:gd name="T12" fmla="*/ 426 w 426"/>
              <a:gd name="T13" fmla="*/ 182 h 425"/>
              <a:gd name="T14" fmla="*/ 245 w 426"/>
              <a:gd name="T15" fmla="*/ 0 h 425"/>
              <a:gd name="T16" fmla="*/ 181 w 426"/>
              <a:gd name="T17" fmla="*/ 0 h 425"/>
              <a:gd name="T18" fmla="*/ 185 w 426"/>
              <a:gd name="T19" fmla="*/ 12 h 425"/>
              <a:gd name="T20" fmla="*/ 231 w 426"/>
              <a:gd name="T21" fmla="*/ 12 h 425"/>
              <a:gd name="T22" fmla="*/ 58 w 426"/>
              <a:gd name="T23" fmla="*/ 184 h 425"/>
              <a:gd name="T24" fmla="*/ 206 w 426"/>
              <a:gd name="T25" fmla="*/ 332 h 425"/>
              <a:gd name="T26" fmla="*/ 183 w 426"/>
              <a:gd name="T27" fmla="*/ 354 h 425"/>
              <a:gd name="T28" fmla="*/ 13 w 426"/>
              <a:gd name="T29" fmla="*/ 184 h 425"/>
              <a:gd name="T30" fmla="*/ 185 w 426"/>
              <a:gd name="T31" fmla="*/ 12 h 425"/>
              <a:gd name="T32" fmla="*/ 214 w 426"/>
              <a:gd name="T33" fmla="*/ 101 h 425"/>
              <a:gd name="T34" fmla="*/ 324 w 426"/>
              <a:gd name="T35" fmla="*/ 213 h 425"/>
              <a:gd name="T36" fmla="*/ 214 w 426"/>
              <a:gd name="T37" fmla="*/ 323 h 425"/>
              <a:gd name="T38" fmla="*/ 102 w 426"/>
              <a:gd name="T39" fmla="*/ 213 h 425"/>
              <a:gd name="T40" fmla="*/ 214 w 426"/>
              <a:gd name="T41" fmla="*/ 101 h 425"/>
              <a:gd name="T42" fmla="*/ 11 w 426"/>
              <a:gd name="T43" fmla="*/ 197 h 425"/>
              <a:gd name="T44" fmla="*/ 183 w 426"/>
              <a:gd name="T45" fmla="*/ 369 h 425"/>
              <a:gd name="T46" fmla="*/ 332 w 426"/>
              <a:gd name="T47" fmla="*/ 222 h 425"/>
              <a:gd name="T48" fmla="*/ 353 w 426"/>
              <a:gd name="T49" fmla="*/ 242 h 425"/>
              <a:gd name="T50" fmla="*/ 183 w 426"/>
              <a:gd name="T51" fmla="*/ 413 h 425"/>
              <a:gd name="T52" fmla="*/ 11 w 426"/>
              <a:gd name="T53" fmla="*/ 240 h 425"/>
              <a:gd name="T54" fmla="*/ 11 w 426"/>
              <a:gd name="T55" fmla="*/ 197 h 425"/>
              <a:gd name="T56" fmla="*/ 241 w 426"/>
              <a:gd name="T57" fmla="*/ 415 h 425"/>
              <a:gd name="T58" fmla="*/ 197 w 426"/>
              <a:gd name="T59" fmla="*/ 415 h 425"/>
              <a:gd name="T60" fmla="*/ 370 w 426"/>
              <a:gd name="T61" fmla="*/ 242 h 425"/>
              <a:gd name="T62" fmla="*/ 220 w 426"/>
              <a:gd name="T63" fmla="*/ 95 h 425"/>
              <a:gd name="T64" fmla="*/ 243 w 426"/>
              <a:gd name="T65" fmla="*/ 72 h 425"/>
              <a:gd name="T66" fmla="*/ 413 w 426"/>
              <a:gd name="T67" fmla="*/ 242 h 425"/>
              <a:gd name="T68" fmla="*/ 241 w 426"/>
              <a:gd name="T69" fmla="*/ 415 h 425"/>
              <a:gd name="T70" fmla="*/ 415 w 426"/>
              <a:gd name="T71" fmla="*/ 230 h 425"/>
              <a:gd name="T72" fmla="*/ 243 w 426"/>
              <a:gd name="T73" fmla="*/ 58 h 425"/>
              <a:gd name="T74" fmla="*/ 96 w 426"/>
              <a:gd name="T75" fmla="*/ 205 h 425"/>
              <a:gd name="T76" fmla="*/ 73 w 426"/>
              <a:gd name="T77" fmla="*/ 184 h 425"/>
              <a:gd name="T78" fmla="*/ 243 w 426"/>
              <a:gd name="T79" fmla="*/ 14 h 425"/>
              <a:gd name="T80" fmla="*/ 415 w 426"/>
              <a:gd name="T81" fmla="*/ 186 h 425"/>
              <a:gd name="T82" fmla="*/ 415 w 426"/>
              <a:gd name="T83" fmla="*/ 23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26" h="425">
                <a:moveTo>
                  <a:pt x="181" y="0"/>
                </a:moveTo>
                <a:lnTo>
                  <a:pt x="0" y="182"/>
                </a:lnTo>
                <a:lnTo>
                  <a:pt x="0" y="245"/>
                </a:lnTo>
                <a:lnTo>
                  <a:pt x="181" y="425"/>
                </a:lnTo>
                <a:lnTo>
                  <a:pt x="245" y="425"/>
                </a:lnTo>
                <a:lnTo>
                  <a:pt x="426" y="245"/>
                </a:lnTo>
                <a:lnTo>
                  <a:pt x="426" y="182"/>
                </a:lnTo>
                <a:lnTo>
                  <a:pt x="245" y="0"/>
                </a:lnTo>
                <a:lnTo>
                  <a:pt x="181" y="0"/>
                </a:lnTo>
                <a:close/>
                <a:moveTo>
                  <a:pt x="185" y="12"/>
                </a:moveTo>
                <a:lnTo>
                  <a:pt x="231" y="12"/>
                </a:lnTo>
                <a:lnTo>
                  <a:pt x="58" y="184"/>
                </a:lnTo>
                <a:lnTo>
                  <a:pt x="206" y="332"/>
                </a:lnTo>
                <a:lnTo>
                  <a:pt x="183" y="354"/>
                </a:lnTo>
                <a:lnTo>
                  <a:pt x="13" y="184"/>
                </a:lnTo>
                <a:lnTo>
                  <a:pt x="185" y="12"/>
                </a:lnTo>
                <a:close/>
                <a:moveTo>
                  <a:pt x="214" y="101"/>
                </a:moveTo>
                <a:lnTo>
                  <a:pt x="324" y="213"/>
                </a:lnTo>
                <a:lnTo>
                  <a:pt x="214" y="323"/>
                </a:lnTo>
                <a:lnTo>
                  <a:pt x="102" y="213"/>
                </a:lnTo>
                <a:lnTo>
                  <a:pt x="214" y="101"/>
                </a:lnTo>
                <a:close/>
                <a:moveTo>
                  <a:pt x="11" y="197"/>
                </a:moveTo>
                <a:lnTo>
                  <a:pt x="183" y="369"/>
                </a:lnTo>
                <a:lnTo>
                  <a:pt x="332" y="222"/>
                </a:lnTo>
                <a:lnTo>
                  <a:pt x="353" y="242"/>
                </a:lnTo>
                <a:lnTo>
                  <a:pt x="183" y="413"/>
                </a:lnTo>
                <a:lnTo>
                  <a:pt x="11" y="240"/>
                </a:lnTo>
                <a:lnTo>
                  <a:pt x="11" y="197"/>
                </a:lnTo>
                <a:close/>
                <a:moveTo>
                  <a:pt x="241" y="415"/>
                </a:moveTo>
                <a:lnTo>
                  <a:pt x="197" y="415"/>
                </a:lnTo>
                <a:lnTo>
                  <a:pt x="370" y="242"/>
                </a:lnTo>
                <a:lnTo>
                  <a:pt x="220" y="95"/>
                </a:lnTo>
                <a:lnTo>
                  <a:pt x="243" y="72"/>
                </a:lnTo>
                <a:lnTo>
                  <a:pt x="413" y="242"/>
                </a:lnTo>
                <a:lnTo>
                  <a:pt x="241" y="415"/>
                </a:lnTo>
                <a:close/>
                <a:moveTo>
                  <a:pt x="415" y="230"/>
                </a:moveTo>
                <a:lnTo>
                  <a:pt x="243" y="58"/>
                </a:lnTo>
                <a:lnTo>
                  <a:pt x="96" y="205"/>
                </a:lnTo>
                <a:lnTo>
                  <a:pt x="73" y="184"/>
                </a:lnTo>
                <a:lnTo>
                  <a:pt x="243" y="14"/>
                </a:lnTo>
                <a:lnTo>
                  <a:pt x="415" y="186"/>
                </a:lnTo>
                <a:lnTo>
                  <a:pt x="415" y="2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11536" y="312003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" name="等腰三角形 3"/>
          <p:cNvSpPr/>
          <p:nvPr/>
        </p:nvSpPr>
        <p:spPr bwMode="auto">
          <a:xfrm rot="5400000">
            <a:off x="-359049" y="3278771"/>
            <a:ext cx="1799233" cy="1080433"/>
          </a:xfrm>
          <a:prstGeom prst="triangle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zh-CN" altLang="en-US" sz="3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551872" y="3430567"/>
            <a:ext cx="774607" cy="776840"/>
          </a:xfrm>
          <a:prstGeom prst="rect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五角星 6"/>
          <p:cNvSpPr/>
          <p:nvPr/>
        </p:nvSpPr>
        <p:spPr bwMode="auto">
          <a:xfrm>
            <a:off x="2761708" y="3633707"/>
            <a:ext cx="354935" cy="359399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5674858" y="3430567"/>
            <a:ext cx="774609" cy="776840"/>
          </a:xfrm>
          <a:prstGeom prst="rect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五角星 10"/>
          <p:cNvSpPr/>
          <p:nvPr/>
        </p:nvSpPr>
        <p:spPr bwMode="auto">
          <a:xfrm>
            <a:off x="5884694" y="3633707"/>
            <a:ext cx="354936" cy="359399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8938480" y="3430567"/>
            <a:ext cx="776840" cy="776840"/>
          </a:xfrm>
          <a:prstGeom prst="rect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五角星 12"/>
          <p:cNvSpPr/>
          <p:nvPr/>
        </p:nvSpPr>
        <p:spPr bwMode="auto">
          <a:xfrm>
            <a:off x="9148316" y="3633707"/>
            <a:ext cx="357167" cy="359399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文本框 66"/>
          <p:cNvSpPr txBox="1">
            <a:spLocks noChangeArrowheads="1"/>
          </p:cNvSpPr>
          <p:nvPr/>
        </p:nvSpPr>
        <p:spPr bwMode="auto">
          <a:xfrm>
            <a:off x="2444690" y="2516890"/>
            <a:ext cx="2325255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任意多边形 14"/>
          <p:cNvSpPr/>
          <p:nvPr/>
        </p:nvSpPr>
        <p:spPr bwMode="auto">
          <a:xfrm>
            <a:off x="2567290" y="2458522"/>
            <a:ext cx="404047" cy="0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文本框 66"/>
          <p:cNvSpPr txBox="1">
            <a:spLocks noChangeArrowheads="1"/>
          </p:cNvSpPr>
          <p:nvPr/>
        </p:nvSpPr>
        <p:spPr bwMode="auto">
          <a:xfrm>
            <a:off x="2453123" y="1993410"/>
            <a:ext cx="1415772" cy="36234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文本框 66"/>
          <p:cNvSpPr txBox="1">
            <a:spLocks noChangeArrowheads="1"/>
          </p:cNvSpPr>
          <p:nvPr/>
        </p:nvSpPr>
        <p:spPr bwMode="auto">
          <a:xfrm>
            <a:off x="5575929" y="5121545"/>
            <a:ext cx="2325255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任意多边形 17"/>
          <p:cNvSpPr/>
          <p:nvPr/>
        </p:nvSpPr>
        <p:spPr bwMode="auto">
          <a:xfrm>
            <a:off x="5698529" y="5063177"/>
            <a:ext cx="404047" cy="0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文本框 66"/>
          <p:cNvSpPr txBox="1">
            <a:spLocks noChangeArrowheads="1"/>
          </p:cNvSpPr>
          <p:nvPr/>
        </p:nvSpPr>
        <p:spPr bwMode="auto">
          <a:xfrm>
            <a:off x="5584362" y="4598065"/>
            <a:ext cx="1415772" cy="36234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/>
        </p:nvSpPr>
        <p:spPr bwMode="auto">
          <a:xfrm>
            <a:off x="8844319" y="2489181"/>
            <a:ext cx="2325255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任意多边形 20"/>
          <p:cNvSpPr/>
          <p:nvPr/>
        </p:nvSpPr>
        <p:spPr bwMode="auto">
          <a:xfrm>
            <a:off x="8966919" y="2430813"/>
            <a:ext cx="404047" cy="0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8852752" y="1965701"/>
            <a:ext cx="1415772" cy="36234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4" name="直接连接符 23"/>
          <p:cNvCxnSpPr>
            <a:stCxn id="4" idx="0"/>
            <a:endCxn id="6" idx="1"/>
          </p:cNvCxnSpPr>
          <p:nvPr/>
        </p:nvCxnSpPr>
        <p:spPr>
          <a:xfrm flipV="1">
            <a:off x="1080784" y="3818987"/>
            <a:ext cx="1471088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endCxn id="8" idx="1"/>
          </p:cNvCxnSpPr>
          <p:nvPr/>
        </p:nvCxnSpPr>
        <p:spPr>
          <a:xfrm flipV="1">
            <a:off x="3326479" y="3818987"/>
            <a:ext cx="2348379" cy="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stCxn id="8" idx="3"/>
            <a:endCxn id="12" idx="1"/>
          </p:cNvCxnSpPr>
          <p:nvPr/>
        </p:nvCxnSpPr>
        <p:spPr>
          <a:xfrm>
            <a:off x="6449467" y="3818987"/>
            <a:ext cx="248901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9702987" y="3818987"/>
            <a:ext cx="248901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5"/>
          <p:cNvSpPr>
            <a:spLocks noEditPoints="1"/>
          </p:cNvSpPr>
          <p:nvPr/>
        </p:nvSpPr>
        <p:spPr bwMode="auto">
          <a:xfrm>
            <a:off x="212210" y="259080"/>
            <a:ext cx="568846" cy="567510"/>
          </a:xfrm>
          <a:custGeom>
            <a:avLst/>
            <a:gdLst>
              <a:gd name="T0" fmla="*/ 181 w 426"/>
              <a:gd name="T1" fmla="*/ 0 h 425"/>
              <a:gd name="T2" fmla="*/ 0 w 426"/>
              <a:gd name="T3" fmla="*/ 182 h 425"/>
              <a:gd name="T4" fmla="*/ 0 w 426"/>
              <a:gd name="T5" fmla="*/ 245 h 425"/>
              <a:gd name="T6" fmla="*/ 181 w 426"/>
              <a:gd name="T7" fmla="*/ 425 h 425"/>
              <a:gd name="T8" fmla="*/ 245 w 426"/>
              <a:gd name="T9" fmla="*/ 425 h 425"/>
              <a:gd name="T10" fmla="*/ 426 w 426"/>
              <a:gd name="T11" fmla="*/ 245 h 425"/>
              <a:gd name="T12" fmla="*/ 426 w 426"/>
              <a:gd name="T13" fmla="*/ 182 h 425"/>
              <a:gd name="T14" fmla="*/ 245 w 426"/>
              <a:gd name="T15" fmla="*/ 0 h 425"/>
              <a:gd name="T16" fmla="*/ 181 w 426"/>
              <a:gd name="T17" fmla="*/ 0 h 425"/>
              <a:gd name="T18" fmla="*/ 185 w 426"/>
              <a:gd name="T19" fmla="*/ 12 h 425"/>
              <a:gd name="T20" fmla="*/ 231 w 426"/>
              <a:gd name="T21" fmla="*/ 12 h 425"/>
              <a:gd name="T22" fmla="*/ 58 w 426"/>
              <a:gd name="T23" fmla="*/ 184 h 425"/>
              <a:gd name="T24" fmla="*/ 206 w 426"/>
              <a:gd name="T25" fmla="*/ 332 h 425"/>
              <a:gd name="T26" fmla="*/ 183 w 426"/>
              <a:gd name="T27" fmla="*/ 354 h 425"/>
              <a:gd name="T28" fmla="*/ 13 w 426"/>
              <a:gd name="T29" fmla="*/ 184 h 425"/>
              <a:gd name="T30" fmla="*/ 185 w 426"/>
              <a:gd name="T31" fmla="*/ 12 h 425"/>
              <a:gd name="T32" fmla="*/ 214 w 426"/>
              <a:gd name="T33" fmla="*/ 101 h 425"/>
              <a:gd name="T34" fmla="*/ 324 w 426"/>
              <a:gd name="T35" fmla="*/ 213 h 425"/>
              <a:gd name="T36" fmla="*/ 214 w 426"/>
              <a:gd name="T37" fmla="*/ 323 h 425"/>
              <a:gd name="T38" fmla="*/ 102 w 426"/>
              <a:gd name="T39" fmla="*/ 213 h 425"/>
              <a:gd name="T40" fmla="*/ 214 w 426"/>
              <a:gd name="T41" fmla="*/ 101 h 425"/>
              <a:gd name="T42" fmla="*/ 11 w 426"/>
              <a:gd name="T43" fmla="*/ 197 h 425"/>
              <a:gd name="T44" fmla="*/ 183 w 426"/>
              <a:gd name="T45" fmla="*/ 369 h 425"/>
              <a:gd name="T46" fmla="*/ 332 w 426"/>
              <a:gd name="T47" fmla="*/ 222 h 425"/>
              <a:gd name="T48" fmla="*/ 353 w 426"/>
              <a:gd name="T49" fmla="*/ 242 h 425"/>
              <a:gd name="T50" fmla="*/ 183 w 426"/>
              <a:gd name="T51" fmla="*/ 413 h 425"/>
              <a:gd name="T52" fmla="*/ 11 w 426"/>
              <a:gd name="T53" fmla="*/ 240 h 425"/>
              <a:gd name="T54" fmla="*/ 11 w 426"/>
              <a:gd name="T55" fmla="*/ 197 h 425"/>
              <a:gd name="T56" fmla="*/ 241 w 426"/>
              <a:gd name="T57" fmla="*/ 415 h 425"/>
              <a:gd name="T58" fmla="*/ 197 w 426"/>
              <a:gd name="T59" fmla="*/ 415 h 425"/>
              <a:gd name="T60" fmla="*/ 370 w 426"/>
              <a:gd name="T61" fmla="*/ 242 h 425"/>
              <a:gd name="T62" fmla="*/ 220 w 426"/>
              <a:gd name="T63" fmla="*/ 95 h 425"/>
              <a:gd name="T64" fmla="*/ 243 w 426"/>
              <a:gd name="T65" fmla="*/ 72 h 425"/>
              <a:gd name="T66" fmla="*/ 413 w 426"/>
              <a:gd name="T67" fmla="*/ 242 h 425"/>
              <a:gd name="T68" fmla="*/ 241 w 426"/>
              <a:gd name="T69" fmla="*/ 415 h 425"/>
              <a:gd name="T70" fmla="*/ 415 w 426"/>
              <a:gd name="T71" fmla="*/ 230 h 425"/>
              <a:gd name="T72" fmla="*/ 243 w 426"/>
              <a:gd name="T73" fmla="*/ 58 h 425"/>
              <a:gd name="T74" fmla="*/ 96 w 426"/>
              <a:gd name="T75" fmla="*/ 205 h 425"/>
              <a:gd name="T76" fmla="*/ 73 w 426"/>
              <a:gd name="T77" fmla="*/ 184 h 425"/>
              <a:gd name="T78" fmla="*/ 243 w 426"/>
              <a:gd name="T79" fmla="*/ 14 h 425"/>
              <a:gd name="T80" fmla="*/ 415 w 426"/>
              <a:gd name="T81" fmla="*/ 186 h 425"/>
              <a:gd name="T82" fmla="*/ 415 w 426"/>
              <a:gd name="T83" fmla="*/ 23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26" h="425">
                <a:moveTo>
                  <a:pt x="181" y="0"/>
                </a:moveTo>
                <a:lnTo>
                  <a:pt x="0" y="182"/>
                </a:lnTo>
                <a:lnTo>
                  <a:pt x="0" y="245"/>
                </a:lnTo>
                <a:lnTo>
                  <a:pt x="181" y="425"/>
                </a:lnTo>
                <a:lnTo>
                  <a:pt x="245" y="425"/>
                </a:lnTo>
                <a:lnTo>
                  <a:pt x="426" y="245"/>
                </a:lnTo>
                <a:lnTo>
                  <a:pt x="426" y="182"/>
                </a:lnTo>
                <a:lnTo>
                  <a:pt x="245" y="0"/>
                </a:lnTo>
                <a:lnTo>
                  <a:pt x="181" y="0"/>
                </a:lnTo>
                <a:close/>
                <a:moveTo>
                  <a:pt x="185" y="12"/>
                </a:moveTo>
                <a:lnTo>
                  <a:pt x="231" y="12"/>
                </a:lnTo>
                <a:lnTo>
                  <a:pt x="58" y="184"/>
                </a:lnTo>
                <a:lnTo>
                  <a:pt x="206" y="332"/>
                </a:lnTo>
                <a:lnTo>
                  <a:pt x="183" y="354"/>
                </a:lnTo>
                <a:lnTo>
                  <a:pt x="13" y="184"/>
                </a:lnTo>
                <a:lnTo>
                  <a:pt x="185" y="12"/>
                </a:lnTo>
                <a:close/>
                <a:moveTo>
                  <a:pt x="214" y="101"/>
                </a:moveTo>
                <a:lnTo>
                  <a:pt x="324" y="213"/>
                </a:lnTo>
                <a:lnTo>
                  <a:pt x="214" y="323"/>
                </a:lnTo>
                <a:lnTo>
                  <a:pt x="102" y="213"/>
                </a:lnTo>
                <a:lnTo>
                  <a:pt x="214" y="101"/>
                </a:lnTo>
                <a:close/>
                <a:moveTo>
                  <a:pt x="11" y="197"/>
                </a:moveTo>
                <a:lnTo>
                  <a:pt x="183" y="369"/>
                </a:lnTo>
                <a:lnTo>
                  <a:pt x="332" y="222"/>
                </a:lnTo>
                <a:lnTo>
                  <a:pt x="353" y="242"/>
                </a:lnTo>
                <a:lnTo>
                  <a:pt x="183" y="413"/>
                </a:lnTo>
                <a:lnTo>
                  <a:pt x="11" y="240"/>
                </a:lnTo>
                <a:lnTo>
                  <a:pt x="11" y="197"/>
                </a:lnTo>
                <a:close/>
                <a:moveTo>
                  <a:pt x="241" y="415"/>
                </a:moveTo>
                <a:lnTo>
                  <a:pt x="197" y="415"/>
                </a:lnTo>
                <a:lnTo>
                  <a:pt x="370" y="242"/>
                </a:lnTo>
                <a:lnTo>
                  <a:pt x="220" y="95"/>
                </a:lnTo>
                <a:lnTo>
                  <a:pt x="243" y="72"/>
                </a:lnTo>
                <a:lnTo>
                  <a:pt x="413" y="242"/>
                </a:lnTo>
                <a:lnTo>
                  <a:pt x="241" y="415"/>
                </a:lnTo>
                <a:close/>
                <a:moveTo>
                  <a:pt x="415" y="230"/>
                </a:moveTo>
                <a:lnTo>
                  <a:pt x="243" y="58"/>
                </a:lnTo>
                <a:lnTo>
                  <a:pt x="96" y="205"/>
                </a:lnTo>
                <a:lnTo>
                  <a:pt x="73" y="184"/>
                </a:lnTo>
                <a:lnTo>
                  <a:pt x="243" y="14"/>
                </a:lnTo>
                <a:lnTo>
                  <a:pt x="415" y="186"/>
                </a:lnTo>
                <a:lnTo>
                  <a:pt x="415" y="2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11536" y="312003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8382638" y="2914455"/>
            <a:ext cx="1848344" cy="184834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7770988" y="2302805"/>
            <a:ext cx="3071644" cy="307164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6509738" y="1052717"/>
            <a:ext cx="5574052" cy="557405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1469206" y="3441278"/>
            <a:ext cx="774609" cy="776840"/>
          </a:xfrm>
          <a:prstGeom prst="rect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五角星 10"/>
          <p:cNvSpPr/>
          <p:nvPr/>
        </p:nvSpPr>
        <p:spPr bwMode="auto">
          <a:xfrm>
            <a:off x="1679042" y="3644418"/>
            <a:ext cx="354936" cy="359399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4652465" y="3441278"/>
            <a:ext cx="776840" cy="776840"/>
          </a:xfrm>
          <a:prstGeom prst="rect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五角星 12"/>
          <p:cNvSpPr/>
          <p:nvPr/>
        </p:nvSpPr>
        <p:spPr bwMode="auto">
          <a:xfrm>
            <a:off x="4862301" y="3644418"/>
            <a:ext cx="357167" cy="359399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8918390" y="3441278"/>
            <a:ext cx="776840" cy="776840"/>
          </a:xfrm>
          <a:prstGeom prst="rect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五角星 14"/>
          <p:cNvSpPr/>
          <p:nvPr/>
        </p:nvSpPr>
        <p:spPr bwMode="auto">
          <a:xfrm>
            <a:off x="9128226" y="3644418"/>
            <a:ext cx="357167" cy="359399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文本框 66"/>
          <p:cNvSpPr txBox="1">
            <a:spLocks noChangeArrowheads="1"/>
          </p:cNvSpPr>
          <p:nvPr/>
        </p:nvSpPr>
        <p:spPr bwMode="auto">
          <a:xfrm>
            <a:off x="1376340" y="2525660"/>
            <a:ext cx="2398098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任意多边形 17"/>
          <p:cNvSpPr/>
          <p:nvPr/>
        </p:nvSpPr>
        <p:spPr bwMode="auto">
          <a:xfrm>
            <a:off x="1498940" y="2446385"/>
            <a:ext cx="404047" cy="0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文本框 66"/>
          <p:cNvSpPr txBox="1">
            <a:spLocks noChangeArrowheads="1"/>
          </p:cNvSpPr>
          <p:nvPr/>
        </p:nvSpPr>
        <p:spPr bwMode="auto">
          <a:xfrm>
            <a:off x="1384773" y="2006619"/>
            <a:ext cx="1415772" cy="36234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/>
        </p:nvSpPr>
        <p:spPr bwMode="auto">
          <a:xfrm>
            <a:off x="4568597" y="5029892"/>
            <a:ext cx="2398098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任意多边形 20"/>
          <p:cNvSpPr/>
          <p:nvPr/>
        </p:nvSpPr>
        <p:spPr bwMode="auto">
          <a:xfrm>
            <a:off x="4691197" y="4950617"/>
            <a:ext cx="404047" cy="0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4577030" y="4510851"/>
            <a:ext cx="1415772" cy="36234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3" name="直接连接符 22"/>
          <p:cNvCxnSpPr>
            <a:endCxn id="8" idx="1"/>
          </p:cNvCxnSpPr>
          <p:nvPr/>
        </p:nvCxnSpPr>
        <p:spPr>
          <a:xfrm>
            <a:off x="0" y="3818987"/>
            <a:ext cx="1469206" cy="1071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endCxn id="12" idx="1"/>
          </p:cNvCxnSpPr>
          <p:nvPr/>
        </p:nvCxnSpPr>
        <p:spPr>
          <a:xfrm>
            <a:off x="2243815" y="3818987"/>
            <a:ext cx="2408650" cy="1071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12" idx="3"/>
            <a:endCxn id="14" idx="1"/>
          </p:cNvCxnSpPr>
          <p:nvPr/>
        </p:nvCxnSpPr>
        <p:spPr>
          <a:xfrm>
            <a:off x="5429305" y="3829698"/>
            <a:ext cx="348908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810000" y="2345511"/>
            <a:ext cx="48361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spc="600" smtClean="0">
                <a:blipFill>
                  <a:blip r:embed="rId1"/>
                  <a:stretch>
                    <a:fillRect/>
                  </a:stretch>
                </a:blip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Thanks</a:t>
            </a:r>
            <a:endParaRPr lang="zh-CN" altLang="en-US" sz="7200" spc="600">
              <a:blipFill>
                <a:blip r:embed="rId1"/>
                <a:stretch>
                  <a:fillRect/>
                </a:stretch>
              </a:blip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37456" y="3659632"/>
            <a:ext cx="3381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星空风</a:t>
            </a:r>
            <a:r>
              <a:rPr lang="zh-CN" altLang="en-US" sz="2400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大气</a:t>
            </a:r>
            <a:r>
              <a:rPr lang="zh-CN" altLang="en-US" sz="2400" smtClean="0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毕业答辩</a:t>
            </a:r>
            <a:endParaRPr lang="zh-CN" altLang="en-US" sz="2400">
              <a:blipFill dpi="0" rotWithShape="1">
                <a:blip r:embed="rId1"/>
                <a:srcRect/>
                <a:tile tx="0" ty="0" sx="100000" sy="100000" flip="none" algn="tl"/>
              </a:blip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4455160" y="3545840"/>
            <a:ext cx="3545840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14F4F9">
                    <a:alpha val="0"/>
                  </a:srgbClr>
                </a:gs>
                <a:gs pos="50000">
                  <a:srgbClr val="14F4F9"/>
                </a:gs>
                <a:gs pos="100000">
                  <a:srgbClr val="14F4F9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745469" y="445960"/>
            <a:ext cx="11667524" cy="1835106"/>
            <a:chOff x="852709" y="5009914"/>
            <a:chExt cx="11667524" cy="1835106"/>
          </a:xfrm>
        </p:grpSpPr>
        <p:sp>
          <p:nvSpPr>
            <p:cNvPr id="17" name="矩形 51"/>
            <p:cNvSpPr>
              <a:spLocks noChangeArrowheads="1"/>
            </p:cNvSpPr>
            <p:nvPr/>
          </p:nvSpPr>
          <p:spPr bwMode="auto">
            <a:xfrm>
              <a:off x="852709" y="5009914"/>
              <a:ext cx="10635290" cy="1835106"/>
            </a:xfrm>
            <a:prstGeom prst="rect">
              <a:avLst/>
            </a:prstGeom>
            <a:solidFill>
              <a:schemeClr val="bg1">
                <a:alpha val="46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1217295"/>
              <a:endParaRPr lang="zh-CN" altLang="zh-CN" sz="3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712626" y="5216411"/>
              <a:ext cx="10807607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8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赠可编辑商务图标</a:t>
              </a:r>
              <a:endParaRPr lang="zh-CN" altLang="en-US" sz="8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633008" y="2394404"/>
            <a:ext cx="8925985" cy="4311577"/>
            <a:chOff x="2278744" y="2431014"/>
            <a:chExt cx="8925985" cy="4311577"/>
          </a:xfrm>
          <a:solidFill>
            <a:schemeClr val="bg1"/>
          </a:solidFill>
        </p:grpSpPr>
        <p:sp>
          <p:nvSpPr>
            <p:cNvPr id="20" name="Freeform 5"/>
            <p:cNvSpPr>
              <a:spLocks noEditPoints="1"/>
            </p:cNvSpPr>
            <p:nvPr/>
          </p:nvSpPr>
          <p:spPr bwMode="auto">
            <a:xfrm>
              <a:off x="10445142" y="3958553"/>
              <a:ext cx="264350" cy="92021"/>
            </a:xfrm>
            <a:custGeom>
              <a:avLst/>
              <a:gdLst>
                <a:gd name="T0" fmla="*/ 67 w 67"/>
                <a:gd name="T1" fmla="*/ 19 h 23"/>
                <a:gd name="T2" fmla="*/ 63 w 67"/>
                <a:gd name="T3" fmla="*/ 4 h 23"/>
                <a:gd name="T4" fmla="*/ 57 w 67"/>
                <a:gd name="T5" fmla="*/ 0 h 23"/>
                <a:gd name="T6" fmla="*/ 10 w 67"/>
                <a:gd name="T7" fmla="*/ 0 h 23"/>
                <a:gd name="T8" fmla="*/ 4 w 67"/>
                <a:gd name="T9" fmla="*/ 4 h 23"/>
                <a:gd name="T10" fmla="*/ 0 w 67"/>
                <a:gd name="T11" fmla="*/ 19 h 23"/>
                <a:gd name="T12" fmla="*/ 4 w 67"/>
                <a:gd name="T13" fmla="*/ 23 h 23"/>
                <a:gd name="T14" fmla="*/ 64 w 67"/>
                <a:gd name="T15" fmla="*/ 23 h 23"/>
                <a:gd name="T16" fmla="*/ 67 w 67"/>
                <a:gd name="T17" fmla="*/ 19 h 23"/>
                <a:gd name="T18" fmla="*/ 58 w 67"/>
                <a:gd name="T19" fmla="*/ 20 h 23"/>
                <a:gd name="T20" fmla="*/ 9 w 67"/>
                <a:gd name="T21" fmla="*/ 20 h 23"/>
                <a:gd name="T22" fmla="*/ 6 w 67"/>
                <a:gd name="T23" fmla="*/ 17 h 23"/>
                <a:gd name="T24" fmla="*/ 6 w 67"/>
                <a:gd name="T25" fmla="*/ 16 h 23"/>
                <a:gd name="T26" fmla="*/ 9 w 67"/>
                <a:gd name="T27" fmla="*/ 6 h 23"/>
                <a:gd name="T28" fmla="*/ 15 w 67"/>
                <a:gd name="T29" fmla="*/ 2 h 23"/>
                <a:gd name="T30" fmla="*/ 53 w 67"/>
                <a:gd name="T31" fmla="*/ 2 h 23"/>
                <a:gd name="T32" fmla="*/ 59 w 67"/>
                <a:gd name="T33" fmla="*/ 6 h 23"/>
                <a:gd name="T34" fmla="*/ 62 w 67"/>
                <a:gd name="T35" fmla="*/ 16 h 23"/>
                <a:gd name="T36" fmla="*/ 62 w 67"/>
                <a:gd name="T37" fmla="*/ 17 h 23"/>
                <a:gd name="T38" fmla="*/ 58 w 67"/>
                <a:gd name="T39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" h="23">
                  <a:moveTo>
                    <a:pt x="67" y="19"/>
                  </a:moveTo>
                  <a:cubicBezTo>
                    <a:pt x="63" y="4"/>
                    <a:pt x="63" y="4"/>
                    <a:pt x="63" y="4"/>
                  </a:cubicBezTo>
                  <a:cubicBezTo>
                    <a:pt x="62" y="1"/>
                    <a:pt x="60" y="0"/>
                    <a:pt x="5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0"/>
                    <a:pt x="5" y="1"/>
                    <a:pt x="4" y="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1"/>
                    <a:pt x="1" y="23"/>
                    <a:pt x="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6" y="23"/>
                    <a:pt x="67" y="21"/>
                    <a:pt x="67" y="19"/>
                  </a:cubicBezTo>
                  <a:close/>
                  <a:moveTo>
                    <a:pt x="58" y="20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7" y="20"/>
                    <a:pt x="6" y="19"/>
                    <a:pt x="6" y="17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4"/>
                    <a:pt x="12" y="2"/>
                    <a:pt x="15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5" y="2"/>
                    <a:pt x="58" y="4"/>
                    <a:pt x="59" y="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2" y="16"/>
                    <a:pt x="62" y="16"/>
                    <a:pt x="62" y="17"/>
                  </a:cubicBezTo>
                  <a:cubicBezTo>
                    <a:pt x="62" y="19"/>
                    <a:pt x="60" y="20"/>
                    <a:pt x="58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6"/>
            <p:cNvSpPr/>
            <p:nvPr/>
          </p:nvSpPr>
          <p:spPr bwMode="auto">
            <a:xfrm>
              <a:off x="10468566" y="3966919"/>
              <a:ext cx="220849" cy="71944"/>
            </a:xfrm>
            <a:custGeom>
              <a:avLst/>
              <a:gdLst>
                <a:gd name="T0" fmla="*/ 55 w 56"/>
                <a:gd name="T1" fmla="*/ 14 h 18"/>
                <a:gd name="T2" fmla="*/ 55 w 56"/>
                <a:gd name="T3" fmla="*/ 14 h 18"/>
                <a:gd name="T4" fmla="*/ 52 w 56"/>
                <a:gd name="T5" fmla="*/ 18 h 18"/>
                <a:gd name="T6" fmla="*/ 3 w 56"/>
                <a:gd name="T7" fmla="*/ 18 h 18"/>
                <a:gd name="T8" fmla="*/ 0 w 56"/>
                <a:gd name="T9" fmla="*/ 14 h 18"/>
                <a:gd name="T10" fmla="*/ 3 w 56"/>
                <a:gd name="T11" fmla="*/ 4 h 18"/>
                <a:gd name="T12" fmla="*/ 9 w 56"/>
                <a:gd name="T13" fmla="*/ 0 h 18"/>
                <a:gd name="T14" fmla="*/ 47 w 56"/>
                <a:gd name="T15" fmla="*/ 0 h 18"/>
                <a:gd name="T16" fmla="*/ 52 w 56"/>
                <a:gd name="T17" fmla="*/ 4 h 18"/>
                <a:gd name="T18" fmla="*/ 55 w 56"/>
                <a:gd name="T19" fmla="*/ 14 h 18"/>
                <a:gd name="T20" fmla="*/ 56 w 56"/>
                <a:gd name="T21" fmla="*/ 14 h 18"/>
                <a:gd name="T22" fmla="*/ 53 w 56"/>
                <a:gd name="T23" fmla="*/ 4 h 18"/>
                <a:gd name="T24" fmla="*/ 47 w 56"/>
                <a:gd name="T25" fmla="*/ 0 h 18"/>
                <a:gd name="T26" fmla="*/ 9 w 56"/>
                <a:gd name="T27" fmla="*/ 0 h 18"/>
                <a:gd name="T28" fmla="*/ 3 w 56"/>
                <a:gd name="T29" fmla="*/ 4 h 18"/>
                <a:gd name="T30" fmla="*/ 0 w 56"/>
                <a:gd name="T31" fmla="*/ 14 h 18"/>
                <a:gd name="T32" fmla="*/ 0 w 56"/>
                <a:gd name="T33" fmla="*/ 15 h 18"/>
                <a:gd name="T34" fmla="*/ 3 w 56"/>
                <a:gd name="T35" fmla="*/ 18 h 18"/>
                <a:gd name="T36" fmla="*/ 52 w 56"/>
                <a:gd name="T37" fmla="*/ 18 h 18"/>
                <a:gd name="T38" fmla="*/ 56 w 56"/>
                <a:gd name="T39" fmla="*/ 15 h 18"/>
                <a:gd name="T40" fmla="*/ 56 w 56"/>
                <a:gd name="T41" fmla="*/ 14 h 18"/>
                <a:gd name="T42" fmla="*/ 55 w 56"/>
                <a:gd name="T43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6" h="18">
                  <a:moveTo>
                    <a:pt x="55" y="14"/>
                  </a:moveTo>
                  <a:cubicBezTo>
                    <a:pt x="55" y="14"/>
                    <a:pt x="55" y="14"/>
                    <a:pt x="55" y="14"/>
                  </a:cubicBezTo>
                  <a:cubicBezTo>
                    <a:pt x="56" y="16"/>
                    <a:pt x="55" y="18"/>
                    <a:pt x="52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" y="18"/>
                    <a:pt x="0" y="16"/>
                    <a:pt x="0" y="1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2"/>
                    <a:pt x="6" y="0"/>
                    <a:pt x="9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9" y="0"/>
                    <a:pt x="52" y="2"/>
                    <a:pt x="52" y="4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6" y="14"/>
                    <a:pt x="56" y="14"/>
                    <a:pt x="56" y="1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2" y="2"/>
                    <a:pt x="49" y="0"/>
                    <a:pt x="47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4" y="2"/>
                    <a:pt x="3" y="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7"/>
                    <a:pt x="1" y="18"/>
                    <a:pt x="3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4" y="18"/>
                    <a:pt x="56" y="17"/>
                    <a:pt x="56" y="15"/>
                  </a:cubicBezTo>
                  <a:cubicBezTo>
                    <a:pt x="56" y="14"/>
                    <a:pt x="56" y="14"/>
                    <a:pt x="56" y="14"/>
                  </a:cubicBezTo>
                  <a:lnTo>
                    <a:pt x="55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7"/>
            <p:cNvSpPr/>
            <p:nvPr/>
          </p:nvSpPr>
          <p:spPr bwMode="auto">
            <a:xfrm>
              <a:off x="10555567" y="4010419"/>
              <a:ext cx="43501" cy="16731"/>
            </a:xfrm>
            <a:custGeom>
              <a:avLst/>
              <a:gdLst>
                <a:gd name="T0" fmla="*/ 9 w 11"/>
                <a:gd name="T1" fmla="*/ 0 h 4"/>
                <a:gd name="T2" fmla="*/ 2 w 11"/>
                <a:gd name="T3" fmla="*/ 0 h 4"/>
                <a:gd name="T4" fmla="*/ 2 w 11"/>
                <a:gd name="T5" fmla="*/ 0 h 4"/>
                <a:gd name="T6" fmla="*/ 0 w 11"/>
                <a:gd name="T7" fmla="*/ 1 h 4"/>
                <a:gd name="T8" fmla="*/ 0 w 11"/>
                <a:gd name="T9" fmla="*/ 2 h 4"/>
                <a:gd name="T10" fmla="*/ 0 w 11"/>
                <a:gd name="T11" fmla="*/ 3 h 4"/>
                <a:gd name="T12" fmla="*/ 1 w 11"/>
                <a:gd name="T13" fmla="*/ 4 h 4"/>
                <a:gd name="T14" fmla="*/ 10 w 11"/>
                <a:gd name="T15" fmla="*/ 4 h 4"/>
                <a:gd name="T16" fmla="*/ 11 w 11"/>
                <a:gd name="T17" fmla="*/ 3 h 4"/>
                <a:gd name="T18" fmla="*/ 11 w 11"/>
                <a:gd name="T19" fmla="*/ 2 h 4"/>
                <a:gd name="T20" fmla="*/ 11 w 11"/>
                <a:gd name="T21" fmla="*/ 2 h 4"/>
                <a:gd name="T22" fmla="*/ 11 w 11"/>
                <a:gd name="T23" fmla="*/ 1 h 4"/>
                <a:gd name="T24" fmla="*/ 9 w 11"/>
                <a:gd name="T2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4">
                  <a:moveTo>
                    <a:pt x="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8"/>
            <p:cNvSpPr/>
            <p:nvPr/>
          </p:nvSpPr>
          <p:spPr bwMode="auto">
            <a:xfrm>
              <a:off x="10555567" y="4010419"/>
              <a:ext cx="46847" cy="16731"/>
            </a:xfrm>
            <a:custGeom>
              <a:avLst/>
              <a:gdLst>
                <a:gd name="T0" fmla="*/ 11 w 12"/>
                <a:gd name="T1" fmla="*/ 2 h 4"/>
                <a:gd name="T2" fmla="*/ 10 w 12"/>
                <a:gd name="T3" fmla="*/ 4 h 4"/>
                <a:gd name="T4" fmla="*/ 1 w 12"/>
                <a:gd name="T5" fmla="*/ 4 h 4"/>
                <a:gd name="T6" fmla="*/ 0 w 12"/>
                <a:gd name="T7" fmla="*/ 2 h 4"/>
                <a:gd name="T8" fmla="*/ 0 w 12"/>
                <a:gd name="T9" fmla="*/ 1 h 4"/>
                <a:gd name="T10" fmla="*/ 2 w 12"/>
                <a:gd name="T11" fmla="*/ 0 h 4"/>
                <a:gd name="T12" fmla="*/ 9 w 12"/>
                <a:gd name="T13" fmla="*/ 0 h 4"/>
                <a:gd name="T14" fmla="*/ 11 w 12"/>
                <a:gd name="T15" fmla="*/ 1 h 4"/>
                <a:gd name="T16" fmla="*/ 11 w 12"/>
                <a:gd name="T17" fmla="*/ 2 h 4"/>
                <a:gd name="T18" fmla="*/ 12 w 12"/>
                <a:gd name="T19" fmla="*/ 2 h 4"/>
                <a:gd name="T20" fmla="*/ 11 w 12"/>
                <a:gd name="T21" fmla="*/ 1 h 4"/>
                <a:gd name="T22" fmla="*/ 9 w 12"/>
                <a:gd name="T23" fmla="*/ 0 h 4"/>
                <a:gd name="T24" fmla="*/ 2 w 12"/>
                <a:gd name="T25" fmla="*/ 0 h 4"/>
                <a:gd name="T26" fmla="*/ 0 w 12"/>
                <a:gd name="T27" fmla="*/ 1 h 4"/>
                <a:gd name="T28" fmla="*/ 0 w 12"/>
                <a:gd name="T29" fmla="*/ 2 h 4"/>
                <a:gd name="T30" fmla="*/ 0 w 12"/>
                <a:gd name="T31" fmla="*/ 3 h 4"/>
                <a:gd name="T32" fmla="*/ 1 w 12"/>
                <a:gd name="T33" fmla="*/ 4 h 4"/>
                <a:gd name="T34" fmla="*/ 10 w 12"/>
                <a:gd name="T35" fmla="*/ 4 h 4"/>
                <a:gd name="T36" fmla="*/ 12 w 12"/>
                <a:gd name="T37" fmla="*/ 3 h 4"/>
                <a:gd name="T38" fmla="*/ 12 w 12"/>
                <a:gd name="T39" fmla="*/ 2 h 4"/>
                <a:gd name="T40" fmla="*/ 11 w 12"/>
                <a:gd name="T4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4">
                  <a:moveTo>
                    <a:pt x="11" y="2"/>
                  </a:moveTo>
                  <a:cubicBezTo>
                    <a:pt x="12" y="3"/>
                    <a:pt x="11" y="4"/>
                    <a:pt x="1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2" y="4"/>
                    <a:pt x="12" y="3"/>
                  </a:cubicBezTo>
                  <a:cubicBezTo>
                    <a:pt x="12" y="2"/>
                    <a:pt x="12" y="2"/>
                    <a:pt x="12" y="2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9"/>
            <p:cNvSpPr>
              <a:spLocks noEditPoints="1"/>
            </p:cNvSpPr>
            <p:nvPr/>
          </p:nvSpPr>
          <p:spPr bwMode="auto">
            <a:xfrm>
              <a:off x="10468566" y="3807974"/>
              <a:ext cx="220849" cy="147233"/>
            </a:xfrm>
            <a:custGeom>
              <a:avLst/>
              <a:gdLst>
                <a:gd name="T0" fmla="*/ 0 w 132"/>
                <a:gd name="T1" fmla="*/ 0 h 88"/>
                <a:gd name="T2" fmla="*/ 0 w 132"/>
                <a:gd name="T3" fmla="*/ 88 h 88"/>
                <a:gd name="T4" fmla="*/ 132 w 132"/>
                <a:gd name="T5" fmla="*/ 88 h 88"/>
                <a:gd name="T6" fmla="*/ 132 w 132"/>
                <a:gd name="T7" fmla="*/ 0 h 88"/>
                <a:gd name="T8" fmla="*/ 0 w 132"/>
                <a:gd name="T9" fmla="*/ 0 h 88"/>
                <a:gd name="T10" fmla="*/ 121 w 132"/>
                <a:gd name="T11" fmla="*/ 76 h 88"/>
                <a:gd name="T12" fmla="*/ 12 w 132"/>
                <a:gd name="T13" fmla="*/ 76 h 88"/>
                <a:gd name="T14" fmla="*/ 12 w 132"/>
                <a:gd name="T15" fmla="*/ 12 h 88"/>
                <a:gd name="T16" fmla="*/ 121 w 132"/>
                <a:gd name="T17" fmla="*/ 12 h 88"/>
                <a:gd name="T18" fmla="*/ 121 w 132"/>
                <a:gd name="T19" fmla="*/ 7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2" h="88">
                  <a:moveTo>
                    <a:pt x="0" y="0"/>
                  </a:moveTo>
                  <a:lnTo>
                    <a:pt x="0" y="88"/>
                  </a:lnTo>
                  <a:lnTo>
                    <a:pt x="132" y="88"/>
                  </a:lnTo>
                  <a:lnTo>
                    <a:pt x="132" y="0"/>
                  </a:lnTo>
                  <a:lnTo>
                    <a:pt x="0" y="0"/>
                  </a:lnTo>
                  <a:close/>
                  <a:moveTo>
                    <a:pt x="121" y="76"/>
                  </a:moveTo>
                  <a:lnTo>
                    <a:pt x="12" y="76"/>
                  </a:lnTo>
                  <a:lnTo>
                    <a:pt x="12" y="12"/>
                  </a:lnTo>
                  <a:lnTo>
                    <a:pt x="121" y="12"/>
                  </a:lnTo>
                  <a:lnTo>
                    <a:pt x="121" y="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0"/>
            <p:cNvSpPr>
              <a:spLocks noEditPoints="1"/>
            </p:cNvSpPr>
            <p:nvPr/>
          </p:nvSpPr>
          <p:spPr bwMode="auto">
            <a:xfrm>
              <a:off x="9996752" y="3804628"/>
              <a:ext cx="262677" cy="194080"/>
            </a:xfrm>
            <a:custGeom>
              <a:avLst/>
              <a:gdLst>
                <a:gd name="T0" fmla="*/ 3 w 157"/>
                <a:gd name="T1" fmla="*/ 116 h 116"/>
                <a:gd name="T2" fmla="*/ 3 w 157"/>
                <a:gd name="T3" fmla="*/ 116 h 116"/>
                <a:gd name="T4" fmla="*/ 0 w 157"/>
                <a:gd name="T5" fmla="*/ 114 h 116"/>
                <a:gd name="T6" fmla="*/ 0 w 157"/>
                <a:gd name="T7" fmla="*/ 2 h 116"/>
                <a:gd name="T8" fmla="*/ 3 w 157"/>
                <a:gd name="T9" fmla="*/ 0 h 116"/>
                <a:gd name="T10" fmla="*/ 3 w 157"/>
                <a:gd name="T11" fmla="*/ 0 h 116"/>
                <a:gd name="T12" fmla="*/ 152 w 157"/>
                <a:gd name="T13" fmla="*/ 0 h 116"/>
                <a:gd name="T14" fmla="*/ 154 w 157"/>
                <a:gd name="T15" fmla="*/ 0 h 116"/>
                <a:gd name="T16" fmla="*/ 157 w 157"/>
                <a:gd name="T17" fmla="*/ 2 h 116"/>
                <a:gd name="T18" fmla="*/ 157 w 157"/>
                <a:gd name="T19" fmla="*/ 114 h 116"/>
                <a:gd name="T20" fmla="*/ 154 w 157"/>
                <a:gd name="T21" fmla="*/ 116 h 116"/>
                <a:gd name="T22" fmla="*/ 152 w 157"/>
                <a:gd name="T23" fmla="*/ 116 h 116"/>
                <a:gd name="T24" fmla="*/ 3 w 157"/>
                <a:gd name="T25" fmla="*/ 116 h 116"/>
                <a:gd name="T26" fmla="*/ 152 w 157"/>
                <a:gd name="T27" fmla="*/ 114 h 116"/>
                <a:gd name="T28" fmla="*/ 152 w 157"/>
                <a:gd name="T29" fmla="*/ 109 h 116"/>
                <a:gd name="T30" fmla="*/ 152 w 157"/>
                <a:gd name="T31" fmla="*/ 114 h 116"/>
                <a:gd name="T32" fmla="*/ 7 w 157"/>
                <a:gd name="T33" fmla="*/ 109 h 116"/>
                <a:gd name="T34" fmla="*/ 149 w 157"/>
                <a:gd name="T35" fmla="*/ 109 h 116"/>
                <a:gd name="T36" fmla="*/ 149 w 157"/>
                <a:gd name="T37" fmla="*/ 7 h 116"/>
                <a:gd name="T38" fmla="*/ 7 w 157"/>
                <a:gd name="T39" fmla="*/ 7 h 116"/>
                <a:gd name="T40" fmla="*/ 7 w 157"/>
                <a:gd name="T41" fmla="*/ 10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7" h="116">
                  <a:moveTo>
                    <a:pt x="3" y="116"/>
                  </a:moveTo>
                  <a:lnTo>
                    <a:pt x="3" y="116"/>
                  </a:lnTo>
                  <a:lnTo>
                    <a:pt x="0" y="114"/>
                  </a:lnTo>
                  <a:lnTo>
                    <a:pt x="0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152" y="0"/>
                  </a:lnTo>
                  <a:lnTo>
                    <a:pt x="154" y="0"/>
                  </a:lnTo>
                  <a:lnTo>
                    <a:pt x="157" y="2"/>
                  </a:lnTo>
                  <a:lnTo>
                    <a:pt x="157" y="114"/>
                  </a:lnTo>
                  <a:lnTo>
                    <a:pt x="154" y="116"/>
                  </a:lnTo>
                  <a:lnTo>
                    <a:pt x="152" y="116"/>
                  </a:lnTo>
                  <a:lnTo>
                    <a:pt x="3" y="116"/>
                  </a:lnTo>
                  <a:close/>
                  <a:moveTo>
                    <a:pt x="152" y="114"/>
                  </a:moveTo>
                  <a:lnTo>
                    <a:pt x="152" y="109"/>
                  </a:lnTo>
                  <a:lnTo>
                    <a:pt x="152" y="114"/>
                  </a:lnTo>
                  <a:close/>
                  <a:moveTo>
                    <a:pt x="7" y="109"/>
                  </a:moveTo>
                  <a:lnTo>
                    <a:pt x="149" y="109"/>
                  </a:lnTo>
                  <a:lnTo>
                    <a:pt x="149" y="7"/>
                  </a:lnTo>
                  <a:lnTo>
                    <a:pt x="7" y="7"/>
                  </a:lnTo>
                  <a:lnTo>
                    <a:pt x="7" y="10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1"/>
            <p:cNvSpPr>
              <a:spLocks noEditPoints="1"/>
            </p:cNvSpPr>
            <p:nvPr/>
          </p:nvSpPr>
          <p:spPr bwMode="auto">
            <a:xfrm>
              <a:off x="10016829" y="3819686"/>
              <a:ext cx="217503" cy="163964"/>
            </a:xfrm>
            <a:custGeom>
              <a:avLst/>
              <a:gdLst>
                <a:gd name="T0" fmla="*/ 5 w 130"/>
                <a:gd name="T1" fmla="*/ 98 h 98"/>
                <a:gd name="T2" fmla="*/ 3 w 130"/>
                <a:gd name="T3" fmla="*/ 98 h 98"/>
                <a:gd name="T4" fmla="*/ 0 w 130"/>
                <a:gd name="T5" fmla="*/ 95 h 98"/>
                <a:gd name="T6" fmla="*/ 0 w 130"/>
                <a:gd name="T7" fmla="*/ 3 h 98"/>
                <a:gd name="T8" fmla="*/ 3 w 130"/>
                <a:gd name="T9" fmla="*/ 0 h 98"/>
                <a:gd name="T10" fmla="*/ 5 w 130"/>
                <a:gd name="T11" fmla="*/ 0 h 98"/>
                <a:gd name="T12" fmla="*/ 128 w 130"/>
                <a:gd name="T13" fmla="*/ 0 h 98"/>
                <a:gd name="T14" fmla="*/ 130 w 130"/>
                <a:gd name="T15" fmla="*/ 0 h 98"/>
                <a:gd name="T16" fmla="*/ 130 w 130"/>
                <a:gd name="T17" fmla="*/ 3 h 98"/>
                <a:gd name="T18" fmla="*/ 130 w 130"/>
                <a:gd name="T19" fmla="*/ 95 h 98"/>
                <a:gd name="T20" fmla="*/ 130 w 130"/>
                <a:gd name="T21" fmla="*/ 98 h 98"/>
                <a:gd name="T22" fmla="*/ 128 w 130"/>
                <a:gd name="T23" fmla="*/ 98 h 98"/>
                <a:gd name="T24" fmla="*/ 5 w 130"/>
                <a:gd name="T25" fmla="*/ 98 h 98"/>
                <a:gd name="T26" fmla="*/ 128 w 130"/>
                <a:gd name="T27" fmla="*/ 95 h 98"/>
                <a:gd name="T28" fmla="*/ 128 w 130"/>
                <a:gd name="T29" fmla="*/ 93 h 98"/>
                <a:gd name="T30" fmla="*/ 128 w 130"/>
                <a:gd name="T31" fmla="*/ 95 h 98"/>
                <a:gd name="T32" fmla="*/ 7 w 130"/>
                <a:gd name="T33" fmla="*/ 93 h 98"/>
                <a:gd name="T34" fmla="*/ 126 w 130"/>
                <a:gd name="T35" fmla="*/ 93 h 98"/>
                <a:gd name="T36" fmla="*/ 126 w 130"/>
                <a:gd name="T37" fmla="*/ 5 h 98"/>
                <a:gd name="T38" fmla="*/ 7 w 130"/>
                <a:gd name="T39" fmla="*/ 5 h 98"/>
                <a:gd name="T40" fmla="*/ 7 w 130"/>
                <a:gd name="T41" fmla="*/ 9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0" h="98">
                  <a:moveTo>
                    <a:pt x="5" y="98"/>
                  </a:moveTo>
                  <a:lnTo>
                    <a:pt x="3" y="98"/>
                  </a:lnTo>
                  <a:lnTo>
                    <a:pt x="0" y="95"/>
                  </a:lnTo>
                  <a:lnTo>
                    <a:pt x="0" y="3"/>
                  </a:lnTo>
                  <a:lnTo>
                    <a:pt x="3" y="0"/>
                  </a:lnTo>
                  <a:lnTo>
                    <a:pt x="5" y="0"/>
                  </a:lnTo>
                  <a:lnTo>
                    <a:pt x="128" y="0"/>
                  </a:lnTo>
                  <a:lnTo>
                    <a:pt x="130" y="0"/>
                  </a:lnTo>
                  <a:lnTo>
                    <a:pt x="130" y="3"/>
                  </a:lnTo>
                  <a:lnTo>
                    <a:pt x="130" y="95"/>
                  </a:lnTo>
                  <a:lnTo>
                    <a:pt x="130" y="98"/>
                  </a:lnTo>
                  <a:lnTo>
                    <a:pt x="128" y="98"/>
                  </a:lnTo>
                  <a:lnTo>
                    <a:pt x="5" y="98"/>
                  </a:lnTo>
                  <a:close/>
                  <a:moveTo>
                    <a:pt x="128" y="95"/>
                  </a:moveTo>
                  <a:lnTo>
                    <a:pt x="128" y="93"/>
                  </a:lnTo>
                  <a:lnTo>
                    <a:pt x="128" y="95"/>
                  </a:lnTo>
                  <a:close/>
                  <a:moveTo>
                    <a:pt x="7" y="93"/>
                  </a:moveTo>
                  <a:lnTo>
                    <a:pt x="126" y="93"/>
                  </a:lnTo>
                  <a:lnTo>
                    <a:pt x="126" y="5"/>
                  </a:lnTo>
                  <a:lnTo>
                    <a:pt x="7" y="5"/>
                  </a:lnTo>
                  <a:lnTo>
                    <a:pt x="7" y="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2"/>
            <p:cNvSpPr>
              <a:spLocks noEditPoints="1"/>
            </p:cNvSpPr>
            <p:nvPr/>
          </p:nvSpPr>
          <p:spPr bwMode="auto">
            <a:xfrm>
              <a:off x="10001770" y="4022131"/>
              <a:ext cx="249292" cy="31789"/>
            </a:xfrm>
            <a:custGeom>
              <a:avLst/>
              <a:gdLst>
                <a:gd name="T0" fmla="*/ 3 w 63"/>
                <a:gd name="T1" fmla="*/ 8 h 8"/>
                <a:gd name="T2" fmla="*/ 1 w 63"/>
                <a:gd name="T3" fmla="*/ 7 h 8"/>
                <a:gd name="T4" fmla="*/ 0 w 63"/>
                <a:gd name="T5" fmla="*/ 7 h 8"/>
                <a:gd name="T6" fmla="*/ 0 w 63"/>
                <a:gd name="T7" fmla="*/ 1 h 8"/>
                <a:gd name="T8" fmla="*/ 1 w 63"/>
                <a:gd name="T9" fmla="*/ 0 h 8"/>
                <a:gd name="T10" fmla="*/ 3 w 63"/>
                <a:gd name="T11" fmla="*/ 0 h 8"/>
                <a:gd name="T12" fmla="*/ 61 w 63"/>
                <a:gd name="T13" fmla="*/ 0 h 8"/>
                <a:gd name="T14" fmla="*/ 63 w 63"/>
                <a:gd name="T15" fmla="*/ 0 h 8"/>
                <a:gd name="T16" fmla="*/ 63 w 63"/>
                <a:gd name="T17" fmla="*/ 1 h 8"/>
                <a:gd name="T18" fmla="*/ 63 w 63"/>
                <a:gd name="T19" fmla="*/ 7 h 8"/>
                <a:gd name="T20" fmla="*/ 63 w 63"/>
                <a:gd name="T21" fmla="*/ 7 h 8"/>
                <a:gd name="T22" fmla="*/ 61 w 63"/>
                <a:gd name="T23" fmla="*/ 8 h 8"/>
                <a:gd name="T24" fmla="*/ 3 w 63"/>
                <a:gd name="T25" fmla="*/ 8 h 8"/>
                <a:gd name="T26" fmla="*/ 61 w 63"/>
                <a:gd name="T27" fmla="*/ 7 h 8"/>
                <a:gd name="T28" fmla="*/ 61 w 63"/>
                <a:gd name="T29" fmla="*/ 6 h 8"/>
                <a:gd name="T30" fmla="*/ 61 w 63"/>
                <a:gd name="T31" fmla="*/ 7 h 8"/>
                <a:gd name="T32" fmla="*/ 5 w 63"/>
                <a:gd name="T33" fmla="*/ 6 h 8"/>
                <a:gd name="T34" fmla="*/ 59 w 63"/>
                <a:gd name="T35" fmla="*/ 6 h 8"/>
                <a:gd name="T36" fmla="*/ 59 w 63"/>
                <a:gd name="T37" fmla="*/ 2 h 8"/>
                <a:gd name="T38" fmla="*/ 5 w 63"/>
                <a:gd name="T39" fmla="*/ 2 h 8"/>
                <a:gd name="T40" fmla="*/ 5 w 63"/>
                <a:gd name="T4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3" h="8">
                  <a:moveTo>
                    <a:pt x="3" y="8"/>
                  </a:moveTo>
                  <a:cubicBezTo>
                    <a:pt x="2" y="8"/>
                    <a:pt x="1" y="8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2" y="0"/>
                    <a:pt x="62" y="0"/>
                    <a:pt x="63" y="0"/>
                  </a:cubicBezTo>
                  <a:cubicBezTo>
                    <a:pt x="63" y="0"/>
                    <a:pt x="63" y="0"/>
                    <a:pt x="63" y="1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2" y="8"/>
                    <a:pt x="62" y="8"/>
                    <a:pt x="61" y="8"/>
                  </a:cubicBezTo>
                  <a:lnTo>
                    <a:pt x="3" y="8"/>
                  </a:lnTo>
                  <a:close/>
                  <a:moveTo>
                    <a:pt x="61" y="7"/>
                  </a:moveTo>
                  <a:cubicBezTo>
                    <a:pt x="61" y="6"/>
                    <a:pt x="61" y="6"/>
                    <a:pt x="61" y="6"/>
                  </a:cubicBezTo>
                  <a:lnTo>
                    <a:pt x="61" y="7"/>
                  </a:lnTo>
                  <a:close/>
                  <a:moveTo>
                    <a:pt x="5" y="6"/>
                  </a:moveTo>
                  <a:cubicBezTo>
                    <a:pt x="59" y="6"/>
                    <a:pt x="59" y="6"/>
                    <a:pt x="59" y="6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" y="2"/>
                    <a:pt x="5" y="2"/>
                    <a:pt x="5" y="2"/>
                  </a:cubicBez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3"/>
            <p:cNvSpPr>
              <a:spLocks noEditPoints="1"/>
            </p:cNvSpPr>
            <p:nvPr/>
          </p:nvSpPr>
          <p:spPr bwMode="auto">
            <a:xfrm>
              <a:off x="10060329" y="4002053"/>
              <a:ext cx="135522" cy="16731"/>
            </a:xfrm>
            <a:custGeom>
              <a:avLst/>
              <a:gdLst>
                <a:gd name="T0" fmla="*/ 3 w 81"/>
                <a:gd name="T1" fmla="*/ 10 h 10"/>
                <a:gd name="T2" fmla="*/ 0 w 81"/>
                <a:gd name="T3" fmla="*/ 10 h 10"/>
                <a:gd name="T4" fmla="*/ 0 w 81"/>
                <a:gd name="T5" fmla="*/ 10 h 10"/>
                <a:gd name="T6" fmla="*/ 0 w 81"/>
                <a:gd name="T7" fmla="*/ 0 h 10"/>
                <a:gd name="T8" fmla="*/ 0 w 81"/>
                <a:gd name="T9" fmla="*/ 0 h 10"/>
                <a:gd name="T10" fmla="*/ 3 w 81"/>
                <a:gd name="T11" fmla="*/ 0 h 10"/>
                <a:gd name="T12" fmla="*/ 78 w 81"/>
                <a:gd name="T13" fmla="*/ 0 h 10"/>
                <a:gd name="T14" fmla="*/ 81 w 81"/>
                <a:gd name="T15" fmla="*/ 0 h 10"/>
                <a:gd name="T16" fmla="*/ 81 w 81"/>
                <a:gd name="T17" fmla="*/ 0 h 10"/>
                <a:gd name="T18" fmla="*/ 81 w 81"/>
                <a:gd name="T19" fmla="*/ 10 h 10"/>
                <a:gd name="T20" fmla="*/ 81 w 81"/>
                <a:gd name="T21" fmla="*/ 10 h 10"/>
                <a:gd name="T22" fmla="*/ 78 w 81"/>
                <a:gd name="T23" fmla="*/ 10 h 10"/>
                <a:gd name="T24" fmla="*/ 3 w 81"/>
                <a:gd name="T25" fmla="*/ 10 h 10"/>
                <a:gd name="T26" fmla="*/ 78 w 81"/>
                <a:gd name="T27" fmla="*/ 10 h 10"/>
                <a:gd name="T28" fmla="*/ 78 w 81"/>
                <a:gd name="T29" fmla="*/ 7 h 10"/>
                <a:gd name="T30" fmla="*/ 78 w 81"/>
                <a:gd name="T31" fmla="*/ 10 h 10"/>
                <a:gd name="T32" fmla="*/ 5 w 81"/>
                <a:gd name="T33" fmla="*/ 7 h 10"/>
                <a:gd name="T34" fmla="*/ 76 w 81"/>
                <a:gd name="T35" fmla="*/ 7 h 10"/>
                <a:gd name="T36" fmla="*/ 76 w 81"/>
                <a:gd name="T37" fmla="*/ 3 h 10"/>
                <a:gd name="T38" fmla="*/ 5 w 81"/>
                <a:gd name="T39" fmla="*/ 3 h 10"/>
                <a:gd name="T40" fmla="*/ 5 w 81"/>
                <a:gd name="T4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1" h="10">
                  <a:moveTo>
                    <a:pt x="3" y="10"/>
                  </a:moveTo>
                  <a:lnTo>
                    <a:pt x="0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78" y="0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81" y="10"/>
                  </a:lnTo>
                  <a:lnTo>
                    <a:pt x="81" y="10"/>
                  </a:lnTo>
                  <a:lnTo>
                    <a:pt x="78" y="10"/>
                  </a:lnTo>
                  <a:lnTo>
                    <a:pt x="3" y="10"/>
                  </a:lnTo>
                  <a:close/>
                  <a:moveTo>
                    <a:pt x="78" y="10"/>
                  </a:moveTo>
                  <a:lnTo>
                    <a:pt x="78" y="7"/>
                  </a:lnTo>
                  <a:lnTo>
                    <a:pt x="78" y="10"/>
                  </a:lnTo>
                  <a:close/>
                  <a:moveTo>
                    <a:pt x="5" y="7"/>
                  </a:moveTo>
                  <a:lnTo>
                    <a:pt x="76" y="7"/>
                  </a:lnTo>
                  <a:lnTo>
                    <a:pt x="76" y="3"/>
                  </a:lnTo>
                  <a:lnTo>
                    <a:pt x="5" y="3"/>
                  </a:lnTo>
                  <a:lnTo>
                    <a:pt x="5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4"/>
            <p:cNvSpPr>
              <a:spLocks noEditPoints="1"/>
            </p:cNvSpPr>
            <p:nvPr/>
          </p:nvSpPr>
          <p:spPr bwMode="auto">
            <a:xfrm>
              <a:off x="10016829" y="3819686"/>
              <a:ext cx="217503" cy="163964"/>
            </a:xfrm>
            <a:custGeom>
              <a:avLst/>
              <a:gdLst>
                <a:gd name="T0" fmla="*/ 5 w 130"/>
                <a:gd name="T1" fmla="*/ 98 h 98"/>
                <a:gd name="T2" fmla="*/ 3 w 130"/>
                <a:gd name="T3" fmla="*/ 98 h 98"/>
                <a:gd name="T4" fmla="*/ 0 w 130"/>
                <a:gd name="T5" fmla="*/ 95 h 98"/>
                <a:gd name="T6" fmla="*/ 0 w 130"/>
                <a:gd name="T7" fmla="*/ 3 h 98"/>
                <a:gd name="T8" fmla="*/ 3 w 130"/>
                <a:gd name="T9" fmla="*/ 0 h 98"/>
                <a:gd name="T10" fmla="*/ 5 w 130"/>
                <a:gd name="T11" fmla="*/ 0 h 98"/>
                <a:gd name="T12" fmla="*/ 128 w 130"/>
                <a:gd name="T13" fmla="*/ 0 h 98"/>
                <a:gd name="T14" fmla="*/ 130 w 130"/>
                <a:gd name="T15" fmla="*/ 0 h 98"/>
                <a:gd name="T16" fmla="*/ 130 w 130"/>
                <a:gd name="T17" fmla="*/ 3 h 98"/>
                <a:gd name="T18" fmla="*/ 130 w 130"/>
                <a:gd name="T19" fmla="*/ 95 h 98"/>
                <a:gd name="T20" fmla="*/ 130 w 130"/>
                <a:gd name="T21" fmla="*/ 98 h 98"/>
                <a:gd name="T22" fmla="*/ 128 w 130"/>
                <a:gd name="T23" fmla="*/ 98 h 98"/>
                <a:gd name="T24" fmla="*/ 5 w 130"/>
                <a:gd name="T25" fmla="*/ 98 h 98"/>
                <a:gd name="T26" fmla="*/ 128 w 130"/>
                <a:gd name="T27" fmla="*/ 95 h 98"/>
                <a:gd name="T28" fmla="*/ 128 w 130"/>
                <a:gd name="T29" fmla="*/ 93 h 98"/>
                <a:gd name="T30" fmla="*/ 128 w 130"/>
                <a:gd name="T31" fmla="*/ 95 h 98"/>
                <a:gd name="T32" fmla="*/ 7 w 130"/>
                <a:gd name="T33" fmla="*/ 93 h 98"/>
                <a:gd name="T34" fmla="*/ 126 w 130"/>
                <a:gd name="T35" fmla="*/ 93 h 98"/>
                <a:gd name="T36" fmla="*/ 126 w 130"/>
                <a:gd name="T37" fmla="*/ 5 h 98"/>
                <a:gd name="T38" fmla="*/ 7 w 130"/>
                <a:gd name="T39" fmla="*/ 5 h 98"/>
                <a:gd name="T40" fmla="*/ 7 w 130"/>
                <a:gd name="T41" fmla="*/ 9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0" h="98">
                  <a:moveTo>
                    <a:pt x="5" y="98"/>
                  </a:moveTo>
                  <a:lnTo>
                    <a:pt x="3" y="98"/>
                  </a:lnTo>
                  <a:lnTo>
                    <a:pt x="0" y="95"/>
                  </a:lnTo>
                  <a:lnTo>
                    <a:pt x="0" y="3"/>
                  </a:lnTo>
                  <a:lnTo>
                    <a:pt x="3" y="0"/>
                  </a:lnTo>
                  <a:lnTo>
                    <a:pt x="5" y="0"/>
                  </a:lnTo>
                  <a:lnTo>
                    <a:pt x="128" y="0"/>
                  </a:lnTo>
                  <a:lnTo>
                    <a:pt x="130" y="0"/>
                  </a:lnTo>
                  <a:lnTo>
                    <a:pt x="130" y="3"/>
                  </a:lnTo>
                  <a:lnTo>
                    <a:pt x="130" y="95"/>
                  </a:lnTo>
                  <a:lnTo>
                    <a:pt x="130" y="98"/>
                  </a:lnTo>
                  <a:lnTo>
                    <a:pt x="128" y="98"/>
                  </a:lnTo>
                  <a:lnTo>
                    <a:pt x="5" y="98"/>
                  </a:lnTo>
                  <a:close/>
                  <a:moveTo>
                    <a:pt x="128" y="95"/>
                  </a:moveTo>
                  <a:lnTo>
                    <a:pt x="128" y="93"/>
                  </a:lnTo>
                  <a:lnTo>
                    <a:pt x="128" y="95"/>
                  </a:lnTo>
                  <a:close/>
                  <a:moveTo>
                    <a:pt x="7" y="93"/>
                  </a:moveTo>
                  <a:lnTo>
                    <a:pt x="126" y="93"/>
                  </a:lnTo>
                  <a:lnTo>
                    <a:pt x="126" y="5"/>
                  </a:lnTo>
                  <a:lnTo>
                    <a:pt x="7" y="5"/>
                  </a:lnTo>
                  <a:lnTo>
                    <a:pt x="7" y="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5"/>
            <p:cNvSpPr>
              <a:spLocks noEditPoints="1"/>
            </p:cNvSpPr>
            <p:nvPr/>
          </p:nvSpPr>
          <p:spPr bwMode="auto">
            <a:xfrm>
              <a:off x="10001770" y="4022131"/>
              <a:ext cx="249292" cy="31789"/>
            </a:xfrm>
            <a:custGeom>
              <a:avLst/>
              <a:gdLst>
                <a:gd name="T0" fmla="*/ 3 w 63"/>
                <a:gd name="T1" fmla="*/ 8 h 8"/>
                <a:gd name="T2" fmla="*/ 1 w 63"/>
                <a:gd name="T3" fmla="*/ 7 h 8"/>
                <a:gd name="T4" fmla="*/ 0 w 63"/>
                <a:gd name="T5" fmla="*/ 7 h 8"/>
                <a:gd name="T6" fmla="*/ 0 w 63"/>
                <a:gd name="T7" fmla="*/ 1 h 8"/>
                <a:gd name="T8" fmla="*/ 1 w 63"/>
                <a:gd name="T9" fmla="*/ 0 h 8"/>
                <a:gd name="T10" fmla="*/ 3 w 63"/>
                <a:gd name="T11" fmla="*/ 0 h 8"/>
                <a:gd name="T12" fmla="*/ 61 w 63"/>
                <a:gd name="T13" fmla="*/ 0 h 8"/>
                <a:gd name="T14" fmla="*/ 63 w 63"/>
                <a:gd name="T15" fmla="*/ 0 h 8"/>
                <a:gd name="T16" fmla="*/ 63 w 63"/>
                <a:gd name="T17" fmla="*/ 1 h 8"/>
                <a:gd name="T18" fmla="*/ 63 w 63"/>
                <a:gd name="T19" fmla="*/ 7 h 8"/>
                <a:gd name="T20" fmla="*/ 63 w 63"/>
                <a:gd name="T21" fmla="*/ 7 h 8"/>
                <a:gd name="T22" fmla="*/ 61 w 63"/>
                <a:gd name="T23" fmla="*/ 8 h 8"/>
                <a:gd name="T24" fmla="*/ 3 w 63"/>
                <a:gd name="T25" fmla="*/ 8 h 8"/>
                <a:gd name="T26" fmla="*/ 61 w 63"/>
                <a:gd name="T27" fmla="*/ 7 h 8"/>
                <a:gd name="T28" fmla="*/ 61 w 63"/>
                <a:gd name="T29" fmla="*/ 6 h 8"/>
                <a:gd name="T30" fmla="*/ 61 w 63"/>
                <a:gd name="T31" fmla="*/ 7 h 8"/>
                <a:gd name="T32" fmla="*/ 5 w 63"/>
                <a:gd name="T33" fmla="*/ 6 h 8"/>
                <a:gd name="T34" fmla="*/ 59 w 63"/>
                <a:gd name="T35" fmla="*/ 6 h 8"/>
                <a:gd name="T36" fmla="*/ 59 w 63"/>
                <a:gd name="T37" fmla="*/ 2 h 8"/>
                <a:gd name="T38" fmla="*/ 5 w 63"/>
                <a:gd name="T39" fmla="*/ 2 h 8"/>
                <a:gd name="T40" fmla="*/ 5 w 63"/>
                <a:gd name="T4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3" h="8">
                  <a:moveTo>
                    <a:pt x="3" y="8"/>
                  </a:moveTo>
                  <a:cubicBezTo>
                    <a:pt x="2" y="8"/>
                    <a:pt x="1" y="8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2" y="0"/>
                    <a:pt x="62" y="0"/>
                    <a:pt x="63" y="0"/>
                  </a:cubicBezTo>
                  <a:cubicBezTo>
                    <a:pt x="63" y="0"/>
                    <a:pt x="63" y="0"/>
                    <a:pt x="63" y="1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2" y="8"/>
                    <a:pt x="62" y="8"/>
                    <a:pt x="61" y="8"/>
                  </a:cubicBezTo>
                  <a:lnTo>
                    <a:pt x="3" y="8"/>
                  </a:lnTo>
                  <a:close/>
                  <a:moveTo>
                    <a:pt x="61" y="7"/>
                  </a:moveTo>
                  <a:cubicBezTo>
                    <a:pt x="61" y="6"/>
                    <a:pt x="61" y="6"/>
                    <a:pt x="61" y="6"/>
                  </a:cubicBezTo>
                  <a:lnTo>
                    <a:pt x="61" y="7"/>
                  </a:lnTo>
                  <a:close/>
                  <a:moveTo>
                    <a:pt x="5" y="6"/>
                  </a:moveTo>
                  <a:cubicBezTo>
                    <a:pt x="59" y="6"/>
                    <a:pt x="59" y="6"/>
                    <a:pt x="59" y="6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" y="2"/>
                    <a:pt x="5" y="2"/>
                    <a:pt x="5" y="2"/>
                  </a:cubicBez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6"/>
            <p:cNvSpPr>
              <a:spLocks noEditPoints="1"/>
            </p:cNvSpPr>
            <p:nvPr/>
          </p:nvSpPr>
          <p:spPr bwMode="auto">
            <a:xfrm>
              <a:off x="10060329" y="4002053"/>
              <a:ext cx="135522" cy="16731"/>
            </a:xfrm>
            <a:custGeom>
              <a:avLst/>
              <a:gdLst>
                <a:gd name="T0" fmla="*/ 3 w 81"/>
                <a:gd name="T1" fmla="*/ 10 h 10"/>
                <a:gd name="T2" fmla="*/ 0 w 81"/>
                <a:gd name="T3" fmla="*/ 10 h 10"/>
                <a:gd name="T4" fmla="*/ 0 w 81"/>
                <a:gd name="T5" fmla="*/ 10 h 10"/>
                <a:gd name="T6" fmla="*/ 0 w 81"/>
                <a:gd name="T7" fmla="*/ 0 h 10"/>
                <a:gd name="T8" fmla="*/ 0 w 81"/>
                <a:gd name="T9" fmla="*/ 0 h 10"/>
                <a:gd name="T10" fmla="*/ 3 w 81"/>
                <a:gd name="T11" fmla="*/ 0 h 10"/>
                <a:gd name="T12" fmla="*/ 78 w 81"/>
                <a:gd name="T13" fmla="*/ 0 h 10"/>
                <a:gd name="T14" fmla="*/ 81 w 81"/>
                <a:gd name="T15" fmla="*/ 0 h 10"/>
                <a:gd name="T16" fmla="*/ 81 w 81"/>
                <a:gd name="T17" fmla="*/ 0 h 10"/>
                <a:gd name="T18" fmla="*/ 81 w 81"/>
                <a:gd name="T19" fmla="*/ 10 h 10"/>
                <a:gd name="T20" fmla="*/ 81 w 81"/>
                <a:gd name="T21" fmla="*/ 10 h 10"/>
                <a:gd name="T22" fmla="*/ 78 w 81"/>
                <a:gd name="T23" fmla="*/ 10 h 10"/>
                <a:gd name="T24" fmla="*/ 3 w 81"/>
                <a:gd name="T25" fmla="*/ 10 h 10"/>
                <a:gd name="T26" fmla="*/ 78 w 81"/>
                <a:gd name="T27" fmla="*/ 10 h 10"/>
                <a:gd name="T28" fmla="*/ 78 w 81"/>
                <a:gd name="T29" fmla="*/ 7 h 10"/>
                <a:gd name="T30" fmla="*/ 78 w 81"/>
                <a:gd name="T31" fmla="*/ 10 h 10"/>
                <a:gd name="T32" fmla="*/ 5 w 81"/>
                <a:gd name="T33" fmla="*/ 7 h 10"/>
                <a:gd name="T34" fmla="*/ 76 w 81"/>
                <a:gd name="T35" fmla="*/ 7 h 10"/>
                <a:gd name="T36" fmla="*/ 76 w 81"/>
                <a:gd name="T37" fmla="*/ 3 h 10"/>
                <a:gd name="T38" fmla="*/ 5 w 81"/>
                <a:gd name="T39" fmla="*/ 3 h 10"/>
                <a:gd name="T40" fmla="*/ 5 w 81"/>
                <a:gd name="T4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1" h="10">
                  <a:moveTo>
                    <a:pt x="3" y="10"/>
                  </a:moveTo>
                  <a:lnTo>
                    <a:pt x="0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78" y="0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81" y="10"/>
                  </a:lnTo>
                  <a:lnTo>
                    <a:pt x="81" y="10"/>
                  </a:lnTo>
                  <a:lnTo>
                    <a:pt x="78" y="10"/>
                  </a:lnTo>
                  <a:lnTo>
                    <a:pt x="3" y="10"/>
                  </a:lnTo>
                  <a:close/>
                  <a:moveTo>
                    <a:pt x="78" y="10"/>
                  </a:moveTo>
                  <a:lnTo>
                    <a:pt x="78" y="7"/>
                  </a:lnTo>
                  <a:lnTo>
                    <a:pt x="78" y="10"/>
                  </a:lnTo>
                  <a:close/>
                  <a:moveTo>
                    <a:pt x="5" y="7"/>
                  </a:moveTo>
                  <a:lnTo>
                    <a:pt x="76" y="7"/>
                  </a:lnTo>
                  <a:lnTo>
                    <a:pt x="76" y="3"/>
                  </a:lnTo>
                  <a:lnTo>
                    <a:pt x="5" y="3"/>
                  </a:lnTo>
                  <a:lnTo>
                    <a:pt x="5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7"/>
            <p:cNvSpPr>
              <a:spLocks noEditPoints="1"/>
            </p:cNvSpPr>
            <p:nvPr/>
          </p:nvSpPr>
          <p:spPr bwMode="auto">
            <a:xfrm>
              <a:off x="9558400" y="3796263"/>
              <a:ext cx="240926" cy="301158"/>
            </a:xfrm>
            <a:custGeom>
              <a:avLst/>
              <a:gdLst>
                <a:gd name="T0" fmla="*/ 50 w 61"/>
                <a:gd name="T1" fmla="*/ 48 h 76"/>
                <a:gd name="T2" fmla="*/ 44 w 61"/>
                <a:gd name="T3" fmla="*/ 9 h 76"/>
                <a:gd name="T4" fmla="*/ 19 w 61"/>
                <a:gd name="T5" fmla="*/ 15 h 76"/>
                <a:gd name="T6" fmla="*/ 15 w 61"/>
                <a:gd name="T7" fmla="*/ 19 h 76"/>
                <a:gd name="T8" fmla="*/ 15 w 61"/>
                <a:gd name="T9" fmla="*/ 52 h 76"/>
                <a:gd name="T10" fmla="*/ 28 w 61"/>
                <a:gd name="T11" fmla="*/ 61 h 76"/>
                <a:gd name="T12" fmla="*/ 27 w 61"/>
                <a:gd name="T13" fmla="*/ 74 h 76"/>
                <a:gd name="T14" fmla="*/ 57 w 61"/>
                <a:gd name="T15" fmla="*/ 76 h 76"/>
                <a:gd name="T16" fmla="*/ 18 w 61"/>
                <a:gd name="T17" fmla="*/ 17 h 76"/>
                <a:gd name="T18" fmla="*/ 16 w 61"/>
                <a:gd name="T19" fmla="*/ 17 h 76"/>
                <a:gd name="T20" fmla="*/ 18 w 61"/>
                <a:gd name="T21" fmla="*/ 17 h 76"/>
                <a:gd name="T22" fmla="*/ 45 w 61"/>
                <a:gd name="T23" fmla="*/ 50 h 76"/>
                <a:gd name="T24" fmla="*/ 38 w 61"/>
                <a:gd name="T25" fmla="*/ 53 h 76"/>
                <a:gd name="T26" fmla="*/ 42 w 61"/>
                <a:gd name="T27" fmla="*/ 49 h 76"/>
                <a:gd name="T28" fmla="*/ 45 w 61"/>
                <a:gd name="T29" fmla="*/ 47 h 76"/>
                <a:gd name="T30" fmla="*/ 20 w 61"/>
                <a:gd name="T31" fmla="*/ 27 h 76"/>
                <a:gd name="T32" fmla="*/ 25 w 61"/>
                <a:gd name="T33" fmla="*/ 48 h 76"/>
                <a:gd name="T34" fmla="*/ 24 w 61"/>
                <a:gd name="T35" fmla="*/ 35 h 76"/>
                <a:gd name="T36" fmla="*/ 21 w 61"/>
                <a:gd name="T37" fmla="*/ 23 h 76"/>
                <a:gd name="T38" fmla="*/ 20 w 61"/>
                <a:gd name="T39" fmla="*/ 21 h 76"/>
                <a:gd name="T40" fmla="*/ 23 w 61"/>
                <a:gd name="T41" fmla="*/ 24 h 76"/>
                <a:gd name="T42" fmla="*/ 34 w 61"/>
                <a:gd name="T43" fmla="*/ 32 h 76"/>
                <a:gd name="T44" fmla="*/ 23 w 61"/>
                <a:gd name="T45" fmla="*/ 21 h 76"/>
                <a:gd name="T46" fmla="*/ 21 w 61"/>
                <a:gd name="T47" fmla="*/ 19 h 76"/>
                <a:gd name="T48" fmla="*/ 25 w 61"/>
                <a:gd name="T49" fmla="*/ 20 h 76"/>
                <a:gd name="T50" fmla="*/ 36 w 61"/>
                <a:gd name="T51" fmla="*/ 23 h 76"/>
                <a:gd name="T52" fmla="*/ 39 w 61"/>
                <a:gd name="T53" fmla="*/ 22 h 76"/>
                <a:gd name="T54" fmla="*/ 40 w 61"/>
                <a:gd name="T55" fmla="*/ 15 h 76"/>
                <a:gd name="T56" fmla="*/ 50 w 61"/>
                <a:gd name="T57" fmla="*/ 24 h 76"/>
                <a:gd name="T58" fmla="*/ 20 w 61"/>
                <a:gd name="T59" fmla="*/ 48 h 76"/>
                <a:gd name="T60" fmla="*/ 26 w 61"/>
                <a:gd name="T61" fmla="*/ 54 h 76"/>
                <a:gd name="T62" fmla="*/ 14 w 61"/>
                <a:gd name="T63" fmla="*/ 34 h 76"/>
                <a:gd name="T64" fmla="*/ 24 w 61"/>
                <a:gd name="T65" fmla="*/ 51 h 76"/>
                <a:gd name="T66" fmla="*/ 40 w 61"/>
                <a:gd name="T67" fmla="*/ 45 h 76"/>
                <a:gd name="T68" fmla="*/ 51 w 61"/>
                <a:gd name="T69" fmla="*/ 20 h 76"/>
                <a:gd name="T70" fmla="*/ 44 w 61"/>
                <a:gd name="T71" fmla="*/ 11 h 76"/>
                <a:gd name="T72" fmla="*/ 56 w 61"/>
                <a:gd name="T73" fmla="*/ 26 h 76"/>
                <a:gd name="T74" fmla="*/ 41 w 61"/>
                <a:gd name="T75" fmla="*/ 48 h 76"/>
                <a:gd name="T76" fmla="*/ 27 w 61"/>
                <a:gd name="T77" fmla="*/ 54 h 76"/>
                <a:gd name="T78" fmla="*/ 25 w 61"/>
                <a:gd name="T79" fmla="*/ 71 h 76"/>
                <a:gd name="T80" fmla="*/ 32 w 61"/>
                <a:gd name="T81" fmla="*/ 63 h 76"/>
                <a:gd name="T82" fmla="*/ 30 w 61"/>
                <a:gd name="T83" fmla="*/ 75 h 76"/>
                <a:gd name="T84" fmla="*/ 29 w 61"/>
                <a:gd name="T85" fmla="*/ 73 h 76"/>
                <a:gd name="T86" fmla="*/ 45 w 61"/>
                <a:gd name="T87" fmla="*/ 52 h 76"/>
                <a:gd name="T88" fmla="*/ 59 w 61"/>
                <a:gd name="T89" fmla="*/ 73 h 76"/>
                <a:gd name="T90" fmla="*/ 14 w 61"/>
                <a:gd name="T91" fmla="*/ 10 h 76"/>
                <a:gd name="T92" fmla="*/ 10 w 61"/>
                <a:gd name="T93" fmla="*/ 10 h 76"/>
                <a:gd name="T94" fmla="*/ 10 w 61"/>
                <a:gd name="T95" fmla="*/ 16 h 76"/>
                <a:gd name="T96" fmla="*/ 15 w 61"/>
                <a:gd name="T97" fmla="*/ 2 h 76"/>
                <a:gd name="T98" fmla="*/ 3 w 61"/>
                <a:gd name="T99" fmla="*/ 3 h 76"/>
                <a:gd name="T100" fmla="*/ 2 w 61"/>
                <a:gd name="T101" fmla="*/ 15 h 76"/>
                <a:gd name="T102" fmla="*/ 15 w 61"/>
                <a:gd name="T103" fmla="*/ 6 h 76"/>
                <a:gd name="T104" fmla="*/ 4 w 61"/>
                <a:gd name="T105" fmla="*/ 13 h 76"/>
                <a:gd name="T106" fmla="*/ 6 w 61"/>
                <a:gd name="T107" fmla="*/ 1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1" h="76">
                  <a:moveTo>
                    <a:pt x="60" y="72"/>
                  </a:moveTo>
                  <a:cubicBezTo>
                    <a:pt x="55" y="63"/>
                    <a:pt x="55" y="63"/>
                    <a:pt x="55" y="63"/>
                  </a:cubicBezTo>
                  <a:cubicBezTo>
                    <a:pt x="54" y="61"/>
                    <a:pt x="52" y="58"/>
                    <a:pt x="51" y="56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9"/>
                    <a:pt x="49" y="49"/>
                    <a:pt x="50" y="48"/>
                  </a:cubicBezTo>
                  <a:cubicBezTo>
                    <a:pt x="55" y="42"/>
                    <a:pt x="58" y="36"/>
                    <a:pt x="58" y="30"/>
                  </a:cubicBezTo>
                  <a:cubicBezTo>
                    <a:pt x="58" y="28"/>
                    <a:pt x="58" y="27"/>
                    <a:pt x="57" y="25"/>
                  </a:cubicBezTo>
                  <a:cubicBezTo>
                    <a:pt x="58" y="25"/>
                    <a:pt x="58" y="24"/>
                    <a:pt x="58" y="23"/>
                  </a:cubicBezTo>
                  <a:cubicBezTo>
                    <a:pt x="58" y="19"/>
                    <a:pt x="56" y="16"/>
                    <a:pt x="54" y="13"/>
                  </a:cubicBezTo>
                  <a:cubicBezTo>
                    <a:pt x="51" y="10"/>
                    <a:pt x="48" y="9"/>
                    <a:pt x="44" y="9"/>
                  </a:cubicBezTo>
                  <a:cubicBezTo>
                    <a:pt x="37" y="9"/>
                    <a:pt x="30" y="12"/>
                    <a:pt x="24" y="18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6"/>
                    <a:pt x="20" y="15"/>
                    <a:pt x="19" y="1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8" y="13"/>
                    <a:pt x="17" y="13"/>
                  </a:cubicBezTo>
                  <a:cubicBezTo>
                    <a:pt x="16" y="13"/>
                    <a:pt x="15" y="14"/>
                    <a:pt x="15" y="14"/>
                  </a:cubicBezTo>
                  <a:cubicBezTo>
                    <a:pt x="14" y="15"/>
                    <a:pt x="14" y="16"/>
                    <a:pt x="14" y="17"/>
                  </a:cubicBezTo>
                  <a:cubicBezTo>
                    <a:pt x="14" y="17"/>
                    <a:pt x="14" y="18"/>
                    <a:pt x="15" y="19"/>
                  </a:cubicBezTo>
                  <a:cubicBezTo>
                    <a:pt x="15" y="19"/>
                    <a:pt x="16" y="20"/>
                    <a:pt x="17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4" y="29"/>
                    <a:pt x="11" y="36"/>
                    <a:pt x="11" y="42"/>
                  </a:cubicBezTo>
                  <a:cubicBezTo>
                    <a:pt x="11" y="46"/>
                    <a:pt x="12" y="49"/>
                    <a:pt x="15" y="52"/>
                  </a:cubicBezTo>
                  <a:cubicBezTo>
                    <a:pt x="17" y="55"/>
                    <a:pt x="21" y="56"/>
                    <a:pt x="25" y="5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6" y="56"/>
                    <a:pt x="26" y="56"/>
                    <a:pt x="27" y="56"/>
                  </a:cubicBezTo>
                  <a:cubicBezTo>
                    <a:pt x="28" y="56"/>
                    <a:pt x="30" y="56"/>
                    <a:pt x="31" y="56"/>
                  </a:cubicBezTo>
                  <a:cubicBezTo>
                    <a:pt x="30" y="58"/>
                    <a:pt x="29" y="60"/>
                    <a:pt x="28" y="61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1"/>
                    <a:pt x="23" y="72"/>
                  </a:cubicBezTo>
                  <a:cubicBezTo>
                    <a:pt x="23" y="72"/>
                    <a:pt x="23" y="73"/>
                    <a:pt x="24" y="74"/>
                  </a:cubicBezTo>
                  <a:cubicBezTo>
                    <a:pt x="24" y="74"/>
                    <a:pt x="25" y="74"/>
                    <a:pt x="26" y="74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7" y="75"/>
                    <a:pt x="27" y="75"/>
                    <a:pt x="28" y="76"/>
                  </a:cubicBezTo>
                  <a:cubicBezTo>
                    <a:pt x="28" y="76"/>
                    <a:pt x="29" y="76"/>
                    <a:pt x="30" y="76"/>
                  </a:cubicBezTo>
                  <a:cubicBezTo>
                    <a:pt x="40" y="76"/>
                    <a:pt x="40" y="76"/>
                    <a:pt x="40" y="76"/>
                  </a:cubicBezTo>
                  <a:cubicBezTo>
                    <a:pt x="42" y="76"/>
                    <a:pt x="45" y="76"/>
                    <a:pt x="47" y="76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8" y="76"/>
                    <a:pt x="59" y="76"/>
                    <a:pt x="60" y="76"/>
                  </a:cubicBezTo>
                  <a:cubicBezTo>
                    <a:pt x="60" y="75"/>
                    <a:pt x="61" y="74"/>
                    <a:pt x="61" y="74"/>
                  </a:cubicBezTo>
                  <a:cubicBezTo>
                    <a:pt x="61" y="73"/>
                    <a:pt x="61" y="72"/>
                    <a:pt x="60" y="72"/>
                  </a:cubicBezTo>
                  <a:close/>
                  <a:moveTo>
                    <a:pt x="18" y="17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lose/>
                  <a:moveTo>
                    <a:pt x="48" y="46"/>
                  </a:moveTo>
                  <a:cubicBezTo>
                    <a:pt x="48" y="47"/>
                    <a:pt x="47" y="48"/>
                    <a:pt x="47" y="48"/>
                  </a:cubicBezTo>
                  <a:cubicBezTo>
                    <a:pt x="46" y="49"/>
                    <a:pt x="46" y="49"/>
                    <a:pt x="46" y="49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2" y="51"/>
                    <a:pt x="41" y="52"/>
                    <a:pt x="41" y="52"/>
                  </a:cubicBezTo>
                  <a:cubicBezTo>
                    <a:pt x="40" y="52"/>
                    <a:pt x="40" y="53"/>
                    <a:pt x="39" y="53"/>
                  </a:cubicBezTo>
                  <a:cubicBezTo>
                    <a:pt x="39" y="53"/>
                    <a:pt x="38" y="53"/>
                    <a:pt x="38" y="53"/>
                  </a:cubicBezTo>
                  <a:cubicBezTo>
                    <a:pt x="37" y="54"/>
                    <a:pt x="35" y="54"/>
                    <a:pt x="3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6" y="53"/>
                    <a:pt x="37" y="52"/>
                    <a:pt x="39" y="52"/>
                  </a:cubicBezTo>
                  <a:cubicBezTo>
                    <a:pt x="39" y="51"/>
                    <a:pt x="40" y="51"/>
                    <a:pt x="40" y="51"/>
                  </a:cubicBezTo>
                  <a:cubicBezTo>
                    <a:pt x="41" y="50"/>
                    <a:pt x="42" y="50"/>
                    <a:pt x="42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46" y="46"/>
                    <a:pt x="47" y="46"/>
                    <a:pt x="47" y="45"/>
                  </a:cubicBezTo>
                  <a:cubicBezTo>
                    <a:pt x="51" y="41"/>
                    <a:pt x="55" y="36"/>
                    <a:pt x="56" y="31"/>
                  </a:cubicBezTo>
                  <a:cubicBezTo>
                    <a:pt x="56" y="36"/>
                    <a:pt x="53" y="42"/>
                    <a:pt x="48" y="46"/>
                  </a:cubicBezTo>
                  <a:close/>
                  <a:moveTo>
                    <a:pt x="20" y="27"/>
                  </a:moveTo>
                  <a:cubicBezTo>
                    <a:pt x="21" y="33"/>
                    <a:pt x="21" y="33"/>
                    <a:pt x="21" y="33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32" y="16"/>
                    <a:pt x="36" y="15"/>
                    <a:pt x="40" y="15"/>
                  </a:cubicBezTo>
                  <a:cubicBezTo>
                    <a:pt x="43" y="15"/>
                    <a:pt x="45" y="16"/>
                    <a:pt x="47" y="17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9"/>
                    <a:pt x="48" y="19"/>
                    <a:pt x="49" y="19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50" y="22"/>
                    <a:pt x="50" y="23"/>
                    <a:pt x="50" y="24"/>
                  </a:cubicBezTo>
                  <a:cubicBezTo>
                    <a:pt x="50" y="29"/>
                    <a:pt x="47" y="36"/>
                    <a:pt x="42" y="41"/>
                  </a:cubicBezTo>
                  <a:cubicBezTo>
                    <a:pt x="36" y="46"/>
                    <a:pt x="30" y="49"/>
                    <a:pt x="25" y="49"/>
                  </a:cubicBezTo>
                  <a:cubicBezTo>
                    <a:pt x="24" y="49"/>
                    <a:pt x="23" y="49"/>
                    <a:pt x="23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1" y="48"/>
                    <a:pt x="21" y="48"/>
                    <a:pt x="20" y="48"/>
                  </a:cubicBezTo>
                  <a:cubicBezTo>
                    <a:pt x="20" y="48"/>
                    <a:pt x="19" y="47"/>
                    <a:pt x="18" y="47"/>
                  </a:cubicBezTo>
                  <a:cubicBezTo>
                    <a:pt x="16" y="45"/>
                    <a:pt x="15" y="42"/>
                    <a:pt x="15" y="39"/>
                  </a:cubicBezTo>
                  <a:cubicBezTo>
                    <a:pt x="15" y="36"/>
                    <a:pt x="17" y="31"/>
                    <a:pt x="20" y="27"/>
                  </a:cubicBezTo>
                  <a:close/>
                  <a:moveTo>
                    <a:pt x="27" y="54"/>
                  </a:moveTo>
                  <a:cubicBezTo>
                    <a:pt x="27" y="54"/>
                    <a:pt x="26" y="54"/>
                    <a:pt x="26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4" y="54"/>
                    <a:pt x="24" y="54"/>
                  </a:cubicBezTo>
                  <a:cubicBezTo>
                    <a:pt x="21" y="54"/>
                    <a:pt x="18" y="53"/>
                    <a:pt x="16" y="51"/>
                  </a:cubicBezTo>
                  <a:cubicBezTo>
                    <a:pt x="14" y="48"/>
                    <a:pt x="13" y="45"/>
                    <a:pt x="13" y="42"/>
                  </a:cubicBezTo>
                  <a:cubicBezTo>
                    <a:pt x="13" y="39"/>
                    <a:pt x="13" y="37"/>
                    <a:pt x="14" y="34"/>
                  </a:cubicBezTo>
                  <a:cubicBezTo>
                    <a:pt x="14" y="36"/>
                    <a:pt x="14" y="38"/>
                    <a:pt x="14" y="39"/>
                  </a:cubicBezTo>
                  <a:cubicBezTo>
                    <a:pt x="14" y="43"/>
                    <a:pt x="15" y="46"/>
                    <a:pt x="17" y="48"/>
                  </a:cubicBezTo>
                  <a:cubicBezTo>
                    <a:pt x="18" y="49"/>
                    <a:pt x="20" y="50"/>
                    <a:pt x="21" y="50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3" y="51"/>
                    <a:pt x="23" y="51"/>
                    <a:pt x="24" y="51"/>
                  </a:cubicBezTo>
                  <a:cubicBezTo>
                    <a:pt x="24" y="51"/>
                    <a:pt x="25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8" y="51"/>
                    <a:pt x="32" y="50"/>
                    <a:pt x="36" y="48"/>
                  </a:cubicBezTo>
                  <a:cubicBezTo>
                    <a:pt x="36" y="48"/>
                    <a:pt x="37" y="47"/>
                    <a:pt x="38" y="47"/>
                  </a:cubicBezTo>
                  <a:cubicBezTo>
                    <a:pt x="38" y="46"/>
                    <a:pt x="39" y="46"/>
                    <a:pt x="40" y="45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2" y="44"/>
                    <a:pt x="42" y="43"/>
                    <a:pt x="43" y="42"/>
                  </a:cubicBezTo>
                  <a:cubicBezTo>
                    <a:pt x="49" y="37"/>
                    <a:pt x="52" y="30"/>
                    <a:pt x="52" y="24"/>
                  </a:cubicBezTo>
                  <a:cubicBezTo>
                    <a:pt x="52" y="23"/>
                    <a:pt x="52" y="22"/>
                    <a:pt x="51" y="21"/>
                  </a:cubicBezTo>
                  <a:cubicBezTo>
                    <a:pt x="51" y="21"/>
                    <a:pt x="51" y="20"/>
                    <a:pt x="51" y="20"/>
                  </a:cubicBezTo>
                  <a:cubicBezTo>
                    <a:pt x="51" y="20"/>
                    <a:pt x="51" y="19"/>
                    <a:pt x="51" y="19"/>
                  </a:cubicBezTo>
                  <a:cubicBezTo>
                    <a:pt x="50" y="18"/>
                    <a:pt x="49" y="17"/>
                    <a:pt x="49" y="16"/>
                  </a:cubicBezTo>
                  <a:cubicBezTo>
                    <a:pt x="46" y="14"/>
                    <a:pt x="43" y="13"/>
                    <a:pt x="40" y="13"/>
                  </a:cubicBezTo>
                  <a:cubicBezTo>
                    <a:pt x="36" y="13"/>
                    <a:pt x="32" y="14"/>
                    <a:pt x="28" y="17"/>
                  </a:cubicBezTo>
                  <a:cubicBezTo>
                    <a:pt x="33" y="13"/>
                    <a:pt x="39" y="11"/>
                    <a:pt x="44" y="11"/>
                  </a:cubicBezTo>
                  <a:cubicBezTo>
                    <a:pt x="47" y="11"/>
                    <a:pt x="50" y="12"/>
                    <a:pt x="52" y="14"/>
                  </a:cubicBezTo>
                  <a:cubicBezTo>
                    <a:pt x="54" y="16"/>
                    <a:pt x="55" y="19"/>
                    <a:pt x="56" y="22"/>
                  </a:cubicBezTo>
                  <a:cubicBezTo>
                    <a:pt x="56" y="22"/>
                    <a:pt x="56" y="23"/>
                    <a:pt x="56" y="23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5"/>
                    <a:pt x="56" y="26"/>
                  </a:cubicBezTo>
                  <a:cubicBezTo>
                    <a:pt x="55" y="31"/>
                    <a:pt x="51" y="38"/>
                    <a:pt x="46" y="44"/>
                  </a:cubicBezTo>
                  <a:cubicBezTo>
                    <a:pt x="45" y="45"/>
                    <a:pt x="44" y="45"/>
                    <a:pt x="43" y="46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39" y="49"/>
                    <a:pt x="38" y="50"/>
                    <a:pt x="36" y="51"/>
                  </a:cubicBezTo>
                  <a:cubicBezTo>
                    <a:pt x="36" y="51"/>
                    <a:pt x="35" y="51"/>
                    <a:pt x="35" y="52"/>
                  </a:cubicBezTo>
                  <a:cubicBezTo>
                    <a:pt x="34" y="52"/>
                    <a:pt x="34" y="52"/>
                    <a:pt x="33" y="52"/>
                  </a:cubicBezTo>
                  <a:cubicBezTo>
                    <a:pt x="31" y="53"/>
                    <a:pt x="29" y="54"/>
                    <a:pt x="27" y="54"/>
                  </a:cubicBezTo>
                  <a:close/>
                  <a:moveTo>
                    <a:pt x="27" y="72"/>
                  </a:moveTo>
                  <a:cubicBezTo>
                    <a:pt x="27" y="73"/>
                    <a:pt x="27" y="73"/>
                    <a:pt x="2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5" y="71"/>
                    <a:pt x="25" y="71"/>
                    <a:pt x="25" y="71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1" y="61"/>
                    <a:pt x="32" y="58"/>
                    <a:pt x="33" y="56"/>
                  </a:cubicBezTo>
                  <a:cubicBezTo>
                    <a:pt x="34" y="56"/>
                    <a:pt x="35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8"/>
                    <a:pt x="33" y="61"/>
                    <a:pt x="32" y="63"/>
                  </a:cubicBezTo>
                  <a:lnTo>
                    <a:pt x="27" y="72"/>
                  </a:lnTo>
                  <a:close/>
                  <a:moveTo>
                    <a:pt x="57" y="75"/>
                  </a:moveTo>
                  <a:cubicBezTo>
                    <a:pt x="47" y="75"/>
                    <a:pt x="47" y="75"/>
                    <a:pt x="47" y="75"/>
                  </a:cubicBezTo>
                  <a:cubicBezTo>
                    <a:pt x="45" y="75"/>
                    <a:pt x="42" y="75"/>
                    <a:pt x="40" y="75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4"/>
                    <a:pt x="29" y="74"/>
                    <a:pt x="28" y="74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5" y="62"/>
                    <a:pt x="37" y="59"/>
                    <a:pt x="38" y="57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1" y="54"/>
                    <a:pt x="42" y="53"/>
                    <a:pt x="44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50" y="57"/>
                    <a:pt x="50" y="57"/>
                    <a:pt x="50" y="57"/>
                  </a:cubicBezTo>
                  <a:cubicBezTo>
                    <a:pt x="51" y="59"/>
                    <a:pt x="52" y="62"/>
                    <a:pt x="54" y="64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59" y="73"/>
                    <a:pt x="59" y="73"/>
                    <a:pt x="59" y="74"/>
                  </a:cubicBezTo>
                  <a:cubicBezTo>
                    <a:pt x="59" y="74"/>
                    <a:pt x="59" y="74"/>
                    <a:pt x="57" y="75"/>
                  </a:cubicBezTo>
                  <a:close/>
                  <a:moveTo>
                    <a:pt x="10" y="14"/>
                  </a:moveTo>
                  <a:cubicBezTo>
                    <a:pt x="10" y="13"/>
                    <a:pt x="10" y="12"/>
                    <a:pt x="11" y="11"/>
                  </a:cubicBezTo>
                  <a:cubicBezTo>
                    <a:pt x="12" y="10"/>
                    <a:pt x="13" y="10"/>
                    <a:pt x="14" y="10"/>
                  </a:cubicBezTo>
                  <a:cubicBezTo>
                    <a:pt x="15" y="10"/>
                    <a:pt x="15" y="10"/>
                    <a:pt x="16" y="10"/>
                  </a:cubicBezTo>
                  <a:cubicBezTo>
                    <a:pt x="16" y="10"/>
                    <a:pt x="17" y="10"/>
                    <a:pt x="17" y="9"/>
                  </a:cubicBezTo>
                  <a:cubicBezTo>
                    <a:pt x="17" y="9"/>
                    <a:pt x="17" y="8"/>
                    <a:pt x="16" y="8"/>
                  </a:cubicBezTo>
                  <a:cubicBezTo>
                    <a:pt x="16" y="8"/>
                    <a:pt x="15" y="8"/>
                    <a:pt x="14" y="8"/>
                  </a:cubicBezTo>
                  <a:cubicBezTo>
                    <a:pt x="13" y="8"/>
                    <a:pt x="11" y="8"/>
                    <a:pt x="10" y="10"/>
                  </a:cubicBezTo>
                  <a:cubicBezTo>
                    <a:pt x="8" y="11"/>
                    <a:pt x="8" y="13"/>
                    <a:pt x="8" y="14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0" y="17"/>
                    <a:pt x="10" y="16"/>
                    <a:pt x="10" y="16"/>
                  </a:cubicBezTo>
                  <a:cubicBezTo>
                    <a:pt x="10" y="15"/>
                    <a:pt x="10" y="15"/>
                    <a:pt x="10" y="14"/>
                  </a:cubicBezTo>
                  <a:close/>
                  <a:moveTo>
                    <a:pt x="1" y="12"/>
                  </a:moveTo>
                  <a:cubicBezTo>
                    <a:pt x="1" y="9"/>
                    <a:pt x="2" y="7"/>
                    <a:pt x="4" y="5"/>
                  </a:cubicBezTo>
                  <a:cubicBezTo>
                    <a:pt x="6" y="3"/>
                    <a:pt x="9" y="2"/>
                    <a:pt x="12" y="2"/>
                  </a:cubicBezTo>
                  <a:cubicBezTo>
                    <a:pt x="13" y="2"/>
                    <a:pt x="14" y="2"/>
                    <a:pt x="15" y="2"/>
                  </a:cubicBezTo>
                  <a:cubicBezTo>
                    <a:pt x="15" y="2"/>
                    <a:pt x="16" y="2"/>
                    <a:pt x="16" y="1"/>
                  </a:cubicBezTo>
                  <a:cubicBezTo>
                    <a:pt x="16" y="1"/>
                    <a:pt x="16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9" y="0"/>
                    <a:pt x="5" y="1"/>
                    <a:pt x="3" y="3"/>
                  </a:cubicBezTo>
                  <a:cubicBezTo>
                    <a:pt x="1" y="6"/>
                    <a:pt x="0" y="9"/>
                    <a:pt x="0" y="12"/>
                  </a:cubicBezTo>
                  <a:cubicBezTo>
                    <a:pt x="0" y="13"/>
                    <a:pt x="0" y="14"/>
                    <a:pt x="0" y="16"/>
                  </a:cubicBezTo>
                  <a:cubicBezTo>
                    <a:pt x="0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2" y="16"/>
                    <a:pt x="2" y="16"/>
                    <a:pt x="2" y="15"/>
                  </a:cubicBezTo>
                  <a:cubicBezTo>
                    <a:pt x="2" y="14"/>
                    <a:pt x="1" y="13"/>
                    <a:pt x="1" y="12"/>
                  </a:cubicBezTo>
                  <a:close/>
                  <a:moveTo>
                    <a:pt x="6" y="13"/>
                  </a:moveTo>
                  <a:cubicBezTo>
                    <a:pt x="6" y="11"/>
                    <a:pt x="6" y="9"/>
                    <a:pt x="8" y="8"/>
                  </a:cubicBezTo>
                  <a:cubicBezTo>
                    <a:pt x="9" y="7"/>
                    <a:pt x="11" y="6"/>
                    <a:pt x="13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6" y="6"/>
                    <a:pt x="16" y="6"/>
                    <a:pt x="16" y="5"/>
                  </a:cubicBezTo>
                  <a:cubicBezTo>
                    <a:pt x="16" y="5"/>
                    <a:pt x="16" y="4"/>
                    <a:pt x="16" y="4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1" y="4"/>
                    <a:pt x="8" y="5"/>
                    <a:pt x="6" y="7"/>
                  </a:cubicBezTo>
                  <a:cubicBezTo>
                    <a:pt x="5" y="8"/>
                    <a:pt x="4" y="11"/>
                    <a:pt x="4" y="13"/>
                  </a:cubicBezTo>
                  <a:cubicBezTo>
                    <a:pt x="4" y="14"/>
                    <a:pt x="4" y="15"/>
                    <a:pt x="4" y="16"/>
                  </a:cubicBezTo>
                  <a:cubicBezTo>
                    <a:pt x="4" y="16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6" y="16"/>
                    <a:pt x="6" y="16"/>
                    <a:pt x="6" y="15"/>
                  </a:cubicBezTo>
                  <a:cubicBezTo>
                    <a:pt x="6" y="15"/>
                    <a:pt x="6" y="14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8"/>
            <p:cNvSpPr/>
            <p:nvPr/>
          </p:nvSpPr>
          <p:spPr bwMode="auto">
            <a:xfrm>
              <a:off x="6863036" y="3824705"/>
              <a:ext cx="225869" cy="225869"/>
            </a:xfrm>
            <a:custGeom>
              <a:avLst/>
              <a:gdLst>
                <a:gd name="T0" fmla="*/ 35 w 57"/>
                <a:gd name="T1" fmla="*/ 0 h 57"/>
                <a:gd name="T2" fmla="*/ 35 w 57"/>
                <a:gd name="T3" fmla="*/ 8 h 57"/>
                <a:gd name="T4" fmla="*/ 50 w 57"/>
                <a:gd name="T5" fmla="*/ 28 h 57"/>
                <a:gd name="T6" fmla="*/ 29 w 57"/>
                <a:gd name="T7" fmla="*/ 49 h 57"/>
                <a:gd name="T8" fmla="*/ 8 w 57"/>
                <a:gd name="T9" fmla="*/ 28 h 57"/>
                <a:gd name="T10" fmla="*/ 22 w 57"/>
                <a:gd name="T11" fmla="*/ 8 h 57"/>
                <a:gd name="T12" fmla="*/ 22 w 57"/>
                <a:gd name="T13" fmla="*/ 0 h 57"/>
                <a:gd name="T14" fmla="*/ 0 w 57"/>
                <a:gd name="T15" fmla="*/ 28 h 57"/>
                <a:gd name="T16" fmla="*/ 29 w 57"/>
                <a:gd name="T17" fmla="*/ 57 h 57"/>
                <a:gd name="T18" fmla="*/ 57 w 57"/>
                <a:gd name="T19" fmla="*/ 28 h 57"/>
                <a:gd name="T20" fmla="*/ 35 w 57"/>
                <a:gd name="T2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57">
                  <a:moveTo>
                    <a:pt x="35" y="0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44" y="11"/>
                    <a:pt x="50" y="19"/>
                    <a:pt x="50" y="28"/>
                  </a:cubicBezTo>
                  <a:cubicBezTo>
                    <a:pt x="50" y="40"/>
                    <a:pt x="40" y="49"/>
                    <a:pt x="29" y="49"/>
                  </a:cubicBezTo>
                  <a:cubicBezTo>
                    <a:pt x="17" y="49"/>
                    <a:pt x="8" y="40"/>
                    <a:pt x="8" y="28"/>
                  </a:cubicBezTo>
                  <a:cubicBezTo>
                    <a:pt x="8" y="19"/>
                    <a:pt x="14" y="11"/>
                    <a:pt x="22" y="8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3"/>
                    <a:pt x="0" y="15"/>
                    <a:pt x="0" y="28"/>
                  </a:cubicBezTo>
                  <a:cubicBezTo>
                    <a:pt x="0" y="44"/>
                    <a:pt x="13" y="57"/>
                    <a:pt x="29" y="57"/>
                  </a:cubicBezTo>
                  <a:cubicBezTo>
                    <a:pt x="45" y="57"/>
                    <a:pt x="57" y="44"/>
                    <a:pt x="57" y="28"/>
                  </a:cubicBezTo>
                  <a:cubicBezTo>
                    <a:pt x="57" y="15"/>
                    <a:pt x="48" y="3"/>
                    <a:pt x="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9"/>
            <p:cNvSpPr/>
            <p:nvPr/>
          </p:nvSpPr>
          <p:spPr bwMode="auto">
            <a:xfrm>
              <a:off x="6958403" y="3772839"/>
              <a:ext cx="38482" cy="130502"/>
            </a:xfrm>
            <a:custGeom>
              <a:avLst/>
              <a:gdLst>
                <a:gd name="T0" fmla="*/ 8 w 10"/>
                <a:gd name="T1" fmla="*/ 0 h 33"/>
                <a:gd name="T2" fmla="*/ 2 w 10"/>
                <a:gd name="T3" fmla="*/ 0 h 33"/>
                <a:gd name="T4" fmla="*/ 0 w 10"/>
                <a:gd name="T5" fmla="*/ 3 h 33"/>
                <a:gd name="T6" fmla="*/ 0 w 10"/>
                <a:gd name="T7" fmla="*/ 12 h 33"/>
                <a:gd name="T8" fmla="*/ 0 w 10"/>
                <a:gd name="T9" fmla="*/ 19 h 33"/>
                <a:gd name="T10" fmla="*/ 0 w 10"/>
                <a:gd name="T11" fmla="*/ 31 h 33"/>
                <a:gd name="T12" fmla="*/ 2 w 10"/>
                <a:gd name="T13" fmla="*/ 33 h 33"/>
                <a:gd name="T14" fmla="*/ 8 w 10"/>
                <a:gd name="T15" fmla="*/ 33 h 33"/>
                <a:gd name="T16" fmla="*/ 10 w 10"/>
                <a:gd name="T17" fmla="*/ 31 h 33"/>
                <a:gd name="T18" fmla="*/ 10 w 10"/>
                <a:gd name="T19" fmla="*/ 19 h 33"/>
                <a:gd name="T20" fmla="*/ 10 w 10"/>
                <a:gd name="T21" fmla="*/ 12 h 33"/>
                <a:gd name="T22" fmla="*/ 10 w 10"/>
                <a:gd name="T23" fmla="*/ 3 h 33"/>
                <a:gd name="T24" fmla="*/ 8 w 10"/>
                <a:gd name="T2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33">
                  <a:moveTo>
                    <a:pt x="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2"/>
                    <a:pt x="1" y="33"/>
                    <a:pt x="2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9" y="33"/>
                    <a:pt x="10" y="32"/>
                    <a:pt x="10" y="31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9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0"/>
            <p:cNvSpPr/>
            <p:nvPr/>
          </p:nvSpPr>
          <p:spPr bwMode="auto">
            <a:xfrm>
              <a:off x="10895205" y="3839763"/>
              <a:ext cx="63578" cy="174002"/>
            </a:xfrm>
            <a:custGeom>
              <a:avLst/>
              <a:gdLst>
                <a:gd name="T0" fmla="*/ 14 w 16"/>
                <a:gd name="T1" fmla="*/ 25 h 44"/>
                <a:gd name="T2" fmla="*/ 12 w 16"/>
                <a:gd name="T3" fmla="*/ 25 h 44"/>
                <a:gd name="T4" fmla="*/ 12 w 16"/>
                <a:gd name="T5" fmla="*/ 0 h 44"/>
                <a:gd name="T6" fmla="*/ 4 w 16"/>
                <a:gd name="T7" fmla="*/ 0 h 44"/>
                <a:gd name="T8" fmla="*/ 4 w 16"/>
                <a:gd name="T9" fmla="*/ 25 h 44"/>
                <a:gd name="T10" fmla="*/ 2 w 16"/>
                <a:gd name="T11" fmla="*/ 25 h 44"/>
                <a:gd name="T12" fmla="*/ 0 w 16"/>
                <a:gd name="T13" fmla="*/ 27 h 44"/>
                <a:gd name="T14" fmla="*/ 0 w 16"/>
                <a:gd name="T15" fmla="*/ 32 h 44"/>
                <a:gd name="T16" fmla="*/ 2 w 16"/>
                <a:gd name="T17" fmla="*/ 33 h 44"/>
                <a:gd name="T18" fmla="*/ 4 w 16"/>
                <a:gd name="T19" fmla="*/ 33 h 44"/>
                <a:gd name="T20" fmla="*/ 4 w 16"/>
                <a:gd name="T21" fmla="*/ 44 h 44"/>
                <a:gd name="T22" fmla="*/ 12 w 16"/>
                <a:gd name="T23" fmla="*/ 44 h 44"/>
                <a:gd name="T24" fmla="*/ 12 w 16"/>
                <a:gd name="T25" fmla="*/ 33 h 44"/>
                <a:gd name="T26" fmla="*/ 14 w 16"/>
                <a:gd name="T27" fmla="*/ 33 h 44"/>
                <a:gd name="T28" fmla="*/ 16 w 16"/>
                <a:gd name="T29" fmla="*/ 32 h 44"/>
                <a:gd name="T30" fmla="*/ 16 w 16"/>
                <a:gd name="T31" fmla="*/ 27 h 44"/>
                <a:gd name="T32" fmla="*/ 14 w 16"/>
                <a:gd name="T33" fmla="*/ 2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" h="44">
                  <a:moveTo>
                    <a:pt x="14" y="25"/>
                  </a:moveTo>
                  <a:cubicBezTo>
                    <a:pt x="12" y="25"/>
                    <a:pt x="12" y="25"/>
                    <a:pt x="12" y="25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" y="25"/>
                    <a:pt x="0" y="26"/>
                    <a:pt x="0" y="2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1" y="33"/>
                    <a:pt x="2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5" y="33"/>
                    <a:pt x="16" y="32"/>
                    <a:pt x="16" y="32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6"/>
                    <a:pt x="15" y="25"/>
                    <a:pt x="14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1"/>
            <p:cNvSpPr/>
            <p:nvPr/>
          </p:nvSpPr>
          <p:spPr bwMode="auto">
            <a:xfrm>
              <a:off x="10963803" y="3839763"/>
              <a:ext cx="61905" cy="174002"/>
            </a:xfrm>
            <a:custGeom>
              <a:avLst/>
              <a:gdLst>
                <a:gd name="T0" fmla="*/ 14 w 16"/>
                <a:gd name="T1" fmla="*/ 11 h 44"/>
                <a:gd name="T2" fmla="*/ 12 w 16"/>
                <a:gd name="T3" fmla="*/ 11 h 44"/>
                <a:gd name="T4" fmla="*/ 12 w 16"/>
                <a:gd name="T5" fmla="*/ 0 h 44"/>
                <a:gd name="T6" fmla="*/ 4 w 16"/>
                <a:gd name="T7" fmla="*/ 0 h 44"/>
                <a:gd name="T8" fmla="*/ 4 w 16"/>
                <a:gd name="T9" fmla="*/ 11 h 44"/>
                <a:gd name="T10" fmla="*/ 2 w 16"/>
                <a:gd name="T11" fmla="*/ 11 h 44"/>
                <a:gd name="T12" fmla="*/ 0 w 16"/>
                <a:gd name="T13" fmla="*/ 12 h 44"/>
                <a:gd name="T14" fmla="*/ 0 w 16"/>
                <a:gd name="T15" fmla="*/ 17 h 44"/>
                <a:gd name="T16" fmla="*/ 2 w 16"/>
                <a:gd name="T17" fmla="*/ 18 h 44"/>
                <a:gd name="T18" fmla="*/ 4 w 16"/>
                <a:gd name="T19" fmla="*/ 18 h 44"/>
                <a:gd name="T20" fmla="*/ 4 w 16"/>
                <a:gd name="T21" fmla="*/ 44 h 44"/>
                <a:gd name="T22" fmla="*/ 12 w 16"/>
                <a:gd name="T23" fmla="*/ 44 h 44"/>
                <a:gd name="T24" fmla="*/ 12 w 16"/>
                <a:gd name="T25" fmla="*/ 18 h 44"/>
                <a:gd name="T26" fmla="*/ 14 w 16"/>
                <a:gd name="T27" fmla="*/ 18 h 44"/>
                <a:gd name="T28" fmla="*/ 16 w 16"/>
                <a:gd name="T29" fmla="*/ 17 h 44"/>
                <a:gd name="T30" fmla="*/ 16 w 16"/>
                <a:gd name="T31" fmla="*/ 12 h 44"/>
                <a:gd name="T32" fmla="*/ 14 w 16"/>
                <a:gd name="T33" fmla="*/ 1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" h="44">
                  <a:moveTo>
                    <a:pt x="14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0" y="12"/>
                    <a:pt x="0" y="1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18"/>
                    <a:pt x="2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5" y="18"/>
                    <a:pt x="16" y="18"/>
                    <a:pt x="16" y="17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5" y="11"/>
                    <a:pt x="1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2"/>
            <p:cNvSpPr/>
            <p:nvPr/>
          </p:nvSpPr>
          <p:spPr bwMode="auto">
            <a:xfrm>
              <a:off x="11030727" y="3839763"/>
              <a:ext cx="63578" cy="174002"/>
            </a:xfrm>
            <a:custGeom>
              <a:avLst/>
              <a:gdLst>
                <a:gd name="T0" fmla="*/ 14 w 16"/>
                <a:gd name="T1" fmla="*/ 20 h 44"/>
                <a:gd name="T2" fmla="*/ 12 w 16"/>
                <a:gd name="T3" fmla="*/ 20 h 44"/>
                <a:gd name="T4" fmla="*/ 12 w 16"/>
                <a:gd name="T5" fmla="*/ 0 h 44"/>
                <a:gd name="T6" fmla="*/ 4 w 16"/>
                <a:gd name="T7" fmla="*/ 0 h 44"/>
                <a:gd name="T8" fmla="*/ 4 w 16"/>
                <a:gd name="T9" fmla="*/ 20 h 44"/>
                <a:gd name="T10" fmla="*/ 1 w 16"/>
                <a:gd name="T11" fmla="*/ 20 h 44"/>
                <a:gd name="T12" fmla="*/ 0 w 16"/>
                <a:gd name="T13" fmla="*/ 22 h 44"/>
                <a:gd name="T14" fmla="*/ 0 w 16"/>
                <a:gd name="T15" fmla="*/ 26 h 44"/>
                <a:gd name="T16" fmla="*/ 1 w 16"/>
                <a:gd name="T17" fmla="*/ 28 h 44"/>
                <a:gd name="T18" fmla="*/ 4 w 16"/>
                <a:gd name="T19" fmla="*/ 28 h 44"/>
                <a:gd name="T20" fmla="*/ 4 w 16"/>
                <a:gd name="T21" fmla="*/ 44 h 44"/>
                <a:gd name="T22" fmla="*/ 12 w 16"/>
                <a:gd name="T23" fmla="*/ 44 h 44"/>
                <a:gd name="T24" fmla="*/ 12 w 16"/>
                <a:gd name="T25" fmla="*/ 28 h 44"/>
                <a:gd name="T26" fmla="*/ 14 w 16"/>
                <a:gd name="T27" fmla="*/ 28 h 44"/>
                <a:gd name="T28" fmla="*/ 16 w 16"/>
                <a:gd name="T29" fmla="*/ 26 h 44"/>
                <a:gd name="T30" fmla="*/ 16 w 16"/>
                <a:gd name="T31" fmla="*/ 22 h 44"/>
                <a:gd name="T32" fmla="*/ 14 w 16"/>
                <a:gd name="T33" fmla="*/ 2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" h="44">
                  <a:moveTo>
                    <a:pt x="14" y="20"/>
                  </a:moveTo>
                  <a:cubicBezTo>
                    <a:pt x="12" y="20"/>
                    <a:pt x="12" y="20"/>
                    <a:pt x="12" y="2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0" y="21"/>
                    <a:pt x="0" y="2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1" y="28"/>
                    <a:pt x="1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5" y="28"/>
                    <a:pt x="16" y="27"/>
                    <a:pt x="16" y="26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1"/>
                    <a:pt x="15" y="20"/>
                    <a:pt x="14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3"/>
            <p:cNvSpPr/>
            <p:nvPr/>
          </p:nvSpPr>
          <p:spPr bwMode="auto">
            <a:xfrm>
              <a:off x="11097651" y="3839763"/>
              <a:ext cx="60232" cy="174002"/>
            </a:xfrm>
            <a:custGeom>
              <a:avLst/>
              <a:gdLst>
                <a:gd name="T0" fmla="*/ 14 w 15"/>
                <a:gd name="T1" fmla="*/ 12 h 44"/>
                <a:gd name="T2" fmla="*/ 11 w 15"/>
                <a:gd name="T3" fmla="*/ 12 h 44"/>
                <a:gd name="T4" fmla="*/ 11 w 15"/>
                <a:gd name="T5" fmla="*/ 0 h 44"/>
                <a:gd name="T6" fmla="*/ 3 w 15"/>
                <a:gd name="T7" fmla="*/ 0 h 44"/>
                <a:gd name="T8" fmla="*/ 3 w 15"/>
                <a:gd name="T9" fmla="*/ 12 h 44"/>
                <a:gd name="T10" fmla="*/ 1 w 15"/>
                <a:gd name="T11" fmla="*/ 12 h 44"/>
                <a:gd name="T12" fmla="*/ 0 w 15"/>
                <a:gd name="T13" fmla="*/ 13 h 44"/>
                <a:gd name="T14" fmla="*/ 0 w 15"/>
                <a:gd name="T15" fmla="*/ 18 h 44"/>
                <a:gd name="T16" fmla="*/ 1 w 15"/>
                <a:gd name="T17" fmla="*/ 19 h 44"/>
                <a:gd name="T18" fmla="*/ 3 w 15"/>
                <a:gd name="T19" fmla="*/ 19 h 44"/>
                <a:gd name="T20" fmla="*/ 3 w 15"/>
                <a:gd name="T21" fmla="*/ 44 h 44"/>
                <a:gd name="T22" fmla="*/ 11 w 15"/>
                <a:gd name="T23" fmla="*/ 44 h 44"/>
                <a:gd name="T24" fmla="*/ 11 w 15"/>
                <a:gd name="T25" fmla="*/ 19 h 44"/>
                <a:gd name="T26" fmla="*/ 14 w 15"/>
                <a:gd name="T27" fmla="*/ 19 h 44"/>
                <a:gd name="T28" fmla="*/ 15 w 15"/>
                <a:gd name="T29" fmla="*/ 18 h 44"/>
                <a:gd name="T30" fmla="*/ 15 w 15"/>
                <a:gd name="T31" fmla="*/ 13 h 44"/>
                <a:gd name="T32" fmla="*/ 14 w 15"/>
                <a:gd name="T33" fmla="*/ 1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" h="44">
                  <a:moveTo>
                    <a:pt x="14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9"/>
                    <a:pt x="1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9"/>
                    <a:pt x="15" y="18"/>
                    <a:pt x="15" y="18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2"/>
                    <a:pt x="15" y="12"/>
                    <a:pt x="1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4"/>
            <p:cNvSpPr>
              <a:spLocks noEditPoints="1"/>
            </p:cNvSpPr>
            <p:nvPr/>
          </p:nvSpPr>
          <p:spPr bwMode="auto">
            <a:xfrm>
              <a:off x="8271786" y="3868205"/>
              <a:ext cx="209138" cy="209138"/>
            </a:xfrm>
            <a:custGeom>
              <a:avLst/>
              <a:gdLst>
                <a:gd name="T0" fmla="*/ 6 w 53"/>
                <a:gd name="T1" fmla="*/ 13 h 53"/>
                <a:gd name="T2" fmla="*/ 7 w 53"/>
                <a:gd name="T3" fmla="*/ 17 h 53"/>
                <a:gd name="T4" fmla="*/ 4 w 53"/>
                <a:gd name="T5" fmla="*/ 18 h 53"/>
                <a:gd name="T6" fmla="*/ 1 w 53"/>
                <a:gd name="T7" fmla="*/ 21 h 53"/>
                <a:gd name="T8" fmla="*/ 2 w 53"/>
                <a:gd name="T9" fmla="*/ 25 h 53"/>
                <a:gd name="T10" fmla="*/ 5 w 53"/>
                <a:gd name="T11" fmla="*/ 28 h 53"/>
                <a:gd name="T12" fmla="*/ 3 w 53"/>
                <a:gd name="T13" fmla="*/ 30 h 53"/>
                <a:gd name="T14" fmla="*/ 1 w 53"/>
                <a:gd name="T15" fmla="*/ 35 h 53"/>
                <a:gd name="T16" fmla="*/ 5 w 53"/>
                <a:gd name="T17" fmla="*/ 37 h 53"/>
                <a:gd name="T18" fmla="*/ 8 w 53"/>
                <a:gd name="T19" fmla="*/ 38 h 53"/>
                <a:gd name="T20" fmla="*/ 8 w 53"/>
                <a:gd name="T21" fmla="*/ 42 h 53"/>
                <a:gd name="T22" fmla="*/ 9 w 53"/>
                <a:gd name="T23" fmla="*/ 46 h 53"/>
                <a:gd name="T24" fmla="*/ 13 w 53"/>
                <a:gd name="T25" fmla="*/ 47 h 53"/>
                <a:gd name="T26" fmla="*/ 17 w 53"/>
                <a:gd name="T27" fmla="*/ 46 h 53"/>
                <a:gd name="T28" fmla="*/ 18 w 53"/>
                <a:gd name="T29" fmla="*/ 49 h 53"/>
                <a:gd name="T30" fmla="*/ 21 w 53"/>
                <a:gd name="T31" fmla="*/ 53 h 53"/>
                <a:gd name="T32" fmla="*/ 25 w 53"/>
                <a:gd name="T33" fmla="*/ 51 h 53"/>
                <a:gd name="T34" fmla="*/ 29 w 53"/>
                <a:gd name="T35" fmla="*/ 48 h 53"/>
                <a:gd name="T36" fmla="*/ 31 w 53"/>
                <a:gd name="T37" fmla="*/ 51 h 53"/>
                <a:gd name="T38" fmla="*/ 35 w 53"/>
                <a:gd name="T39" fmla="*/ 52 h 53"/>
                <a:gd name="T40" fmla="*/ 38 w 53"/>
                <a:gd name="T41" fmla="*/ 48 h 53"/>
                <a:gd name="T42" fmla="*/ 39 w 53"/>
                <a:gd name="T43" fmla="*/ 44 h 53"/>
                <a:gd name="T44" fmla="*/ 42 w 53"/>
                <a:gd name="T45" fmla="*/ 45 h 53"/>
                <a:gd name="T46" fmla="*/ 47 w 53"/>
                <a:gd name="T47" fmla="*/ 44 h 53"/>
                <a:gd name="T48" fmla="*/ 47 w 53"/>
                <a:gd name="T49" fmla="*/ 40 h 53"/>
                <a:gd name="T50" fmla="*/ 47 w 53"/>
                <a:gd name="T51" fmla="*/ 36 h 53"/>
                <a:gd name="T52" fmla="*/ 50 w 53"/>
                <a:gd name="T53" fmla="*/ 35 h 53"/>
                <a:gd name="T54" fmla="*/ 53 w 53"/>
                <a:gd name="T55" fmla="*/ 32 h 53"/>
                <a:gd name="T56" fmla="*/ 51 w 53"/>
                <a:gd name="T57" fmla="*/ 28 h 53"/>
                <a:gd name="T58" fmla="*/ 49 w 53"/>
                <a:gd name="T59" fmla="*/ 25 h 53"/>
                <a:gd name="T60" fmla="*/ 51 w 53"/>
                <a:gd name="T61" fmla="*/ 22 h 53"/>
                <a:gd name="T62" fmla="*/ 52 w 53"/>
                <a:gd name="T63" fmla="*/ 18 h 53"/>
                <a:gd name="T64" fmla="*/ 49 w 53"/>
                <a:gd name="T65" fmla="*/ 15 h 53"/>
                <a:gd name="T66" fmla="*/ 45 w 53"/>
                <a:gd name="T67" fmla="*/ 14 h 53"/>
                <a:gd name="T68" fmla="*/ 46 w 53"/>
                <a:gd name="T69" fmla="*/ 11 h 53"/>
                <a:gd name="T70" fmla="*/ 45 w 53"/>
                <a:gd name="T71" fmla="*/ 6 h 53"/>
                <a:gd name="T72" fmla="*/ 41 w 53"/>
                <a:gd name="T73" fmla="*/ 6 h 53"/>
                <a:gd name="T74" fmla="*/ 36 w 53"/>
                <a:gd name="T75" fmla="*/ 6 h 53"/>
                <a:gd name="T76" fmla="*/ 35 w 53"/>
                <a:gd name="T77" fmla="*/ 3 h 53"/>
                <a:gd name="T78" fmla="*/ 32 w 53"/>
                <a:gd name="T79" fmla="*/ 0 h 53"/>
                <a:gd name="T80" fmla="*/ 28 w 53"/>
                <a:gd name="T81" fmla="*/ 2 h 53"/>
                <a:gd name="T82" fmla="*/ 25 w 53"/>
                <a:gd name="T83" fmla="*/ 4 h 53"/>
                <a:gd name="T84" fmla="*/ 23 w 53"/>
                <a:gd name="T85" fmla="*/ 2 h 53"/>
                <a:gd name="T86" fmla="*/ 19 w 53"/>
                <a:gd name="T87" fmla="*/ 1 h 53"/>
                <a:gd name="T88" fmla="*/ 16 w 53"/>
                <a:gd name="T89" fmla="*/ 4 h 53"/>
                <a:gd name="T90" fmla="*/ 14 w 53"/>
                <a:gd name="T91" fmla="*/ 8 h 53"/>
                <a:gd name="T92" fmla="*/ 11 w 53"/>
                <a:gd name="T93" fmla="*/ 7 h 53"/>
                <a:gd name="T94" fmla="*/ 7 w 53"/>
                <a:gd name="T95" fmla="*/ 8 h 53"/>
                <a:gd name="T96" fmla="*/ 6 w 53"/>
                <a:gd name="T97" fmla="*/ 13 h 53"/>
                <a:gd name="T98" fmla="*/ 22 w 53"/>
                <a:gd name="T99" fmla="*/ 12 h 53"/>
                <a:gd name="T100" fmla="*/ 41 w 53"/>
                <a:gd name="T101" fmla="*/ 22 h 53"/>
                <a:gd name="T102" fmla="*/ 32 w 53"/>
                <a:gd name="T103" fmla="*/ 41 h 53"/>
                <a:gd name="T104" fmla="*/ 12 w 53"/>
                <a:gd name="T105" fmla="*/ 31 h 53"/>
                <a:gd name="T106" fmla="*/ 22 w 53"/>
                <a:gd name="T107" fmla="*/ 1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3" h="53">
                  <a:moveTo>
                    <a:pt x="6" y="13"/>
                  </a:moveTo>
                  <a:cubicBezTo>
                    <a:pt x="7" y="14"/>
                    <a:pt x="7" y="16"/>
                    <a:pt x="7" y="17"/>
                  </a:cubicBezTo>
                  <a:cubicBezTo>
                    <a:pt x="7" y="18"/>
                    <a:pt x="5" y="18"/>
                    <a:pt x="4" y="18"/>
                  </a:cubicBezTo>
                  <a:cubicBezTo>
                    <a:pt x="2" y="17"/>
                    <a:pt x="1" y="19"/>
                    <a:pt x="1" y="21"/>
                  </a:cubicBezTo>
                  <a:cubicBezTo>
                    <a:pt x="0" y="23"/>
                    <a:pt x="1" y="24"/>
                    <a:pt x="2" y="25"/>
                  </a:cubicBezTo>
                  <a:cubicBezTo>
                    <a:pt x="4" y="25"/>
                    <a:pt x="5" y="27"/>
                    <a:pt x="5" y="28"/>
                  </a:cubicBezTo>
                  <a:cubicBezTo>
                    <a:pt x="5" y="29"/>
                    <a:pt x="4" y="30"/>
                    <a:pt x="3" y="30"/>
                  </a:cubicBezTo>
                  <a:cubicBezTo>
                    <a:pt x="1" y="31"/>
                    <a:pt x="1" y="33"/>
                    <a:pt x="1" y="35"/>
                  </a:cubicBezTo>
                  <a:cubicBezTo>
                    <a:pt x="2" y="36"/>
                    <a:pt x="3" y="38"/>
                    <a:pt x="5" y="37"/>
                  </a:cubicBezTo>
                  <a:cubicBezTo>
                    <a:pt x="6" y="37"/>
                    <a:pt x="8" y="37"/>
                    <a:pt x="8" y="38"/>
                  </a:cubicBezTo>
                  <a:cubicBezTo>
                    <a:pt x="8" y="38"/>
                    <a:pt x="9" y="41"/>
                    <a:pt x="8" y="42"/>
                  </a:cubicBezTo>
                  <a:cubicBezTo>
                    <a:pt x="7" y="43"/>
                    <a:pt x="7" y="45"/>
                    <a:pt x="9" y="46"/>
                  </a:cubicBezTo>
                  <a:cubicBezTo>
                    <a:pt x="10" y="48"/>
                    <a:pt x="12" y="48"/>
                    <a:pt x="13" y="47"/>
                  </a:cubicBezTo>
                  <a:cubicBezTo>
                    <a:pt x="14" y="46"/>
                    <a:pt x="17" y="46"/>
                    <a:pt x="17" y="46"/>
                  </a:cubicBezTo>
                  <a:cubicBezTo>
                    <a:pt x="18" y="47"/>
                    <a:pt x="19" y="48"/>
                    <a:pt x="18" y="49"/>
                  </a:cubicBezTo>
                  <a:cubicBezTo>
                    <a:pt x="18" y="51"/>
                    <a:pt x="19" y="52"/>
                    <a:pt x="21" y="53"/>
                  </a:cubicBezTo>
                  <a:cubicBezTo>
                    <a:pt x="23" y="53"/>
                    <a:pt x="25" y="52"/>
                    <a:pt x="25" y="51"/>
                  </a:cubicBezTo>
                  <a:cubicBezTo>
                    <a:pt x="25" y="49"/>
                    <a:pt x="28" y="48"/>
                    <a:pt x="29" y="48"/>
                  </a:cubicBezTo>
                  <a:cubicBezTo>
                    <a:pt x="29" y="48"/>
                    <a:pt x="30" y="49"/>
                    <a:pt x="31" y="51"/>
                  </a:cubicBezTo>
                  <a:cubicBezTo>
                    <a:pt x="31" y="52"/>
                    <a:pt x="33" y="53"/>
                    <a:pt x="35" y="52"/>
                  </a:cubicBezTo>
                  <a:cubicBezTo>
                    <a:pt x="37" y="51"/>
                    <a:pt x="38" y="50"/>
                    <a:pt x="38" y="48"/>
                  </a:cubicBezTo>
                  <a:cubicBezTo>
                    <a:pt x="37" y="47"/>
                    <a:pt x="39" y="45"/>
                    <a:pt x="39" y="44"/>
                  </a:cubicBezTo>
                  <a:cubicBezTo>
                    <a:pt x="40" y="44"/>
                    <a:pt x="41" y="44"/>
                    <a:pt x="42" y="45"/>
                  </a:cubicBezTo>
                  <a:cubicBezTo>
                    <a:pt x="43" y="46"/>
                    <a:pt x="45" y="46"/>
                    <a:pt x="47" y="44"/>
                  </a:cubicBezTo>
                  <a:cubicBezTo>
                    <a:pt x="48" y="43"/>
                    <a:pt x="48" y="41"/>
                    <a:pt x="47" y="40"/>
                  </a:cubicBezTo>
                  <a:cubicBezTo>
                    <a:pt x="46" y="39"/>
                    <a:pt x="46" y="36"/>
                    <a:pt x="47" y="36"/>
                  </a:cubicBezTo>
                  <a:cubicBezTo>
                    <a:pt x="47" y="35"/>
                    <a:pt x="48" y="35"/>
                    <a:pt x="50" y="35"/>
                  </a:cubicBezTo>
                  <a:cubicBezTo>
                    <a:pt x="51" y="35"/>
                    <a:pt x="53" y="34"/>
                    <a:pt x="53" y="32"/>
                  </a:cubicBezTo>
                  <a:cubicBezTo>
                    <a:pt x="53" y="30"/>
                    <a:pt x="53" y="28"/>
                    <a:pt x="51" y="28"/>
                  </a:cubicBezTo>
                  <a:cubicBezTo>
                    <a:pt x="50" y="28"/>
                    <a:pt x="49" y="25"/>
                    <a:pt x="49" y="25"/>
                  </a:cubicBezTo>
                  <a:cubicBezTo>
                    <a:pt x="49" y="24"/>
                    <a:pt x="50" y="23"/>
                    <a:pt x="51" y="22"/>
                  </a:cubicBezTo>
                  <a:cubicBezTo>
                    <a:pt x="52" y="22"/>
                    <a:pt x="53" y="20"/>
                    <a:pt x="52" y="18"/>
                  </a:cubicBezTo>
                  <a:cubicBezTo>
                    <a:pt x="52" y="16"/>
                    <a:pt x="50" y="15"/>
                    <a:pt x="49" y="15"/>
                  </a:cubicBezTo>
                  <a:cubicBezTo>
                    <a:pt x="48" y="16"/>
                    <a:pt x="45" y="14"/>
                    <a:pt x="45" y="14"/>
                  </a:cubicBezTo>
                  <a:cubicBezTo>
                    <a:pt x="44" y="13"/>
                    <a:pt x="45" y="12"/>
                    <a:pt x="46" y="11"/>
                  </a:cubicBezTo>
                  <a:cubicBezTo>
                    <a:pt x="47" y="10"/>
                    <a:pt x="46" y="8"/>
                    <a:pt x="45" y="6"/>
                  </a:cubicBezTo>
                  <a:cubicBezTo>
                    <a:pt x="43" y="5"/>
                    <a:pt x="41" y="5"/>
                    <a:pt x="41" y="6"/>
                  </a:cubicBezTo>
                  <a:cubicBezTo>
                    <a:pt x="40" y="7"/>
                    <a:pt x="37" y="7"/>
                    <a:pt x="36" y="6"/>
                  </a:cubicBezTo>
                  <a:cubicBezTo>
                    <a:pt x="35" y="6"/>
                    <a:pt x="35" y="5"/>
                    <a:pt x="35" y="3"/>
                  </a:cubicBezTo>
                  <a:cubicBezTo>
                    <a:pt x="36" y="2"/>
                    <a:pt x="34" y="0"/>
                    <a:pt x="32" y="0"/>
                  </a:cubicBezTo>
                  <a:cubicBezTo>
                    <a:pt x="31" y="0"/>
                    <a:pt x="29" y="0"/>
                    <a:pt x="28" y="2"/>
                  </a:cubicBezTo>
                  <a:cubicBezTo>
                    <a:pt x="28" y="3"/>
                    <a:pt x="26" y="4"/>
                    <a:pt x="25" y="4"/>
                  </a:cubicBezTo>
                  <a:cubicBezTo>
                    <a:pt x="24" y="4"/>
                    <a:pt x="23" y="3"/>
                    <a:pt x="23" y="2"/>
                  </a:cubicBezTo>
                  <a:cubicBezTo>
                    <a:pt x="22" y="1"/>
                    <a:pt x="20" y="0"/>
                    <a:pt x="19" y="1"/>
                  </a:cubicBezTo>
                  <a:cubicBezTo>
                    <a:pt x="17" y="1"/>
                    <a:pt x="16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4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2"/>
                    <a:pt x="6" y="13"/>
                  </a:cubicBezTo>
                  <a:close/>
                  <a:moveTo>
                    <a:pt x="22" y="12"/>
                  </a:moveTo>
                  <a:cubicBezTo>
                    <a:pt x="30" y="9"/>
                    <a:pt x="39" y="13"/>
                    <a:pt x="41" y="22"/>
                  </a:cubicBezTo>
                  <a:cubicBezTo>
                    <a:pt x="44" y="30"/>
                    <a:pt x="40" y="38"/>
                    <a:pt x="32" y="41"/>
                  </a:cubicBezTo>
                  <a:cubicBezTo>
                    <a:pt x="23" y="44"/>
                    <a:pt x="15" y="39"/>
                    <a:pt x="12" y="31"/>
                  </a:cubicBezTo>
                  <a:cubicBezTo>
                    <a:pt x="9" y="23"/>
                    <a:pt x="14" y="14"/>
                    <a:pt x="22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5"/>
            <p:cNvSpPr>
              <a:spLocks noEditPoints="1"/>
            </p:cNvSpPr>
            <p:nvPr/>
          </p:nvSpPr>
          <p:spPr bwMode="auto">
            <a:xfrm>
              <a:off x="8173073" y="3804628"/>
              <a:ext cx="133848" cy="138868"/>
            </a:xfrm>
            <a:custGeom>
              <a:avLst/>
              <a:gdLst>
                <a:gd name="T0" fmla="*/ 4 w 34"/>
                <a:gd name="T1" fmla="*/ 9 h 35"/>
                <a:gd name="T2" fmla="*/ 4 w 34"/>
                <a:gd name="T3" fmla="*/ 11 h 35"/>
                <a:gd name="T4" fmla="*/ 2 w 34"/>
                <a:gd name="T5" fmla="*/ 12 h 35"/>
                <a:gd name="T6" fmla="*/ 0 w 34"/>
                <a:gd name="T7" fmla="*/ 14 h 35"/>
                <a:gd name="T8" fmla="*/ 1 w 34"/>
                <a:gd name="T9" fmla="*/ 16 h 35"/>
                <a:gd name="T10" fmla="*/ 3 w 34"/>
                <a:gd name="T11" fmla="*/ 19 h 35"/>
                <a:gd name="T12" fmla="*/ 1 w 34"/>
                <a:gd name="T13" fmla="*/ 20 h 35"/>
                <a:gd name="T14" fmla="*/ 0 w 34"/>
                <a:gd name="T15" fmla="*/ 23 h 35"/>
                <a:gd name="T16" fmla="*/ 3 w 34"/>
                <a:gd name="T17" fmla="*/ 24 h 35"/>
                <a:gd name="T18" fmla="*/ 5 w 34"/>
                <a:gd name="T19" fmla="*/ 25 h 35"/>
                <a:gd name="T20" fmla="*/ 5 w 34"/>
                <a:gd name="T21" fmla="*/ 28 h 35"/>
                <a:gd name="T22" fmla="*/ 5 w 34"/>
                <a:gd name="T23" fmla="*/ 30 h 35"/>
                <a:gd name="T24" fmla="*/ 8 w 34"/>
                <a:gd name="T25" fmla="*/ 31 h 35"/>
                <a:gd name="T26" fmla="*/ 11 w 34"/>
                <a:gd name="T27" fmla="*/ 30 h 35"/>
                <a:gd name="T28" fmla="*/ 11 w 34"/>
                <a:gd name="T29" fmla="*/ 32 h 35"/>
                <a:gd name="T30" fmla="*/ 13 w 34"/>
                <a:gd name="T31" fmla="*/ 34 h 35"/>
                <a:gd name="T32" fmla="*/ 16 w 34"/>
                <a:gd name="T33" fmla="*/ 33 h 35"/>
                <a:gd name="T34" fmla="*/ 18 w 34"/>
                <a:gd name="T35" fmla="*/ 32 h 35"/>
                <a:gd name="T36" fmla="*/ 19 w 34"/>
                <a:gd name="T37" fmla="*/ 33 h 35"/>
                <a:gd name="T38" fmla="*/ 22 w 34"/>
                <a:gd name="T39" fmla="*/ 34 h 35"/>
                <a:gd name="T40" fmla="*/ 24 w 34"/>
                <a:gd name="T41" fmla="*/ 32 h 35"/>
                <a:gd name="T42" fmla="*/ 25 w 34"/>
                <a:gd name="T43" fmla="*/ 29 h 35"/>
                <a:gd name="T44" fmla="*/ 27 w 34"/>
                <a:gd name="T45" fmla="*/ 30 h 35"/>
                <a:gd name="T46" fmla="*/ 30 w 34"/>
                <a:gd name="T47" fmla="*/ 29 h 35"/>
                <a:gd name="T48" fmla="*/ 30 w 34"/>
                <a:gd name="T49" fmla="*/ 26 h 35"/>
                <a:gd name="T50" fmla="*/ 30 w 34"/>
                <a:gd name="T51" fmla="*/ 23 h 35"/>
                <a:gd name="T52" fmla="*/ 32 w 34"/>
                <a:gd name="T53" fmla="*/ 23 h 35"/>
                <a:gd name="T54" fmla="*/ 34 w 34"/>
                <a:gd name="T55" fmla="*/ 21 h 35"/>
                <a:gd name="T56" fmla="*/ 33 w 34"/>
                <a:gd name="T57" fmla="*/ 19 h 35"/>
                <a:gd name="T58" fmla="*/ 31 w 34"/>
                <a:gd name="T59" fmla="*/ 16 h 35"/>
                <a:gd name="T60" fmla="*/ 32 w 34"/>
                <a:gd name="T61" fmla="*/ 15 h 35"/>
                <a:gd name="T62" fmla="*/ 33 w 34"/>
                <a:gd name="T63" fmla="*/ 12 h 35"/>
                <a:gd name="T64" fmla="*/ 31 w 34"/>
                <a:gd name="T65" fmla="*/ 10 h 35"/>
                <a:gd name="T66" fmla="*/ 28 w 34"/>
                <a:gd name="T67" fmla="*/ 9 h 35"/>
                <a:gd name="T68" fmla="*/ 29 w 34"/>
                <a:gd name="T69" fmla="*/ 7 h 35"/>
                <a:gd name="T70" fmla="*/ 28 w 34"/>
                <a:gd name="T71" fmla="*/ 5 h 35"/>
                <a:gd name="T72" fmla="*/ 26 w 34"/>
                <a:gd name="T73" fmla="*/ 4 h 35"/>
                <a:gd name="T74" fmla="*/ 23 w 34"/>
                <a:gd name="T75" fmla="*/ 5 h 35"/>
                <a:gd name="T76" fmla="*/ 22 w 34"/>
                <a:gd name="T77" fmla="*/ 3 h 35"/>
                <a:gd name="T78" fmla="*/ 20 w 34"/>
                <a:gd name="T79" fmla="*/ 1 h 35"/>
                <a:gd name="T80" fmla="*/ 18 w 34"/>
                <a:gd name="T81" fmla="*/ 2 h 35"/>
                <a:gd name="T82" fmla="*/ 16 w 34"/>
                <a:gd name="T83" fmla="*/ 3 h 35"/>
                <a:gd name="T84" fmla="*/ 14 w 34"/>
                <a:gd name="T85" fmla="*/ 2 h 35"/>
                <a:gd name="T86" fmla="*/ 11 w 34"/>
                <a:gd name="T87" fmla="*/ 1 h 35"/>
                <a:gd name="T88" fmla="*/ 10 w 34"/>
                <a:gd name="T89" fmla="*/ 3 h 35"/>
                <a:gd name="T90" fmla="*/ 9 w 34"/>
                <a:gd name="T91" fmla="*/ 6 h 35"/>
                <a:gd name="T92" fmla="*/ 7 w 34"/>
                <a:gd name="T93" fmla="*/ 5 h 35"/>
                <a:gd name="T94" fmla="*/ 4 w 34"/>
                <a:gd name="T95" fmla="*/ 6 h 35"/>
                <a:gd name="T96" fmla="*/ 4 w 34"/>
                <a:gd name="T97" fmla="*/ 9 h 35"/>
                <a:gd name="T98" fmla="*/ 14 w 34"/>
                <a:gd name="T99" fmla="*/ 8 h 35"/>
                <a:gd name="T100" fmla="*/ 26 w 34"/>
                <a:gd name="T101" fmla="*/ 14 h 35"/>
                <a:gd name="T102" fmla="*/ 20 w 34"/>
                <a:gd name="T103" fmla="*/ 27 h 35"/>
                <a:gd name="T104" fmla="*/ 7 w 34"/>
                <a:gd name="T105" fmla="*/ 20 h 35"/>
                <a:gd name="T106" fmla="*/ 14 w 34"/>
                <a:gd name="T107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" h="35">
                  <a:moveTo>
                    <a:pt x="4" y="9"/>
                  </a:moveTo>
                  <a:cubicBezTo>
                    <a:pt x="4" y="9"/>
                    <a:pt x="4" y="11"/>
                    <a:pt x="4" y="11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5"/>
                    <a:pt x="0" y="16"/>
                    <a:pt x="1" y="16"/>
                  </a:cubicBezTo>
                  <a:cubicBezTo>
                    <a:pt x="2" y="17"/>
                    <a:pt x="3" y="18"/>
                    <a:pt x="3" y="19"/>
                  </a:cubicBezTo>
                  <a:cubicBezTo>
                    <a:pt x="3" y="19"/>
                    <a:pt x="2" y="20"/>
                    <a:pt x="1" y="20"/>
                  </a:cubicBezTo>
                  <a:cubicBezTo>
                    <a:pt x="0" y="20"/>
                    <a:pt x="0" y="22"/>
                    <a:pt x="0" y="23"/>
                  </a:cubicBezTo>
                  <a:cubicBezTo>
                    <a:pt x="1" y="24"/>
                    <a:pt x="2" y="25"/>
                    <a:pt x="3" y="24"/>
                  </a:cubicBezTo>
                  <a:cubicBezTo>
                    <a:pt x="3" y="24"/>
                    <a:pt x="4" y="24"/>
                    <a:pt x="5" y="25"/>
                  </a:cubicBezTo>
                  <a:cubicBezTo>
                    <a:pt x="5" y="25"/>
                    <a:pt x="5" y="27"/>
                    <a:pt x="5" y="28"/>
                  </a:cubicBezTo>
                  <a:cubicBezTo>
                    <a:pt x="4" y="28"/>
                    <a:pt x="4" y="29"/>
                    <a:pt x="5" y="30"/>
                  </a:cubicBezTo>
                  <a:cubicBezTo>
                    <a:pt x="6" y="31"/>
                    <a:pt x="7" y="31"/>
                    <a:pt x="8" y="31"/>
                  </a:cubicBezTo>
                  <a:cubicBezTo>
                    <a:pt x="9" y="30"/>
                    <a:pt x="10" y="30"/>
                    <a:pt x="11" y="30"/>
                  </a:cubicBezTo>
                  <a:cubicBezTo>
                    <a:pt x="11" y="30"/>
                    <a:pt x="11" y="31"/>
                    <a:pt x="11" y="32"/>
                  </a:cubicBezTo>
                  <a:cubicBezTo>
                    <a:pt x="11" y="33"/>
                    <a:pt x="12" y="34"/>
                    <a:pt x="13" y="34"/>
                  </a:cubicBezTo>
                  <a:cubicBezTo>
                    <a:pt x="14" y="35"/>
                    <a:pt x="16" y="34"/>
                    <a:pt x="16" y="33"/>
                  </a:cubicBezTo>
                  <a:cubicBezTo>
                    <a:pt x="16" y="32"/>
                    <a:pt x="17" y="32"/>
                    <a:pt x="18" y="32"/>
                  </a:cubicBezTo>
                  <a:cubicBezTo>
                    <a:pt x="18" y="31"/>
                    <a:pt x="19" y="32"/>
                    <a:pt x="19" y="33"/>
                  </a:cubicBezTo>
                  <a:cubicBezTo>
                    <a:pt x="20" y="34"/>
                    <a:pt x="21" y="34"/>
                    <a:pt x="22" y="34"/>
                  </a:cubicBezTo>
                  <a:cubicBezTo>
                    <a:pt x="23" y="34"/>
                    <a:pt x="24" y="33"/>
                    <a:pt x="24" y="32"/>
                  </a:cubicBezTo>
                  <a:cubicBezTo>
                    <a:pt x="23" y="31"/>
                    <a:pt x="24" y="29"/>
                    <a:pt x="25" y="29"/>
                  </a:cubicBezTo>
                  <a:cubicBezTo>
                    <a:pt x="25" y="29"/>
                    <a:pt x="26" y="29"/>
                    <a:pt x="27" y="30"/>
                  </a:cubicBezTo>
                  <a:cubicBezTo>
                    <a:pt x="28" y="30"/>
                    <a:pt x="29" y="30"/>
                    <a:pt x="30" y="29"/>
                  </a:cubicBezTo>
                  <a:cubicBezTo>
                    <a:pt x="30" y="28"/>
                    <a:pt x="31" y="27"/>
                    <a:pt x="30" y="26"/>
                  </a:cubicBezTo>
                  <a:cubicBezTo>
                    <a:pt x="29" y="26"/>
                    <a:pt x="29" y="24"/>
                    <a:pt x="30" y="23"/>
                  </a:cubicBezTo>
                  <a:cubicBezTo>
                    <a:pt x="30" y="23"/>
                    <a:pt x="31" y="23"/>
                    <a:pt x="32" y="23"/>
                  </a:cubicBezTo>
                  <a:cubicBezTo>
                    <a:pt x="32" y="23"/>
                    <a:pt x="33" y="22"/>
                    <a:pt x="34" y="21"/>
                  </a:cubicBezTo>
                  <a:cubicBezTo>
                    <a:pt x="34" y="20"/>
                    <a:pt x="33" y="19"/>
                    <a:pt x="33" y="19"/>
                  </a:cubicBezTo>
                  <a:cubicBezTo>
                    <a:pt x="32" y="18"/>
                    <a:pt x="31" y="17"/>
                    <a:pt x="31" y="16"/>
                  </a:cubicBezTo>
                  <a:cubicBezTo>
                    <a:pt x="31" y="16"/>
                    <a:pt x="31" y="15"/>
                    <a:pt x="32" y="15"/>
                  </a:cubicBezTo>
                  <a:cubicBezTo>
                    <a:pt x="33" y="15"/>
                    <a:pt x="34" y="13"/>
                    <a:pt x="33" y="12"/>
                  </a:cubicBezTo>
                  <a:cubicBezTo>
                    <a:pt x="33" y="11"/>
                    <a:pt x="32" y="10"/>
                    <a:pt x="31" y="10"/>
                  </a:cubicBezTo>
                  <a:cubicBezTo>
                    <a:pt x="30" y="11"/>
                    <a:pt x="29" y="10"/>
                    <a:pt x="28" y="9"/>
                  </a:cubicBezTo>
                  <a:cubicBezTo>
                    <a:pt x="28" y="9"/>
                    <a:pt x="28" y="8"/>
                    <a:pt x="29" y="7"/>
                  </a:cubicBezTo>
                  <a:cubicBezTo>
                    <a:pt x="30" y="7"/>
                    <a:pt x="29" y="5"/>
                    <a:pt x="28" y="5"/>
                  </a:cubicBezTo>
                  <a:cubicBezTo>
                    <a:pt x="27" y="4"/>
                    <a:pt x="26" y="4"/>
                    <a:pt x="26" y="4"/>
                  </a:cubicBezTo>
                  <a:cubicBezTo>
                    <a:pt x="25" y="5"/>
                    <a:pt x="23" y="5"/>
                    <a:pt x="23" y="5"/>
                  </a:cubicBezTo>
                  <a:cubicBezTo>
                    <a:pt x="22" y="4"/>
                    <a:pt x="22" y="4"/>
                    <a:pt x="22" y="3"/>
                  </a:cubicBezTo>
                  <a:cubicBezTo>
                    <a:pt x="22" y="2"/>
                    <a:pt x="22" y="1"/>
                    <a:pt x="20" y="1"/>
                  </a:cubicBezTo>
                  <a:cubicBezTo>
                    <a:pt x="19" y="0"/>
                    <a:pt x="18" y="1"/>
                    <a:pt x="18" y="2"/>
                  </a:cubicBezTo>
                  <a:cubicBezTo>
                    <a:pt x="18" y="3"/>
                    <a:pt x="16" y="3"/>
                    <a:pt x="16" y="3"/>
                  </a:cubicBezTo>
                  <a:cubicBezTo>
                    <a:pt x="15" y="3"/>
                    <a:pt x="14" y="3"/>
                    <a:pt x="14" y="2"/>
                  </a:cubicBezTo>
                  <a:cubicBezTo>
                    <a:pt x="14" y="1"/>
                    <a:pt x="13" y="1"/>
                    <a:pt x="11" y="1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10" y="4"/>
                    <a:pt x="9" y="6"/>
                    <a:pt x="9" y="6"/>
                  </a:cubicBezTo>
                  <a:cubicBezTo>
                    <a:pt x="8" y="6"/>
                    <a:pt x="7" y="6"/>
                    <a:pt x="7" y="5"/>
                  </a:cubicBezTo>
                  <a:cubicBezTo>
                    <a:pt x="6" y="5"/>
                    <a:pt x="5" y="5"/>
                    <a:pt x="4" y="6"/>
                  </a:cubicBezTo>
                  <a:cubicBezTo>
                    <a:pt x="3" y="7"/>
                    <a:pt x="3" y="8"/>
                    <a:pt x="4" y="9"/>
                  </a:cubicBezTo>
                  <a:close/>
                  <a:moveTo>
                    <a:pt x="14" y="8"/>
                  </a:moveTo>
                  <a:cubicBezTo>
                    <a:pt x="19" y="6"/>
                    <a:pt x="25" y="9"/>
                    <a:pt x="26" y="14"/>
                  </a:cubicBezTo>
                  <a:cubicBezTo>
                    <a:pt x="28" y="20"/>
                    <a:pt x="25" y="25"/>
                    <a:pt x="20" y="27"/>
                  </a:cubicBezTo>
                  <a:cubicBezTo>
                    <a:pt x="15" y="29"/>
                    <a:pt x="9" y="26"/>
                    <a:pt x="7" y="20"/>
                  </a:cubicBezTo>
                  <a:cubicBezTo>
                    <a:pt x="6" y="15"/>
                    <a:pt x="9" y="10"/>
                    <a:pt x="14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6"/>
            <p:cNvSpPr>
              <a:spLocks noEditPoints="1"/>
            </p:cNvSpPr>
            <p:nvPr/>
          </p:nvSpPr>
          <p:spPr bwMode="auto">
            <a:xfrm>
              <a:off x="8173073" y="3938476"/>
              <a:ext cx="102060" cy="107078"/>
            </a:xfrm>
            <a:custGeom>
              <a:avLst/>
              <a:gdLst>
                <a:gd name="T0" fmla="*/ 3 w 26"/>
                <a:gd name="T1" fmla="*/ 7 h 27"/>
                <a:gd name="T2" fmla="*/ 3 w 26"/>
                <a:gd name="T3" fmla="*/ 9 h 27"/>
                <a:gd name="T4" fmla="*/ 2 w 26"/>
                <a:gd name="T5" fmla="*/ 9 h 27"/>
                <a:gd name="T6" fmla="*/ 0 w 26"/>
                <a:gd name="T7" fmla="*/ 11 h 27"/>
                <a:gd name="T8" fmla="*/ 1 w 26"/>
                <a:gd name="T9" fmla="*/ 13 h 27"/>
                <a:gd name="T10" fmla="*/ 2 w 26"/>
                <a:gd name="T11" fmla="*/ 15 h 27"/>
                <a:gd name="T12" fmla="*/ 1 w 26"/>
                <a:gd name="T13" fmla="*/ 16 h 27"/>
                <a:gd name="T14" fmla="*/ 0 w 26"/>
                <a:gd name="T15" fmla="*/ 18 h 27"/>
                <a:gd name="T16" fmla="*/ 2 w 26"/>
                <a:gd name="T17" fmla="*/ 19 h 27"/>
                <a:gd name="T18" fmla="*/ 4 w 26"/>
                <a:gd name="T19" fmla="*/ 19 h 27"/>
                <a:gd name="T20" fmla="*/ 4 w 26"/>
                <a:gd name="T21" fmla="*/ 21 h 27"/>
                <a:gd name="T22" fmla="*/ 4 w 26"/>
                <a:gd name="T23" fmla="*/ 24 h 27"/>
                <a:gd name="T24" fmla="*/ 6 w 26"/>
                <a:gd name="T25" fmla="*/ 24 h 27"/>
                <a:gd name="T26" fmla="*/ 8 w 26"/>
                <a:gd name="T27" fmla="*/ 24 h 27"/>
                <a:gd name="T28" fmla="*/ 9 w 26"/>
                <a:gd name="T29" fmla="*/ 25 h 27"/>
                <a:gd name="T30" fmla="*/ 10 w 26"/>
                <a:gd name="T31" fmla="*/ 27 h 27"/>
                <a:gd name="T32" fmla="*/ 12 w 26"/>
                <a:gd name="T33" fmla="*/ 26 h 27"/>
                <a:gd name="T34" fmla="*/ 14 w 26"/>
                <a:gd name="T35" fmla="*/ 25 h 27"/>
                <a:gd name="T36" fmla="*/ 15 w 26"/>
                <a:gd name="T37" fmla="*/ 26 h 27"/>
                <a:gd name="T38" fmla="*/ 17 w 26"/>
                <a:gd name="T39" fmla="*/ 26 h 27"/>
                <a:gd name="T40" fmla="*/ 18 w 26"/>
                <a:gd name="T41" fmla="*/ 25 h 27"/>
                <a:gd name="T42" fmla="*/ 19 w 26"/>
                <a:gd name="T43" fmla="*/ 23 h 27"/>
                <a:gd name="T44" fmla="*/ 21 w 26"/>
                <a:gd name="T45" fmla="*/ 23 h 27"/>
                <a:gd name="T46" fmla="*/ 23 w 26"/>
                <a:gd name="T47" fmla="*/ 23 h 27"/>
                <a:gd name="T48" fmla="*/ 23 w 26"/>
                <a:gd name="T49" fmla="*/ 20 h 27"/>
                <a:gd name="T50" fmla="*/ 23 w 26"/>
                <a:gd name="T51" fmla="*/ 18 h 27"/>
                <a:gd name="T52" fmla="*/ 24 w 26"/>
                <a:gd name="T53" fmla="*/ 18 h 27"/>
                <a:gd name="T54" fmla="*/ 26 w 26"/>
                <a:gd name="T55" fmla="*/ 16 h 27"/>
                <a:gd name="T56" fmla="*/ 25 w 26"/>
                <a:gd name="T57" fmla="*/ 14 h 27"/>
                <a:gd name="T58" fmla="*/ 24 w 26"/>
                <a:gd name="T59" fmla="*/ 13 h 27"/>
                <a:gd name="T60" fmla="*/ 25 w 26"/>
                <a:gd name="T61" fmla="*/ 12 h 27"/>
                <a:gd name="T62" fmla="*/ 26 w 26"/>
                <a:gd name="T63" fmla="*/ 10 h 27"/>
                <a:gd name="T64" fmla="*/ 24 w 26"/>
                <a:gd name="T65" fmla="*/ 8 h 27"/>
                <a:gd name="T66" fmla="*/ 22 w 26"/>
                <a:gd name="T67" fmla="*/ 7 h 27"/>
                <a:gd name="T68" fmla="*/ 22 w 26"/>
                <a:gd name="T69" fmla="*/ 6 h 27"/>
                <a:gd name="T70" fmla="*/ 22 w 26"/>
                <a:gd name="T71" fmla="*/ 4 h 27"/>
                <a:gd name="T72" fmla="*/ 20 w 26"/>
                <a:gd name="T73" fmla="*/ 4 h 27"/>
                <a:gd name="T74" fmla="*/ 18 w 26"/>
                <a:gd name="T75" fmla="*/ 4 h 27"/>
                <a:gd name="T76" fmla="*/ 17 w 26"/>
                <a:gd name="T77" fmla="*/ 2 h 27"/>
                <a:gd name="T78" fmla="*/ 16 w 26"/>
                <a:gd name="T79" fmla="*/ 1 h 27"/>
                <a:gd name="T80" fmla="*/ 14 w 26"/>
                <a:gd name="T81" fmla="*/ 2 h 27"/>
                <a:gd name="T82" fmla="*/ 12 w 26"/>
                <a:gd name="T83" fmla="*/ 3 h 27"/>
                <a:gd name="T84" fmla="*/ 11 w 26"/>
                <a:gd name="T85" fmla="*/ 2 h 27"/>
                <a:gd name="T86" fmla="*/ 9 w 26"/>
                <a:gd name="T87" fmla="*/ 1 h 27"/>
                <a:gd name="T88" fmla="*/ 8 w 26"/>
                <a:gd name="T89" fmla="*/ 3 h 27"/>
                <a:gd name="T90" fmla="*/ 7 w 26"/>
                <a:gd name="T91" fmla="*/ 5 h 27"/>
                <a:gd name="T92" fmla="*/ 5 w 26"/>
                <a:gd name="T93" fmla="*/ 4 h 27"/>
                <a:gd name="T94" fmla="*/ 3 w 26"/>
                <a:gd name="T95" fmla="*/ 5 h 27"/>
                <a:gd name="T96" fmla="*/ 3 w 26"/>
                <a:gd name="T97" fmla="*/ 7 h 27"/>
                <a:gd name="T98" fmla="*/ 11 w 26"/>
                <a:gd name="T99" fmla="*/ 6 h 27"/>
                <a:gd name="T100" fmla="*/ 20 w 26"/>
                <a:gd name="T101" fmla="*/ 11 h 27"/>
                <a:gd name="T102" fmla="*/ 15 w 26"/>
                <a:gd name="T103" fmla="*/ 21 h 27"/>
                <a:gd name="T104" fmla="*/ 6 w 26"/>
                <a:gd name="T105" fmla="*/ 16 h 27"/>
                <a:gd name="T106" fmla="*/ 11 w 26"/>
                <a:gd name="T107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" h="27">
                  <a:moveTo>
                    <a:pt x="3" y="7"/>
                  </a:moveTo>
                  <a:cubicBezTo>
                    <a:pt x="3" y="7"/>
                    <a:pt x="3" y="9"/>
                    <a:pt x="3" y="9"/>
                  </a:cubicBezTo>
                  <a:cubicBezTo>
                    <a:pt x="3" y="9"/>
                    <a:pt x="2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2" y="14"/>
                    <a:pt x="2" y="15"/>
                  </a:cubicBezTo>
                  <a:cubicBezTo>
                    <a:pt x="2" y="15"/>
                    <a:pt x="2" y="15"/>
                    <a:pt x="1" y="16"/>
                  </a:cubicBezTo>
                  <a:cubicBezTo>
                    <a:pt x="0" y="16"/>
                    <a:pt x="0" y="17"/>
                    <a:pt x="0" y="18"/>
                  </a:cubicBezTo>
                  <a:cubicBezTo>
                    <a:pt x="1" y="19"/>
                    <a:pt x="1" y="19"/>
                    <a:pt x="2" y="19"/>
                  </a:cubicBezTo>
                  <a:cubicBezTo>
                    <a:pt x="3" y="19"/>
                    <a:pt x="3" y="19"/>
                    <a:pt x="4" y="19"/>
                  </a:cubicBezTo>
                  <a:cubicBezTo>
                    <a:pt x="4" y="20"/>
                    <a:pt x="4" y="21"/>
                    <a:pt x="4" y="21"/>
                  </a:cubicBezTo>
                  <a:cubicBezTo>
                    <a:pt x="3" y="22"/>
                    <a:pt x="3" y="23"/>
                    <a:pt x="4" y="24"/>
                  </a:cubicBezTo>
                  <a:cubicBezTo>
                    <a:pt x="5" y="24"/>
                    <a:pt x="6" y="24"/>
                    <a:pt x="6" y="24"/>
                  </a:cubicBezTo>
                  <a:cubicBezTo>
                    <a:pt x="7" y="23"/>
                    <a:pt x="8" y="23"/>
                    <a:pt x="8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9" y="26"/>
                    <a:pt x="9" y="26"/>
                    <a:pt x="10" y="27"/>
                  </a:cubicBezTo>
                  <a:cubicBezTo>
                    <a:pt x="11" y="27"/>
                    <a:pt x="12" y="26"/>
                    <a:pt x="12" y="26"/>
                  </a:cubicBezTo>
                  <a:cubicBezTo>
                    <a:pt x="12" y="25"/>
                    <a:pt x="13" y="25"/>
                    <a:pt x="14" y="25"/>
                  </a:cubicBezTo>
                  <a:cubicBezTo>
                    <a:pt x="14" y="24"/>
                    <a:pt x="15" y="25"/>
                    <a:pt x="15" y="26"/>
                  </a:cubicBezTo>
                  <a:cubicBezTo>
                    <a:pt x="15" y="26"/>
                    <a:pt x="16" y="27"/>
                    <a:pt x="17" y="26"/>
                  </a:cubicBezTo>
                  <a:cubicBezTo>
                    <a:pt x="18" y="26"/>
                    <a:pt x="19" y="25"/>
                    <a:pt x="18" y="25"/>
                  </a:cubicBezTo>
                  <a:cubicBezTo>
                    <a:pt x="18" y="24"/>
                    <a:pt x="19" y="23"/>
                    <a:pt x="19" y="23"/>
                  </a:cubicBezTo>
                  <a:cubicBezTo>
                    <a:pt x="20" y="22"/>
                    <a:pt x="20" y="23"/>
                    <a:pt x="21" y="23"/>
                  </a:cubicBezTo>
                  <a:cubicBezTo>
                    <a:pt x="21" y="24"/>
                    <a:pt x="22" y="23"/>
                    <a:pt x="23" y="23"/>
                  </a:cubicBezTo>
                  <a:cubicBezTo>
                    <a:pt x="23" y="22"/>
                    <a:pt x="24" y="21"/>
                    <a:pt x="23" y="20"/>
                  </a:cubicBezTo>
                  <a:cubicBezTo>
                    <a:pt x="23" y="20"/>
                    <a:pt x="23" y="19"/>
                    <a:pt x="23" y="18"/>
                  </a:cubicBezTo>
                  <a:cubicBezTo>
                    <a:pt x="23" y="18"/>
                    <a:pt x="24" y="18"/>
                    <a:pt x="24" y="18"/>
                  </a:cubicBezTo>
                  <a:cubicBezTo>
                    <a:pt x="25" y="18"/>
                    <a:pt x="26" y="17"/>
                    <a:pt x="26" y="16"/>
                  </a:cubicBezTo>
                  <a:cubicBezTo>
                    <a:pt x="26" y="16"/>
                    <a:pt x="26" y="15"/>
                    <a:pt x="25" y="14"/>
                  </a:cubicBezTo>
                  <a:cubicBezTo>
                    <a:pt x="24" y="14"/>
                    <a:pt x="24" y="13"/>
                    <a:pt x="24" y="13"/>
                  </a:cubicBezTo>
                  <a:cubicBezTo>
                    <a:pt x="24" y="12"/>
                    <a:pt x="24" y="12"/>
                    <a:pt x="25" y="12"/>
                  </a:cubicBezTo>
                  <a:cubicBezTo>
                    <a:pt x="26" y="11"/>
                    <a:pt x="26" y="11"/>
                    <a:pt x="26" y="10"/>
                  </a:cubicBezTo>
                  <a:cubicBezTo>
                    <a:pt x="25" y="9"/>
                    <a:pt x="25" y="8"/>
                    <a:pt x="24" y="8"/>
                  </a:cubicBezTo>
                  <a:cubicBezTo>
                    <a:pt x="23" y="9"/>
                    <a:pt x="22" y="8"/>
                    <a:pt x="22" y="7"/>
                  </a:cubicBezTo>
                  <a:cubicBezTo>
                    <a:pt x="22" y="7"/>
                    <a:pt x="22" y="6"/>
                    <a:pt x="22" y="6"/>
                  </a:cubicBezTo>
                  <a:cubicBezTo>
                    <a:pt x="23" y="5"/>
                    <a:pt x="23" y="4"/>
                    <a:pt x="22" y="4"/>
                  </a:cubicBezTo>
                  <a:cubicBezTo>
                    <a:pt x="21" y="3"/>
                    <a:pt x="20" y="3"/>
                    <a:pt x="20" y="4"/>
                  </a:cubicBezTo>
                  <a:cubicBezTo>
                    <a:pt x="19" y="4"/>
                    <a:pt x="18" y="4"/>
                    <a:pt x="18" y="4"/>
                  </a:cubicBezTo>
                  <a:cubicBezTo>
                    <a:pt x="17" y="4"/>
                    <a:pt x="17" y="3"/>
                    <a:pt x="17" y="2"/>
                  </a:cubicBezTo>
                  <a:cubicBezTo>
                    <a:pt x="17" y="2"/>
                    <a:pt x="17" y="1"/>
                    <a:pt x="16" y="1"/>
                  </a:cubicBezTo>
                  <a:cubicBezTo>
                    <a:pt x="15" y="0"/>
                    <a:pt x="14" y="1"/>
                    <a:pt x="14" y="2"/>
                  </a:cubicBezTo>
                  <a:cubicBezTo>
                    <a:pt x="14" y="2"/>
                    <a:pt x="12" y="3"/>
                    <a:pt x="12" y="3"/>
                  </a:cubicBezTo>
                  <a:cubicBezTo>
                    <a:pt x="12" y="3"/>
                    <a:pt x="11" y="2"/>
                    <a:pt x="11" y="2"/>
                  </a:cubicBezTo>
                  <a:cubicBezTo>
                    <a:pt x="11" y="1"/>
                    <a:pt x="10" y="1"/>
                    <a:pt x="9" y="1"/>
                  </a:cubicBezTo>
                  <a:cubicBezTo>
                    <a:pt x="8" y="1"/>
                    <a:pt x="7" y="2"/>
                    <a:pt x="8" y="3"/>
                  </a:cubicBezTo>
                  <a:cubicBezTo>
                    <a:pt x="8" y="3"/>
                    <a:pt x="7" y="4"/>
                    <a:pt x="7" y="5"/>
                  </a:cubicBezTo>
                  <a:cubicBezTo>
                    <a:pt x="6" y="5"/>
                    <a:pt x="6" y="5"/>
                    <a:pt x="5" y="4"/>
                  </a:cubicBezTo>
                  <a:cubicBezTo>
                    <a:pt x="5" y="4"/>
                    <a:pt x="4" y="4"/>
                    <a:pt x="3" y="5"/>
                  </a:cubicBezTo>
                  <a:cubicBezTo>
                    <a:pt x="2" y="5"/>
                    <a:pt x="2" y="6"/>
                    <a:pt x="3" y="7"/>
                  </a:cubicBezTo>
                  <a:close/>
                  <a:moveTo>
                    <a:pt x="11" y="6"/>
                  </a:moveTo>
                  <a:cubicBezTo>
                    <a:pt x="15" y="5"/>
                    <a:pt x="19" y="7"/>
                    <a:pt x="20" y="11"/>
                  </a:cubicBezTo>
                  <a:cubicBezTo>
                    <a:pt x="22" y="15"/>
                    <a:pt x="19" y="20"/>
                    <a:pt x="15" y="21"/>
                  </a:cubicBezTo>
                  <a:cubicBezTo>
                    <a:pt x="11" y="22"/>
                    <a:pt x="7" y="20"/>
                    <a:pt x="6" y="16"/>
                  </a:cubicBezTo>
                  <a:cubicBezTo>
                    <a:pt x="4" y="12"/>
                    <a:pt x="7" y="8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7"/>
            <p:cNvSpPr>
              <a:spLocks noEditPoints="1"/>
            </p:cNvSpPr>
            <p:nvPr/>
          </p:nvSpPr>
          <p:spPr bwMode="auto">
            <a:xfrm>
              <a:off x="7912070" y="3851474"/>
              <a:ext cx="130502" cy="132175"/>
            </a:xfrm>
            <a:custGeom>
              <a:avLst/>
              <a:gdLst>
                <a:gd name="T0" fmla="*/ 29 w 33"/>
                <a:gd name="T1" fmla="*/ 25 h 33"/>
                <a:gd name="T2" fmla="*/ 28 w 33"/>
                <a:gd name="T3" fmla="*/ 22 h 33"/>
                <a:gd name="T4" fmla="*/ 30 w 33"/>
                <a:gd name="T5" fmla="*/ 22 h 33"/>
                <a:gd name="T6" fmla="*/ 32 w 33"/>
                <a:gd name="T7" fmla="*/ 20 h 33"/>
                <a:gd name="T8" fmla="*/ 31 w 33"/>
                <a:gd name="T9" fmla="*/ 17 h 33"/>
                <a:gd name="T10" fmla="*/ 30 w 33"/>
                <a:gd name="T11" fmla="*/ 15 h 33"/>
                <a:gd name="T12" fmla="*/ 31 w 33"/>
                <a:gd name="T13" fmla="*/ 14 h 33"/>
                <a:gd name="T14" fmla="*/ 32 w 33"/>
                <a:gd name="T15" fmla="*/ 11 h 33"/>
                <a:gd name="T16" fmla="*/ 30 w 33"/>
                <a:gd name="T17" fmla="*/ 10 h 33"/>
                <a:gd name="T18" fmla="*/ 27 w 33"/>
                <a:gd name="T19" fmla="*/ 8 h 33"/>
                <a:gd name="T20" fmla="*/ 28 w 33"/>
                <a:gd name="T21" fmla="*/ 7 h 33"/>
                <a:gd name="T22" fmla="*/ 27 w 33"/>
                <a:gd name="T23" fmla="*/ 4 h 33"/>
                <a:gd name="T24" fmla="*/ 25 w 33"/>
                <a:gd name="T25" fmla="*/ 4 h 33"/>
                <a:gd name="T26" fmla="*/ 23 w 33"/>
                <a:gd name="T27" fmla="*/ 4 h 33"/>
                <a:gd name="T28" fmla="*/ 22 w 33"/>
                <a:gd name="T29" fmla="*/ 2 h 33"/>
                <a:gd name="T30" fmla="*/ 20 w 33"/>
                <a:gd name="T31" fmla="*/ 0 h 33"/>
                <a:gd name="T32" fmla="*/ 17 w 33"/>
                <a:gd name="T33" fmla="*/ 1 h 33"/>
                <a:gd name="T34" fmla="*/ 15 w 33"/>
                <a:gd name="T35" fmla="*/ 3 h 33"/>
                <a:gd name="T36" fmla="*/ 14 w 33"/>
                <a:gd name="T37" fmla="*/ 1 h 33"/>
                <a:gd name="T38" fmla="*/ 11 w 33"/>
                <a:gd name="T39" fmla="*/ 0 h 33"/>
                <a:gd name="T40" fmla="*/ 10 w 33"/>
                <a:gd name="T41" fmla="*/ 2 h 33"/>
                <a:gd name="T42" fmla="*/ 9 w 33"/>
                <a:gd name="T43" fmla="*/ 5 h 33"/>
                <a:gd name="T44" fmla="*/ 7 w 33"/>
                <a:gd name="T45" fmla="*/ 4 h 33"/>
                <a:gd name="T46" fmla="*/ 4 w 33"/>
                <a:gd name="T47" fmla="*/ 5 h 33"/>
                <a:gd name="T48" fmla="*/ 4 w 33"/>
                <a:gd name="T49" fmla="*/ 7 h 33"/>
                <a:gd name="T50" fmla="*/ 4 w 33"/>
                <a:gd name="T51" fmla="*/ 10 h 33"/>
                <a:gd name="T52" fmla="*/ 2 w 33"/>
                <a:gd name="T53" fmla="*/ 11 h 33"/>
                <a:gd name="T54" fmla="*/ 0 w 33"/>
                <a:gd name="T55" fmla="*/ 12 h 33"/>
                <a:gd name="T56" fmla="*/ 1 w 33"/>
                <a:gd name="T57" fmla="*/ 15 h 33"/>
                <a:gd name="T58" fmla="*/ 3 w 33"/>
                <a:gd name="T59" fmla="*/ 17 h 33"/>
                <a:gd name="T60" fmla="*/ 1 w 33"/>
                <a:gd name="T61" fmla="*/ 18 h 33"/>
                <a:gd name="T62" fmla="*/ 0 w 33"/>
                <a:gd name="T63" fmla="*/ 21 h 33"/>
                <a:gd name="T64" fmla="*/ 2 w 33"/>
                <a:gd name="T65" fmla="*/ 23 h 33"/>
                <a:gd name="T66" fmla="*/ 5 w 33"/>
                <a:gd name="T67" fmla="*/ 24 h 33"/>
                <a:gd name="T68" fmla="*/ 4 w 33"/>
                <a:gd name="T69" fmla="*/ 26 h 33"/>
                <a:gd name="T70" fmla="*/ 5 w 33"/>
                <a:gd name="T71" fmla="*/ 28 h 33"/>
                <a:gd name="T72" fmla="*/ 8 w 33"/>
                <a:gd name="T73" fmla="*/ 29 h 33"/>
                <a:gd name="T74" fmla="*/ 10 w 33"/>
                <a:gd name="T75" fmla="*/ 28 h 33"/>
                <a:gd name="T76" fmla="*/ 11 w 33"/>
                <a:gd name="T77" fmla="*/ 30 h 33"/>
                <a:gd name="T78" fmla="*/ 12 w 33"/>
                <a:gd name="T79" fmla="*/ 32 h 33"/>
                <a:gd name="T80" fmla="*/ 15 w 33"/>
                <a:gd name="T81" fmla="*/ 31 h 33"/>
                <a:gd name="T82" fmla="*/ 17 w 33"/>
                <a:gd name="T83" fmla="*/ 30 h 33"/>
                <a:gd name="T84" fmla="*/ 18 w 33"/>
                <a:gd name="T85" fmla="*/ 31 h 33"/>
                <a:gd name="T86" fmla="*/ 21 w 33"/>
                <a:gd name="T87" fmla="*/ 32 h 33"/>
                <a:gd name="T88" fmla="*/ 23 w 33"/>
                <a:gd name="T89" fmla="*/ 30 h 33"/>
                <a:gd name="T90" fmla="*/ 24 w 33"/>
                <a:gd name="T91" fmla="*/ 27 h 33"/>
                <a:gd name="T92" fmla="*/ 26 w 33"/>
                <a:gd name="T93" fmla="*/ 28 h 33"/>
                <a:gd name="T94" fmla="*/ 28 w 33"/>
                <a:gd name="T95" fmla="*/ 27 h 33"/>
                <a:gd name="T96" fmla="*/ 29 w 33"/>
                <a:gd name="T97" fmla="*/ 25 h 33"/>
                <a:gd name="T98" fmla="*/ 10 w 33"/>
                <a:gd name="T99" fmla="*/ 23 h 33"/>
                <a:gd name="T100" fmla="*/ 9 w 33"/>
                <a:gd name="T101" fmla="*/ 10 h 33"/>
                <a:gd name="T102" fmla="*/ 23 w 33"/>
                <a:gd name="T103" fmla="*/ 9 h 33"/>
                <a:gd name="T104" fmla="*/ 23 w 33"/>
                <a:gd name="T105" fmla="*/ 23 h 33"/>
                <a:gd name="T106" fmla="*/ 10 w 33"/>
                <a:gd name="T107" fmla="*/ 2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" h="33">
                  <a:moveTo>
                    <a:pt x="29" y="25"/>
                  </a:moveTo>
                  <a:cubicBezTo>
                    <a:pt x="28" y="24"/>
                    <a:pt x="28" y="22"/>
                    <a:pt x="28" y="22"/>
                  </a:cubicBezTo>
                  <a:cubicBezTo>
                    <a:pt x="29" y="22"/>
                    <a:pt x="29" y="21"/>
                    <a:pt x="30" y="22"/>
                  </a:cubicBezTo>
                  <a:cubicBezTo>
                    <a:pt x="31" y="22"/>
                    <a:pt x="32" y="21"/>
                    <a:pt x="32" y="20"/>
                  </a:cubicBezTo>
                  <a:cubicBezTo>
                    <a:pt x="33" y="19"/>
                    <a:pt x="32" y="17"/>
                    <a:pt x="31" y="17"/>
                  </a:cubicBezTo>
                  <a:cubicBezTo>
                    <a:pt x="30" y="17"/>
                    <a:pt x="30" y="16"/>
                    <a:pt x="30" y="15"/>
                  </a:cubicBezTo>
                  <a:cubicBezTo>
                    <a:pt x="30" y="15"/>
                    <a:pt x="30" y="14"/>
                    <a:pt x="31" y="14"/>
                  </a:cubicBezTo>
                  <a:cubicBezTo>
                    <a:pt x="32" y="13"/>
                    <a:pt x="32" y="12"/>
                    <a:pt x="32" y="11"/>
                  </a:cubicBezTo>
                  <a:cubicBezTo>
                    <a:pt x="32" y="10"/>
                    <a:pt x="31" y="9"/>
                    <a:pt x="30" y="10"/>
                  </a:cubicBezTo>
                  <a:cubicBezTo>
                    <a:pt x="29" y="10"/>
                    <a:pt x="28" y="9"/>
                    <a:pt x="27" y="8"/>
                  </a:cubicBezTo>
                  <a:cubicBezTo>
                    <a:pt x="27" y="8"/>
                    <a:pt x="27" y="7"/>
                    <a:pt x="28" y="7"/>
                  </a:cubicBezTo>
                  <a:cubicBezTo>
                    <a:pt x="29" y="6"/>
                    <a:pt x="28" y="5"/>
                    <a:pt x="27" y="4"/>
                  </a:cubicBezTo>
                  <a:cubicBezTo>
                    <a:pt x="27" y="3"/>
                    <a:pt x="25" y="3"/>
                    <a:pt x="25" y="4"/>
                  </a:cubicBezTo>
                  <a:cubicBezTo>
                    <a:pt x="24" y="4"/>
                    <a:pt x="23" y="5"/>
                    <a:pt x="23" y="4"/>
                  </a:cubicBezTo>
                  <a:cubicBezTo>
                    <a:pt x="22" y="4"/>
                    <a:pt x="21" y="3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2"/>
                    <a:pt x="16" y="2"/>
                    <a:pt x="15" y="3"/>
                  </a:cubicBezTo>
                  <a:cubicBezTo>
                    <a:pt x="15" y="3"/>
                    <a:pt x="14" y="2"/>
                    <a:pt x="14" y="1"/>
                  </a:cubicBezTo>
                  <a:cubicBezTo>
                    <a:pt x="14" y="0"/>
                    <a:pt x="12" y="0"/>
                    <a:pt x="11" y="0"/>
                  </a:cubicBezTo>
                  <a:cubicBezTo>
                    <a:pt x="10" y="1"/>
                    <a:pt x="9" y="2"/>
                    <a:pt x="10" y="2"/>
                  </a:cubicBezTo>
                  <a:cubicBezTo>
                    <a:pt x="10" y="3"/>
                    <a:pt x="9" y="5"/>
                    <a:pt x="9" y="5"/>
                  </a:cubicBezTo>
                  <a:cubicBezTo>
                    <a:pt x="8" y="5"/>
                    <a:pt x="7" y="5"/>
                    <a:pt x="7" y="4"/>
                  </a:cubicBezTo>
                  <a:cubicBezTo>
                    <a:pt x="6" y="4"/>
                    <a:pt x="5" y="4"/>
                    <a:pt x="4" y="5"/>
                  </a:cubicBezTo>
                  <a:cubicBezTo>
                    <a:pt x="3" y="6"/>
                    <a:pt x="3" y="7"/>
                    <a:pt x="4" y="7"/>
                  </a:cubicBezTo>
                  <a:cubicBezTo>
                    <a:pt x="4" y="8"/>
                    <a:pt x="4" y="10"/>
                    <a:pt x="4" y="10"/>
                  </a:cubicBezTo>
                  <a:cubicBezTo>
                    <a:pt x="4" y="11"/>
                    <a:pt x="3" y="11"/>
                    <a:pt x="2" y="11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0" y="14"/>
                    <a:pt x="0" y="15"/>
                    <a:pt x="1" y="15"/>
                  </a:cubicBezTo>
                  <a:cubicBezTo>
                    <a:pt x="2" y="15"/>
                    <a:pt x="3" y="17"/>
                    <a:pt x="3" y="17"/>
                  </a:cubicBezTo>
                  <a:cubicBezTo>
                    <a:pt x="3" y="18"/>
                    <a:pt x="2" y="18"/>
                    <a:pt x="1" y="18"/>
                  </a:cubicBezTo>
                  <a:cubicBezTo>
                    <a:pt x="0" y="19"/>
                    <a:pt x="0" y="20"/>
                    <a:pt x="0" y="21"/>
                  </a:cubicBezTo>
                  <a:cubicBezTo>
                    <a:pt x="1" y="22"/>
                    <a:pt x="2" y="23"/>
                    <a:pt x="2" y="23"/>
                  </a:cubicBezTo>
                  <a:cubicBezTo>
                    <a:pt x="3" y="22"/>
                    <a:pt x="5" y="23"/>
                    <a:pt x="5" y="24"/>
                  </a:cubicBezTo>
                  <a:cubicBezTo>
                    <a:pt x="5" y="24"/>
                    <a:pt x="5" y="25"/>
                    <a:pt x="4" y="26"/>
                  </a:cubicBezTo>
                  <a:cubicBezTo>
                    <a:pt x="4" y="26"/>
                    <a:pt x="4" y="27"/>
                    <a:pt x="5" y="28"/>
                  </a:cubicBezTo>
                  <a:cubicBezTo>
                    <a:pt x="6" y="29"/>
                    <a:pt x="7" y="29"/>
                    <a:pt x="8" y="29"/>
                  </a:cubicBezTo>
                  <a:cubicBezTo>
                    <a:pt x="8" y="28"/>
                    <a:pt x="10" y="28"/>
                    <a:pt x="10" y="28"/>
                  </a:cubicBezTo>
                  <a:cubicBezTo>
                    <a:pt x="11" y="28"/>
                    <a:pt x="11" y="29"/>
                    <a:pt x="11" y="30"/>
                  </a:cubicBezTo>
                  <a:cubicBezTo>
                    <a:pt x="10" y="31"/>
                    <a:pt x="11" y="32"/>
                    <a:pt x="12" y="32"/>
                  </a:cubicBezTo>
                  <a:cubicBezTo>
                    <a:pt x="14" y="33"/>
                    <a:pt x="15" y="32"/>
                    <a:pt x="15" y="31"/>
                  </a:cubicBezTo>
                  <a:cubicBezTo>
                    <a:pt x="15" y="30"/>
                    <a:pt x="17" y="30"/>
                    <a:pt x="17" y="30"/>
                  </a:cubicBezTo>
                  <a:cubicBezTo>
                    <a:pt x="18" y="30"/>
                    <a:pt x="18" y="30"/>
                    <a:pt x="18" y="31"/>
                  </a:cubicBezTo>
                  <a:cubicBezTo>
                    <a:pt x="19" y="32"/>
                    <a:pt x="20" y="32"/>
                    <a:pt x="21" y="32"/>
                  </a:cubicBezTo>
                  <a:cubicBezTo>
                    <a:pt x="22" y="32"/>
                    <a:pt x="23" y="31"/>
                    <a:pt x="23" y="30"/>
                  </a:cubicBezTo>
                  <a:cubicBezTo>
                    <a:pt x="22" y="29"/>
                    <a:pt x="23" y="28"/>
                    <a:pt x="24" y="27"/>
                  </a:cubicBezTo>
                  <a:cubicBezTo>
                    <a:pt x="24" y="27"/>
                    <a:pt x="25" y="27"/>
                    <a:pt x="26" y="28"/>
                  </a:cubicBezTo>
                  <a:cubicBezTo>
                    <a:pt x="26" y="28"/>
                    <a:pt x="28" y="28"/>
                    <a:pt x="28" y="27"/>
                  </a:cubicBezTo>
                  <a:cubicBezTo>
                    <a:pt x="29" y="26"/>
                    <a:pt x="29" y="25"/>
                    <a:pt x="29" y="25"/>
                  </a:cubicBezTo>
                  <a:close/>
                  <a:moveTo>
                    <a:pt x="10" y="23"/>
                  </a:moveTo>
                  <a:cubicBezTo>
                    <a:pt x="6" y="19"/>
                    <a:pt x="6" y="13"/>
                    <a:pt x="9" y="10"/>
                  </a:cubicBezTo>
                  <a:cubicBezTo>
                    <a:pt x="13" y="6"/>
                    <a:pt x="19" y="6"/>
                    <a:pt x="23" y="9"/>
                  </a:cubicBezTo>
                  <a:cubicBezTo>
                    <a:pt x="27" y="13"/>
                    <a:pt x="27" y="19"/>
                    <a:pt x="23" y="23"/>
                  </a:cubicBezTo>
                  <a:cubicBezTo>
                    <a:pt x="20" y="26"/>
                    <a:pt x="14" y="27"/>
                    <a:pt x="10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28"/>
            <p:cNvSpPr>
              <a:spLocks noEditPoints="1"/>
            </p:cNvSpPr>
            <p:nvPr/>
          </p:nvSpPr>
          <p:spPr bwMode="auto">
            <a:xfrm>
              <a:off x="7712970" y="3839763"/>
              <a:ext cx="202446" cy="202446"/>
            </a:xfrm>
            <a:custGeom>
              <a:avLst/>
              <a:gdLst>
                <a:gd name="T0" fmla="*/ 45 w 51"/>
                <a:gd name="T1" fmla="*/ 39 h 51"/>
                <a:gd name="T2" fmla="*/ 44 w 51"/>
                <a:gd name="T3" fmla="*/ 35 h 51"/>
                <a:gd name="T4" fmla="*/ 47 w 51"/>
                <a:gd name="T5" fmla="*/ 34 h 51"/>
                <a:gd name="T6" fmla="*/ 51 w 51"/>
                <a:gd name="T7" fmla="*/ 31 h 51"/>
                <a:gd name="T8" fmla="*/ 49 w 51"/>
                <a:gd name="T9" fmla="*/ 27 h 51"/>
                <a:gd name="T10" fmla="*/ 46 w 51"/>
                <a:gd name="T11" fmla="*/ 24 h 51"/>
                <a:gd name="T12" fmla="*/ 49 w 51"/>
                <a:gd name="T13" fmla="*/ 22 h 51"/>
                <a:gd name="T14" fmla="*/ 50 w 51"/>
                <a:gd name="T15" fmla="*/ 18 h 51"/>
                <a:gd name="T16" fmla="*/ 47 w 51"/>
                <a:gd name="T17" fmla="*/ 15 h 51"/>
                <a:gd name="T18" fmla="*/ 43 w 51"/>
                <a:gd name="T19" fmla="*/ 14 h 51"/>
                <a:gd name="T20" fmla="*/ 44 w 51"/>
                <a:gd name="T21" fmla="*/ 11 h 51"/>
                <a:gd name="T22" fmla="*/ 43 w 51"/>
                <a:gd name="T23" fmla="*/ 7 h 51"/>
                <a:gd name="T24" fmla="*/ 39 w 51"/>
                <a:gd name="T25" fmla="*/ 6 h 51"/>
                <a:gd name="T26" fmla="*/ 36 w 51"/>
                <a:gd name="T27" fmla="*/ 7 h 51"/>
                <a:gd name="T28" fmla="*/ 34 w 51"/>
                <a:gd name="T29" fmla="*/ 4 h 51"/>
                <a:gd name="T30" fmla="*/ 31 w 51"/>
                <a:gd name="T31" fmla="*/ 0 h 51"/>
                <a:gd name="T32" fmla="*/ 27 w 51"/>
                <a:gd name="T33" fmla="*/ 2 h 51"/>
                <a:gd name="T34" fmla="*/ 24 w 51"/>
                <a:gd name="T35" fmla="*/ 5 h 51"/>
                <a:gd name="T36" fmla="*/ 22 w 51"/>
                <a:gd name="T37" fmla="*/ 2 h 51"/>
                <a:gd name="T38" fmla="*/ 18 w 51"/>
                <a:gd name="T39" fmla="*/ 1 h 51"/>
                <a:gd name="T40" fmla="*/ 15 w 51"/>
                <a:gd name="T41" fmla="*/ 4 h 51"/>
                <a:gd name="T42" fmla="*/ 14 w 51"/>
                <a:gd name="T43" fmla="*/ 8 h 51"/>
                <a:gd name="T44" fmla="*/ 11 w 51"/>
                <a:gd name="T45" fmla="*/ 7 h 51"/>
                <a:gd name="T46" fmla="*/ 6 w 51"/>
                <a:gd name="T47" fmla="*/ 8 h 51"/>
                <a:gd name="T48" fmla="*/ 6 w 51"/>
                <a:gd name="T49" fmla="*/ 12 h 51"/>
                <a:gd name="T50" fmla="*/ 6 w 51"/>
                <a:gd name="T51" fmla="*/ 16 h 51"/>
                <a:gd name="T52" fmla="*/ 3 w 51"/>
                <a:gd name="T53" fmla="*/ 17 h 51"/>
                <a:gd name="T54" fmla="*/ 0 w 51"/>
                <a:gd name="T55" fmla="*/ 20 h 51"/>
                <a:gd name="T56" fmla="*/ 2 w 51"/>
                <a:gd name="T57" fmla="*/ 24 h 51"/>
                <a:gd name="T58" fmla="*/ 4 w 51"/>
                <a:gd name="T59" fmla="*/ 27 h 51"/>
                <a:gd name="T60" fmla="*/ 2 w 51"/>
                <a:gd name="T61" fmla="*/ 29 h 51"/>
                <a:gd name="T62" fmla="*/ 1 w 51"/>
                <a:gd name="T63" fmla="*/ 33 h 51"/>
                <a:gd name="T64" fmla="*/ 4 w 51"/>
                <a:gd name="T65" fmla="*/ 36 h 51"/>
                <a:gd name="T66" fmla="*/ 8 w 51"/>
                <a:gd name="T67" fmla="*/ 37 h 51"/>
                <a:gd name="T68" fmla="*/ 7 w 51"/>
                <a:gd name="T69" fmla="*/ 40 h 51"/>
                <a:gd name="T70" fmla="*/ 8 w 51"/>
                <a:gd name="T71" fmla="*/ 44 h 51"/>
                <a:gd name="T72" fmla="*/ 12 w 51"/>
                <a:gd name="T73" fmla="*/ 45 h 51"/>
                <a:gd name="T74" fmla="*/ 16 w 51"/>
                <a:gd name="T75" fmla="*/ 45 h 51"/>
                <a:gd name="T76" fmla="*/ 17 w 51"/>
                <a:gd name="T77" fmla="*/ 48 h 51"/>
                <a:gd name="T78" fmla="*/ 20 w 51"/>
                <a:gd name="T79" fmla="*/ 51 h 51"/>
                <a:gd name="T80" fmla="*/ 23 w 51"/>
                <a:gd name="T81" fmla="*/ 49 h 51"/>
                <a:gd name="T82" fmla="*/ 27 w 51"/>
                <a:gd name="T83" fmla="*/ 47 h 51"/>
                <a:gd name="T84" fmla="*/ 29 w 51"/>
                <a:gd name="T85" fmla="*/ 49 h 51"/>
                <a:gd name="T86" fmla="*/ 33 w 51"/>
                <a:gd name="T87" fmla="*/ 50 h 51"/>
                <a:gd name="T88" fmla="*/ 35 w 51"/>
                <a:gd name="T89" fmla="*/ 47 h 51"/>
                <a:gd name="T90" fmla="*/ 37 w 51"/>
                <a:gd name="T91" fmla="*/ 43 h 51"/>
                <a:gd name="T92" fmla="*/ 40 w 51"/>
                <a:gd name="T93" fmla="*/ 44 h 51"/>
                <a:gd name="T94" fmla="*/ 44 w 51"/>
                <a:gd name="T95" fmla="*/ 43 h 51"/>
                <a:gd name="T96" fmla="*/ 45 w 51"/>
                <a:gd name="T97" fmla="*/ 39 h 51"/>
                <a:gd name="T98" fmla="*/ 15 w 51"/>
                <a:gd name="T99" fmla="*/ 36 h 51"/>
                <a:gd name="T100" fmla="*/ 15 w 51"/>
                <a:gd name="T101" fmla="*/ 16 h 51"/>
                <a:gd name="T102" fmla="*/ 35 w 51"/>
                <a:gd name="T103" fmla="*/ 15 h 51"/>
                <a:gd name="T104" fmla="*/ 36 w 51"/>
                <a:gd name="T105" fmla="*/ 36 h 51"/>
                <a:gd name="T106" fmla="*/ 15 w 51"/>
                <a:gd name="T107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1" h="51">
                  <a:moveTo>
                    <a:pt x="45" y="39"/>
                  </a:moveTo>
                  <a:cubicBezTo>
                    <a:pt x="44" y="38"/>
                    <a:pt x="44" y="36"/>
                    <a:pt x="44" y="35"/>
                  </a:cubicBezTo>
                  <a:cubicBezTo>
                    <a:pt x="45" y="34"/>
                    <a:pt x="46" y="34"/>
                    <a:pt x="47" y="34"/>
                  </a:cubicBezTo>
                  <a:cubicBezTo>
                    <a:pt x="49" y="34"/>
                    <a:pt x="50" y="33"/>
                    <a:pt x="51" y="31"/>
                  </a:cubicBezTo>
                  <a:cubicBezTo>
                    <a:pt x="51" y="30"/>
                    <a:pt x="50" y="28"/>
                    <a:pt x="49" y="27"/>
                  </a:cubicBezTo>
                  <a:cubicBezTo>
                    <a:pt x="48" y="27"/>
                    <a:pt x="46" y="25"/>
                    <a:pt x="46" y="24"/>
                  </a:cubicBezTo>
                  <a:cubicBezTo>
                    <a:pt x="46" y="23"/>
                    <a:pt x="47" y="22"/>
                    <a:pt x="49" y="22"/>
                  </a:cubicBezTo>
                  <a:cubicBezTo>
                    <a:pt x="50" y="22"/>
                    <a:pt x="51" y="20"/>
                    <a:pt x="50" y="18"/>
                  </a:cubicBezTo>
                  <a:cubicBezTo>
                    <a:pt x="49" y="16"/>
                    <a:pt x="48" y="15"/>
                    <a:pt x="47" y="15"/>
                  </a:cubicBezTo>
                  <a:cubicBezTo>
                    <a:pt x="45" y="16"/>
                    <a:pt x="43" y="14"/>
                    <a:pt x="43" y="14"/>
                  </a:cubicBezTo>
                  <a:cubicBezTo>
                    <a:pt x="42" y="13"/>
                    <a:pt x="43" y="12"/>
                    <a:pt x="44" y="11"/>
                  </a:cubicBezTo>
                  <a:cubicBezTo>
                    <a:pt x="45" y="10"/>
                    <a:pt x="44" y="8"/>
                    <a:pt x="43" y="7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7" y="8"/>
                    <a:pt x="36" y="7"/>
                  </a:cubicBezTo>
                  <a:cubicBezTo>
                    <a:pt x="35" y="7"/>
                    <a:pt x="34" y="5"/>
                    <a:pt x="34" y="4"/>
                  </a:cubicBezTo>
                  <a:cubicBezTo>
                    <a:pt x="34" y="2"/>
                    <a:pt x="33" y="1"/>
                    <a:pt x="31" y="0"/>
                  </a:cubicBezTo>
                  <a:cubicBezTo>
                    <a:pt x="29" y="0"/>
                    <a:pt x="28" y="1"/>
                    <a:pt x="27" y="2"/>
                  </a:cubicBezTo>
                  <a:cubicBezTo>
                    <a:pt x="27" y="3"/>
                    <a:pt x="25" y="4"/>
                    <a:pt x="24" y="5"/>
                  </a:cubicBezTo>
                  <a:cubicBezTo>
                    <a:pt x="23" y="5"/>
                    <a:pt x="22" y="4"/>
                    <a:pt x="22" y="2"/>
                  </a:cubicBezTo>
                  <a:cubicBezTo>
                    <a:pt x="21" y="1"/>
                    <a:pt x="20" y="0"/>
                    <a:pt x="18" y="1"/>
                  </a:cubicBezTo>
                  <a:cubicBezTo>
                    <a:pt x="16" y="1"/>
                    <a:pt x="15" y="3"/>
                    <a:pt x="15" y="4"/>
                  </a:cubicBezTo>
                  <a:cubicBezTo>
                    <a:pt x="16" y="6"/>
                    <a:pt x="14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6" y="8"/>
                  </a:cubicBezTo>
                  <a:cubicBezTo>
                    <a:pt x="5" y="9"/>
                    <a:pt x="5" y="11"/>
                    <a:pt x="6" y="12"/>
                  </a:cubicBezTo>
                  <a:cubicBezTo>
                    <a:pt x="7" y="13"/>
                    <a:pt x="7" y="16"/>
                    <a:pt x="6" y="16"/>
                  </a:cubicBezTo>
                  <a:cubicBezTo>
                    <a:pt x="6" y="17"/>
                    <a:pt x="5" y="17"/>
                    <a:pt x="3" y="17"/>
                  </a:cubicBezTo>
                  <a:cubicBezTo>
                    <a:pt x="2" y="17"/>
                    <a:pt x="1" y="18"/>
                    <a:pt x="0" y="20"/>
                  </a:cubicBezTo>
                  <a:cubicBezTo>
                    <a:pt x="0" y="22"/>
                    <a:pt x="1" y="23"/>
                    <a:pt x="2" y="24"/>
                  </a:cubicBezTo>
                  <a:cubicBezTo>
                    <a:pt x="3" y="24"/>
                    <a:pt x="4" y="26"/>
                    <a:pt x="4" y="27"/>
                  </a:cubicBezTo>
                  <a:cubicBezTo>
                    <a:pt x="4" y="28"/>
                    <a:pt x="3" y="29"/>
                    <a:pt x="2" y="29"/>
                  </a:cubicBezTo>
                  <a:cubicBezTo>
                    <a:pt x="1" y="30"/>
                    <a:pt x="0" y="31"/>
                    <a:pt x="1" y="33"/>
                  </a:cubicBezTo>
                  <a:cubicBezTo>
                    <a:pt x="1" y="35"/>
                    <a:pt x="3" y="36"/>
                    <a:pt x="4" y="36"/>
                  </a:cubicBezTo>
                  <a:cubicBezTo>
                    <a:pt x="5" y="35"/>
                    <a:pt x="7" y="37"/>
                    <a:pt x="8" y="37"/>
                  </a:cubicBezTo>
                  <a:cubicBezTo>
                    <a:pt x="8" y="38"/>
                    <a:pt x="8" y="39"/>
                    <a:pt x="7" y="40"/>
                  </a:cubicBezTo>
                  <a:cubicBezTo>
                    <a:pt x="6" y="41"/>
                    <a:pt x="6" y="43"/>
                    <a:pt x="8" y="44"/>
                  </a:cubicBezTo>
                  <a:cubicBezTo>
                    <a:pt x="9" y="46"/>
                    <a:pt x="11" y="46"/>
                    <a:pt x="12" y="45"/>
                  </a:cubicBezTo>
                  <a:cubicBezTo>
                    <a:pt x="13" y="44"/>
                    <a:pt x="15" y="44"/>
                    <a:pt x="16" y="45"/>
                  </a:cubicBezTo>
                  <a:cubicBezTo>
                    <a:pt x="17" y="45"/>
                    <a:pt x="17" y="46"/>
                    <a:pt x="17" y="48"/>
                  </a:cubicBezTo>
                  <a:cubicBezTo>
                    <a:pt x="17" y="49"/>
                    <a:pt x="18" y="50"/>
                    <a:pt x="20" y="51"/>
                  </a:cubicBezTo>
                  <a:cubicBezTo>
                    <a:pt x="21" y="51"/>
                    <a:pt x="23" y="50"/>
                    <a:pt x="23" y="49"/>
                  </a:cubicBezTo>
                  <a:cubicBezTo>
                    <a:pt x="24" y="48"/>
                    <a:pt x="26" y="47"/>
                    <a:pt x="27" y="47"/>
                  </a:cubicBezTo>
                  <a:cubicBezTo>
                    <a:pt x="28" y="47"/>
                    <a:pt x="29" y="48"/>
                    <a:pt x="29" y="49"/>
                  </a:cubicBezTo>
                  <a:cubicBezTo>
                    <a:pt x="29" y="50"/>
                    <a:pt x="31" y="51"/>
                    <a:pt x="33" y="50"/>
                  </a:cubicBezTo>
                  <a:cubicBezTo>
                    <a:pt x="35" y="50"/>
                    <a:pt x="36" y="48"/>
                    <a:pt x="35" y="47"/>
                  </a:cubicBezTo>
                  <a:cubicBezTo>
                    <a:pt x="35" y="46"/>
                    <a:pt x="37" y="44"/>
                    <a:pt x="37" y="43"/>
                  </a:cubicBezTo>
                  <a:cubicBezTo>
                    <a:pt x="38" y="43"/>
                    <a:pt x="39" y="43"/>
                    <a:pt x="40" y="44"/>
                  </a:cubicBezTo>
                  <a:cubicBezTo>
                    <a:pt x="41" y="45"/>
                    <a:pt x="43" y="45"/>
                    <a:pt x="44" y="43"/>
                  </a:cubicBezTo>
                  <a:cubicBezTo>
                    <a:pt x="46" y="42"/>
                    <a:pt x="46" y="40"/>
                    <a:pt x="45" y="39"/>
                  </a:cubicBezTo>
                  <a:close/>
                  <a:moveTo>
                    <a:pt x="15" y="36"/>
                  </a:moveTo>
                  <a:cubicBezTo>
                    <a:pt x="9" y="31"/>
                    <a:pt x="9" y="21"/>
                    <a:pt x="15" y="16"/>
                  </a:cubicBezTo>
                  <a:cubicBezTo>
                    <a:pt x="20" y="10"/>
                    <a:pt x="29" y="9"/>
                    <a:pt x="35" y="15"/>
                  </a:cubicBezTo>
                  <a:cubicBezTo>
                    <a:pt x="41" y="20"/>
                    <a:pt x="42" y="30"/>
                    <a:pt x="36" y="36"/>
                  </a:cubicBezTo>
                  <a:cubicBezTo>
                    <a:pt x="31" y="42"/>
                    <a:pt x="21" y="42"/>
                    <a:pt x="15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29"/>
            <p:cNvSpPr/>
            <p:nvPr/>
          </p:nvSpPr>
          <p:spPr bwMode="auto">
            <a:xfrm>
              <a:off x="7769856" y="3894975"/>
              <a:ext cx="90347" cy="92021"/>
            </a:xfrm>
            <a:custGeom>
              <a:avLst/>
              <a:gdLst>
                <a:gd name="T0" fmla="*/ 19 w 23"/>
                <a:gd name="T1" fmla="*/ 19 h 23"/>
                <a:gd name="T2" fmla="*/ 4 w 23"/>
                <a:gd name="T3" fmla="*/ 19 h 23"/>
                <a:gd name="T4" fmla="*/ 4 w 23"/>
                <a:gd name="T5" fmla="*/ 4 h 23"/>
                <a:gd name="T6" fmla="*/ 19 w 23"/>
                <a:gd name="T7" fmla="*/ 4 h 23"/>
                <a:gd name="T8" fmla="*/ 19 w 23"/>
                <a:gd name="T9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9" y="19"/>
                  </a:moveTo>
                  <a:cubicBezTo>
                    <a:pt x="15" y="23"/>
                    <a:pt x="8" y="23"/>
                    <a:pt x="4" y="19"/>
                  </a:cubicBezTo>
                  <a:cubicBezTo>
                    <a:pt x="0" y="15"/>
                    <a:pt x="0" y="8"/>
                    <a:pt x="4" y="4"/>
                  </a:cubicBezTo>
                  <a:cubicBezTo>
                    <a:pt x="8" y="0"/>
                    <a:pt x="15" y="0"/>
                    <a:pt x="19" y="4"/>
                  </a:cubicBezTo>
                  <a:cubicBezTo>
                    <a:pt x="23" y="8"/>
                    <a:pt x="23" y="15"/>
                    <a:pt x="19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0"/>
            <p:cNvSpPr>
              <a:spLocks noEditPoints="1"/>
            </p:cNvSpPr>
            <p:nvPr/>
          </p:nvSpPr>
          <p:spPr bwMode="auto">
            <a:xfrm>
              <a:off x="7306408" y="3828051"/>
              <a:ext cx="240926" cy="225869"/>
            </a:xfrm>
            <a:custGeom>
              <a:avLst/>
              <a:gdLst>
                <a:gd name="T0" fmla="*/ 61 w 61"/>
                <a:gd name="T1" fmla="*/ 43 h 57"/>
                <a:gd name="T2" fmla="*/ 44 w 61"/>
                <a:gd name="T3" fmla="*/ 39 h 57"/>
                <a:gd name="T4" fmla="*/ 58 w 61"/>
                <a:gd name="T5" fmla="*/ 18 h 57"/>
                <a:gd name="T6" fmla="*/ 61 w 61"/>
                <a:gd name="T7" fmla="*/ 4 h 57"/>
                <a:gd name="T8" fmla="*/ 3 w 61"/>
                <a:gd name="T9" fmla="*/ 0 h 57"/>
                <a:gd name="T10" fmla="*/ 0 w 61"/>
                <a:gd name="T11" fmla="*/ 14 h 57"/>
                <a:gd name="T12" fmla="*/ 14 w 61"/>
                <a:gd name="T13" fmla="*/ 18 h 57"/>
                <a:gd name="T14" fmla="*/ 3 w 61"/>
                <a:gd name="T15" fmla="*/ 39 h 57"/>
                <a:gd name="T16" fmla="*/ 0 w 61"/>
                <a:gd name="T17" fmla="*/ 54 h 57"/>
                <a:gd name="T18" fmla="*/ 58 w 61"/>
                <a:gd name="T19" fmla="*/ 57 h 57"/>
                <a:gd name="T20" fmla="*/ 51 w 61"/>
                <a:gd name="T21" fmla="*/ 4 h 57"/>
                <a:gd name="T22" fmla="*/ 54 w 61"/>
                <a:gd name="T23" fmla="*/ 11 h 57"/>
                <a:gd name="T24" fmla="*/ 49 w 61"/>
                <a:gd name="T25" fmla="*/ 14 h 57"/>
                <a:gd name="T26" fmla="*/ 46 w 61"/>
                <a:gd name="T27" fmla="*/ 7 h 57"/>
                <a:gd name="T28" fmla="*/ 51 w 61"/>
                <a:gd name="T29" fmla="*/ 4 h 57"/>
                <a:gd name="T30" fmla="*/ 40 w 61"/>
                <a:gd name="T31" fmla="*/ 7 h 57"/>
                <a:gd name="T32" fmla="*/ 37 w 61"/>
                <a:gd name="T33" fmla="*/ 14 h 57"/>
                <a:gd name="T34" fmla="*/ 33 w 61"/>
                <a:gd name="T35" fmla="*/ 11 h 57"/>
                <a:gd name="T36" fmla="*/ 36 w 61"/>
                <a:gd name="T37" fmla="*/ 4 h 57"/>
                <a:gd name="T38" fmla="*/ 24 w 61"/>
                <a:gd name="T39" fmla="*/ 4 h 57"/>
                <a:gd name="T40" fmla="*/ 27 w 61"/>
                <a:gd name="T41" fmla="*/ 11 h 57"/>
                <a:gd name="T42" fmla="*/ 23 w 61"/>
                <a:gd name="T43" fmla="*/ 14 h 57"/>
                <a:gd name="T44" fmla="*/ 19 w 61"/>
                <a:gd name="T45" fmla="*/ 7 h 57"/>
                <a:gd name="T46" fmla="*/ 24 w 61"/>
                <a:gd name="T47" fmla="*/ 4 h 57"/>
                <a:gd name="T48" fmla="*/ 6 w 61"/>
                <a:gd name="T49" fmla="*/ 11 h 57"/>
                <a:gd name="T50" fmla="*/ 9 w 61"/>
                <a:gd name="T51" fmla="*/ 4 h 57"/>
                <a:gd name="T52" fmla="*/ 14 w 61"/>
                <a:gd name="T53" fmla="*/ 7 h 57"/>
                <a:gd name="T54" fmla="*/ 11 w 61"/>
                <a:gd name="T55" fmla="*/ 14 h 57"/>
                <a:gd name="T56" fmla="*/ 18 w 61"/>
                <a:gd name="T57" fmla="*/ 18 h 57"/>
                <a:gd name="T58" fmla="*/ 40 w 61"/>
                <a:gd name="T59" fmla="*/ 39 h 57"/>
                <a:gd name="T60" fmla="*/ 18 w 61"/>
                <a:gd name="T61" fmla="*/ 18 h 57"/>
                <a:gd name="T62" fmla="*/ 6 w 61"/>
                <a:gd name="T63" fmla="*/ 50 h 57"/>
                <a:gd name="T64" fmla="*/ 9 w 61"/>
                <a:gd name="T65" fmla="*/ 43 h 57"/>
                <a:gd name="T66" fmla="*/ 14 w 61"/>
                <a:gd name="T67" fmla="*/ 46 h 57"/>
                <a:gd name="T68" fmla="*/ 11 w 61"/>
                <a:gd name="T69" fmla="*/ 54 h 57"/>
                <a:gd name="T70" fmla="*/ 23 w 61"/>
                <a:gd name="T71" fmla="*/ 54 h 57"/>
                <a:gd name="T72" fmla="*/ 19 w 61"/>
                <a:gd name="T73" fmla="*/ 46 h 57"/>
                <a:gd name="T74" fmla="*/ 24 w 61"/>
                <a:gd name="T75" fmla="*/ 43 h 57"/>
                <a:gd name="T76" fmla="*/ 27 w 61"/>
                <a:gd name="T77" fmla="*/ 50 h 57"/>
                <a:gd name="T78" fmla="*/ 23 w 61"/>
                <a:gd name="T79" fmla="*/ 54 h 57"/>
                <a:gd name="T80" fmla="*/ 33 w 61"/>
                <a:gd name="T81" fmla="*/ 50 h 57"/>
                <a:gd name="T82" fmla="*/ 36 w 61"/>
                <a:gd name="T83" fmla="*/ 43 h 57"/>
                <a:gd name="T84" fmla="*/ 40 w 61"/>
                <a:gd name="T85" fmla="*/ 46 h 57"/>
                <a:gd name="T86" fmla="*/ 37 w 61"/>
                <a:gd name="T87" fmla="*/ 54 h 57"/>
                <a:gd name="T88" fmla="*/ 49 w 61"/>
                <a:gd name="T89" fmla="*/ 54 h 57"/>
                <a:gd name="T90" fmla="*/ 46 w 61"/>
                <a:gd name="T91" fmla="*/ 46 h 57"/>
                <a:gd name="T92" fmla="*/ 51 w 61"/>
                <a:gd name="T93" fmla="*/ 43 h 57"/>
                <a:gd name="T94" fmla="*/ 54 w 61"/>
                <a:gd name="T95" fmla="*/ 50 h 57"/>
                <a:gd name="T96" fmla="*/ 49 w 61"/>
                <a:gd name="T97" fmla="*/ 5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1" h="57">
                  <a:moveTo>
                    <a:pt x="61" y="54"/>
                  </a:moveTo>
                  <a:cubicBezTo>
                    <a:pt x="61" y="43"/>
                    <a:pt x="61" y="43"/>
                    <a:pt x="61" y="43"/>
                  </a:cubicBezTo>
                  <a:cubicBezTo>
                    <a:pt x="61" y="41"/>
                    <a:pt x="59" y="39"/>
                    <a:pt x="58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9" y="18"/>
                    <a:pt x="61" y="16"/>
                    <a:pt x="61" y="1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2"/>
                    <a:pt x="59" y="0"/>
                    <a:pt x="5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2" y="18"/>
                    <a:pt x="3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2" y="39"/>
                    <a:pt x="0" y="41"/>
                    <a:pt x="0" y="4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5"/>
                    <a:pt x="2" y="57"/>
                    <a:pt x="3" y="57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59" y="57"/>
                    <a:pt x="61" y="55"/>
                    <a:pt x="61" y="54"/>
                  </a:cubicBezTo>
                  <a:close/>
                  <a:moveTo>
                    <a:pt x="51" y="4"/>
                  </a:moveTo>
                  <a:cubicBezTo>
                    <a:pt x="52" y="4"/>
                    <a:pt x="54" y="5"/>
                    <a:pt x="54" y="7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13"/>
                    <a:pt x="52" y="14"/>
                    <a:pt x="51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7" y="14"/>
                    <a:pt x="46" y="13"/>
                    <a:pt x="46" y="11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5"/>
                    <a:pt x="47" y="4"/>
                    <a:pt x="49" y="4"/>
                  </a:cubicBezTo>
                  <a:lnTo>
                    <a:pt x="51" y="4"/>
                  </a:lnTo>
                  <a:close/>
                  <a:moveTo>
                    <a:pt x="37" y="4"/>
                  </a:moveTo>
                  <a:cubicBezTo>
                    <a:pt x="39" y="4"/>
                    <a:pt x="40" y="5"/>
                    <a:pt x="40" y="7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3"/>
                    <a:pt x="39" y="14"/>
                    <a:pt x="37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4" y="14"/>
                    <a:pt x="33" y="13"/>
                    <a:pt x="33" y="11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5"/>
                    <a:pt x="34" y="4"/>
                    <a:pt x="36" y="4"/>
                  </a:cubicBezTo>
                  <a:lnTo>
                    <a:pt x="37" y="4"/>
                  </a:lnTo>
                  <a:close/>
                  <a:moveTo>
                    <a:pt x="24" y="4"/>
                  </a:moveTo>
                  <a:cubicBezTo>
                    <a:pt x="26" y="4"/>
                    <a:pt x="27" y="5"/>
                    <a:pt x="27" y="7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3"/>
                    <a:pt x="26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1" y="14"/>
                    <a:pt x="19" y="13"/>
                    <a:pt x="19" y="11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5"/>
                    <a:pt x="21" y="4"/>
                    <a:pt x="23" y="4"/>
                  </a:cubicBezTo>
                  <a:lnTo>
                    <a:pt x="24" y="4"/>
                  </a:lnTo>
                  <a:close/>
                  <a:moveTo>
                    <a:pt x="9" y="14"/>
                  </a:moveTo>
                  <a:cubicBezTo>
                    <a:pt x="8" y="14"/>
                    <a:pt x="6" y="13"/>
                    <a:pt x="6" y="11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5"/>
                    <a:pt x="8" y="4"/>
                    <a:pt x="9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3" y="4"/>
                    <a:pt x="14" y="5"/>
                    <a:pt x="14" y="7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3"/>
                    <a:pt x="13" y="14"/>
                    <a:pt x="11" y="14"/>
                  </a:cubicBezTo>
                  <a:lnTo>
                    <a:pt x="9" y="14"/>
                  </a:lnTo>
                  <a:close/>
                  <a:moveTo>
                    <a:pt x="18" y="18"/>
                  </a:moveTo>
                  <a:cubicBezTo>
                    <a:pt x="40" y="18"/>
                    <a:pt x="40" y="18"/>
                    <a:pt x="40" y="18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18" y="39"/>
                    <a:pt x="18" y="39"/>
                    <a:pt x="18" y="39"/>
                  </a:cubicBezTo>
                  <a:lnTo>
                    <a:pt x="18" y="18"/>
                  </a:lnTo>
                  <a:close/>
                  <a:moveTo>
                    <a:pt x="9" y="54"/>
                  </a:moveTo>
                  <a:cubicBezTo>
                    <a:pt x="8" y="54"/>
                    <a:pt x="6" y="52"/>
                    <a:pt x="6" y="50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44"/>
                    <a:pt x="8" y="43"/>
                    <a:pt x="9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3" y="43"/>
                    <a:pt x="14" y="44"/>
                    <a:pt x="14" y="46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2"/>
                    <a:pt x="13" y="54"/>
                    <a:pt x="11" y="54"/>
                  </a:cubicBezTo>
                  <a:lnTo>
                    <a:pt x="9" y="54"/>
                  </a:lnTo>
                  <a:close/>
                  <a:moveTo>
                    <a:pt x="23" y="54"/>
                  </a:moveTo>
                  <a:cubicBezTo>
                    <a:pt x="21" y="54"/>
                    <a:pt x="19" y="52"/>
                    <a:pt x="19" y="50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4"/>
                    <a:pt x="21" y="43"/>
                    <a:pt x="23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6" y="43"/>
                    <a:pt x="27" y="44"/>
                    <a:pt x="27" y="46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52"/>
                    <a:pt x="26" y="54"/>
                    <a:pt x="24" y="54"/>
                  </a:cubicBezTo>
                  <a:lnTo>
                    <a:pt x="23" y="54"/>
                  </a:lnTo>
                  <a:close/>
                  <a:moveTo>
                    <a:pt x="36" y="54"/>
                  </a:moveTo>
                  <a:cubicBezTo>
                    <a:pt x="34" y="54"/>
                    <a:pt x="33" y="52"/>
                    <a:pt x="33" y="50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4"/>
                    <a:pt x="34" y="43"/>
                    <a:pt x="36" y="43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39" y="43"/>
                    <a:pt x="40" y="44"/>
                    <a:pt x="40" y="46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2"/>
                    <a:pt x="39" y="54"/>
                    <a:pt x="37" y="54"/>
                  </a:cubicBezTo>
                  <a:lnTo>
                    <a:pt x="36" y="54"/>
                  </a:lnTo>
                  <a:close/>
                  <a:moveTo>
                    <a:pt x="49" y="54"/>
                  </a:moveTo>
                  <a:cubicBezTo>
                    <a:pt x="47" y="54"/>
                    <a:pt x="46" y="52"/>
                    <a:pt x="46" y="50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4"/>
                    <a:pt x="47" y="43"/>
                    <a:pt x="49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2" y="43"/>
                    <a:pt x="54" y="44"/>
                    <a:pt x="54" y="46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54" y="52"/>
                    <a:pt x="52" y="54"/>
                    <a:pt x="51" y="54"/>
                  </a:cubicBezTo>
                  <a:lnTo>
                    <a:pt x="49" y="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1"/>
            <p:cNvSpPr/>
            <p:nvPr/>
          </p:nvSpPr>
          <p:spPr bwMode="auto">
            <a:xfrm>
              <a:off x="8755312" y="3828051"/>
              <a:ext cx="46847" cy="138868"/>
            </a:xfrm>
            <a:custGeom>
              <a:avLst/>
              <a:gdLst>
                <a:gd name="T0" fmla="*/ 9 w 12"/>
                <a:gd name="T1" fmla="*/ 23 h 35"/>
                <a:gd name="T2" fmla="*/ 9 w 12"/>
                <a:gd name="T3" fmla="*/ 23 h 35"/>
                <a:gd name="T4" fmla="*/ 9 w 12"/>
                <a:gd name="T5" fmla="*/ 16 h 35"/>
                <a:gd name="T6" fmla="*/ 9 w 12"/>
                <a:gd name="T7" fmla="*/ 15 h 35"/>
                <a:gd name="T8" fmla="*/ 9 w 12"/>
                <a:gd name="T9" fmla="*/ 1 h 35"/>
                <a:gd name="T10" fmla="*/ 8 w 12"/>
                <a:gd name="T11" fmla="*/ 0 h 35"/>
                <a:gd name="T12" fmla="*/ 3 w 12"/>
                <a:gd name="T13" fmla="*/ 0 h 35"/>
                <a:gd name="T14" fmla="*/ 3 w 12"/>
                <a:gd name="T15" fmla="*/ 1 h 35"/>
                <a:gd name="T16" fmla="*/ 3 w 12"/>
                <a:gd name="T17" fmla="*/ 15 h 35"/>
                <a:gd name="T18" fmla="*/ 3 w 12"/>
                <a:gd name="T19" fmla="*/ 16 h 35"/>
                <a:gd name="T20" fmla="*/ 3 w 12"/>
                <a:gd name="T21" fmla="*/ 23 h 35"/>
                <a:gd name="T22" fmla="*/ 3 w 12"/>
                <a:gd name="T23" fmla="*/ 23 h 35"/>
                <a:gd name="T24" fmla="*/ 0 w 12"/>
                <a:gd name="T25" fmla="*/ 29 h 35"/>
                <a:gd name="T26" fmla="*/ 6 w 12"/>
                <a:gd name="T27" fmla="*/ 35 h 35"/>
                <a:gd name="T28" fmla="*/ 12 w 12"/>
                <a:gd name="T29" fmla="*/ 29 h 35"/>
                <a:gd name="T30" fmla="*/ 9 w 12"/>
                <a:gd name="T31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35">
                  <a:moveTo>
                    <a:pt x="9" y="23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1" y="24"/>
                    <a:pt x="0" y="26"/>
                    <a:pt x="0" y="29"/>
                  </a:cubicBezTo>
                  <a:cubicBezTo>
                    <a:pt x="0" y="32"/>
                    <a:pt x="2" y="35"/>
                    <a:pt x="6" y="35"/>
                  </a:cubicBezTo>
                  <a:cubicBezTo>
                    <a:pt x="9" y="35"/>
                    <a:pt x="12" y="32"/>
                    <a:pt x="12" y="29"/>
                  </a:cubicBezTo>
                  <a:cubicBezTo>
                    <a:pt x="12" y="26"/>
                    <a:pt x="10" y="24"/>
                    <a:pt x="9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32"/>
            <p:cNvSpPr/>
            <p:nvPr/>
          </p:nvSpPr>
          <p:spPr bwMode="auto">
            <a:xfrm>
              <a:off x="8711811" y="3946842"/>
              <a:ext cx="130502" cy="63578"/>
            </a:xfrm>
            <a:custGeom>
              <a:avLst/>
              <a:gdLst>
                <a:gd name="T0" fmla="*/ 17 w 33"/>
                <a:gd name="T1" fmla="*/ 9 h 16"/>
                <a:gd name="T2" fmla="*/ 7 w 33"/>
                <a:gd name="T3" fmla="*/ 0 h 16"/>
                <a:gd name="T4" fmla="*/ 0 w 33"/>
                <a:gd name="T5" fmla="*/ 0 h 16"/>
                <a:gd name="T6" fmla="*/ 17 w 33"/>
                <a:gd name="T7" fmla="*/ 16 h 16"/>
                <a:gd name="T8" fmla="*/ 33 w 33"/>
                <a:gd name="T9" fmla="*/ 0 h 16"/>
                <a:gd name="T10" fmla="*/ 27 w 33"/>
                <a:gd name="T11" fmla="*/ 0 h 16"/>
                <a:gd name="T12" fmla="*/ 17 w 33"/>
                <a:gd name="T13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6">
                  <a:moveTo>
                    <a:pt x="17" y="9"/>
                  </a:moveTo>
                  <a:cubicBezTo>
                    <a:pt x="11" y="9"/>
                    <a:pt x="7" y="5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9"/>
                    <a:pt x="8" y="16"/>
                    <a:pt x="17" y="16"/>
                  </a:cubicBezTo>
                  <a:cubicBezTo>
                    <a:pt x="26" y="16"/>
                    <a:pt x="33" y="9"/>
                    <a:pt x="3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5"/>
                    <a:pt x="22" y="9"/>
                    <a:pt x="17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33"/>
            <p:cNvSpPr/>
            <p:nvPr/>
          </p:nvSpPr>
          <p:spPr bwMode="auto">
            <a:xfrm>
              <a:off x="8668311" y="3946842"/>
              <a:ext cx="220849" cy="107078"/>
            </a:xfrm>
            <a:custGeom>
              <a:avLst/>
              <a:gdLst>
                <a:gd name="T0" fmla="*/ 28 w 56"/>
                <a:gd name="T1" fmla="*/ 20 h 27"/>
                <a:gd name="T2" fmla="*/ 7 w 56"/>
                <a:gd name="T3" fmla="*/ 0 h 27"/>
                <a:gd name="T4" fmla="*/ 0 w 56"/>
                <a:gd name="T5" fmla="*/ 0 h 27"/>
                <a:gd name="T6" fmla="*/ 28 w 56"/>
                <a:gd name="T7" fmla="*/ 27 h 27"/>
                <a:gd name="T8" fmla="*/ 56 w 56"/>
                <a:gd name="T9" fmla="*/ 0 h 27"/>
                <a:gd name="T10" fmla="*/ 49 w 56"/>
                <a:gd name="T11" fmla="*/ 0 h 27"/>
                <a:gd name="T12" fmla="*/ 28 w 56"/>
                <a:gd name="T13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7">
                  <a:moveTo>
                    <a:pt x="28" y="20"/>
                  </a:moveTo>
                  <a:cubicBezTo>
                    <a:pt x="16" y="20"/>
                    <a:pt x="7" y="11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13" y="27"/>
                    <a:pt x="28" y="27"/>
                  </a:cubicBezTo>
                  <a:cubicBezTo>
                    <a:pt x="43" y="27"/>
                    <a:pt x="55" y="15"/>
                    <a:pt x="56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8" y="11"/>
                    <a:pt x="39" y="20"/>
                    <a:pt x="28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34"/>
            <p:cNvSpPr/>
            <p:nvPr/>
          </p:nvSpPr>
          <p:spPr bwMode="auto">
            <a:xfrm>
              <a:off x="9155182" y="3801281"/>
              <a:ext cx="148906" cy="55213"/>
            </a:xfrm>
            <a:custGeom>
              <a:avLst/>
              <a:gdLst>
                <a:gd name="T0" fmla="*/ 30 w 38"/>
                <a:gd name="T1" fmla="*/ 12 h 14"/>
                <a:gd name="T2" fmla="*/ 29 w 38"/>
                <a:gd name="T3" fmla="*/ 11 h 14"/>
                <a:gd name="T4" fmla="*/ 38 w 38"/>
                <a:gd name="T5" fmla="*/ 2 h 14"/>
                <a:gd name="T6" fmla="*/ 38 w 38"/>
                <a:gd name="T7" fmla="*/ 1 h 14"/>
                <a:gd name="T8" fmla="*/ 36 w 38"/>
                <a:gd name="T9" fmla="*/ 1 h 14"/>
                <a:gd name="T10" fmla="*/ 26 w 38"/>
                <a:gd name="T11" fmla="*/ 10 h 14"/>
                <a:gd name="T12" fmla="*/ 12 w 38"/>
                <a:gd name="T13" fmla="*/ 10 h 14"/>
                <a:gd name="T14" fmla="*/ 2 w 38"/>
                <a:gd name="T15" fmla="*/ 1 h 14"/>
                <a:gd name="T16" fmla="*/ 0 w 38"/>
                <a:gd name="T17" fmla="*/ 1 h 14"/>
                <a:gd name="T18" fmla="*/ 0 w 38"/>
                <a:gd name="T19" fmla="*/ 2 h 14"/>
                <a:gd name="T20" fmla="*/ 9 w 38"/>
                <a:gd name="T21" fmla="*/ 11 h 14"/>
                <a:gd name="T22" fmla="*/ 8 w 38"/>
                <a:gd name="T23" fmla="*/ 12 h 14"/>
                <a:gd name="T24" fmla="*/ 8 w 38"/>
                <a:gd name="T25" fmla="*/ 14 h 14"/>
                <a:gd name="T26" fmla="*/ 30 w 38"/>
                <a:gd name="T27" fmla="*/ 14 h 14"/>
                <a:gd name="T28" fmla="*/ 30 w 38"/>
                <a:gd name="T2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14">
                  <a:moveTo>
                    <a:pt x="30" y="12"/>
                  </a:moveTo>
                  <a:cubicBezTo>
                    <a:pt x="30" y="12"/>
                    <a:pt x="30" y="11"/>
                    <a:pt x="29" y="11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2"/>
                    <a:pt x="38" y="1"/>
                    <a:pt x="38" y="1"/>
                  </a:cubicBezTo>
                  <a:cubicBezTo>
                    <a:pt x="37" y="0"/>
                    <a:pt x="36" y="0"/>
                    <a:pt x="36" y="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11"/>
                    <a:pt x="8" y="12"/>
                    <a:pt x="8" y="12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35"/>
            <p:cNvSpPr>
              <a:spLocks noEditPoints="1"/>
            </p:cNvSpPr>
            <p:nvPr/>
          </p:nvSpPr>
          <p:spPr bwMode="auto">
            <a:xfrm>
              <a:off x="9106663" y="3859840"/>
              <a:ext cx="240926" cy="197426"/>
            </a:xfrm>
            <a:custGeom>
              <a:avLst/>
              <a:gdLst>
                <a:gd name="T0" fmla="*/ 58 w 61"/>
                <a:gd name="T1" fmla="*/ 0 h 50"/>
                <a:gd name="T2" fmla="*/ 43 w 61"/>
                <a:gd name="T3" fmla="*/ 0 h 50"/>
                <a:gd name="T4" fmla="*/ 42 w 61"/>
                <a:gd name="T5" fmla="*/ 0 h 50"/>
                <a:gd name="T6" fmla="*/ 20 w 61"/>
                <a:gd name="T7" fmla="*/ 0 h 50"/>
                <a:gd name="T8" fmla="*/ 18 w 61"/>
                <a:gd name="T9" fmla="*/ 0 h 50"/>
                <a:gd name="T10" fmla="*/ 3 w 61"/>
                <a:gd name="T11" fmla="*/ 0 h 50"/>
                <a:gd name="T12" fmla="*/ 0 w 61"/>
                <a:gd name="T13" fmla="*/ 3 h 50"/>
                <a:gd name="T14" fmla="*/ 0 w 61"/>
                <a:gd name="T15" fmla="*/ 47 h 50"/>
                <a:gd name="T16" fmla="*/ 3 w 61"/>
                <a:gd name="T17" fmla="*/ 50 h 50"/>
                <a:gd name="T18" fmla="*/ 58 w 61"/>
                <a:gd name="T19" fmla="*/ 50 h 50"/>
                <a:gd name="T20" fmla="*/ 61 w 61"/>
                <a:gd name="T21" fmla="*/ 47 h 50"/>
                <a:gd name="T22" fmla="*/ 61 w 61"/>
                <a:gd name="T23" fmla="*/ 3 h 50"/>
                <a:gd name="T24" fmla="*/ 58 w 61"/>
                <a:gd name="T25" fmla="*/ 0 h 50"/>
                <a:gd name="T26" fmla="*/ 17 w 61"/>
                <a:gd name="T27" fmla="*/ 46 h 50"/>
                <a:gd name="T28" fmla="*/ 15 w 61"/>
                <a:gd name="T29" fmla="*/ 44 h 50"/>
                <a:gd name="T30" fmla="*/ 17 w 61"/>
                <a:gd name="T31" fmla="*/ 42 h 50"/>
                <a:gd name="T32" fmla="*/ 19 w 61"/>
                <a:gd name="T33" fmla="*/ 44 h 50"/>
                <a:gd name="T34" fmla="*/ 17 w 61"/>
                <a:gd name="T35" fmla="*/ 46 h 50"/>
                <a:gd name="T36" fmla="*/ 24 w 61"/>
                <a:gd name="T37" fmla="*/ 46 h 50"/>
                <a:gd name="T38" fmla="*/ 22 w 61"/>
                <a:gd name="T39" fmla="*/ 44 h 50"/>
                <a:gd name="T40" fmla="*/ 24 w 61"/>
                <a:gd name="T41" fmla="*/ 42 h 50"/>
                <a:gd name="T42" fmla="*/ 26 w 61"/>
                <a:gd name="T43" fmla="*/ 44 h 50"/>
                <a:gd name="T44" fmla="*/ 24 w 61"/>
                <a:gd name="T45" fmla="*/ 46 h 50"/>
                <a:gd name="T46" fmla="*/ 30 w 61"/>
                <a:gd name="T47" fmla="*/ 48 h 50"/>
                <a:gd name="T48" fmla="*/ 27 w 61"/>
                <a:gd name="T49" fmla="*/ 44 h 50"/>
                <a:gd name="T50" fmla="*/ 30 w 61"/>
                <a:gd name="T51" fmla="*/ 41 h 50"/>
                <a:gd name="T52" fmla="*/ 34 w 61"/>
                <a:gd name="T53" fmla="*/ 44 h 50"/>
                <a:gd name="T54" fmla="*/ 30 w 61"/>
                <a:gd name="T55" fmla="*/ 48 h 50"/>
                <a:gd name="T56" fmla="*/ 37 w 61"/>
                <a:gd name="T57" fmla="*/ 46 h 50"/>
                <a:gd name="T58" fmla="*/ 35 w 61"/>
                <a:gd name="T59" fmla="*/ 44 h 50"/>
                <a:gd name="T60" fmla="*/ 37 w 61"/>
                <a:gd name="T61" fmla="*/ 42 h 50"/>
                <a:gd name="T62" fmla="*/ 39 w 61"/>
                <a:gd name="T63" fmla="*/ 44 h 50"/>
                <a:gd name="T64" fmla="*/ 37 w 61"/>
                <a:gd name="T65" fmla="*/ 46 h 50"/>
                <a:gd name="T66" fmla="*/ 44 w 61"/>
                <a:gd name="T67" fmla="*/ 46 h 50"/>
                <a:gd name="T68" fmla="*/ 42 w 61"/>
                <a:gd name="T69" fmla="*/ 44 h 50"/>
                <a:gd name="T70" fmla="*/ 44 w 61"/>
                <a:gd name="T71" fmla="*/ 42 h 50"/>
                <a:gd name="T72" fmla="*/ 45 w 61"/>
                <a:gd name="T73" fmla="*/ 44 h 50"/>
                <a:gd name="T74" fmla="*/ 44 w 61"/>
                <a:gd name="T75" fmla="*/ 46 h 50"/>
                <a:gd name="T76" fmla="*/ 58 w 61"/>
                <a:gd name="T77" fmla="*/ 37 h 50"/>
                <a:gd name="T78" fmla="*/ 55 w 61"/>
                <a:gd name="T79" fmla="*/ 39 h 50"/>
                <a:gd name="T80" fmla="*/ 6 w 61"/>
                <a:gd name="T81" fmla="*/ 39 h 50"/>
                <a:gd name="T82" fmla="*/ 3 w 61"/>
                <a:gd name="T83" fmla="*/ 37 h 50"/>
                <a:gd name="T84" fmla="*/ 3 w 61"/>
                <a:gd name="T85" fmla="*/ 7 h 50"/>
                <a:gd name="T86" fmla="*/ 6 w 61"/>
                <a:gd name="T87" fmla="*/ 4 h 50"/>
                <a:gd name="T88" fmla="*/ 17 w 61"/>
                <a:gd name="T89" fmla="*/ 4 h 50"/>
                <a:gd name="T90" fmla="*/ 44 w 61"/>
                <a:gd name="T91" fmla="*/ 4 h 50"/>
                <a:gd name="T92" fmla="*/ 55 w 61"/>
                <a:gd name="T93" fmla="*/ 4 h 50"/>
                <a:gd name="T94" fmla="*/ 58 w 61"/>
                <a:gd name="T95" fmla="*/ 7 h 50"/>
                <a:gd name="T96" fmla="*/ 58 w 61"/>
                <a:gd name="T97" fmla="*/ 3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1" h="50">
                  <a:moveTo>
                    <a:pt x="58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8"/>
                    <a:pt x="1" y="50"/>
                    <a:pt x="3" y="50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60" y="50"/>
                    <a:pt x="61" y="48"/>
                    <a:pt x="61" y="47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1" y="1"/>
                    <a:pt x="60" y="0"/>
                    <a:pt x="58" y="0"/>
                  </a:cubicBezTo>
                  <a:close/>
                  <a:moveTo>
                    <a:pt x="17" y="46"/>
                  </a:moveTo>
                  <a:cubicBezTo>
                    <a:pt x="16" y="46"/>
                    <a:pt x="15" y="45"/>
                    <a:pt x="15" y="44"/>
                  </a:cubicBezTo>
                  <a:cubicBezTo>
                    <a:pt x="15" y="43"/>
                    <a:pt x="16" y="42"/>
                    <a:pt x="17" y="42"/>
                  </a:cubicBezTo>
                  <a:cubicBezTo>
                    <a:pt x="18" y="42"/>
                    <a:pt x="19" y="43"/>
                    <a:pt x="19" y="44"/>
                  </a:cubicBezTo>
                  <a:cubicBezTo>
                    <a:pt x="19" y="45"/>
                    <a:pt x="18" y="46"/>
                    <a:pt x="17" y="46"/>
                  </a:cubicBezTo>
                  <a:close/>
                  <a:moveTo>
                    <a:pt x="24" y="46"/>
                  </a:moveTo>
                  <a:cubicBezTo>
                    <a:pt x="23" y="46"/>
                    <a:pt x="22" y="45"/>
                    <a:pt x="22" y="44"/>
                  </a:cubicBezTo>
                  <a:cubicBezTo>
                    <a:pt x="22" y="43"/>
                    <a:pt x="23" y="42"/>
                    <a:pt x="24" y="42"/>
                  </a:cubicBezTo>
                  <a:cubicBezTo>
                    <a:pt x="25" y="42"/>
                    <a:pt x="26" y="43"/>
                    <a:pt x="26" y="44"/>
                  </a:cubicBezTo>
                  <a:cubicBezTo>
                    <a:pt x="26" y="45"/>
                    <a:pt x="25" y="46"/>
                    <a:pt x="24" y="46"/>
                  </a:cubicBezTo>
                  <a:close/>
                  <a:moveTo>
                    <a:pt x="30" y="48"/>
                  </a:moveTo>
                  <a:cubicBezTo>
                    <a:pt x="29" y="48"/>
                    <a:pt x="27" y="46"/>
                    <a:pt x="27" y="44"/>
                  </a:cubicBezTo>
                  <a:cubicBezTo>
                    <a:pt x="27" y="42"/>
                    <a:pt x="29" y="41"/>
                    <a:pt x="30" y="41"/>
                  </a:cubicBezTo>
                  <a:cubicBezTo>
                    <a:pt x="32" y="41"/>
                    <a:pt x="34" y="42"/>
                    <a:pt x="34" y="44"/>
                  </a:cubicBezTo>
                  <a:cubicBezTo>
                    <a:pt x="34" y="46"/>
                    <a:pt x="32" y="48"/>
                    <a:pt x="30" y="48"/>
                  </a:cubicBezTo>
                  <a:close/>
                  <a:moveTo>
                    <a:pt x="37" y="46"/>
                  </a:moveTo>
                  <a:cubicBezTo>
                    <a:pt x="36" y="46"/>
                    <a:pt x="35" y="45"/>
                    <a:pt x="35" y="44"/>
                  </a:cubicBezTo>
                  <a:cubicBezTo>
                    <a:pt x="35" y="43"/>
                    <a:pt x="36" y="42"/>
                    <a:pt x="37" y="42"/>
                  </a:cubicBezTo>
                  <a:cubicBezTo>
                    <a:pt x="38" y="42"/>
                    <a:pt x="39" y="43"/>
                    <a:pt x="39" y="44"/>
                  </a:cubicBezTo>
                  <a:cubicBezTo>
                    <a:pt x="39" y="45"/>
                    <a:pt x="38" y="46"/>
                    <a:pt x="37" y="46"/>
                  </a:cubicBezTo>
                  <a:close/>
                  <a:moveTo>
                    <a:pt x="44" y="46"/>
                  </a:moveTo>
                  <a:cubicBezTo>
                    <a:pt x="43" y="46"/>
                    <a:pt x="42" y="45"/>
                    <a:pt x="42" y="44"/>
                  </a:cubicBezTo>
                  <a:cubicBezTo>
                    <a:pt x="42" y="43"/>
                    <a:pt x="43" y="42"/>
                    <a:pt x="44" y="42"/>
                  </a:cubicBezTo>
                  <a:cubicBezTo>
                    <a:pt x="45" y="42"/>
                    <a:pt x="45" y="43"/>
                    <a:pt x="45" y="44"/>
                  </a:cubicBezTo>
                  <a:cubicBezTo>
                    <a:pt x="45" y="45"/>
                    <a:pt x="45" y="46"/>
                    <a:pt x="44" y="46"/>
                  </a:cubicBezTo>
                  <a:close/>
                  <a:moveTo>
                    <a:pt x="58" y="37"/>
                  </a:moveTo>
                  <a:cubicBezTo>
                    <a:pt x="58" y="38"/>
                    <a:pt x="57" y="39"/>
                    <a:pt x="55" y="3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4" y="39"/>
                    <a:pt x="3" y="38"/>
                    <a:pt x="3" y="3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4"/>
                    <a:pt x="6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7" y="4"/>
                    <a:pt x="58" y="5"/>
                    <a:pt x="58" y="7"/>
                  </a:cubicBezTo>
                  <a:lnTo>
                    <a:pt x="58" y="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36"/>
            <p:cNvSpPr/>
            <p:nvPr/>
          </p:nvSpPr>
          <p:spPr bwMode="auto">
            <a:xfrm>
              <a:off x="9063162" y="5589825"/>
              <a:ext cx="266023" cy="210811"/>
            </a:xfrm>
            <a:custGeom>
              <a:avLst/>
              <a:gdLst>
                <a:gd name="T0" fmla="*/ 53 w 67"/>
                <a:gd name="T1" fmla="*/ 34 h 53"/>
                <a:gd name="T2" fmla="*/ 64 w 67"/>
                <a:gd name="T3" fmla="*/ 23 h 53"/>
                <a:gd name="T4" fmla="*/ 67 w 67"/>
                <a:gd name="T5" fmla="*/ 24 h 53"/>
                <a:gd name="T6" fmla="*/ 67 w 67"/>
                <a:gd name="T7" fmla="*/ 15 h 53"/>
                <a:gd name="T8" fmla="*/ 59 w 67"/>
                <a:gd name="T9" fmla="*/ 8 h 53"/>
                <a:gd name="T10" fmla="*/ 32 w 67"/>
                <a:gd name="T11" fmla="*/ 8 h 53"/>
                <a:gd name="T12" fmla="*/ 25 w 67"/>
                <a:gd name="T13" fmla="*/ 0 h 53"/>
                <a:gd name="T14" fmla="*/ 9 w 67"/>
                <a:gd name="T15" fmla="*/ 0 h 53"/>
                <a:gd name="T16" fmla="*/ 2 w 67"/>
                <a:gd name="T17" fmla="*/ 4 h 53"/>
                <a:gd name="T18" fmla="*/ 1 w 67"/>
                <a:gd name="T19" fmla="*/ 8 h 53"/>
                <a:gd name="T20" fmla="*/ 1 w 67"/>
                <a:gd name="T21" fmla="*/ 9 h 53"/>
                <a:gd name="T22" fmla="*/ 0 w 67"/>
                <a:gd name="T23" fmla="*/ 9 h 53"/>
                <a:gd name="T24" fmla="*/ 1 w 67"/>
                <a:gd name="T25" fmla="*/ 10 h 53"/>
                <a:gd name="T26" fmla="*/ 1 w 67"/>
                <a:gd name="T27" fmla="*/ 22 h 53"/>
                <a:gd name="T28" fmla="*/ 1 w 67"/>
                <a:gd name="T29" fmla="*/ 46 h 53"/>
                <a:gd name="T30" fmla="*/ 8 w 67"/>
                <a:gd name="T31" fmla="*/ 53 h 53"/>
                <a:gd name="T32" fmla="*/ 59 w 67"/>
                <a:gd name="T33" fmla="*/ 53 h 53"/>
                <a:gd name="T34" fmla="*/ 67 w 67"/>
                <a:gd name="T35" fmla="*/ 46 h 53"/>
                <a:gd name="T36" fmla="*/ 67 w 67"/>
                <a:gd name="T37" fmla="*/ 44 h 53"/>
                <a:gd name="T38" fmla="*/ 64 w 67"/>
                <a:gd name="T39" fmla="*/ 45 h 53"/>
                <a:gd name="T40" fmla="*/ 53 w 67"/>
                <a:gd name="T41" fmla="*/ 3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7" h="53">
                  <a:moveTo>
                    <a:pt x="53" y="34"/>
                  </a:moveTo>
                  <a:cubicBezTo>
                    <a:pt x="53" y="28"/>
                    <a:pt x="58" y="23"/>
                    <a:pt x="64" y="23"/>
                  </a:cubicBezTo>
                  <a:cubicBezTo>
                    <a:pt x="65" y="23"/>
                    <a:pt x="66" y="24"/>
                    <a:pt x="67" y="24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67" y="11"/>
                    <a:pt x="63" y="8"/>
                    <a:pt x="59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3"/>
                    <a:pt x="28" y="0"/>
                    <a:pt x="2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3" y="2"/>
                    <a:pt x="2" y="4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50"/>
                    <a:pt x="4" y="53"/>
                    <a:pt x="8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63" y="53"/>
                    <a:pt x="67" y="50"/>
                    <a:pt x="67" y="46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66" y="44"/>
                    <a:pt x="65" y="45"/>
                    <a:pt x="64" y="45"/>
                  </a:cubicBezTo>
                  <a:cubicBezTo>
                    <a:pt x="58" y="45"/>
                    <a:pt x="53" y="40"/>
                    <a:pt x="53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37"/>
            <p:cNvSpPr>
              <a:spLocks noEditPoints="1"/>
            </p:cNvSpPr>
            <p:nvPr/>
          </p:nvSpPr>
          <p:spPr bwMode="auto">
            <a:xfrm>
              <a:off x="9280665" y="5688537"/>
              <a:ext cx="66924" cy="71944"/>
            </a:xfrm>
            <a:custGeom>
              <a:avLst/>
              <a:gdLst>
                <a:gd name="T0" fmla="*/ 12 w 17"/>
                <a:gd name="T1" fmla="*/ 1 h 18"/>
                <a:gd name="T2" fmla="*/ 9 w 17"/>
                <a:gd name="T3" fmla="*/ 0 h 18"/>
                <a:gd name="T4" fmla="*/ 0 w 17"/>
                <a:gd name="T5" fmla="*/ 9 h 18"/>
                <a:gd name="T6" fmla="*/ 9 w 17"/>
                <a:gd name="T7" fmla="*/ 18 h 18"/>
                <a:gd name="T8" fmla="*/ 12 w 17"/>
                <a:gd name="T9" fmla="*/ 17 h 18"/>
                <a:gd name="T10" fmla="*/ 17 w 17"/>
                <a:gd name="T11" fmla="*/ 9 h 18"/>
                <a:gd name="T12" fmla="*/ 12 w 17"/>
                <a:gd name="T13" fmla="*/ 1 h 18"/>
                <a:gd name="T14" fmla="*/ 12 w 17"/>
                <a:gd name="T15" fmla="*/ 10 h 18"/>
                <a:gd name="T16" fmla="*/ 14 w 17"/>
                <a:gd name="T17" fmla="*/ 13 h 18"/>
                <a:gd name="T18" fmla="*/ 14 w 17"/>
                <a:gd name="T19" fmla="*/ 15 h 18"/>
                <a:gd name="T20" fmla="*/ 13 w 17"/>
                <a:gd name="T21" fmla="*/ 15 h 18"/>
                <a:gd name="T22" fmla="*/ 12 w 17"/>
                <a:gd name="T23" fmla="*/ 15 h 18"/>
                <a:gd name="T24" fmla="*/ 12 w 17"/>
                <a:gd name="T25" fmla="*/ 14 h 18"/>
                <a:gd name="T26" fmla="*/ 9 w 17"/>
                <a:gd name="T27" fmla="*/ 11 h 18"/>
                <a:gd name="T28" fmla="*/ 5 w 17"/>
                <a:gd name="T29" fmla="*/ 15 h 18"/>
                <a:gd name="T30" fmla="*/ 4 w 17"/>
                <a:gd name="T31" fmla="*/ 15 h 18"/>
                <a:gd name="T32" fmla="*/ 3 w 17"/>
                <a:gd name="T33" fmla="*/ 15 h 18"/>
                <a:gd name="T34" fmla="*/ 3 w 17"/>
                <a:gd name="T35" fmla="*/ 13 h 18"/>
                <a:gd name="T36" fmla="*/ 7 w 17"/>
                <a:gd name="T37" fmla="*/ 9 h 18"/>
                <a:gd name="T38" fmla="*/ 3 w 17"/>
                <a:gd name="T39" fmla="*/ 5 h 18"/>
                <a:gd name="T40" fmla="*/ 3 w 17"/>
                <a:gd name="T41" fmla="*/ 3 h 18"/>
                <a:gd name="T42" fmla="*/ 5 w 17"/>
                <a:gd name="T43" fmla="*/ 3 h 18"/>
                <a:gd name="T44" fmla="*/ 9 w 17"/>
                <a:gd name="T45" fmla="*/ 7 h 18"/>
                <a:gd name="T46" fmla="*/ 12 w 17"/>
                <a:gd name="T47" fmla="*/ 4 h 18"/>
                <a:gd name="T48" fmla="*/ 12 w 17"/>
                <a:gd name="T49" fmla="*/ 3 h 18"/>
                <a:gd name="T50" fmla="*/ 14 w 17"/>
                <a:gd name="T51" fmla="*/ 3 h 18"/>
                <a:gd name="T52" fmla="*/ 14 w 17"/>
                <a:gd name="T53" fmla="*/ 5 h 18"/>
                <a:gd name="T54" fmla="*/ 12 w 17"/>
                <a:gd name="T55" fmla="*/ 8 h 18"/>
                <a:gd name="T56" fmla="*/ 10 w 17"/>
                <a:gd name="T57" fmla="*/ 9 h 18"/>
                <a:gd name="T58" fmla="*/ 12 w 17"/>
                <a:gd name="T59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" h="18">
                  <a:moveTo>
                    <a:pt x="12" y="1"/>
                  </a:moveTo>
                  <a:cubicBezTo>
                    <a:pt x="11" y="1"/>
                    <a:pt x="10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8"/>
                    <a:pt x="9" y="18"/>
                  </a:cubicBezTo>
                  <a:cubicBezTo>
                    <a:pt x="10" y="18"/>
                    <a:pt x="11" y="17"/>
                    <a:pt x="12" y="17"/>
                  </a:cubicBezTo>
                  <a:cubicBezTo>
                    <a:pt x="15" y="16"/>
                    <a:pt x="17" y="13"/>
                    <a:pt x="17" y="9"/>
                  </a:cubicBezTo>
                  <a:cubicBezTo>
                    <a:pt x="17" y="5"/>
                    <a:pt x="15" y="2"/>
                    <a:pt x="12" y="1"/>
                  </a:cubicBezTo>
                  <a:close/>
                  <a:moveTo>
                    <a:pt x="12" y="10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5" y="13"/>
                    <a:pt x="15" y="14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4"/>
                    <a:pt x="2" y="13"/>
                    <a:pt x="3" y="13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4"/>
                    <a:pt x="3" y="3"/>
                  </a:cubicBezTo>
                  <a:cubicBezTo>
                    <a:pt x="3" y="3"/>
                    <a:pt x="4" y="3"/>
                    <a:pt x="5" y="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3"/>
                    <a:pt x="14" y="3"/>
                    <a:pt x="14" y="3"/>
                  </a:cubicBezTo>
                  <a:cubicBezTo>
                    <a:pt x="15" y="4"/>
                    <a:pt x="15" y="5"/>
                    <a:pt x="14" y="5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0" y="9"/>
                    <a:pt x="10" y="9"/>
                    <a:pt x="10" y="9"/>
                  </a:cubicBezTo>
                  <a:lnTo>
                    <a:pt x="12" y="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38"/>
            <p:cNvSpPr>
              <a:spLocks noEditPoints="1"/>
            </p:cNvSpPr>
            <p:nvPr/>
          </p:nvSpPr>
          <p:spPr bwMode="auto">
            <a:xfrm>
              <a:off x="7282984" y="5569748"/>
              <a:ext cx="249292" cy="249292"/>
            </a:xfrm>
            <a:custGeom>
              <a:avLst/>
              <a:gdLst>
                <a:gd name="T0" fmla="*/ 31 w 63"/>
                <a:gd name="T1" fmla="*/ 0 h 63"/>
                <a:gd name="T2" fmla="*/ 0 w 63"/>
                <a:gd name="T3" fmla="*/ 32 h 63"/>
                <a:gd name="T4" fmla="*/ 31 w 63"/>
                <a:gd name="T5" fmla="*/ 63 h 63"/>
                <a:gd name="T6" fmla="*/ 63 w 63"/>
                <a:gd name="T7" fmla="*/ 32 h 63"/>
                <a:gd name="T8" fmla="*/ 31 w 63"/>
                <a:gd name="T9" fmla="*/ 0 h 63"/>
                <a:gd name="T10" fmla="*/ 31 w 63"/>
                <a:gd name="T11" fmla="*/ 45 h 63"/>
                <a:gd name="T12" fmla="*/ 18 w 63"/>
                <a:gd name="T13" fmla="*/ 32 h 63"/>
                <a:gd name="T14" fmla="*/ 31 w 63"/>
                <a:gd name="T15" fmla="*/ 18 h 63"/>
                <a:gd name="T16" fmla="*/ 45 w 63"/>
                <a:gd name="T17" fmla="*/ 32 h 63"/>
                <a:gd name="T18" fmla="*/ 31 w 63"/>
                <a:gd name="T19" fmla="*/ 4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3">
                  <a:moveTo>
                    <a:pt x="31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49"/>
                    <a:pt x="14" y="63"/>
                    <a:pt x="31" y="63"/>
                  </a:cubicBezTo>
                  <a:cubicBezTo>
                    <a:pt x="49" y="63"/>
                    <a:pt x="63" y="49"/>
                    <a:pt x="63" y="32"/>
                  </a:cubicBezTo>
                  <a:cubicBezTo>
                    <a:pt x="63" y="14"/>
                    <a:pt x="49" y="0"/>
                    <a:pt x="31" y="0"/>
                  </a:cubicBezTo>
                  <a:close/>
                  <a:moveTo>
                    <a:pt x="31" y="45"/>
                  </a:moveTo>
                  <a:cubicBezTo>
                    <a:pt x="24" y="45"/>
                    <a:pt x="18" y="39"/>
                    <a:pt x="18" y="32"/>
                  </a:cubicBezTo>
                  <a:cubicBezTo>
                    <a:pt x="18" y="24"/>
                    <a:pt x="24" y="18"/>
                    <a:pt x="31" y="18"/>
                  </a:cubicBezTo>
                  <a:cubicBezTo>
                    <a:pt x="39" y="18"/>
                    <a:pt x="45" y="24"/>
                    <a:pt x="45" y="32"/>
                  </a:cubicBezTo>
                  <a:cubicBezTo>
                    <a:pt x="45" y="39"/>
                    <a:pt x="39" y="45"/>
                    <a:pt x="31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39"/>
            <p:cNvSpPr>
              <a:spLocks noEditPoints="1"/>
            </p:cNvSpPr>
            <p:nvPr/>
          </p:nvSpPr>
          <p:spPr bwMode="auto">
            <a:xfrm>
              <a:off x="7358273" y="5645037"/>
              <a:ext cx="98713" cy="98713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12 w 25"/>
                <a:gd name="T5" fmla="*/ 25 h 25"/>
                <a:gd name="T6" fmla="*/ 25 w 25"/>
                <a:gd name="T7" fmla="*/ 13 h 25"/>
                <a:gd name="T8" fmla="*/ 12 w 25"/>
                <a:gd name="T9" fmla="*/ 0 h 25"/>
                <a:gd name="T10" fmla="*/ 12 w 25"/>
                <a:gd name="T11" fmla="*/ 20 h 25"/>
                <a:gd name="T12" fmla="*/ 5 w 25"/>
                <a:gd name="T13" fmla="*/ 13 h 25"/>
                <a:gd name="T14" fmla="*/ 12 w 25"/>
                <a:gd name="T15" fmla="*/ 5 h 25"/>
                <a:gd name="T16" fmla="*/ 20 w 25"/>
                <a:gd name="T17" fmla="*/ 13 h 25"/>
                <a:gd name="T18" fmla="*/ 12 w 25"/>
                <a:gd name="T19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5" y="0"/>
                    <a:pt x="0" y="6"/>
                    <a:pt x="0" y="13"/>
                  </a:cubicBezTo>
                  <a:cubicBezTo>
                    <a:pt x="0" y="20"/>
                    <a:pt x="5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  <a:close/>
                  <a:moveTo>
                    <a:pt x="12" y="20"/>
                  </a:moveTo>
                  <a:cubicBezTo>
                    <a:pt x="8" y="20"/>
                    <a:pt x="5" y="17"/>
                    <a:pt x="5" y="13"/>
                  </a:cubicBezTo>
                  <a:cubicBezTo>
                    <a:pt x="5" y="9"/>
                    <a:pt x="8" y="5"/>
                    <a:pt x="12" y="5"/>
                  </a:cubicBezTo>
                  <a:cubicBezTo>
                    <a:pt x="17" y="5"/>
                    <a:pt x="20" y="9"/>
                    <a:pt x="20" y="13"/>
                  </a:cubicBezTo>
                  <a:cubicBezTo>
                    <a:pt x="20" y="17"/>
                    <a:pt x="17" y="20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40"/>
            <p:cNvSpPr>
              <a:spLocks noEditPoints="1"/>
            </p:cNvSpPr>
            <p:nvPr/>
          </p:nvSpPr>
          <p:spPr bwMode="auto">
            <a:xfrm>
              <a:off x="6822882" y="5566402"/>
              <a:ext cx="266023" cy="257657"/>
            </a:xfrm>
            <a:custGeom>
              <a:avLst/>
              <a:gdLst>
                <a:gd name="T0" fmla="*/ 63 w 67"/>
                <a:gd name="T1" fmla="*/ 0 h 65"/>
                <a:gd name="T2" fmla="*/ 63 w 67"/>
                <a:gd name="T3" fmla="*/ 0 h 65"/>
                <a:gd name="T4" fmla="*/ 63 w 67"/>
                <a:gd name="T5" fmla="*/ 22 h 65"/>
                <a:gd name="T6" fmla="*/ 61 w 67"/>
                <a:gd name="T7" fmla="*/ 24 h 65"/>
                <a:gd name="T8" fmla="*/ 60 w 67"/>
                <a:gd name="T9" fmla="*/ 25 h 65"/>
                <a:gd name="T10" fmla="*/ 55 w 67"/>
                <a:gd name="T11" fmla="*/ 25 h 65"/>
                <a:gd name="T12" fmla="*/ 12 w 67"/>
                <a:gd name="T13" fmla="*/ 25 h 65"/>
                <a:gd name="T14" fmla="*/ 6 w 67"/>
                <a:gd name="T15" fmla="*/ 24 h 65"/>
                <a:gd name="T16" fmla="*/ 5 w 67"/>
                <a:gd name="T17" fmla="*/ 22 h 65"/>
                <a:gd name="T18" fmla="*/ 5 w 67"/>
                <a:gd name="T19" fmla="*/ 0 h 65"/>
                <a:gd name="T20" fmla="*/ 5 w 67"/>
                <a:gd name="T21" fmla="*/ 0 h 65"/>
                <a:gd name="T22" fmla="*/ 0 w 67"/>
                <a:gd name="T23" fmla="*/ 3 h 65"/>
                <a:gd name="T24" fmla="*/ 0 w 67"/>
                <a:gd name="T25" fmla="*/ 62 h 65"/>
                <a:gd name="T26" fmla="*/ 7 w 67"/>
                <a:gd name="T27" fmla="*/ 65 h 65"/>
                <a:gd name="T28" fmla="*/ 61 w 67"/>
                <a:gd name="T29" fmla="*/ 65 h 65"/>
                <a:gd name="T30" fmla="*/ 67 w 67"/>
                <a:gd name="T31" fmla="*/ 62 h 65"/>
                <a:gd name="T32" fmla="*/ 67 w 67"/>
                <a:gd name="T33" fmla="*/ 3 h 65"/>
                <a:gd name="T34" fmla="*/ 63 w 67"/>
                <a:gd name="T35" fmla="*/ 0 h 65"/>
                <a:gd name="T36" fmla="*/ 61 w 67"/>
                <a:gd name="T37" fmla="*/ 56 h 65"/>
                <a:gd name="T38" fmla="*/ 61 w 67"/>
                <a:gd name="T39" fmla="*/ 56 h 65"/>
                <a:gd name="T40" fmla="*/ 59 w 67"/>
                <a:gd name="T41" fmla="*/ 59 h 65"/>
                <a:gd name="T42" fmla="*/ 55 w 67"/>
                <a:gd name="T43" fmla="*/ 61 h 65"/>
                <a:gd name="T44" fmla="*/ 44 w 67"/>
                <a:gd name="T45" fmla="*/ 62 h 65"/>
                <a:gd name="T46" fmla="*/ 24 w 67"/>
                <a:gd name="T47" fmla="*/ 62 h 65"/>
                <a:gd name="T48" fmla="*/ 8 w 67"/>
                <a:gd name="T49" fmla="*/ 59 h 65"/>
                <a:gd name="T50" fmla="*/ 7 w 67"/>
                <a:gd name="T51" fmla="*/ 56 h 65"/>
                <a:gd name="T52" fmla="*/ 7 w 67"/>
                <a:gd name="T53" fmla="*/ 42 h 65"/>
                <a:gd name="T54" fmla="*/ 8 w 67"/>
                <a:gd name="T55" fmla="*/ 39 h 65"/>
                <a:gd name="T56" fmla="*/ 12 w 67"/>
                <a:gd name="T57" fmla="*/ 38 h 65"/>
                <a:gd name="T58" fmla="*/ 24 w 67"/>
                <a:gd name="T59" fmla="*/ 36 h 65"/>
                <a:gd name="T60" fmla="*/ 44 w 67"/>
                <a:gd name="T61" fmla="*/ 36 h 65"/>
                <a:gd name="T62" fmla="*/ 59 w 67"/>
                <a:gd name="T63" fmla="*/ 39 h 65"/>
                <a:gd name="T64" fmla="*/ 61 w 67"/>
                <a:gd name="T65" fmla="*/ 42 h 65"/>
                <a:gd name="T66" fmla="*/ 61 w 67"/>
                <a:gd name="T67" fmla="*/ 5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7" h="65"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3" y="23"/>
                    <a:pt x="62" y="24"/>
                    <a:pt x="61" y="24"/>
                  </a:cubicBezTo>
                  <a:cubicBezTo>
                    <a:pt x="61" y="24"/>
                    <a:pt x="60" y="24"/>
                    <a:pt x="60" y="25"/>
                  </a:cubicBezTo>
                  <a:cubicBezTo>
                    <a:pt x="58" y="25"/>
                    <a:pt x="57" y="25"/>
                    <a:pt x="55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0" y="25"/>
                    <a:pt x="7" y="25"/>
                    <a:pt x="6" y="24"/>
                  </a:cubicBezTo>
                  <a:cubicBezTo>
                    <a:pt x="6" y="24"/>
                    <a:pt x="5" y="23"/>
                    <a:pt x="5" y="2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3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4"/>
                    <a:pt x="3" y="65"/>
                    <a:pt x="7" y="65"/>
                  </a:cubicBezTo>
                  <a:cubicBezTo>
                    <a:pt x="61" y="65"/>
                    <a:pt x="61" y="65"/>
                    <a:pt x="61" y="65"/>
                  </a:cubicBezTo>
                  <a:cubicBezTo>
                    <a:pt x="64" y="65"/>
                    <a:pt x="67" y="64"/>
                    <a:pt x="67" y="62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7" y="2"/>
                    <a:pt x="65" y="1"/>
                    <a:pt x="63" y="0"/>
                  </a:cubicBezTo>
                  <a:close/>
                  <a:moveTo>
                    <a:pt x="61" y="56"/>
                  </a:moveTo>
                  <a:cubicBezTo>
                    <a:pt x="61" y="56"/>
                    <a:pt x="61" y="56"/>
                    <a:pt x="61" y="56"/>
                  </a:cubicBezTo>
                  <a:cubicBezTo>
                    <a:pt x="61" y="58"/>
                    <a:pt x="60" y="58"/>
                    <a:pt x="59" y="59"/>
                  </a:cubicBezTo>
                  <a:cubicBezTo>
                    <a:pt x="58" y="60"/>
                    <a:pt x="57" y="60"/>
                    <a:pt x="55" y="61"/>
                  </a:cubicBezTo>
                  <a:cubicBezTo>
                    <a:pt x="52" y="62"/>
                    <a:pt x="48" y="62"/>
                    <a:pt x="44" y="6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17" y="62"/>
                    <a:pt x="11" y="61"/>
                    <a:pt x="8" y="59"/>
                  </a:cubicBezTo>
                  <a:cubicBezTo>
                    <a:pt x="8" y="58"/>
                    <a:pt x="7" y="58"/>
                    <a:pt x="7" y="56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7" y="41"/>
                    <a:pt x="8" y="40"/>
                    <a:pt x="8" y="39"/>
                  </a:cubicBezTo>
                  <a:cubicBezTo>
                    <a:pt x="10" y="39"/>
                    <a:pt x="11" y="38"/>
                    <a:pt x="12" y="38"/>
                  </a:cubicBezTo>
                  <a:cubicBezTo>
                    <a:pt x="15" y="37"/>
                    <a:pt x="19" y="36"/>
                    <a:pt x="2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50" y="36"/>
                    <a:pt x="56" y="37"/>
                    <a:pt x="59" y="39"/>
                  </a:cubicBezTo>
                  <a:cubicBezTo>
                    <a:pt x="60" y="40"/>
                    <a:pt x="61" y="41"/>
                    <a:pt x="61" y="42"/>
                  </a:cubicBezTo>
                  <a:lnTo>
                    <a:pt x="61" y="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41"/>
            <p:cNvSpPr/>
            <p:nvPr/>
          </p:nvSpPr>
          <p:spPr bwMode="auto">
            <a:xfrm>
              <a:off x="6858017" y="5720327"/>
              <a:ext cx="194080" cy="80309"/>
            </a:xfrm>
            <a:custGeom>
              <a:avLst/>
              <a:gdLst>
                <a:gd name="T0" fmla="*/ 48 w 49"/>
                <a:gd name="T1" fmla="*/ 3 h 20"/>
                <a:gd name="T2" fmla="*/ 45 w 49"/>
                <a:gd name="T3" fmla="*/ 1 h 20"/>
                <a:gd name="T4" fmla="*/ 35 w 49"/>
                <a:gd name="T5" fmla="*/ 0 h 20"/>
                <a:gd name="T6" fmla="*/ 15 w 49"/>
                <a:gd name="T7" fmla="*/ 0 h 20"/>
                <a:gd name="T8" fmla="*/ 1 w 49"/>
                <a:gd name="T9" fmla="*/ 2 h 20"/>
                <a:gd name="T10" fmla="*/ 0 w 49"/>
                <a:gd name="T11" fmla="*/ 3 h 20"/>
                <a:gd name="T12" fmla="*/ 0 w 49"/>
                <a:gd name="T13" fmla="*/ 17 h 20"/>
                <a:gd name="T14" fmla="*/ 1 w 49"/>
                <a:gd name="T15" fmla="*/ 17 h 20"/>
                <a:gd name="T16" fmla="*/ 1 w 49"/>
                <a:gd name="T17" fmla="*/ 18 h 20"/>
                <a:gd name="T18" fmla="*/ 4 w 49"/>
                <a:gd name="T19" fmla="*/ 19 h 20"/>
                <a:gd name="T20" fmla="*/ 15 w 49"/>
                <a:gd name="T21" fmla="*/ 20 h 20"/>
                <a:gd name="T22" fmla="*/ 35 w 49"/>
                <a:gd name="T23" fmla="*/ 20 h 20"/>
                <a:gd name="T24" fmla="*/ 48 w 49"/>
                <a:gd name="T25" fmla="*/ 18 h 20"/>
                <a:gd name="T26" fmla="*/ 49 w 49"/>
                <a:gd name="T27" fmla="*/ 17 h 20"/>
                <a:gd name="T28" fmla="*/ 49 w 49"/>
                <a:gd name="T29" fmla="*/ 3 h 20"/>
                <a:gd name="T30" fmla="*/ 49 w 49"/>
                <a:gd name="T31" fmla="*/ 3 h 20"/>
                <a:gd name="T32" fmla="*/ 48 w 49"/>
                <a:gd name="T33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20">
                  <a:moveTo>
                    <a:pt x="48" y="3"/>
                  </a:moveTo>
                  <a:cubicBezTo>
                    <a:pt x="48" y="2"/>
                    <a:pt x="47" y="2"/>
                    <a:pt x="45" y="1"/>
                  </a:cubicBezTo>
                  <a:cubicBezTo>
                    <a:pt x="43" y="1"/>
                    <a:pt x="39" y="0"/>
                    <a:pt x="3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9" y="0"/>
                    <a:pt x="4" y="1"/>
                    <a:pt x="1" y="2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8"/>
                    <a:pt x="3" y="19"/>
                    <a:pt x="4" y="19"/>
                  </a:cubicBezTo>
                  <a:cubicBezTo>
                    <a:pt x="7" y="20"/>
                    <a:pt x="11" y="20"/>
                    <a:pt x="1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41" y="20"/>
                    <a:pt x="46" y="19"/>
                    <a:pt x="48" y="18"/>
                  </a:cubicBezTo>
                  <a:cubicBezTo>
                    <a:pt x="49" y="18"/>
                    <a:pt x="49" y="17"/>
                    <a:pt x="49" y="17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3"/>
                    <a:pt x="49" y="3"/>
                    <a:pt x="49" y="3"/>
                  </a:cubicBezTo>
                  <a:lnTo>
                    <a:pt x="48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42"/>
            <p:cNvSpPr>
              <a:spLocks noEditPoints="1"/>
            </p:cNvSpPr>
            <p:nvPr/>
          </p:nvSpPr>
          <p:spPr bwMode="auto">
            <a:xfrm>
              <a:off x="6854671" y="5566402"/>
              <a:ext cx="205792" cy="87001"/>
            </a:xfrm>
            <a:custGeom>
              <a:avLst/>
              <a:gdLst>
                <a:gd name="T0" fmla="*/ 47 w 52"/>
                <a:gd name="T1" fmla="*/ 0 h 22"/>
                <a:gd name="T2" fmla="*/ 4 w 52"/>
                <a:gd name="T3" fmla="*/ 0 h 22"/>
                <a:gd name="T4" fmla="*/ 0 w 52"/>
                <a:gd name="T5" fmla="*/ 1 h 22"/>
                <a:gd name="T6" fmla="*/ 0 w 52"/>
                <a:gd name="T7" fmla="*/ 1 h 22"/>
                <a:gd name="T8" fmla="*/ 0 w 52"/>
                <a:gd name="T9" fmla="*/ 22 h 22"/>
                <a:gd name="T10" fmla="*/ 0 w 52"/>
                <a:gd name="T11" fmla="*/ 22 h 22"/>
                <a:gd name="T12" fmla="*/ 4 w 52"/>
                <a:gd name="T13" fmla="*/ 22 h 22"/>
                <a:gd name="T14" fmla="*/ 47 w 52"/>
                <a:gd name="T15" fmla="*/ 22 h 22"/>
                <a:gd name="T16" fmla="*/ 52 w 52"/>
                <a:gd name="T17" fmla="*/ 22 h 22"/>
                <a:gd name="T18" fmla="*/ 52 w 52"/>
                <a:gd name="T19" fmla="*/ 22 h 22"/>
                <a:gd name="T20" fmla="*/ 52 w 52"/>
                <a:gd name="T21" fmla="*/ 1 h 22"/>
                <a:gd name="T22" fmla="*/ 51 w 52"/>
                <a:gd name="T23" fmla="*/ 1 h 22"/>
                <a:gd name="T24" fmla="*/ 47 w 52"/>
                <a:gd name="T25" fmla="*/ 0 h 22"/>
                <a:gd name="T26" fmla="*/ 8 w 52"/>
                <a:gd name="T27" fmla="*/ 16 h 22"/>
                <a:gd name="T28" fmla="*/ 8 w 52"/>
                <a:gd name="T29" fmla="*/ 16 h 22"/>
                <a:gd name="T30" fmla="*/ 8 w 52"/>
                <a:gd name="T31" fmla="*/ 17 h 22"/>
                <a:gd name="T32" fmla="*/ 6 w 52"/>
                <a:gd name="T33" fmla="*/ 18 h 22"/>
                <a:gd name="T34" fmla="*/ 3 w 52"/>
                <a:gd name="T35" fmla="*/ 18 h 22"/>
                <a:gd name="T36" fmla="*/ 1 w 52"/>
                <a:gd name="T37" fmla="*/ 17 h 22"/>
                <a:gd name="T38" fmla="*/ 1 w 52"/>
                <a:gd name="T39" fmla="*/ 16 h 22"/>
                <a:gd name="T40" fmla="*/ 1 w 52"/>
                <a:gd name="T41" fmla="*/ 4 h 22"/>
                <a:gd name="T42" fmla="*/ 1 w 52"/>
                <a:gd name="T43" fmla="*/ 2 h 22"/>
                <a:gd name="T44" fmla="*/ 3 w 52"/>
                <a:gd name="T45" fmla="*/ 1 h 22"/>
                <a:gd name="T46" fmla="*/ 6 w 52"/>
                <a:gd name="T47" fmla="*/ 1 h 22"/>
                <a:gd name="T48" fmla="*/ 8 w 52"/>
                <a:gd name="T49" fmla="*/ 2 h 22"/>
                <a:gd name="T50" fmla="*/ 8 w 52"/>
                <a:gd name="T51" fmla="*/ 4 h 22"/>
                <a:gd name="T52" fmla="*/ 8 w 52"/>
                <a:gd name="T53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2" h="22">
                  <a:moveTo>
                    <a:pt x="4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3" y="22"/>
                    <a:pt x="4" y="22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9" y="22"/>
                    <a:pt x="51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0" y="0"/>
                    <a:pt x="49" y="0"/>
                    <a:pt x="47" y="0"/>
                  </a:cubicBezTo>
                  <a:close/>
                  <a:moveTo>
                    <a:pt x="8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7"/>
                    <a:pt x="8" y="17"/>
                  </a:cubicBezTo>
                  <a:cubicBezTo>
                    <a:pt x="8" y="17"/>
                    <a:pt x="7" y="18"/>
                    <a:pt x="6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8"/>
                    <a:pt x="2" y="17"/>
                    <a:pt x="1" y="17"/>
                  </a:cubicBezTo>
                  <a:cubicBezTo>
                    <a:pt x="1" y="17"/>
                    <a:pt x="1" y="16"/>
                    <a:pt x="1" y="16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8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lnTo>
                    <a:pt x="8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Rectangle 43"/>
            <p:cNvSpPr>
              <a:spLocks noChangeArrowheads="1"/>
            </p:cNvSpPr>
            <p:nvPr/>
          </p:nvSpPr>
          <p:spPr bwMode="auto">
            <a:xfrm>
              <a:off x="6871402" y="5581459"/>
              <a:ext cx="3346" cy="4350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44"/>
            <p:cNvSpPr>
              <a:spLocks noEditPoints="1"/>
            </p:cNvSpPr>
            <p:nvPr/>
          </p:nvSpPr>
          <p:spPr bwMode="auto">
            <a:xfrm>
              <a:off x="9958270" y="5586479"/>
              <a:ext cx="296139" cy="220849"/>
            </a:xfrm>
            <a:custGeom>
              <a:avLst/>
              <a:gdLst>
                <a:gd name="T0" fmla="*/ 55 w 75"/>
                <a:gd name="T1" fmla="*/ 35 h 56"/>
                <a:gd name="T2" fmla="*/ 66 w 75"/>
                <a:gd name="T3" fmla="*/ 24 h 56"/>
                <a:gd name="T4" fmla="*/ 70 w 75"/>
                <a:gd name="T5" fmla="*/ 25 h 56"/>
                <a:gd name="T6" fmla="*/ 70 w 75"/>
                <a:gd name="T7" fmla="*/ 16 h 56"/>
                <a:gd name="T8" fmla="*/ 62 w 75"/>
                <a:gd name="T9" fmla="*/ 8 h 56"/>
                <a:gd name="T10" fmla="*/ 33 w 75"/>
                <a:gd name="T11" fmla="*/ 8 h 56"/>
                <a:gd name="T12" fmla="*/ 26 w 75"/>
                <a:gd name="T13" fmla="*/ 0 h 56"/>
                <a:gd name="T14" fmla="*/ 9 w 75"/>
                <a:gd name="T15" fmla="*/ 0 h 56"/>
                <a:gd name="T16" fmla="*/ 1 w 75"/>
                <a:gd name="T17" fmla="*/ 4 h 56"/>
                <a:gd name="T18" fmla="*/ 0 w 75"/>
                <a:gd name="T19" fmla="*/ 9 h 56"/>
                <a:gd name="T20" fmla="*/ 0 w 75"/>
                <a:gd name="T21" fmla="*/ 9 h 56"/>
                <a:gd name="T22" fmla="*/ 0 w 75"/>
                <a:gd name="T23" fmla="*/ 10 h 56"/>
                <a:gd name="T24" fmla="*/ 0 w 75"/>
                <a:gd name="T25" fmla="*/ 11 h 56"/>
                <a:gd name="T26" fmla="*/ 0 w 75"/>
                <a:gd name="T27" fmla="*/ 23 h 56"/>
                <a:gd name="T28" fmla="*/ 0 w 75"/>
                <a:gd name="T29" fmla="*/ 48 h 56"/>
                <a:gd name="T30" fmla="*/ 8 w 75"/>
                <a:gd name="T31" fmla="*/ 56 h 56"/>
                <a:gd name="T32" fmla="*/ 62 w 75"/>
                <a:gd name="T33" fmla="*/ 56 h 56"/>
                <a:gd name="T34" fmla="*/ 70 w 75"/>
                <a:gd name="T35" fmla="*/ 48 h 56"/>
                <a:gd name="T36" fmla="*/ 70 w 75"/>
                <a:gd name="T37" fmla="*/ 46 h 56"/>
                <a:gd name="T38" fmla="*/ 66 w 75"/>
                <a:gd name="T39" fmla="*/ 46 h 56"/>
                <a:gd name="T40" fmla="*/ 55 w 75"/>
                <a:gd name="T41" fmla="*/ 35 h 56"/>
                <a:gd name="T42" fmla="*/ 70 w 75"/>
                <a:gd name="T43" fmla="*/ 27 h 56"/>
                <a:gd name="T44" fmla="*/ 66 w 75"/>
                <a:gd name="T45" fmla="*/ 26 h 56"/>
                <a:gd name="T46" fmla="*/ 57 w 75"/>
                <a:gd name="T47" fmla="*/ 35 h 56"/>
                <a:gd name="T48" fmla="*/ 66 w 75"/>
                <a:gd name="T49" fmla="*/ 44 h 56"/>
                <a:gd name="T50" fmla="*/ 70 w 75"/>
                <a:gd name="T51" fmla="*/ 44 h 56"/>
                <a:gd name="T52" fmla="*/ 75 w 75"/>
                <a:gd name="T53" fmla="*/ 35 h 56"/>
                <a:gd name="T54" fmla="*/ 70 w 75"/>
                <a:gd name="T55" fmla="*/ 27 h 56"/>
                <a:gd name="T56" fmla="*/ 70 w 75"/>
                <a:gd name="T57" fmla="*/ 37 h 56"/>
                <a:gd name="T58" fmla="*/ 67 w 75"/>
                <a:gd name="T59" fmla="*/ 42 h 56"/>
                <a:gd name="T60" fmla="*/ 66 w 75"/>
                <a:gd name="T61" fmla="*/ 42 h 56"/>
                <a:gd name="T62" fmla="*/ 66 w 75"/>
                <a:gd name="T63" fmla="*/ 42 h 56"/>
                <a:gd name="T64" fmla="*/ 65 w 75"/>
                <a:gd name="T65" fmla="*/ 42 h 56"/>
                <a:gd name="T66" fmla="*/ 60 w 75"/>
                <a:gd name="T67" fmla="*/ 36 h 56"/>
                <a:gd name="T68" fmla="*/ 60 w 75"/>
                <a:gd name="T69" fmla="*/ 35 h 56"/>
                <a:gd name="T70" fmla="*/ 63 w 75"/>
                <a:gd name="T71" fmla="*/ 35 h 56"/>
                <a:gd name="T72" fmla="*/ 66 w 75"/>
                <a:gd name="T73" fmla="*/ 39 h 56"/>
                <a:gd name="T74" fmla="*/ 70 w 75"/>
                <a:gd name="T75" fmla="*/ 33 h 56"/>
                <a:gd name="T76" fmla="*/ 72 w 75"/>
                <a:gd name="T77" fmla="*/ 30 h 56"/>
                <a:gd name="T78" fmla="*/ 73 w 75"/>
                <a:gd name="T79" fmla="*/ 30 h 56"/>
                <a:gd name="T80" fmla="*/ 74 w 75"/>
                <a:gd name="T81" fmla="*/ 31 h 56"/>
                <a:gd name="T82" fmla="*/ 70 w 75"/>
                <a:gd name="T83" fmla="*/ 3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5" h="56">
                  <a:moveTo>
                    <a:pt x="55" y="35"/>
                  </a:moveTo>
                  <a:cubicBezTo>
                    <a:pt x="55" y="29"/>
                    <a:pt x="60" y="24"/>
                    <a:pt x="66" y="24"/>
                  </a:cubicBezTo>
                  <a:cubicBezTo>
                    <a:pt x="67" y="24"/>
                    <a:pt x="69" y="25"/>
                    <a:pt x="70" y="25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11"/>
                    <a:pt x="66" y="8"/>
                    <a:pt x="62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3"/>
                    <a:pt x="29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3" y="2"/>
                    <a:pt x="1" y="4"/>
                  </a:cubicBezTo>
                  <a:cubicBezTo>
                    <a:pt x="1" y="6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2"/>
                    <a:pt x="4" y="56"/>
                    <a:pt x="8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6" y="56"/>
                    <a:pt x="70" y="52"/>
                    <a:pt x="70" y="48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69" y="46"/>
                    <a:pt x="67" y="46"/>
                    <a:pt x="66" y="46"/>
                  </a:cubicBezTo>
                  <a:cubicBezTo>
                    <a:pt x="60" y="46"/>
                    <a:pt x="55" y="41"/>
                    <a:pt x="55" y="35"/>
                  </a:cubicBezTo>
                  <a:close/>
                  <a:moveTo>
                    <a:pt x="70" y="27"/>
                  </a:moveTo>
                  <a:cubicBezTo>
                    <a:pt x="69" y="27"/>
                    <a:pt x="67" y="26"/>
                    <a:pt x="66" y="26"/>
                  </a:cubicBezTo>
                  <a:cubicBezTo>
                    <a:pt x="61" y="26"/>
                    <a:pt x="57" y="30"/>
                    <a:pt x="57" y="35"/>
                  </a:cubicBezTo>
                  <a:cubicBezTo>
                    <a:pt x="57" y="40"/>
                    <a:pt x="61" y="44"/>
                    <a:pt x="66" y="44"/>
                  </a:cubicBezTo>
                  <a:cubicBezTo>
                    <a:pt x="67" y="44"/>
                    <a:pt x="69" y="44"/>
                    <a:pt x="70" y="44"/>
                  </a:cubicBezTo>
                  <a:cubicBezTo>
                    <a:pt x="73" y="42"/>
                    <a:pt x="75" y="39"/>
                    <a:pt x="75" y="35"/>
                  </a:cubicBezTo>
                  <a:cubicBezTo>
                    <a:pt x="75" y="32"/>
                    <a:pt x="73" y="28"/>
                    <a:pt x="70" y="27"/>
                  </a:cubicBezTo>
                  <a:close/>
                  <a:moveTo>
                    <a:pt x="70" y="37"/>
                  </a:moveTo>
                  <a:cubicBezTo>
                    <a:pt x="67" y="42"/>
                    <a:pt x="67" y="42"/>
                    <a:pt x="67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5" y="42"/>
                    <a:pt x="65" y="42"/>
                    <a:pt x="65" y="42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3" y="29"/>
                    <a:pt x="73" y="30"/>
                  </a:cubicBezTo>
                  <a:cubicBezTo>
                    <a:pt x="74" y="30"/>
                    <a:pt x="74" y="31"/>
                    <a:pt x="74" y="31"/>
                  </a:cubicBezTo>
                  <a:lnTo>
                    <a:pt x="70" y="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45"/>
            <p:cNvSpPr>
              <a:spLocks noEditPoints="1"/>
            </p:cNvSpPr>
            <p:nvPr/>
          </p:nvSpPr>
          <p:spPr bwMode="auto">
            <a:xfrm>
              <a:off x="9503187" y="5574767"/>
              <a:ext cx="304504" cy="240926"/>
            </a:xfrm>
            <a:custGeom>
              <a:avLst/>
              <a:gdLst>
                <a:gd name="T0" fmla="*/ 63 w 77"/>
                <a:gd name="T1" fmla="*/ 16 h 61"/>
                <a:gd name="T2" fmla="*/ 63 w 77"/>
                <a:gd name="T3" fmla="*/ 14 h 61"/>
                <a:gd name="T4" fmla="*/ 56 w 77"/>
                <a:gd name="T5" fmla="*/ 2 h 61"/>
                <a:gd name="T6" fmla="*/ 33 w 77"/>
                <a:gd name="T7" fmla="*/ 6 h 61"/>
                <a:gd name="T8" fmla="*/ 26 w 77"/>
                <a:gd name="T9" fmla="*/ 0 h 61"/>
                <a:gd name="T10" fmla="*/ 13 w 77"/>
                <a:gd name="T11" fmla="*/ 3 h 61"/>
                <a:gd name="T12" fmla="*/ 8 w 77"/>
                <a:gd name="T13" fmla="*/ 11 h 61"/>
                <a:gd name="T14" fmla="*/ 1 w 77"/>
                <a:gd name="T15" fmla="*/ 25 h 61"/>
                <a:gd name="T16" fmla="*/ 4 w 77"/>
                <a:gd name="T17" fmla="*/ 51 h 61"/>
                <a:gd name="T18" fmla="*/ 8 w 77"/>
                <a:gd name="T19" fmla="*/ 58 h 61"/>
                <a:gd name="T20" fmla="*/ 8 w 77"/>
                <a:gd name="T21" fmla="*/ 58 h 61"/>
                <a:gd name="T22" fmla="*/ 8 w 77"/>
                <a:gd name="T23" fmla="*/ 58 h 61"/>
                <a:gd name="T24" fmla="*/ 8 w 77"/>
                <a:gd name="T25" fmla="*/ 36 h 61"/>
                <a:gd name="T26" fmla="*/ 8 w 77"/>
                <a:gd name="T27" fmla="*/ 35 h 61"/>
                <a:gd name="T28" fmla="*/ 11 w 77"/>
                <a:gd name="T29" fmla="*/ 25 h 61"/>
                <a:gd name="T30" fmla="*/ 20 w 77"/>
                <a:gd name="T31" fmla="*/ 20 h 61"/>
                <a:gd name="T32" fmla="*/ 63 w 77"/>
                <a:gd name="T33" fmla="*/ 16 h 61"/>
                <a:gd name="T34" fmla="*/ 76 w 77"/>
                <a:gd name="T35" fmla="*/ 22 h 61"/>
                <a:gd name="T36" fmla="*/ 75 w 77"/>
                <a:gd name="T37" fmla="*/ 21 h 61"/>
                <a:gd name="T38" fmla="*/ 74 w 77"/>
                <a:gd name="T39" fmla="*/ 21 h 61"/>
                <a:gd name="T40" fmla="*/ 62 w 77"/>
                <a:gd name="T41" fmla="*/ 22 h 61"/>
                <a:gd name="T42" fmla="*/ 20 w 77"/>
                <a:gd name="T43" fmla="*/ 26 h 61"/>
                <a:gd name="T44" fmla="*/ 15 w 77"/>
                <a:gd name="T45" fmla="*/ 28 h 61"/>
                <a:gd name="T46" fmla="*/ 13 w 77"/>
                <a:gd name="T47" fmla="*/ 35 h 61"/>
                <a:gd name="T48" fmla="*/ 13 w 77"/>
                <a:gd name="T49" fmla="*/ 36 h 61"/>
                <a:gd name="T50" fmla="*/ 13 w 77"/>
                <a:gd name="T51" fmla="*/ 36 h 61"/>
                <a:gd name="T52" fmla="*/ 13 w 77"/>
                <a:gd name="T53" fmla="*/ 57 h 61"/>
                <a:gd name="T54" fmla="*/ 14 w 77"/>
                <a:gd name="T55" fmla="*/ 59 h 61"/>
                <a:gd name="T56" fmla="*/ 18 w 77"/>
                <a:gd name="T57" fmla="*/ 61 h 61"/>
                <a:gd name="T58" fmla="*/ 19 w 77"/>
                <a:gd name="T59" fmla="*/ 61 h 61"/>
                <a:gd name="T60" fmla="*/ 56 w 77"/>
                <a:gd name="T61" fmla="*/ 58 h 61"/>
                <a:gd name="T62" fmla="*/ 61 w 77"/>
                <a:gd name="T63" fmla="*/ 56 h 61"/>
                <a:gd name="T64" fmla="*/ 64 w 77"/>
                <a:gd name="T65" fmla="*/ 51 h 61"/>
                <a:gd name="T66" fmla="*/ 64 w 77"/>
                <a:gd name="T67" fmla="*/ 51 h 61"/>
                <a:gd name="T68" fmla="*/ 76 w 77"/>
                <a:gd name="T69" fmla="*/ 29 h 61"/>
                <a:gd name="T70" fmla="*/ 77 w 77"/>
                <a:gd name="T71" fmla="*/ 24 h 61"/>
                <a:gd name="T72" fmla="*/ 76 w 77"/>
                <a:gd name="T73" fmla="*/ 2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7" h="61">
                  <a:moveTo>
                    <a:pt x="63" y="16"/>
                  </a:moveTo>
                  <a:cubicBezTo>
                    <a:pt x="63" y="14"/>
                    <a:pt x="63" y="14"/>
                    <a:pt x="63" y="14"/>
                  </a:cubicBezTo>
                  <a:cubicBezTo>
                    <a:pt x="64" y="7"/>
                    <a:pt x="61" y="1"/>
                    <a:pt x="56" y="2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"/>
                    <a:pt x="28" y="0"/>
                    <a:pt x="26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1" y="3"/>
                    <a:pt x="8" y="7"/>
                    <a:pt x="8" y="11"/>
                  </a:cubicBezTo>
                  <a:cubicBezTo>
                    <a:pt x="3" y="12"/>
                    <a:pt x="0" y="18"/>
                    <a:pt x="1" y="25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4"/>
                    <a:pt x="6" y="57"/>
                    <a:pt x="8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5"/>
                    <a:pt x="8" y="35"/>
                  </a:cubicBezTo>
                  <a:cubicBezTo>
                    <a:pt x="8" y="31"/>
                    <a:pt x="9" y="28"/>
                    <a:pt x="11" y="25"/>
                  </a:cubicBezTo>
                  <a:cubicBezTo>
                    <a:pt x="13" y="22"/>
                    <a:pt x="16" y="20"/>
                    <a:pt x="20" y="20"/>
                  </a:cubicBezTo>
                  <a:lnTo>
                    <a:pt x="63" y="16"/>
                  </a:lnTo>
                  <a:close/>
                  <a:moveTo>
                    <a:pt x="76" y="22"/>
                  </a:moveTo>
                  <a:cubicBezTo>
                    <a:pt x="76" y="21"/>
                    <a:pt x="76" y="21"/>
                    <a:pt x="75" y="21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8" y="26"/>
                    <a:pt x="17" y="27"/>
                    <a:pt x="15" y="28"/>
                  </a:cubicBezTo>
                  <a:cubicBezTo>
                    <a:pt x="14" y="30"/>
                    <a:pt x="13" y="32"/>
                    <a:pt x="13" y="35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8"/>
                    <a:pt x="14" y="58"/>
                    <a:pt x="14" y="59"/>
                  </a:cubicBezTo>
                  <a:cubicBezTo>
                    <a:pt x="15" y="60"/>
                    <a:pt x="16" y="61"/>
                    <a:pt x="18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8" y="57"/>
                    <a:pt x="59" y="57"/>
                    <a:pt x="61" y="56"/>
                  </a:cubicBezTo>
                  <a:cubicBezTo>
                    <a:pt x="62" y="54"/>
                    <a:pt x="64" y="53"/>
                    <a:pt x="64" y="51"/>
                  </a:cubicBezTo>
                  <a:cubicBezTo>
                    <a:pt x="64" y="51"/>
                    <a:pt x="64" y="51"/>
                    <a:pt x="64" y="51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7" y="27"/>
                    <a:pt x="77" y="25"/>
                    <a:pt x="77" y="24"/>
                  </a:cubicBezTo>
                  <a:cubicBezTo>
                    <a:pt x="77" y="23"/>
                    <a:pt x="77" y="22"/>
                    <a:pt x="7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46"/>
            <p:cNvSpPr>
              <a:spLocks noEditPoints="1"/>
            </p:cNvSpPr>
            <p:nvPr/>
          </p:nvSpPr>
          <p:spPr bwMode="auto">
            <a:xfrm>
              <a:off x="8149650" y="5613248"/>
              <a:ext cx="316216" cy="214157"/>
            </a:xfrm>
            <a:custGeom>
              <a:avLst/>
              <a:gdLst>
                <a:gd name="T0" fmla="*/ 63 w 80"/>
                <a:gd name="T1" fmla="*/ 0 h 54"/>
                <a:gd name="T2" fmla="*/ 61 w 80"/>
                <a:gd name="T3" fmla="*/ 0 h 54"/>
                <a:gd name="T4" fmla="*/ 61 w 80"/>
                <a:gd name="T5" fmla="*/ 4 h 54"/>
                <a:gd name="T6" fmla="*/ 61 w 80"/>
                <a:gd name="T7" fmla="*/ 5 h 54"/>
                <a:gd name="T8" fmla="*/ 55 w 80"/>
                <a:gd name="T9" fmla="*/ 5 h 54"/>
                <a:gd name="T10" fmla="*/ 55 w 80"/>
                <a:gd name="T11" fmla="*/ 5 h 54"/>
                <a:gd name="T12" fmla="*/ 54 w 80"/>
                <a:gd name="T13" fmla="*/ 0 h 54"/>
                <a:gd name="T14" fmla="*/ 25 w 80"/>
                <a:gd name="T15" fmla="*/ 0 h 54"/>
                <a:gd name="T16" fmla="*/ 25 w 80"/>
                <a:gd name="T17" fmla="*/ 5 h 54"/>
                <a:gd name="T18" fmla="*/ 25 w 80"/>
                <a:gd name="T19" fmla="*/ 5 h 54"/>
                <a:gd name="T20" fmla="*/ 19 w 80"/>
                <a:gd name="T21" fmla="*/ 5 h 54"/>
                <a:gd name="T22" fmla="*/ 19 w 80"/>
                <a:gd name="T23" fmla="*/ 4 h 54"/>
                <a:gd name="T24" fmla="*/ 19 w 80"/>
                <a:gd name="T25" fmla="*/ 0 h 54"/>
                <a:gd name="T26" fmla="*/ 17 w 80"/>
                <a:gd name="T27" fmla="*/ 0 h 54"/>
                <a:gd name="T28" fmla="*/ 0 w 80"/>
                <a:gd name="T29" fmla="*/ 17 h 54"/>
                <a:gd name="T30" fmla="*/ 0 w 80"/>
                <a:gd name="T31" fmla="*/ 37 h 54"/>
                <a:gd name="T32" fmla="*/ 17 w 80"/>
                <a:gd name="T33" fmla="*/ 54 h 54"/>
                <a:gd name="T34" fmla="*/ 63 w 80"/>
                <a:gd name="T35" fmla="*/ 54 h 54"/>
                <a:gd name="T36" fmla="*/ 80 w 80"/>
                <a:gd name="T37" fmla="*/ 37 h 54"/>
                <a:gd name="T38" fmla="*/ 80 w 80"/>
                <a:gd name="T39" fmla="*/ 17 h 54"/>
                <a:gd name="T40" fmla="*/ 63 w 80"/>
                <a:gd name="T41" fmla="*/ 0 h 54"/>
                <a:gd name="T42" fmla="*/ 66 w 80"/>
                <a:gd name="T43" fmla="*/ 44 h 54"/>
                <a:gd name="T44" fmla="*/ 16 w 80"/>
                <a:gd name="T45" fmla="*/ 44 h 54"/>
                <a:gd name="T46" fmla="*/ 12 w 80"/>
                <a:gd name="T47" fmla="*/ 40 h 54"/>
                <a:gd name="T48" fmla="*/ 16 w 80"/>
                <a:gd name="T49" fmla="*/ 37 h 54"/>
                <a:gd name="T50" fmla="*/ 66 w 80"/>
                <a:gd name="T51" fmla="*/ 37 h 54"/>
                <a:gd name="T52" fmla="*/ 69 w 80"/>
                <a:gd name="T53" fmla="*/ 40 h 54"/>
                <a:gd name="T54" fmla="*/ 66 w 80"/>
                <a:gd name="T55" fmla="*/ 44 h 54"/>
                <a:gd name="T56" fmla="*/ 66 w 80"/>
                <a:gd name="T57" fmla="*/ 32 h 54"/>
                <a:gd name="T58" fmla="*/ 16 w 80"/>
                <a:gd name="T59" fmla="*/ 32 h 54"/>
                <a:gd name="T60" fmla="*/ 12 w 80"/>
                <a:gd name="T61" fmla="*/ 28 h 54"/>
                <a:gd name="T62" fmla="*/ 16 w 80"/>
                <a:gd name="T63" fmla="*/ 25 h 54"/>
                <a:gd name="T64" fmla="*/ 66 w 80"/>
                <a:gd name="T65" fmla="*/ 25 h 54"/>
                <a:gd name="T66" fmla="*/ 69 w 80"/>
                <a:gd name="T67" fmla="*/ 28 h 54"/>
                <a:gd name="T68" fmla="*/ 66 w 80"/>
                <a:gd name="T69" fmla="*/ 32 h 54"/>
                <a:gd name="T70" fmla="*/ 66 w 80"/>
                <a:gd name="T71" fmla="*/ 20 h 54"/>
                <a:gd name="T72" fmla="*/ 16 w 80"/>
                <a:gd name="T73" fmla="*/ 20 h 54"/>
                <a:gd name="T74" fmla="*/ 12 w 80"/>
                <a:gd name="T75" fmla="*/ 17 h 54"/>
                <a:gd name="T76" fmla="*/ 16 w 80"/>
                <a:gd name="T77" fmla="*/ 13 h 54"/>
                <a:gd name="T78" fmla="*/ 66 w 80"/>
                <a:gd name="T79" fmla="*/ 13 h 54"/>
                <a:gd name="T80" fmla="*/ 69 w 80"/>
                <a:gd name="T81" fmla="*/ 17 h 54"/>
                <a:gd name="T82" fmla="*/ 66 w 80"/>
                <a:gd name="T83" fmla="*/ 2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0" h="54">
                  <a:moveTo>
                    <a:pt x="63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61" y="2"/>
                    <a:pt x="61" y="3"/>
                    <a:pt x="61" y="4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3"/>
                    <a:pt x="55" y="2"/>
                    <a:pt x="54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2"/>
                    <a:pt x="25" y="3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3"/>
                    <a:pt x="19" y="2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6"/>
                    <a:pt x="7" y="54"/>
                    <a:pt x="17" y="54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72" y="54"/>
                    <a:pt x="80" y="46"/>
                    <a:pt x="80" y="37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80" y="8"/>
                    <a:pt x="72" y="0"/>
                    <a:pt x="63" y="0"/>
                  </a:cubicBezTo>
                  <a:close/>
                  <a:moveTo>
                    <a:pt x="66" y="44"/>
                  </a:moveTo>
                  <a:cubicBezTo>
                    <a:pt x="16" y="44"/>
                    <a:pt x="16" y="44"/>
                    <a:pt x="16" y="44"/>
                  </a:cubicBezTo>
                  <a:cubicBezTo>
                    <a:pt x="14" y="44"/>
                    <a:pt x="12" y="42"/>
                    <a:pt x="12" y="40"/>
                  </a:cubicBezTo>
                  <a:cubicBezTo>
                    <a:pt x="12" y="38"/>
                    <a:pt x="14" y="37"/>
                    <a:pt x="16" y="37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8" y="37"/>
                    <a:pt x="69" y="38"/>
                    <a:pt x="69" y="40"/>
                  </a:cubicBezTo>
                  <a:cubicBezTo>
                    <a:pt x="69" y="42"/>
                    <a:pt x="68" y="44"/>
                    <a:pt x="66" y="44"/>
                  </a:cubicBezTo>
                  <a:close/>
                  <a:moveTo>
                    <a:pt x="66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14" y="32"/>
                    <a:pt x="12" y="30"/>
                    <a:pt x="12" y="28"/>
                  </a:cubicBezTo>
                  <a:cubicBezTo>
                    <a:pt x="12" y="26"/>
                    <a:pt x="14" y="25"/>
                    <a:pt x="16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8" y="25"/>
                    <a:pt x="69" y="26"/>
                    <a:pt x="69" y="28"/>
                  </a:cubicBezTo>
                  <a:cubicBezTo>
                    <a:pt x="69" y="30"/>
                    <a:pt x="68" y="32"/>
                    <a:pt x="66" y="32"/>
                  </a:cubicBezTo>
                  <a:close/>
                  <a:moveTo>
                    <a:pt x="66" y="20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4" y="20"/>
                    <a:pt x="12" y="19"/>
                    <a:pt x="12" y="17"/>
                  </a:cubicBezTo>
                  <a:cubicBezTo>
                    <a:pt x="12" y="15"/>
                    <a:pt x="14" y="13"/>
                    <a:pt x="16" y="13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8" y="13"/>
                    <a:pt x="69" y="15"/>
                    <a:pt x="69" y="17"/>
                  </a:cubicBezTo>
                  <a:cubicBezTo>
                    <a:pt x="69" y="19"/>
                    <a:pt x="68" y="20"/>
                    <a:pt x="66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47"/>
            <p:cNvSpPr/>
            <p:nvPr/>
          </p:nvSpPr>
          <p:spPr bwMode="auto">
            <a:xfrm>
              <a:off x="8228285" y="5566402"/>
              <a:ext cx="158945" cy="63578"/>
            </a:xfrm>
            <a:custGeom>
              <a:avLst/>
              <a:gdLst>
                <a:gd name="T0" fmla="*/ 40 w 40"/>
                <a:gd name="T1" fmla="*/ 12 h 16"/>
                <a:gd name="T2" fmla="*/ 29 w 40"/>
                <a:gd name="T3" fmla="*/ 0 h 16"/>
                <a:gd name="T4" fmla="*/ 11 w 40"/>
                <a:gd name="T5" fmla="*/ 0 h 16"/>
                <a:gd name="T6" fmla="*/ 0 w 40"/>
                <a:gd name="T7" fmla="*/ 12 h 16"/>
                <a:gd name="T8" fmla="*/ 0 w 40"/>
                <a:gd name="T9" fmla="*/ 16 h 16"/>
                <a:gd name="T10" fmla="*/ 4 w 40"/>
                <a:gd name="T11" fmla="*/ 16 h 16"/>
                <a:gd name="T12" fmla="*/ 4 w 40"/>
                <a:gd name="T13" fmla="*/ 12 h 16"/>
                <a:gd name="T14" fmla="*/ 13 w 40"/>
                <a:gd name="T15" fmla="*/ 3 h 16"/>
                <a:gd name="T16" fmla="*/ 27 w 40"/>
                <a:gd name="T17" fmla="*/ 3 h 16"/>
                <a:gd name="T18" fmla="*/ 35 w 40"/>
                <a:gd name="T19" fmla="*/ 12 h 16"/>
                <a:gd name="T20" fmla="*/ 36 w 40"/>
                <a:gd name="T21" fmla="*/ 16 h 16"/>
                <a:gd name="T22" fmla="*/ 40 w 40"/>
                <a:gd name="T23" fmla="*/ 16 h 16"/>
                <a:gd name="T24" fmla="*/ 40 w 40"/>
                <a:gd name="T25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16">
                  <a:moveTo>
                    <a:pt x="40" y="12"/>
                  </a:moveTo>
                  <a:cubicBezTo>
                    <a:pt x="38" y="5"/>
                    <a:pt x="34" y="0"/>
                    <a:pt x="2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" y="0"/>
                    <a:pt x="1" y="5"/>
                    <a:pt x="0" y="12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5"/>
                    <a:pt x="4" y="14"/>
                    <a:pt x="4" y="12"/>
                  </a:cubicBezTo>
                  <a:cubicBezTo>
                    <a:pt x="6" y="7"/>
                    <a:pt x="9" y="3"/>
                    <a:pt x="13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31" y="3"/>
                    <a:pt x="34" y="7"/>
                    <a:pt x="35" y="12"/>
                  </a:cubicBezTo>
                  <a:cubicBezTo>
                    <a:pt x="36" y="14"/>
                    <a:pt x="36" y="15"/>
                    <a:pt x="36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5"/>
                    <a:pt x="40" y="14"/>
                    <a:pt x="4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48"/>
            <p:cNvSpPr/>
            <p:nvPr/>
          </p:nvSpPr>
          <p:spPr bwMode="auto">
            <a:xfrm>
              <a:off x="8619790" y="5685191"/>
              <a:ext cx="272716" cy="130502"/>
            </a:xfrm>
            <a:custGeom>
              <a:avLst/>
              <a:gdLst>
                <a:gd name="T0" fmla="*/ 43 w 69"/>
                <a:gd name="T1" fmla="*/ 6 h 33"/>
                <a:gd name="T2" fmla="*/ 41 w 69"/>
                <a:gd name="T3" fmla="*/ 8 h 33"/>
                <a:gd name="T4" fmla="*/ 28 w 69"/>
                <a:gd name="T5" fmla="*/ 8 h 33"/>
                <a:gd name="T6" fmla="*/ 26 w 69"/>
                <a:gd name="T7" fmla="*/ 6 h 33"/>
                <a:gd name="T8" fmla="*/ 26 w 69"/>
                <a:gd name="T9" fmla="*/ 0 h 33"/>
                <a:gd name="T10" fmla="*/ 0 w 69"/>
                <a:gd name="T11" fmla="*/ 0 h 33"/>
                <a:gd name="T12" fmla="*/ 0 w 69"/>
                <a:gd name="T13" fmla="*/ 27 h 33"/>
                <a:gd name="T14" fmla="*/ 7 w 69"/>
                <a:gd name="T15" fmla="*/ 33 h 33"/>
                <a:gd name="T16" fmla="*/ 62 w 69"/>
                <a:gd name="T17" fmla="*/ 33 h 33"/>
                <a:gd name="T18" fmla="*/ 69 w 69"/>
                <a:gd name="T19" fmla="*/ 27 h 33"/>
                <a:gd name="T20" fmla="*/ 69 w 69"/>
                <a:gd name="T21" fmla="*/ 0 h 33"/>
                <a:gd name="T22" fmla="*/ 43 w 69"/>
                <a:gd name="T23" fmla="*/ 0 h 33"/>
                <a:gd name="T24" fmla="*/ 43 w 69"/>
                <a:gd name="T25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33">
                  <a:moveTo>
                    <a:pt x="43" y="6"/>
                  </a:moveTo>
                  <a:cubicBezTo>
                    <a:pt x="43" y="7"/>
                    <a:pt x="42" y="8"/>
                    <a:pt x="41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8"/>
                    <a:pt x="26" y="7"/>
                    <a:pt x="26" y="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0"/>
                    <a:pt x="3" y="33"/>
                    <a:pt x="7" y="33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6" y="33"/>
                    <a:pt x="69" y="30"/>
                    <a:pt x="69" y="27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43" y="0"/>
                    <a:pt x="43" y="0"/>
                    <a:pt x="43" y="0"/>
                  </a:cubicBezTo>
                  <a:lnTo>
                    <a:pt x="43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49"/>
            <p:cNvSpPr>
              <a:spLocks noEditPoints="1"/>
            </p:cNvSpPr>
            <p:nvPr/>
          </p:nvSpPr>
          <p:spPr bwMode="auto">
            <a:xfrm>
              <a:off x="8619790" y="5574767"/>
              <a:ext cx="272716" cy="98713"/>
            </a:xfrm>
            <a:custGeom>
              <a:avLst/>
              <a:gdLst>
                <a:gd name="T0" fmla="*/ 62 w 69"/>
                <a:gd name="T1" fmla="*/ 11 h 25"/>
                <a:gd name="T2" fmla="*/ 46 w 69"/>
                <a:gd name="T3" fmla="*/ 11 h 25"/>
                <a:gd name="T4" fmla="*/ 46 w 69"/>
                <a:gd name="T5" fmla="*/ 4 h 25"/>
                <a:gd name="T6" fmla="*/ 42 w 69"/>
                <a:gd name="T7" fmla="*/ 0 h 25"/>
                <a:gd name="T8" fmla="*/ 27 w 69"/>
                <a:gd name="T9" fmla="*/ 0 h 25"/>
                <a:gd name="T10" fmla="*/ 23 w 69"/>
                <a:gd name="T11" fmla="*/ 4 h 25"/>
                <a:gd name="T12" fmla="*/ 23 w 69"/>
                <a:gd name="T13" fmla="*/ 11 h 25"/>
                <a:gd name="T14" fmla="*/ 7 w 69"/>
                <a:gd name="T15" fmla="*/ 11 h 25"/>
                <a:gd name="T16" fmla="*/ 0 w 69"/>
                <a:gd name="T17" fmla="*/ 18 h 25"/>
                <a:gd name="T18" fmla="*/ 0 w 69"/>
                <a:gd name="T19" fmla="*/ 25 h 25"/>
                <a:gd name="T20" fmla="*/ 69 w 69"/>
                <a:gd name="T21" fmla="*/ 25 h 25"/>
                <a:gd name="T22" fmla="*/ 69 w 69"/>
                <a:gd name="T23" fmla="*/ 18 h 25"/>
                <a:gd name="T24" fmla="*/ 62 w 69"/>
                <a:gd name="T25" fmla="*/ 11 h 25"/>
                <a:gd name="T26" fmla="*/ 28 w 69"/>
                <a:gd name="T27" fmla="*/ 5 h 25"/>
                <a:gd name="T28" fmla="*/ 42 w 69"/>
                <a:gd name="T29" fmla="*/ 5 h 25"/>
                <a:gd name="T30" fmla="*/ 42 w 69"/>
                <a:gd name="T31" fmla="*/ 11 h 25"/>
                <a:gd name="T32" fmla="*/ 28 w 69"/>
                <a:gd name="T33" fmla="*/ 11 h 25"/>
                <a:gd name="T34" fmla="*/ 28 w 69"/>
                <a:gd name="T35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25">
                  <a:moveTo>
                    <a:pt x="62" y="11"/>
                  </a:moveTo>
                  <a:cubicBezTo>
                    <a:pt x="46" y="11"/>
                    <a:pt x="46" y="11"/>
                    <a:pt x="46" y="11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2"/>
                    <a:pt x="44" y="0"/>
                    <a:pt x="42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5" y="0"/>
                    <a:pt x="23" y="2"/>
                    <a:pt x="23" y="4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3" y="11"/>
                    <a:pt x="0" y="14"/>
                    <a:pt x="0" y="1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18"/>
                    <a:pt x="69" y="18"/>
                    <a:pt x="69" y="18"/>
                  </a:cubicBezTo>
                  <a:cubicBezTo>
                    <a:pt x="69" y="14"/>
                    <a:pt x="66" y="11"/>
                    <a:pt x="62" y="11"/>
                  </a:cubicBezTo>
                  <a:close/>
                  <a:moveTo>
                    <a:pt x="28" y="5"/>
                  </a:moveTo>
                  <a:cubicBezTo>
                    <a:pt x="42" y="5"/>
                    <a:pt x="42" y="5"/>
                    <a:pt x="42" y="5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28" y="11"/>
                    <a:pt x="28" y="11"/>
                    <a:pt x="28" y="11"/>
                  </a:cubicBezTo>
                  <a:lnTo>
                    <a:pt x="28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50"/>
            <p:cNvSpPr>
              <a:spLocks noEditPoints="1"/>
            </p:cNvSpPr>
            <p:nvPr/>
          </p:nvSpPr>
          <p:spPr bwMode="auto">
            <a:xfrm>
              <a:off x="10468566" y="5563056"/>
              <a:ext cx="177349" cy="269370"/>
            </a:xfrm>
            <a:custGeom>
              <a:avLst/>
              <a:gdLst>
                <a:gd name="T0" fmla="*/ 33 w 45"/>
                <a:gd name="T1" fmla="*/ 0 h 68"/>
                <a:gd name="T2" fmla="*/ 11 w 45"/>
                <a:gd name="T3" fmla="*/ 0 h 68"/>
                <a:gd name="T4" fmla="*/ 0 w 45"/>
                <a:gd name="T5" fmla="*/ 11 h 68"/>
                <a:gd name="T6" fmla="*/ 0 w 45"/>
                <a:gd name="T7" fmla="*/ 56 h 68"/>
                <a:gd name="T8" fmla="*/ 11 w 45"/>
                <a:gd name="T9" fmla="*/ 68 h 68"/>
                <a:gd name="T10" fmla="*/ 33 w 45"/>
                <a:gd name="T11" fmla="*/ 68 h 68"/>
                <a:gd name="T12" fmla="*/ 45 w 45"/>
                <a:gd name="T13" fmla="*/ 56 h 68"/>
                <a:gd name="T14" fmla="*/ 45 w 45"/>
                <a:gd name="T15" fmla="*/ 11 h 68"/>
                <a:gd name="T16" fmla="*/ 33 w 45"/>
                <a:gd name="T17" fmla="*/ 0 h 68"/>
                <a:gd name="T18" fmla="*/ 12 w 45"/>
                <a:gd name="T19" fmla="*/ 61 h 68"/>
                <a:gd name="T20" fmla="*/ 8 w 45"/>
                <a:gd name="T21" fmla="*/ 57 h 68"/>
                <a:gd name="T22" fmla="*/ 12 w 45"/>
                <a:gd name="T23" fmla="*/ 52 h 68"/>
                <a:gd name="T24" fmla="*/ 17 w 45"/>
                <a:gd name="T25" fmla="*/ 57 h 68"/>
                <a:gd name="T26" fmla="*/ 12 w 45"/>
                <a:gd name="T27" fmla="*/ 61 h 68"/>
                <a:gd name="T28" fmla="*/ 22 w 45"/>
                <a:gd name="T29" fmla="*/ 66 h 68"/>
                <a:gd name="T30" fmla="*/ 17 w 45"/>
                <a:gd name="T31" fmla="*/ 60 h 68"/>
                <a:gd name="T32" fmla="*/ 22 w 45"/>
                <a:gd name="T33" fmla="*/ 54 h 68"/>
                <a:gd name="T34" fmla="*/ 28 w 45"/>
                <a:gd name="T35" fmla="*/ 60 h 68"/>
                <a:gd name="T36" fmla="*/ 22 w 45"/>
                <a:gd name="T37" fmla="*/ 66 h 68"/>
                <a:gd name="T38" fmla="*/ 33 w 45"/>
                <a:gd name="T39" fmla="*/ 61 h 68"/>
                <a:gd name="T40" fmla="*/ 28 w 45"/>
                <a:gd name="T41" fmla="*/ 57 h 68"/>
                <a:gd name="T42" fmla="*/ 33 w 45"/>
                <a:gd name="T43" fmla="*/ 52 h 68"/>
                <a:gd name="T44" fmla="*/ 37 w 45"/>
                <a:gd name="T45" fmla="*/ 57 h 68"/>
                <a:gd name="T46" fmla="*/ 33 w 45"/>
                <a:gd name="T47" fmla="*/ 61 h 68"/>
                <a:gd name="T48" fmla="*/ 42 w 45"/>
                <a:gd name="T49" fmla="*/ 42 h 68"/>
                <a:gd name="T50" fmla="*/ 32 w 45"/>
                <a:gd name="T51" fmla="*/ 51 h 68"/>
                <a:gd name="T52" fmla="*/ 13 w 45"/>
                <a:gd name="T53" fmla="*/ 51 h 68"/>
                <a:gd name="T54" fmla="*/ 3 w 45"/>
                <a:gd name="T55" fmla="*/ 42 h 68"/>
                <a:gd name="T56" fmla="*/ 3 w 45"/>
                <a:gd name="T57" fmla="*/ 12 h 68"/>
                <a:gd name="T58" fmla="*/ 13 w 45"/>
                <a:gd name="T59" fmla="*/ 4 h 68"/>
                <a:gd name="T60" fmla="*/ 32 w 45"/>
                <a:gd name="T61" fmla="*/ 4 h 68"/>
                <a:gd name="T62" fmla="*/ 42 w 45"/>
                <a:gd name="T63" fmla="*/ 12 h 68"/>
                <a:gd name="T64" fmla="*/ 42 w 45"/>
                <a:gd name="T65" fmla="*/ 4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5" h="68">
                  <a:moveTo>
                    <a:pt x="33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2"/>
                    <a:pt x="5" y="68"/>
                    <a:pt x="11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40" y="68"/>
                    <a:pt x="45" y="62"/>
                    <a:pt x="45" y="56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5"/>
                    <a:pt x="40" y="0"/>
                    <a:pt x="33" y="0"/>
                  </a:cubicBezTo>
                  <a:close/>
                  <a:moveTo>
                    <a:pt x="12" y="61"/>
                  </a:moveTo>
                  <a:cubicBezTo>
                    <a:pt x="10" y="61"/>
                    <a:pt x="8" y="59"/>
                    <a:pt x="8" y="57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15" y="52"/>
                    <a:pt x="17" y="54"/>
                    <a:pt x="17" y="57"/>
                  </a:cubicBezTo>
                  <a:cubicBezTo>
                    <a:pt x="17" y="59"/>
                    <a:pt x="15" y="61"/>
                    <a:pt x="12" y="61"/>
                  </a:cubicBezTo>
                  <a:close/>
                  <a:moveTo>
                    <a:pt x="22" y="66"/>
                  </a:moveTo>
                  <a:cubicBezTo>
                    <a:pt x="19" y="66"/>
                    <a:pt x="17" y="64"/>
                    <a:pt x="17" y="60"/>
                  </a:cubicBezTo>
                  <a:cubicBezTo>
                    <a:pt x="17" y="57"/>
                    <a:pt x="19" y="54"/>
                    <a:pt x="22" y="54"/>
                  </a:cubicBezTo>
                  <a:cubicBezTo>
                    <a:pt x="26" y="54"/>
                    <a:pt x="28" y="57"/>
                    <a:pt x="28" y="60"/>
                  </a:cubicBezTo>
                  <a:cubicBezTo>
                    <a:pt x="28" y="64"/>
                    <a:pt x="26" y="66"/>
                    <a:pt x="22" y="66"/>
                  </a:cubicBezTo>
                  <a:close/>
                  <a:moveTo>
                    <a:pt x="33" y="61"/>
                  </a:moveTo>
                  <a:cubicBezTo>
                    <a:pt x="30" y="61"/>
                    <a:pt x="28" y="59"/>
                    <a:pt x="28" y="57"/>
                  </a:cubicBezTo>
                  <a:cubicBezTo>
                    <a:pt x="28" y="54"/>
                    <a:pt x="30" y="52"/>
                    <a:pt x="33" y="52"/>
                  </a:cubicBezTo>
                  <a:cubicBezTo>
                    <a:pt x="35" y="52"/>
                    <a:pt x="37" y="54"/>
                    <a:pt x="37" y="57"/>
                  </a:cubicBezTo>
                  <a:cubicBezTo>
                    <a:pt x="37" y="59"/>
                    <a:pt x="35" y="61"/>
                    <a:pt x="33" y="61"/>
                  </a:cubicBezTo>
                  <a:close/>
                  <a:moveTo>
                    <a:pt x="42" y="42"/>
                  </a:moveTo>
                  <a:cubicBezTo>
                    <a:pt x="42" y="47"/>
                    <a:pt x="37" y="51"/>
                    <a:pt x="32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7" y="51"/>
                    <a:pt x="3" y="47"/>
                    <a:pt x="3" y="4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8"/>
                    <a:pt x="7" y="4"/>
                    <a:pt x="13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7" y="4"/>
                    <a:pt x="42" y="8"/>
                    <a:pt x="42" y="12"/>
                  </a:cubicBezTo>
                  <a:lnTo>
                    <a:pt x="42" y="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51"/>
            <p:cNvSpPr/>
            <p:nvPr/>
          </p:nvSpPr>
          <p:spPr bwMode="auto">
            <a:xfrm>
              <a:off x="7756471" y="5542978"/>
              <a:ext cx="199099" cy="102060"/>
            </a:xfrm>
            <a:custGeom>
              <a:avLst/>
              <a:gdLst>
                <a:gd name="T0" fmla="*/ 14 w 50"/>
                <a:gd name="T1" fmla="*/ 25 h 26"/>
                <a:gd name="T2" fmla="*/ 25 w 50"/>
                <a:gd name="T3" fmla="*/ 14 h 26"/>
                <a:gd name="T4" fmla="*/ 36 w 50"/>
                <a:gd name="T5" fmla="*/ 25 h 26"/>
                <a:gd name="T6" fmla="*/ 36 w 50"/>
                <a:gd name="T7" fmla="*/ 26 h 26"/>
                <a:gd name="T8" fmla="*/ 50 w 50"/>
                <a:gd name="T9" fmla="*/ 26 h 26"/>
                <a:gd name="T10" fmla="*/ 50 w 50"/>
                <a:gd name="T11" fmla="*/ 25 h 26"/>
                <a:gd name="T12" fmla="*/ 25 w 50"/>
                <a:gd name="T13" fmla="*/ 0 h 26"/>
                <a:gd name="T14" fmla="*/ 0 w 50"/>
                <a:gd name="T15" fmla="*/ 25 h 26"/>
                <a:gd name="T16" fmla="*/ 0 w 50"/>
                <a:gd name="T17" fmla="*/ 26 h 26"/>
                <a:gd name="T18" fmla="*/ 14 w 50"/>
                <a:gd name="T19" fmla="*/ 26 h 26"/>
                <a:gd name="T20" fmla="*/ 14 w 50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26">
                  <a:moveTo>
                    <a:pt x="14" y="25"/>
                  </a:moveTo>
                  <a:cubicBezTo>
                    <a:pt x="14" y="19"/>
                    <a:pt x="19" y="14"/>
                    <a:pt x="25" y="14"/>
                  </a:cubicBezTo>
                  <a:cubicBezTo>
                    <a:pt x="31" y="14"/>
                    <a:pt x="36" y="19"/>
                    <a:pt x="36" y="25"/>
                  </a:cubicBezTo>
                  <a:cubicBezTo>
                    <a:pt x="36" y="25"/>
                    <a:pt x="36" y="26"/>
                    <a:pt x="36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0" y="25"/>
                    <a:pt x="50" y="25"/>
                  </a:cubicBezTo>
                  <a:cubicBezTo>
                    <a:pt x="50" y="11"/>
                    <a:pt x="39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5"/>
                    <a:pt x="14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52"/>
            <p:cNvSpPr/>
            <p:nvPr/>
          </p:nvSpPr>
          <p:spPr bwMode="auto">
            <a:xfrm>
              <a:off x="7816703" y="5601536"/>
              <a:ext cx="78636" cy="43501"/>
            </a:xfrm>
            <a:custGeom>
              <a:avLst/>
              <a:gdLst>
                <a:gd name="T0" fmla="*/ 4 w 20"/>
                <a:gd name="T1" fmla="*/ 10 h 11"/>
                <a:gd name="T2" fmla="*/ 10 w 20"/>
                <a:gd name="T3" fmla="*/ 4 h 11"/>
                <a:gd name="T4" fmla="*/ 16 w 20"/>
                <a:gd name="T5" fmla="*/ 10 h 11"/>
                <a:gd name="T6" fmla="*/ 16 w 20"/>
                <a:gd name="T7" fmla="*/ 11 h 11"/>
                <a:gd name="T8" fmla="*/ 20 w 20"/>
                <a:gd name="T9" fmla="*/ 11 h 11"/>
                <a:gd name="T10" fmla="*/ 20 w 20"/>
                <a:gd name="T11" fmla="*/ 10 h 11"/>
                <a:gd name="T12" fmla="*/ 10 w 20"/>
                <a:gd name="T13" fmla="*/ 0 h 11"/>
                <a:gd name="T14" fmla="*/ 0 w 20"/>
                <a:gd name="T15" fmla="*/ 10 h 11"/>
                <a:gd name="T16" fmla="*/ 0 w 20"/>
                <a:gd name="T17" fmla="*/ 11 h 11"/>
                <a:gd name="T18" fmla="*/ 4 w 20"/>
                <a:gd name="T19" fmla="*/ 11 h 11"/>
                <a:gd name="T20" fmla="*/ 4 w 20"/>
                <a:gd name="T2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11">
                  <a:moveTo>
                    <a:pt x="4" y="10"/>
                  </a:move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0"/>
                    <a:pt x="16" y="11"/>
                    <a:pt x="16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0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0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53"/>
            <p:cNvSpPr>
              <a:spLocks noEditPoints="1"/>
            </p:cNvSpPr>
            <p:nvPr/>
          </p:nvSpPr>
          <p:spPr bwMode="auto">
            <a:xfrm>
              <a:off x="7741414" y="5650057"/>
              <a:ext cx="234234" cy="200772"/>
            </a:xfrm>
            <a:custGeom>
              <a:avLst/>
              <a:gdLst>
                <a:gd name="T0" fmla="*/ 57 w 59"/>
                <a:gd name="T1" fmla="*/ 0 h 51"/>
                <a:gd name="T2" fmla="*/ 54 w 59"/>
                <a:gd name="T3" fmla="*/ 0 h 51"/>
                <a:gd name="T4" fmla="*/ 40 w 59"/>
                <a:gd name="T5" fmla="*/ 0 h 51"/>
                <a:gd name="T6" fmla="*/ 39 w 59"/>
                <a:gd name="T7" fmla="*/ 0 h 51"/>
                <a:gd name="T8" fmla="*/ 35 w 59"/>
                <a:gd name="T9" fmla="*/ 0 h 51"/>
                <a:gd name="T10" fmla="*/ 23 w 59"/>
                <a:gd name="T11" fmla="*/ 0 h 51"/>
                <a:gd name="T12" fmla="*/ 19 w 59"/>
                <a:gd name="T13" fmla="*/ 0 h 51"/>
                <a:gd name="T14" fmla="*/ 18 w 59"/>
                <a:gd name="T15" fmla="*/ 0 h 51"/>
                <a:gd name="T16" fmla="*/ 4 w 59"/>
                <a:gd name="T17" fmla="*/ 0 h 51"/>
                <a:gd name="T18" fmla="*/ 2 w 59"/>
                <a:gd name="T19" fmla="*/ 0 h 51"/>
                <a:gd name="T20" fmla="*/ 0 w 59"/>
                <a:gd name="T21" fmla="*/ 2 h 51"/>
                <a:gd name="T22" fmla="*/ 0 w 59"/>
                <a:gd name="T23" fmla="*/ 49 h 51"/>
                <a:gd name="T24" fmla="*/ 2 w 59"/>
                <a:gd name="T25" fmla="*/ 51 h 51"/>
                <a:gd name="T26" fmla="*/ 57 w 59"/>
                <a:gd name="T27" fmla="*/ 51 h 51"/>
                <a:gd name="T28" fmla="*/ 59 w 59"/>
                <a:gd name="T29" fmla="*/ 49 h 51"/>
                <a:gd name="T30" fmla="*/ 59 w 59"/>
                <a:gd name="T31" fmla="*/ 2 h 51"/>
                <a:gd name="T32" fmla="*/ 57 w 59"/>
                <a:gd name="T33" fmla="*/ 0 h 51"/>
                <a:gd name="T34" fmla="*/ 54 w 59"/>
                <a:gd name="T35" fmla="*/ 44 h 51"/>
                <a:gd name="T36" fmla="*/ 52 w 59"/>
                <a:gd name="T37" fmla="*/ 46 h 51"/>
                <a:gd name="T38" fmla="*/ 7 w 59"/>
                <a:gd name="T39" fmla="*/ 46 h 51"/>
                <a:gd name="T40" fmla="*/ 5 w 59"/>
                <a:gd name="T41" fmla="*/ 44 h 51"/>
                <a:gd name="T42" fmla="*/ 5 w 59"/>
                <a:gd name="T43" fmla="*/ 6 h 51"/>
                <a:gd name="T44" fmla="*/ 7 w 59"/>
                <a:gd name="T45" fmla="*/ 4 h 51"/>
                <a:gd name="T46" fmla="*/ 8 w 59"/>
                <a:gd name="T47" fmla="*/ 4 h 51"/>
                <a:gd name="T48" fmla="*/ 20 w 59"/>
                <a:gd name="T49" fmla="*/ 4 h 51"/>
                <a:gd name="T50" fmla="*/ 20 w 59"/>
                <a:gd name="T51" fmla="*/ 4 h 51"/>
                <a:gd name="T52" fmla="*/ 24 w 59"/>
                <a:gd name="T53" fmla="*/ 4 h 51"/>
                <a:gd name="T54" fmla="*/ 34 w 59"/>
                <a:gd name="T55" fmla="*/ 4 h 51"/>
                <a:gd name="T56" fmla="*/ 37 w 59"/>
                <a:gd name="T57" fmla="*/ 4 h 51"/>
                <a:gd name="T58" fmla="*/ 38 w 59"/>
                <a:gd name="T59" fmla="*/ 4 h 51"/>
                <a:gd name="T60" fmla="*/ 49 w 59"/>
                <a:gd name="T61" fmla="*/ 4 h 51"/>
                <a:gd name="T62" fmla="*/ 52 w 59"/>
                <a:gd name="T63" fmla="*/ 4 h 51"/>
                <a:gd name="T64" fmla="*/ 54 w 59"/>
                <a:gd name="T65" fmla="*/ 6 h 51"/>
                <a:gd name="T66" fmla="*/ 54 w 59"/>
                <a:gd name="T67" fmla="*/ 4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9" h="51">
                  <a:moveTo>
                    <a:pt x="57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1" y="51"/>
                    <a:pt x="2" y="51"/>
                  </a:cubicBezTo>
                  <a:cubicBezTo>
                    <a:pt x="57" y="51"/>
                    <a:pt x="57" y="51"/>
                    <a:pt x="57" y="51"/>
                  </a:cubicBezTo>
                  <a:cubicBezTo>
                    <a:pt x="58" y="51"/>
                    <a:pt x="59" y="50"/>
                    <a:pt x="59" y="49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58" y="0"/>
                    <a:pt x="57" y="0"/>
                  </a:cubicBezTo>
                  <a:close/>
                  <a:moveTo>
                    <a:pt x="54" y="44"/>
                  </a:moveTo>
                  <a:cubicBezTo>
                    <a:pt x="54" y="45"/>
                    <a:pt x="53" y="46"/>
                    <a:pt x="52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5" y="46"/>
                    <a:pt x="5" y="45"/>
                    <a:pt x="5" y="44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3" y="4"/>
                    <a:pt x="54" y="5"/>
                    <a:pt x="54" y="6"/>
                  </a:cubicBezTo>
                  <a:lnTo>
                    <a:pt x="54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54"/>
            <p:cNvSpPr/>
            <p:nvPr/>
          </p:nvSpPr>
          <p:spPr bwMode="auto">
            <a:xfrm>
              <a:off x="7761491" y="5670134"/>
              <a:ext cx="189061" cy="157271"/>
            </a:xfrm>
            <a:custGeom>
              <a:avLst/>
              <a:gdLst>
                <a:gd name="T0" fmla="*/ 47 w 48"/>
                <a:gd name="T1" fmla="*/ 0 h 40"/>
                <a:gd name="T2" fmla="*/ 44 w 48"/>
                <a:gd name="T3" fmla="*/ 0 h 40"/>
                <a:gd name="T4" fmla="*/ 33 w 48"/>
                <a:gd name="T5" fmla="*/ 0 h 40"/>
                <a:gd name="T6" fmla="*/ 32 w 48"/>
                <a:gd name="T7" fmla="*/ 0 h 40"/>
                <a:gd name="T8" fmla="*/ 29 w 48"/>
                <a:gd name="T9" fmla="*/ 0 h 40"/>
                <a:gd name="T10" fmla="*/ 19 w 48"/>
                <a:gd name="T11" fmla="*/ 0 h 40"/>
                <a:gd name="T12" fmla="*/ 15 w 48"/>
                <a:gd name="T13" fmla="*/ 0 h 40"/>
                <a:gd name="T14" fmla="*/ 15 w 48"/>
                <a:gd name="T15" fmla="*/ 0 h 40"/>
                <a:gd name="T16" fmla="*/ 3 w 48"/>
                <a:gd name="T17" fmla="*/ 0 h 40"/>
                <a:gd name="T18" fmla="*/ 2 w 48"/>
                <a:gd name="T19" fmla="*/ 0 h 40"/>
                <a:gd name="T20" fmla="*/ 0 w 48"/>
                <a:gd name="T21" fmla="*/ 1 h 40"/>
                <a:gd name="T22" fmla="*/ 0 w 48"/>
                <a:gd name="T23" fmla="*/ 39 h 40"/>
                <a:gd name="T24" fmla="*/ 2 w 48"/>
                <a:gd name="T25" fmla="*/ 40 h 40"/>
                <a:gd name="T26" fmla="*/ 47 w 48"/>
                <a:gd name="T27" fmla="*/ 40 h 40"/>
                <a:gd name="T28" fmla="*/ 48 w 48"/>
                <a:gd name="T29" fmla="*/ 39 h 40"/>
                <a:gd name="T30" fmla="*/ 48 w 48"/>
                <a:gd name="T31" fmla="*/ 1 h 40"/>
                <a:gd name="T32" fmla="*/ 47 w 48"/>
                <a:gd name="T3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" h="40">
                  <a:moveTo>
                    <a:pt x="47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0"/>
                    <a:pt x="1" y="40"/>
                    <a:pt x="2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8" y="40"/>
                    <a:pt x="48" y="39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0"/>
                    <a:pt x="47" y="0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55"/>
            <p:cNvSpPr>
              <a:spLocks noEditPoints="1"/>
            </p:cNvSpPr>
            <p:nvPr/>
          </p:nvSpPr>
          <p:spPr bwMode="auto">
            <a:xfrm>
              <a:off x="10868436" y="5606556"/>
              <a:ext cx="276062" cy="180695"/>
            </a:xfrm>
            <a:custGeom>
              <a:avLst/>
              <a:gdLst>
                <a:gd name="T0" fmla="*/ 57 w 70"/>
                <a:gd name="T1" fmla="*/ 0 h 46"/>
                <a:gd name="T2" fmla="*/ 13 w 70"/>
                <a:gd name="T3" fmla="*/ 0 h 46"/>
                <a:gd name="T4" fmla="*/ 0 w 70"/>
                <a:gd name="T5" fmla="*/ 13 h 46"/>
                <a:gd name="T6" fmla="*/ 0 w 70"/>
                <a:gd name="T7" fmla="*/ 32 h 46"/>
                <a:gd name="T8" fmla="*/ 13 w 70"/>
                <a:gd name="T9" fmla="*/ 46 h 46"/>
                <a:gd name="T10" fmla="*/ 57 w 70"/>
                <a:gd name="T11" fmla="*/ 46 h 46"/>
                <a:gd name="T12" fmla="*/ 70 w 70"/>
                <a:gd name="T13" fmla="*/ 32 h 46"/>
                <a:gd name="T14" fmla="*/ 70 w 70"/>
                <a:gd name="T15" fmla="*/ 13 h 46"/>
                <a:gd name="T16" fmla="*/ 57 w 70"/>
                <a:gd name="T17" fmla="*/ 0 h 46"/>
                <a:gd name="T18" fmla="*/ 67 w 70"/>
                <a:gd name="T19" fmla="*/ 39 h 46"/>
                <a:gd name="T20" fmla="*/ 66 w 70"/>
                <a:gd name="T21" fmla="*/ 39 h 46"/>
                <a:gd name="T22" fmla="*/ 66 w 70"/>
                <a:gd name="T23" fmla="*/ 39 h 46"/>
                <a:gd name="T24" fmla="*/ 65 w 70"/>
                <a:gd name="T25" fmla="*/ 39 h 46"/>
                <a:gd name="T26" fmla="*/ 47 w 70"/>
                <a:gd name="T27" fmla="*/ 22 h 46"/>
                <a:gd name="T28" fmla="*/ 36 w 70"/>
                <a:gd name="T29" fmla="*/ 31 h 46"/>
                <a:gd name="T30" fmla="*/ 35 w 70"/>
                <a:gd name="T31" fmla="*/ 31 h 46"/>
                <a:gd name="T32" fmla="*/ 34 w 70"/>
                <a:gd name="T33" fmla="*/ 31 h 46"/>
                <a:gd name="T34" fmla="*/ 24 w 70"/>
                <a:gd name="T35" fmla="*/ 22 h 46"/>
                <a:gd name="T36" fmla="*/ 6 w 70"/>
                <a:gd name="T37" fmla="*/ 38 h 46"/>
                <a:gd name="T38" fmla="*/ 5 w 70"/>
                <a:gd name="T39" fmla="*/ 39 h 46"/>
                <a:gd name="T40" fmla="*/ 5 w 70"/>
                <a:gd name="T41" fmla="*/ 39 h 46"/>
                <a:gd name="T42" fmla="*/ 4 w 70"/>
                <a:gd name="T43" fmla="*/ 38 h 46"/>
                <a:gd name="T44" fmla="*/ 4 w 70"/>
                <a:gd name="T45" fmla="*/ 37 h 46"/>
                <a:gd name="T46" fmla="*/ 4 w 70"/>
                <a:gd name="T47" fmla="*/ 37 h 46"/>
                <a:gd name="T48" fmla="*/ 4 w 70"/>
                <a:gd name="T49" fmla="*/ 36 h 46"/>
                <a:gd name="T50" fmla="*/ 21 w 70"/>
                <a:gd name="T51" fmla="*/ 20 h 46"/>
                <a:gd name="T52" fmla="*/ 5 w 70"/>
                <a:gd name="T53" fmla="*/ 7 h 46"/>
                <a:gd name="T54" fmla="*/ 5 w 70"/>
                <a:gd name="T55" fmla="*/ 5 h 46"/>
                <a:gd name="T56" fmla="*/ 7 w 70"/>
                <a:gd name="T57" fmla="*/ 5 h 46"/>
                <a:gd name="T58" fmla="*/ 9 w 70"/>
                <a:gd name="T59" fmla="*/ 6 h 46"/>
                <a:gd name="T60" fmla="*/ 35 w 70"/>
                <a:gd name="T61" fmla="*/ 28 h 46"/>
                <a:gd name="T62" fmla="*/ 62 w 70"/>
                <a:gd name="T63" fmla="*/ 6 h 46"/>
                <a:gd name="T64" fmla="*/ 63 w 70"/>
                <a:gd name="T65" fmla="*/ 5 h 46"/>
                <a:gd name="T66" fmla="*/ 65 w 70"/>
                <a:gd name="T67" fmla="*/ 5 h 46"/>
                <a:gd name="T68" fmla="*/ 65 w 70"/>
                <a:gd name="T69" fmla="*/ 7 h 46"/>
                <a:gd name="T70" fmla="*/ 49 w 70"/>
                <a:gd name="T71" fmla="*/ 20 h 46"/>
                <a:gd name="T72" fmla="*/ 67 w 70"/>
                <a:gd name="T73" fmla="*/ 37 h 46"/>
                <a:gd name="T74" fmla="*/ 68 w 70"/>
                <a:gd name="T75" fmla="*/ 38 h 46"/>
                <a:gd name="T76" fmla="*/ 68 w 70"/>
                <a:gd name="T77" fmla="*/ 38 h 46"/>
                <a:gd name="T78" fmla="*/ 67 w 70"/>
                <a:gd name="T79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0" h="46">
                  <a:moveTo>
                    <a:pt x="57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40"/>
                    <a:pt x="6" y="46"/>
                    <a:pt x="13" y="4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64" y="46"/>
                    <a:pt x="70" y="40"/>
                    <a:pt x="70" y="32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70" y="6"/>
                    <a:pt x="64" y="0"/>
                    <a:pt x="57" y="0"/>
                  </a:cubicBezTo>
                  <a:close/>
                  <a:moveTo>
                    <a:pt x="67" y="39"/>
                  </a:moveTo>
                  <a:cubicBezTo>
                    <a:pt x="67" y="39"/>
                    <a:pt x="67" y="39"/>
                    <a:pt x="66" y="39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39"/>
                    <a:pt x="65" y="39"/>
                    <a:pt x="65" y="39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5" y="39"/>
                    <a:pt x="5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39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6"/>
                    <a:pt x="4" y="36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6" y="4"/>
                    <a:pt x="7" y="4"/>
                    <a:pt x="7" y="5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4" y="4"/>
                    <a:pt x="65" y="4"/>
                    <a:pt x="65" y="5"/>
                  </a:cubicBezTo>
                  <a:cubicBezTo>
                    <a:pt x="66" y="5"/>
                    <a:pt x="66" y="6"/>
                    <a:pt x="65" y="7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67" y="37"/>
                    <a:pt x="68" y="37"/>
                    <a:pt x="68" y="38"/>
                  </a:cubicBezTo>
                  <a:cubicBezTo>
                    <a:pt x="68" y="38"/>
                    <a:pt x="68" y="38"/>
                    <a:pt x="68" y="38"/>
                  </a:cubicBezTo>
                  <a:cubicBezTo>
                    <a:pt x="68" y="38"/>
                    <a:pt x="68" y="39"/>
                    <a:pt x="67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56"/>
            <p:cNvSpPr/>
            <p:nvPr/>
          </p:nvSpPr>
          <p:spPr bwMode="auto">
            <a:xfrm>
              <a:off x="7756471" y="5158165"/>
              <a:ext cx="222523" cy="210811"/>
            </a:xfrm>
            <a:custGeom>
              <a:avLst/>
              <a:gdLst>
                <a:gd name="T0" fmla="*/ 25 w 56"/>
                <a:gd name="T1" fmla="*/ 4 h 53"/>
                <a:gd name="T2" fmla="*/ 31 w 56"/>
                <a:gd name="T3" fmla="*/ 4 h 53"/>
                <a:gd name="T4" fmla="*/ 35 w 56"/>
                <a:gd name="T5" fmla="*/ 10 h 53"/>
                <a:gd name="T6" fmla="*/ 44 w 56"/>
                <a:gd name="T7" fmla="*/ 17 h 53"/>
                <a:gd name="T8" fmla="*/ 52 w 56"/>
                <a:gd name="T9" fmla="*/ 18 h 53"/>
                <a:gd name="T10" fmla="*/ 54 w 56"/>
                <a:gd name="T11" fmla="*/ 24 h 53"/>
                <a:gd name="T12" fmla="*/ 48 w 56"/>
                <a:gd name="T13" fmla="*/ 29 h 53"/>
                <a:gd name="T14" fmla="*/ 45 w 56"/>
                <a:gd name="T15" fmla="*/ 41 h 53"/>
                <a:gd name="T16" fmla="*/ 46 w 56"/>
                <a:gd name="T17" fmla="*/ 48 h 53"/>
                <a:gd name="T18" fmla="*/ 41 w 56"/>
                <a:gd name="T19" fmla="*/ 52 h 53"/>
                <a:gd name="T20" fmla="*/ 34 w 56"/>
                <a:gd name="T21" fmla="*/ 48 h 53"/>
                <a:gd name="T22" fmla="*/ 22 w 56"/>
                <a:gd name="T23" fmla="*/ 48 h 53"/>
                <a:gd name="T24" fmla="*/ 16 w 56"/>
                <a:gd name="T25" fmla="*/ 52 h 53"/>
                <a:gd name="T26" fmla="*/ 11 w 56"/>
                <a:gd name="T27" fmla="*/ 48 h 53"/>
                <a:gd name="T28" fmla="*/ 12 w 56"/>
                <a:gd name="T29" fmla="*/ 41 h 53"/>
                <a:gd name="T30" fmla="*/ 8 w 56"/>
                <a:gd name="T31" fmla="*/ 29 h 53"/>
                <a:gd name="T32" fmla="*/ 3 w 56"/>
                <a:gd name="T33" fmla="*/ 24 h 53"/>
                <a:gd name="T34" fmla="*/ 5 w 56"/>
                <a:gd name="T35" fmla="*/ 18 h 53"/>
                <a:gd name="T36" fmla="*/ 12 w 56"/>
                <a:gd name="T37" fmla="*/ 17 h 53"/>
                <a:gd name="T38" fmla="*/ 22 w 56"/>
                <a:gd name="T39" fmla="*/ 10 h 53"/>
                <a:gd name="T40" fmla="*/ 25 w 56"/>
                <a:gd name="T41" fmla="*/ 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6" h="53">
                  <a:moveTo>
                    <a:pt x="25" y="4"/>
                  </a:moveTo>
                  <a:cubicBezTo>
                    <a:pt x="27" y="0"/>
                    <a:pt x="30" y="0"/>
                    <a:pt x="31" y="4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6" y="14"/>
                    <a:pt x="41" y="17"/>
                    <a:pt x="44" y="17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5" y="19"/>
                    <a:pt x="56" y="22"/>
                    <a:pt x="54" y="24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6" y="32"/>
                    <a:pt x="44" y="37"/>
                    <a:pt x="45" y="41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6" y="52"/>
                    <a:pt x="44" y="53"/>
                    <a:pt x="41" y="52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1" y="46"/>
                    <a:pt x="26" y="46"/>
                    <a:pt x="22" y="48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2" y="53"/>
                    <a:pt x="10" y="52"/>
                    <a:pt x="11" y="48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37"/>
                    <a:pt x="11" y="32"/>
                    <a:pt x="8" y="29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0" y="22"/>
                    <a:pt x="1" y="19"/>
                    <a:pt x="5" y="1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6" y="17"/>
                    <a:pt x="20" y="14"/>
                    <a:pt x="22" y="10"/>
                  </a:cubicBezTo>
                  <a:lnTo>
                    <a:pt x="25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57"/>
            <p:cNvSpPr/>
            <p:nvPr/>
          </p:nvSpPr>
          <p:spPr bwMode="auto">
            <a:xfrm>
              <a:off x="8782081" y="5276955"/>
              <a:ext cx="98713" cy="98713"/>
            </a:xfrm>
            <a:custGeom>
              <a:avLst/>
              <a:gdLst>
                <a:gd name="T0" fmla="*/ 25 w 25"/>
                <a:gd name="T1" fmla="*/ 3 h 25"/>
                <a:gd name="T2" fmla="*/ 20 w 25"/>
                <a:gd name="T3" fmla="*/ 6 h 25"/>
                <a:gd name="T4" fmla="*/ 7 w 25"/>
                <a:gd name="T5" fmla="*/ 6 h 25"/>
                <a:gd name="T6" fmla="*/ 7 w 25"/>
                <a:gd name="T7" fmla="*/ 0 h 25"/>
                <a:gd name="T8" fmla="*/ 0 w 25"/>
                <a:gd name="T9" fmla="*/ 12 h 25"/>
                <a:gd name="T10" fmla="*/ 7 w 25"/>
                <a:gd name="T11" fmla="*/ 25 h 25"/>
                <a:gd name="T12" fmla="*/ 7 w 25"/>
                <a:gd name="T13" fmla="*/ 18 h 25"/>
                <a:gd name="T14" fmla="*/ 13 w 25"/>
                <a:gd name="T15" fmla="*/ 18 h 25"/>
                <a:gd name="T16" fmla="*/ 25 w 25"/>
                <a:gd name="T17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25" y="3"/>
                  </a:moveTo>
                  <a:cubicBezTo>
                    <a:pt x="25" y="3"/>
                    <a:pt x="22" y="6"/>
                    <a:pt x="20" y="6"/>
                  </a:cubicBezTo>
                  <a:cubicBezTo>
                    <a:pt x="18" y="6"/>
                    <a:pt x="7" y="6"/>
                    <a:pt x="7" y="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9" y="20"/>
                    <a:pt x="25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58"/>
            <p:cNvSpPr/>
            <p:nvPr/>
          </p:nvSpPr>
          <p:spPr bwMode="auto">
            <a:xfrm>
              <a:off x="8810524" y="5213377"/>
              <a:ext cx="78636" cy="87001"/>
            </a:xfrm>
            <a:custGeom>
              <a:avLst/>
              <a:gdLst>
                <a:gd name="T0" fmla="*/ 0 w 20"/>
                <a:gd name="T1" fmla="*/ 6 h 22"/>
                <a:gd name="T2" fmla="*/ 11 w 20"/>
                <a:gd name="T3" fmla="*/ 0 h 22"/>
                <a:gd name="T4" fmla="*/ 17 w 20"/>
                <a:gd name="T5" fmla="*/ 11 h 22"/>
                <a:gd name="T6" fmla="*/ 15 w 20"/>
                <a:gd name="T7" fmla="*/ 19 h 22"/>
                <a:gd name="T8" fmla="*/ 7 w 20"/>
                <a:gd name="T9" fmla="*/ 17 h 22"/>
                <a:gd name="T10" fmla="*/ 0 w 20"/>
                <a:gd name="T11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2">
                  <a:moveTo>
                    <a:pt x="0" y="6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20" y="15"/>
                    <a:pt x="15" y="19"/>
                  </a:cubicBezTo>
                  <a:cubicBezTo>
                    <a:pt x="11" y="22"/>
                    <a:pt x="7" y="17"/>
                    <a:pt x="7" y="17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59"/>
            <p:cNvSpPr/>
            <p:nvPr/>
          </p:nvSpPr>
          <p:spPr bwMode="auto">
            <a:xfrm>
              <a:off x="8648234" y="5233454"/>
              <a:ext cx="93694" cy="107078"/>
            </a:xfrm>
            <a:custGeom>
              <a:avLst/>
              <a:gdLst>
                <a:gd name="T0" fmla="*/ 13 w 24"/>
                <a:gd name="T1" fmla="*/ 27 h 27"/>
                <a:gd name="T2" fmla="*/ 12 w 24"/>
                <a:gd name="T3" fmla="*/ 21 h 27"/>
                <a:gd name="T4" fmla="*/ 19 w 24"/>
                <a:gd name="T5" fmla="*/ 9 h 27"/>
                <a:gd name="T6" fmla="*/ 24 w 24"/>
                <a:gd name="T7" fmla="*/ 13 h 27"/>
                <a:gd name="T8" fmla="*/ 17 w 24"/>
                <a:gd name="T9" fmla="*/ 1 h 27"/>
                <a:gd name="T10" fmla="*/ 3 w 24"/>
                <a:gd name="T11" fmla="*/ 0 h 27"/>
                <a:gd name="T12" fmla="*/ 8 w 24"/>
                <a:gd name="T13" fmla="*/ 3 h 27"/>
                <a:gd name="T14" fmla="*/ 5 w 24"/>
                <a:gd name="T15" fmla="*/ 9 h 27"/>
                <a:gd name="T16" fmla="*/ 13 w 24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7">
                  <a:moveTo>
                    <a:pt x="13" y="27"/>
                  </a:moveTo>
                  <a:cubicBezTo>
                    <a:pt x="13" y="27"/>
                    <a:pt x="11" y="23"/>
                    <a:pt x="12" y="21"/>
                  </a:cubicBezTo>
                  <a:cubicBezTo>
                    <a:pt x="13" y="19"/>
                    <a:pt x="19" y="9"/>
                    <a:pt x="19" y="9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0" y="13"/>
                    <a:pt x="13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60"/>
            <p:cNvSpPr/>
            <p:nvPr/>
          </p:nvSpPr>
          <p:spPr bwMode="auto">
            <a:xfrm>
              <a:off x="8703445" y="5305398"/>
              <a:ext cx="75290" cy="51867"/>
            </a:xfrm>
            <a:custGeom>
              <a:avLst/>
              <a:gdLst>
                <a:gd name="T0" fmla="*/ 19 w 19"/>
                <a:gd name="T1" fmla="*/ 0 h 13"/>
                <a:gd name="T2" fmla="*/ 19 w 19"/>
                <a:gd name="T3" fmla="*/ 13 h 13"/>
                <a:gd name="T4" fmla="*/ 7 w 19"/>
                <a:gd name="T5" fmla="*/ 12 h 13"/>
                <a:gd name="T6" fmla="*/ 1 w 19"/>
                <a:gd name="T7" fmla="*/ 7 h 13"/>
                <a:gd name="T8" fmla="*/ 6 w 19"/>
                <a:gd name="T9" fmla="*/ 0 h 13"/>
                <a:gd name="T10" fmla="*/ 19 w 19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0"/>
                  </a:moveTo>
                  <a:cubicBezTo>
                    <a:pt x="19" y="13"/>
                    <a:pt x="19" y="13"/>
                    <a:pt x="19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1" y="12"/>
                    <a:pt x="1" y="7"/>
                  </a:cubicBezTo>
                  <a:cubicBezTo>
                    <a:pt x="0" y="1"/>
                    <a:pt x="6" y="0"/>
                    <a:pt x="6" y="0"/>
                  </a:cubicBez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61"/>
            <p:cNvSpPr/>
            <p:nvPr/>
          </p:nvSpPr>
          <p:spPr bwMode="auto">
            <a:xfrm>
              <a:off x="8746946" y="5146453"/>
              <a:ext cx="110425" cy="75290"/>
            </a:xfrm>
            <a:custGeom>
              <a:avLst/>
              <a:gdLst>
                <a:gd name="T0" fmla="*/ 0 w 28"/>
                <a:gd name="T1" fmla="*/ 2 h 19"/>
                <a:gd name="T2" fmla="*/ 5 w 28"/>
                <a:gd name="T3" fmla="*/ 5 h 19"/>
                <a:gd name="T4" fmla="*/ 11 w 28"/>
                <a:gd name="T5" fmla="*/ 16 h 19"/>
                <a:gd name="T6" fmla="*/ 6 w 28"/>
                <a:gd name="T7" fmla="*/ 19 h 19"/>
                <a:gd name="T8" fmla="*/ 20 w 28"/>
                <a:gd name="T9" fmla="*/ 19 h 19"/>
                <a:gd name="T10" fmla="*/ 28 w 28"/>
                <a:gd name="T11" fmla="*/ 7 h 19"/>
                <a:gd name="T12" fmla="*/ 22 w 28"/>
                <a:gd name="T13" fmla="*/ 10 h 19"/>
                <a:gd name="T14" fmla="*/ 19 w 28"/>
                <a:gd name="T15" fmla="*/ 4 h 19"/>
                <a:gd name="T16" fmla="*/ 0 w 28"/>
                <a:gd name="T17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9">
                  <a:moveTo>
                    <a:pt x="0" y="2"/>
                  </a:moveTo>
                  <a:cubicBezTo>
                    <a:pt x="0" y="2"/>
                    <a:pt x="4" y="3"/>
                    <a:pt x="5" y="5"/>
                  </a:cubicBezTo>
                  <a:cubicBezTo>
                    <a:pt x="6" y="6"/>
                    <a:pt x="11" y="16"/>
                    <a:pt x="11" y="16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8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62"/>
            <p:cNvSpPr/>
            <p:nvPr/>
          </p:nvSpPr>
          <p:spPr bwMode="auto">
            <a:xfrm>
              <a:off x="8691734" y="5154819"/>
              <a:ext cx="75290" cy="87001"/>
            </a:xfrm>
            <a:custGeom>
              <a:avLst/>
              <a:gdLst>
                <a:gd name="T0" fmla="*/ 11 w 19"/>
                <a:gd name="T1" fmla="*/ 22 h 22"/>
                <a:gd name="T2" fmla="*/ 0 w 19"/>
                <a:gd name="T3" fmla="*/ 16 h 22"/>
                <a:gd name="T4" fmla="*/ 7 w 19"/>
                <a:gd name="T5" fmla="*/ 5 h 22"/>
                <a:gd name="T6" fmla="*/ 15 w 19"/>
                <a:gd name="T7" fmla="*/ 2 h 22"/>
                <a:gd name="T8" fmla="*/ 17 w 19"/>
                <a:gd name="T9" fmla="*/ 10 h 22"/>
                <a:gd name="T10" fmla="*/ 11 w 19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2">
                  <a:moveTo>
                    <a:pt x="11" y="22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10" y="0"/>
                    <a:pt x="15" y="2"/>
                  </a:cubicBezTo>
                  <a:cubicBezTo>
                    <a:pt x="19" y="5"/>
                    <a:pt x="17" y="10"/>
                    <a:pt x="17" y="10"/>
                  </a:cubicBezTo>
                  <a:lnTo>
                    <a:pt x="11" y="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63"/>
            <p:cNvSpPr>
              <a:spLocks noEditPoints="1"/>
            </p:cNvSpPr>
            <p:nvPr/>
          </p:nvSpPr>
          <p:spPr bwMode="auto">
            <a:xfrm>
              <a:off x="8216574" y="5163184"/>
              <a:ext cx="205792" cy="200772"/>
            </a:xfrm>
            <a:custGeom>
              <a:avLst/>
              <a:gdLst>
                <a:gd name="T0" fmla="*/ 26 w 52"/>
                <a:gd name="T1" fmla="*/ 0 h 51"/>
                <a:gd name="T2" fmla="*/ 0 w 52"/>
                <a:gd name="T3" fmla="*/ 26 h 51"/>
                <a:gd name="T4" fmla="*/ 26 w 52"/>
                <a:gd name="T5" fmla="*/ 51 h 51"/>
                <a:gd name="T6" fmla="*/ 52 w 52"/>
                <a:gd name="T7" fmla="*/ 26 h 51"/>
                <a:gd name="T8" fmla="*/ 26 w 52"/>
                <a:gd name="T9" fmla="*/ 0 h 51"/>
                <a:gd name="T10" fmla="*/ 6 w 52"/>
                <a:gd name="T11" fmla="*/ 26 h 51"/>
                <a:gd name="T12" fmla="*/ 26 w 52"/>
                <a:gd name="T13" fmla="*/ 6 h 51"/>
                <a:gd name="T14" fmla="*/ 37 w 52"/>
                <a:gd name="T15" fmla="*/ 10 h 51"/>
                <a:gd name="T16" fmla="*/ 11 w 52"/>
                <a:gd name="T17" fmla="*/ 38 h 51"/>
                <a:gd name="T18" fmla="*/ 6 w 52"/>
                <a:gd name="T19" fmla="*/ 26 h 51"/>
                <a:gd name="T20" fmla="*/ 26 w 52"/>
                <a:gd name="T21" fmla="*/ 45 h 51"/>
                <a:gd name="T22" fmla="*/ 15 w 52"/>
                <a:gd name="T23" fmla="*/ 42 h 51"/>
                <a:gd name="T24" fmla="*/ 42 w 52"/>
                <a:gd name="T25" fmla="*/ 14 h 51"/>
                <a:gd name="T26" fmla="*/ 46 w 52"/>
                <a:gd name="T27" fmla="*/ 26 h 51"/>
                <a:gd name="T28" fmla="*/ 26 w 52"/>
                <a:gd name="T29" fmla="*/ 4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51">
                  <a:moveTo>
                    <a:pt x="26" y="0"/>
                  </a:moveTo>
                  <a:cubicBezTo>
                    <a:pt x="12" y="0"/>
                    <a:pt x="0" y="12"/>
                    <a:pt x="0" y="26"/>
                  </a:cubicBezTo>
                  <a:cubicBezTo>
                    <a:pt x="0" y="40"/>
                    <a:pt x="12" y="51"/>
                    <a:pt x="26" y="51"/>
                  </a:cubicBezTo>
                  <a:cubicBezTo>
                    <a:pt x="40" y="51"/>
                    <a:pt x="52" y="40"/>
                    <a:pt x="52" y="26"/>
                  </a:cubicBezTo>
                  <a:cubicBezTo>
                    <a:pt x="52" y="12"/>
                    <a:pt x="40" y="0"/>
                    <a:pt x="26" y="0"/>
                  </a:cubicBezTo>
                  <a:close/>
                  <a:moveTo>
                    <a:pt x="6" y="26"/>
                  </a:moveTo>
                  <a:cubicBezTo>
                    <a:pt x="6" y="15"/>
                    <a:pt x="15" y="6"/>
                    <a:pt x="26" y="6"/>
                  </a:cubicBezTo>
                  <a:cubicBezTo>
                    <a:pt x="30" y="6"/>
                    <a:pt x="34" y="8"/>
                    <a:pt x="37" y="10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8" y="34"/>
                    <a:pt x="6" y="30"/>
                    <a:pt x="6" y="26"/>
                  </a:cubicBezTo>
                  <a:close/>
                  <a:moveTo>
                    <a:pt x="26" y="45"/>
                  </a:moveTo>
                  <a:cubicBezTo>
                    <a:pt x="22" y="45"/>
                    <a:pt x="18" y="44"/>
                    <a:pt x="15" y="42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4" y="17"/>
                    <a:pt x="46" y="21"/>
                    <a:pt x="46" y="26"/>
                  </a:cubicBezTo>
                  <a:cubicBezTo>
                    <a:pt x="46" y="37"/>
                    <a:pt x="37" y="45"/>
                    <a:pt x="26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64"/>
            <p:cNvSpPr/>
            <p:nvPr/>
          </p:nvSpPr>
          <p:spPr bwMode="auto">
            <a:xfrm>
              <a:off x="9546687" y="5201666"/>
              <a:ext cx="249292" cy="187387"/>
            </a:xfrm>
            <a:custGeom>
              <a:avLst/>
              <a:gdLst>
                <a:gd name="T0" fmla="*/ 63 w 63"/>
                <a:gd name="T1" fmla="*/ 11 h 47"/>
                <a:gd name="T2" fmla="*/ 51 w 63"/>
                <a:gd name="T3" fmla="*/ 0 h 47"/>
                <a:gd name="T4" fmla="*/ 39 w 63"/>
                <a:gd name="T5" fmla="*/ 0 h 47"/>
                <a:gd name="T6" fmla="*/ 39 w 63"/>
                <a:gd name="T7" fmla="*/ 8 h 47"/>
                <a:gd name="T8" fmla="*/ 51 w 63"/>
                <a:gd name="T9" fmla="*/ 8 h 47"/>
                <a:gd name="T10" fmla="*/ 55 w 63"/>
                <a:gd name="T11" fmla="*/ 11 h 47"/>
                <a:gd name="T12" fmla="*/ 55 w 63"/>
                <a:gd name="T13" fmla="*/ 36 h 47"/>
                <a:gd name="T14" fmla="*/ 51 w 63"/>
                <a:gd name="T15" fmla="*/ 39 h 47"/>
                <a:gd name="T16" fmla="*/ 11 w 63"/>
                <a:gd name="T17" fmla="*/ 39 h 47"/>
                <a:gd name="T18" fmla="*/ 8 w 63"/>
                <a:gd name="T19" fmla="*/ 36 h 47"/>
                <a:gd name="T20" fmla="*/ 8 w 63"/>
                <a:gd name="T21" fmla="*/ 11 h 47"/>
                <a:gd name="T22" fmla="*/ 11 w 63"/>
                <a:gd name="T23" fmla="*/ 8 h 47"/>
                <a:gd name="T24" fmla="*/ 24 w 63"/>
                <a:gd name="T25" fmla="*/ 8 h 47"/>
                <a:gd name="T26" fmla="*/ 24 w 63"/>
                <a:gd name="T27" fmla="*/ 0 h 47"/>
                <a:gd name="T28" fmla="*/ 11 w 63"/>
                <a:gd name="T29" fmla="*/ 0 h 47"/>
                <a:gd name="T30" fmla="*/ 0 w 63"/>
                <a:gd name="T31" fmla="*/ 11 h 47"/>
                <a:gd name="T32" fmla="*/ 0 w 63"/>
                <a:gd name="T33" fmla="*/ 36 h 47"/>
                <a:gd name="T34" fmla="*/ 11 w 63"/>
                <a:gd name="T35" fmla="*/ 47 h 47"/>
                <a:gd name="T36" fmla="*/ 51 w 63"/>
                <a:gd name="T37" fmla="*/ 47 h 47"/>
                <a:gd name="T38" fmla="*/ 63 w 63"/>
                <a:gd name="T39" fmla="*/ 36 h 47"/>
                <a:gd name="T40" fmla="*/ 63 w 63"/>
                <a:gd name="T41" fmla="*/ 1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3" h="47">
                  <a:moveTo>
                    <a:pt x="63" y="11"/>
                  </a:moveTo>
                  <a:cubicBezTo>
                    <a:pt x="63" y="5"/>
                    <a:pt x="58" y="0"/>
                    <a:pt x="51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3" y="8"/>
                    <a:pt x="55" y="9"/>
                    <a:pt x="55" y="11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8"/>
                    <a:pt x="53" y="39"/>
                    <a:pt x="5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9" y="39"/>
                    <a:pt x="8" y="38"/>
                    <a:pt x="8" y="36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1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2"/>
                    <a:pt x="5" y="47"/>
                    <a:pt x="1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8" y="47"/>
                    <a:pt x="63" y="42"/>
                    <a:pt x="63" y="36"/>
                  </a:cubicBezTo>
                  <a:lnTo>
                    <a:pt x="63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65"/>
            <p:cNvSpPr/>
            <p:nvPr/>
          </p:nvSpPr>
          <p:spPr bwMode="auto">
            <a:xfrm>
              <a:off x="9610265" y="5138088"/>
              <a:ext cx="118791" cy="205792"/>
            </a:xfrm>
            <a:custGeom>
              <a:avLst/>
              <a:gdLst>
                <a:gd name="T0" fmla="*/ 27 w 30"/>
                <a:gd name="T1" fmla="*/ 29 h 52"/>
                <a:gd name="T2" fmla="*/ 21 w 30"/>
                <a:gd name="T3" fmla="*/ 29 h 52"/>
                <a:gd name="T4" fmla="*/ 21 w 30"/>
                <a:gd name="T5" fmla="*/ 25 h 52"/>
                <a:gd name="T6" fmla="*/ 21 w 30"/>
                <a:gd name="T7" fmla="*/ 17 h 52"/>
                <a:gd name="T8" fmla="*/ 21 w 30"/>
                <a:gd name="T9" fmla="*/ 3 h 52"/>
                <a:gd name="T10" fmla="*/ 19 w 30"/>
                <a:gd name="T11" fmla="*/ 0 h 52"/>
                <a:gd name="T12" fmla="*/ 11 w 30"/>
                <a:gd name="T13" fmla="*/ 0 h 52"/>
                <a:gd name="T14" fmla="*/ 9 w 30"/>
                <a:gd name="T15" fmla="*/ 3 h 52"/>
                <a:gd name="T16" fmla="*/ 9 w 30"/>
                <a:gd name="T17" fmla="*/ 17 h 52"/>
                <a:gd name="T18" fmla="*/ 9 w 30"/>
                <a:gd name="T19" fmla="*/ 25 h 52"/>
                <a:gd name="T20" fmla="*/ 9 w 30"/>
                <a:gd name="T21" fmla="*/ 29 h 52"/>
                <a:gd name="T22" fmla="*/ 3 w 30"/>
                <a:gd name="T23" fmla="*/ 29 h 52"/>
                <a:gd name="T24" fmla="*/ 1 w 30"/>
                <a:gd name="T25" fmla="*/ 31 h 52"/>
                <a:gd name="T26" fmla="*/ 6 w 30"/>
                <a:gd name="T27" fmla="*/ 38 h 52"/>
                <a:gd name="T28" fmla="*/ 9 w 30"/>
                <a:gd name="T29" fmla="*/ 43 h 52"/>
                <a:gd name="T30" fmla="*/ 14 w 30"/>
                <a:gd name="T31" fmla="*/ 51 h 52"/>
                <a:gd name="T32" fmla="*/ 17 w 30"/>
                <a:gd name="T33" fmla="*/ 51 h 52"/>
                <a:gd name="T34" fmla="*/ 22 w 30"/>
                <a:gd name="T35" fmla="*/ 43 h 52"/>
                <a:gd name="T36" fmla="*/ 25 w 30"/>
                <a:gd name="T37" fmla="*/ 38 h 52"/>
                <a:gd name="T38" fmla="*/ 29 w 30"/>
                <a:gd name="T39" fmla="*/ 31 h 52"/>
                <a:gd name="T40" fmla="*/ 27 w 30"/>
                <a:gd name="T41" fmla="*/ 2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" h="52">
                  <a:moveTo>
                    <a:pt x="27" y="29"/>
                  </a:moveTo>
                  <a:cubicBezTo>
                    <a:pt x="21" y="29"/>
                    <a:pt x="21" y="29"/>
                    <a:pt x="21" y="29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1"/>
                    <a:pt x="20" y="0"/>
                    <a:pt x="1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1"/>
                    <a:pt x="9" y="3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30"/>
                    <a:pt x="1" y="31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7" y="40"/>
                    <a:pt x="8" y="42"/>
                    <a:pt x="9" y="43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5" y="52"/>
                    <a:pt x="16" y="52"/>
                    <a:pt x="17" y="51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2" y="42"/>
                    <a:pt x="24" y="40"/>
                    <a:pt x="25" y="38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0"/>
                    <a:pt x="29" y="29"/>
                    <a:pt x="27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66"/>
            <p:cNvSpPr/>
            <p:nvPr/>
          </p:nvSpPr>
          <p:spPr bwMode="auto">
            <a:xfrm>
              <a:off x="9094951" y="5111319"/>
              <a:ext cx="249292" cy="189061"/>
            </a:xfrm>
            <a:custGeom>
              <a:avLst/>
              <a:gdLst>
                <a:gd name="T0" fmla="*/ 0 w 63"/>
                <a:gd name="T1" fmla="*/ 36 h 48"/>
                <a:gd name="T2" fmla="*/ 11 w 63"/>
                <a:gd name="T3" fmla="*/ 48 h 48"/>
                <a:gd name="T4" fmla="*/ 24 w 63"/>
                <a:gd name="T5" fmla="*/ 48 h 48"/>
                <a:gd name="T6" fmla="*/ 24 w 63"/>
                <a:gd name="T7" fmla="*/ 39 h 48"/>
                <a:gd name="T8" fmla="*/ 11 w 63"/>
                <a:gd name="T9" fmla="*/ 39 h 48"/>
                <a:gd name="T10" fmla="*/ 8 w 63"/>
                <a:gd name="T11" fmla="*/ 36 h 48"/>
                <a:gd name="T12" fmla="*/ 8 w 63"/>
                <a:gd name="T13" fmla="*/ 12 h 48"/>
                <a:gd name="T14" fmla="*/ 11 w 63"/>
                <a:gd name="T15" fmla="*/ 8 h 48"/>
                <a:gd name="T16" fmla="*/ 52 w 63"/>
                <a:gd name="T17" fmla="*/ 8 h 48"/>
                <a:gd name="T18" fmla="*/ 55 w 63"/>
                <a:gd name="T19" fmla="*/ 12 h 48"/>
                <a:gd name="T20" fmla="*/ 55 w 63"/>
                <a:gd name="T21" fmla="*/ 36 h 48"/>
                <a:gd name="T22" fmla="*/ 52 w 63"/>
                <a:gd name="T23" fmla="*/ 39 h 48"/>
                <a:gd name="T24" fmla="*/ 39 w 63"/>
                <a:gd name="T25" fmla="*/ 39 h 48"/>
                <a:gd name="T26" fmla="*/ 39 w 63"/>
                <a:gd name="T27" fmla="*/ 48 h 48"/>
                <a:gd name="T28" fmla="*/ 52 w 63"/>
                <a:gd name="T29" fmla="*/ 48 h 48"/>
                <a:gd name="T30" fmla="*/ 63 w 63"/>
                <a:gd name="T31" fmla="*/ 36 h 48"/>
                <a:gd name="T32" fmla="*/ 63 w 63"/>
                <a:gd name="T33" fmla="*/ 12 h 48"/>
                <a:gd name="T34" fmla="*/ 52 w 63"/>
                <a:gd name="T35" fmla="*/ 0 h 48"/>
                <a:gd name="T36" fmla="*/ 11 w 63"/>
                <a:gd name="T37" fmla="*/ 0 h 48"/>
                <a:gd name="T38" fmla="*/ 0 w 63"/>
                <a:gd name="T39" fmla="*/ 12 h 48"/>
                <a:gd name="T40" fmla="*/ 0 w 63"/>
                <a:gd name="T41" fmla="*/ 3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3" h="48">
                  <a:moveTo>
                    <a:pt x="0" y="36"/>
                  </a:moveTo>
                  <a:cubicBezTo>
                    <a:pt x="0" y="43"/>
                    <a:pt x="5" y="48"/>
                    <a:pt x="11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9" y="39"/>
                    <a:pt x="8" y="38"/>
                    <a:pt x="8" y="36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0"/>
                    <a:pt x="9" y="8"/>
                    <a:pt x="11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4" y="8"/>
                    <a:pt x="55" y="10"/>
                    <a:pt x="55" y="12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8"/>
                    <a:pt x="54" y="39"/>
                    <a:pt x="52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8" y="48"/>
                    <a:pt x="63" y="43"/>
                    <a:pt x="63" y="36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63" y="5"/>
                    <a:pt x="58" y="0"/>
                    <a:pt x="5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67"/>
            <p:cNvSpPr/>
            <p:nvPr/>
          </p:nvSpPr>
          <p:spPr bwMode="auto">
            <a:xfrm>
              <a:off x="9158528" y="5213377"/>
              <a:ext cx="122137" cy="205792"/>
            </a:xfrm>
            <a:custGeom>
              <a:avLst/>
              <a:gdLst>
                <a:gd name="T0" fmla="*/ 28 w 31"/>
                <a:gd name="T1" fmla="*/ 28 h 52"/>
                <a:gd name="T2" fmla="*/ 22 w 31"/>
                <a:gd name="T3" fmla="*/ 28 h 52"/>
                <a:gd name="T4" fmla="*/ 22 w 31"/>
                <a:gd name="T5" fmla="*/ 25 h 52"/>
                <a:gd name="T6" fmla="*/ 22 w 31"/>
                <a:gd name="T7" fmla="*/ 17 h 52"/>
                <a:gd name="T8" fmla="*/ 21 w 31"/>
                <a:gd name="T9" fmla="*/ 2 h 52"/>
                <a:gd name="T10" fmla="*/ 19 w 31"/>
                <a:gd name="T11" fmla="*/ 0 h 52"/>
                <a:gd name="T12" fmla="*/ 12 w 31"/>
                <a:gd name="T13" fmla="*/ 0 h 52"/>
                <a:gd name="T14" fmla="*/ 9 w 31"/>
                <a:gd name="T15" fmla="*/ 2 h 52"/>
                <a:gd name="T16" fmla="*/ 9 w 31"/>
                <a:gd name="T17" fmla="*/ 17 h 52"/>
                <a:gd name="T18" fmla="*/ 9 w 31"/>
                <a:gd name="T19" fmla="*/ 25 h 52"/>
                <a:gd name="T20" fmla="*/ 9 w 31"/>
                <a:gd name="T21" fmla="*/ 28 h 52"/>
                <a:gd name="T22" fmla="*/ 3 w 31"/>
                <a:gd name="T23" fmla="*/ 28 h 52"/>
                <a:gd name="T24" fmla="*/ 1 w 31"/>
                <a:gd name="T25" fmla="*/ 31 h 52"/>
                <a:gd name="T26" fmla="*/ 6 w 31"/>
                <a:gd name="T27" fmla="*/ 38 h 52"/>
                <a:gd name="T28" fmla="*/ 9 w 31"/>
                <a:gd name="T29" fmla="*/ 43 h 52"/>
                <a:gd name="T30" fmla="*/ 14 w 31"/>
                <a:gd name="T31" fmla="*/ 50 h 52"/>
                <a:gd name="T32" fmla="*/ 17 w 31"/>
                <a:gd name="T33" fmla="*/ 50 h 52"/>
                <a:gd name="T34" fmla="*/ 22 w 31"/>
                <a:gd name="T35" fmla="*/ 43 h 52"/>
                <a:gd name="T36" fmla="*/ 25 w 31"/>
                <a:gd name="T37" fmla="*/ 38 h 52"/>
                <a:gd name="T38" fmla="*/ 30 w 31"/>
                <a:gd name="T39" fmla="*/ 31 h 52"/>
                <a:gd name="T40" fmla="*/ 28 w 31"/>
                <a:gd name="T41" fmla="*/ 2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" h="52">
                  <a:moveTo>
                    <a:pt x="28" y="28"/>
                  </a:moveTo>
                  <a:cubicBezTo>
                    <a:pt x="22" y="28"/>
                    <a:pt x="22" y="28"/>
                    <a:pt x="22" y="28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1"/>
                    <a:pt x="20" y="0"/>
                    <a:pt x="1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0"/>
                    <a:pt x="9" y="1"/>
                    <a:pt x="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1" y="28"/>
                    <a:pt x="0" y="29"/>
                    <a:pt x="1" y="31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7" y="40"/>
                    <a:pt x="8" y="42"/>
                    <a:pt x="9" y="43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5" y="52"/>
                    <a:pt x="16" y="52"/>
                    <a:pt x="17" y="5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2"/>
                    <a:pt x="24" y="39"/>
                    <a:pt x="25" y="38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1" y="29"/>
                    <a:pt x="30" y="28"/>
                    <a:pt x="28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68"/>
            <p:cNvSpPr/>
            <p:nvPr/>
          </p:nvSpPr>
          <p:spPr bwMode="auto">
            <a:xfrm>
              <a:off x="6851325" y="5146453"/>
              <a:ext cx="232561" cy="234234"/>
            </a:xfrm>
            <a:custGeom>
              <a:avLst/>
              <a:gdLst>
                <a:gd name="T0" fmla="*/ 56 w 59"/>
                <a:gd name="T1" fmla="*/ 21 h 59"/>
                <a:gd name="T2" fmla="*/ 38 w 59"/>
                <a:gd name="T3" fmla="*/ 21 h 59"/>
                <a:gd name="T4" fmla="*/ 38 w 59"/>
                <a:gd name="T5" fmla="*/ 4 h 59"/>
                <a:gd name="T6" fmla="*/ 34 w 59"/>
                <a:gd name="T7" fmla="*/ 0 h 59"/>
                <a:gd name="T8" fmla="*/ 26 w 59"/>
                <a:gd name="T9" fmla="*/ 0 h 59"/>
                <a:gd name="T10" fmla="*/ 22 w 59"/>
                <a:gd name="T11" fmla="*/ 4 h 59"/>
                <a:gd name="T12" fmla="*/ 22 w 59"/>
                <a:gd name="T13" fmla="*/ 21 h 59"/>
                <a:gd name="T14" fmla="*/ 4 w 59"/>
                <a:gd name="T15" fmla="*/ 21 h 59"/>
                <a:gd name="T16" fmla="*/ 0 w 59"/>
                <a:gd name="T17" fmla="*/ 26 h 59"/>
                <a:gd name="T18" fmla="*/ 0 w 59"/>
                <a:gd name="T19" fmla="*/ 34 h 59"/>
                <a:gd name="T20" fmla="*/ 4 w 59"/>
                <a:gd name="T21" fmla="*/ 38 h 59"/>
                <a:gd name="T22" fmla="*/ 22 w 59"/>
                <a:gd name="T23" fmla="*/ 38 h 59"/>
                <a:gd name="T24" fmla="*/ 22 w 59"/>
                <a:gd name="T25" fmla="*/ 56 h 59"/>
                <a:gd name="T26" fmla="*/ 26 w 59"/>
                <a:gd name="T27" fmla="*/ 59 h 59"/>
                <a:gd name="T28" fmla="*/ 34 w 59"/>
                <a:gd name="T29" fmla="*/ 59 h 59"/>
                <a:gd name="T30" fmla="*/ 38 w 59"/>
                <a:gd name="T31" fmla="*/ 56 h 59"/>
                <a:gd name="T32" fmla="*/ 38 w 59"/>
                <a:gd name="T33" fmla="*/ 38 h 59"/>
                <a:gd name="T34" fmla="*/ 56 w 59"/>
                <a:gd name="T35" fmla="*/ 38 h 59"/>
                <a:gd name="T36" fmla="*/ 59 w 59"/>
                <a:gd name="T37" fmla="*/ 34 h 59"/>
                <a:gd name="T38" fmla="*/ 59 w 59"/>
                <a:gd name="T39" fmla="*/ 26 h 59"/>
                <a:gd name="T40" fmla="*/ 56 w 59"/>
                <a:gd name="T41" fmla="*/ 2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" h="59">
                  <a:moveTo>
                    <a:pt x="56" y="21"/>
                  </a:moveTo>
                  <a:cubicBezTo>
                    <a:pt x="38" y="21"/>
                    <a:pt x="38" y="21"/>
                    <a:pt x="38" y="21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2"/>
                    <a:pt x="36" y="0"/>
                    <a:pt x="34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4" y="0"/>
                    <a:pt x="22" y="2"/>
                    <a:pt x="22" y="4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23"/>
                    <a:pt x="0" y="2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2" y="38"/>
                    <a:pt x="4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8"/>
                    <a:pt x="24" y="59"/>
                    <a:pt x="26" y="59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36" y="59"/>
                    <a:pt x="38" y="58"/>
                    <a:pt x="38" y="56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58" y="38"/>
                    <a:pt x="59" y="36"/>
                    <a:pt x="59" y="34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3"/>
                    <a:pt x="58" y="21"/>
                    <a:pt x="56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69"/>
            <p:cNvSpPr/>
            <p:nvPr/>
          </p:nvSpPr>
          <p:spPr bwMode="auto">
            <a:xfrm>
              <a:off x="10920302" y="5163184"/>
              <a:ext cx="200772" cy="200772"/>
            </a:xfrm>
            <a:custGeom>
              <a:avLst/>
              <a:gdLst>
                <a:gd name="T0" fmla="*/ 38 w 51"/>
                <a:gd name="T1" fmla="*/ 2 h 51"/>
                <a:gd name="T2" fmla="*/ 25 w 51"/>
                <a:gd name="T3" fmla="*/ 14 h 51"/>
                <a:gd name="T4" fmla="*/ 13 w 51"/>
                <a:gd name="T5" fmla="*/ 2 h 51"/>
                <a:gd name="T6" fmla="*/ 7 w 51"/>
                <a:gd name="T7" fmla="*/ 2 h 51"/>
                <a:gd name="T8" fmla="*/ 2 w 51"/>
                <a:gd name="T9" fmla="*/ 8 h 51"/>
                <a:gd name="T10" fmla="*/ 1 w 51"/>
                <a:gd name="T11" fmla="*/ 13 h 51"/>
                <a:gd name="T12" fmla="*/ 14 w 51"/>
                <a:gd name="T13" fmla="*/ 26 h 51"/>
                <a:gd name="T14" fmla="*/ 1 w 51"/>
                <a:gd name="T15" fmla="*/ 38 h 51"/>
                <a:gd name="T16" fmla="*/ 2 w 51"/>
                <a:gd name="T17" fmla="*/ 44 h 51"/>
                <a:gd name="T18" fmla="*/ 7 w 51"/>
                <a:gd name="T19" fmla="*/ 49 h 51"/>
                <a:gd name="T20" fmla="*/ 13 w 51"/>
                <a:gd name="T21" fmla="*/ 50 h 51"/>
                <a:gd name="T22" fmla="*/ 25 w 51"/>
                <a:gd name="T23" fmla="*/ 38 h 51"/>
                <a:gd name="T24" fmla="*/ 38 w 51"/>
                <a:gd name="T25" fmla="*/ 50 h 51"/>
                <a:gd name="T26" fmla="*/ 44 w 51"/>
                <a:gd name="T27" fmla="*/ 49 h 51"/>
                <a:gd name="T28" fmla="*/ 49 w 51"/>
                <a:gd name="T29" fmla="*/ 44 h 51"/>
                <a:gd name="T30" fmla="*/ 49 w 51"/>
                <a:gd name="T31" fmla="*/ 38 h 51"/>
                <a:gd name="T32" fmla="*/ 37 w 51"/>
                <a:gd name="T33" fmla="*/ 26 h 51"/>
                <a:gd name="T34" fmla="*/ 49 w 51"/>
                <a:gd name="T35" fmla="*/ 13 h 51"/>
                <a:gd name="T36" fmla="*/ 49 w 51"/>
                <a:gd name="T37" fmla="*/ 8 h 51"/>
                <a:gd name="T38" fmla="*/ 44 w 51"/>
                <a:gd name="T39" fmla="*/ 2 h 51"/>
                <a:gd name="T40" fmla="*/ 38 w 51"/>
                <a:gd name="T41" fmla="*/ 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" h="51">
                  <a:moveTo>
                    <a:pt x="38" y="2"/>
                  </a:moveTo>
                  <a:cubicBezTo>
                    <a:pt x="25" y="14"/>
                    <a:pt x="25" y="14"/>
                    <a:pt x="25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0"/>
                    <a:pt x="9" y="0"/>
                    <a:pt x="7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9"/>
                    <a:pt x="0" y="12"/>
                    <a:pt x="1" y="13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0" y="40"/>
                    <a:pt x="0" y="42"/>
                    <a:pt x="2" y="44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9" y="51"/>
                    <a:pt x="12" y="51"/>
                    <a:pt x="13" y="5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9" y="51"/>
                    <a:pt x="42" y="51"/>
                    <a:pt x="44" y="49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51" y="42"/>
                    <a:pt x="51" y="40"/>
                    <a:pt x="49" y="38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51" y="12"/>
                    <a:pt x="51" y="9"/>
                    <a:pt x="49" y="8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2" y="0"/>
                    <a:pt x="39" y="0"/>
                    <a:pt x="3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70"/>
            <p:cNvSpPr/>
            <p:nvPr/>
          </p:nvSpPr>
          <p:spPr bwMode="auto">
            <a:xfrm>
              <a:off x="10005117" y="5163184"/>
              <a:ext cx="229215" cy="200772"/>
            </a:xfrm>
            <a:custGeom>
              <a:avLst/>
              <a:gdLst>
                <a:gd name="T0" fmla="*/ 34 w 58"/>
                <a:gd name="T1" fmla="*/ 3 h 51"/>
                <a:gd name="T2" fmla="*/ 38 w 58"/>
                <a:gd name="T3" fmla="*/ 8 h 51"/>
                <a:gd name="T4" fmla="*/ 10 w 58"/>
                <a:gd name="T5" fmla="*/ 33 h 51"/>
                <a:gd name="T6" fmla="*/ 6 w 58"/>
                <a:gd name="T7" fmla="*/ 28 h 51"/>
                <a:gd name="T8" fmla="*/ 3 w 58"/>
                <a:gd name="T9" fmla="*/ 28 h 51"/>
                <a:gd name="T10" fmla="*/ 2 w 58"/>
                <a:gd name="T11" fmla="*/ 36 h 51"/>
                <a:gd name="T12" fmla="*/ 1 w 58"/>
                <a:gd name="T13" fmla="*/ 41 h 51"/>
                <a:gd name="T14" fmla="*/ 0 w 58"/>
                <a:gd name="T15" fmla="*/ 49 h 51"/>
                <a:gd name="T16" fmla="*/ 3 w 58"/>
                <a:gd name="T17" fmla="*/ 51 h 51"/>
                <a:gd name="T18" fmla="*/ 11 w 58"/>
                <a:gd name="T19" fmla="*/ 51 h 51"/>
                <a:gd name="T20" fmla="*/ 16 w 58"/>
                <a:gd name="T21" fmla="*/ 51 h 51"/>
                <a:gd name="T22" fmla="*/ 24 w 58"/>
                <a:gd name="T23" fmla="*/ 51 h 51"/>
                <a:gd name="T24" fmla="*/ 24 w 58"/>
                <a:gd name="T25" fmla="*/ 48 h 51"/>
                <a:gd name="T26" fmla="*/ 20 w 58"/>
                <a:gd name="T27" fmla="*/ 44 h 51"/>
                <a:gd name="T28" fmla="*/ 48 w 58"/>
                <a:gd name="T29" fmla="*/ 19 h 51"/>
                <a:gd name="T30" fmla="*/ 52 w 58"/>
                <a:gd name="T31" fmla="*/ 23 h 51"/>
                <a:gd name="T32" fmla="*/ 55 w 58"/>
                <a:gd name="T33" fmla="*/ 24 h 51"/>
                <a:gd name="T34" fmla="*/ 56 w 58"/>
                <a:gd name="T35" fmla="*/ 16 h 51"/>
                <a:gd name="T36" fmla="*/ 57 w 58"/>
                <a:gd name="T37" fmla="*/ 11 h 51"/>
                <a:gd name="T38" fmla="*/ 58 w 58"/>
                <a:gd name="T39" fmla="*/ 3 h 51"/>
                <a:gd name="T40" fmla="*/ 55 w 58"/>
                <a:gd name="T41" fmla="*/ 0 h 51"/>
                <a:gd name="T42" fmla="*/ 47 w 58"/>
                <a:gd name="T43" fmla="*/ 0 h 51"/>
                <a:gd name="T44" fmla="*/ 42 w 58"/>
                <a:gd name="T45" fmla="*/ 0 h 51"/>
                <a:gd name="T46" fmla="*/ 34 w 58"/>
                <a:gd name="T47" fmla="*/ 0 h 51"/>
                <a:gd name="T48" fmla="*/ 34 w 58"/>
                <a:gd name="T49" fmla="*/ 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8" h="51">
                  <a:moveTo>
                    <a:pt x="34" y="3"/>
                  </a:moveTo>
                  <a:cubicBezTo>
                    <a:pt x="38" y="8"/>
                    <a:pt x="38" y="8"/>
                    <a:pt x="38" y="8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4" y="26"/>
                    <a:pt x="3" y="26"/>
                    <a:pt x="3" y="28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7"/>
                    <a:pt x="1" y="39"/>
                    <a:pt x="1" y="4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1" y="51"/>
                    <a:pt x="3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2" y="51"/>
                    <a:pt x="14" y="51"/>
                    <a:pt x="16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5" y="51"/>
                    <a:pt x="25" y="50"/>
                    <a:pt x="24" y="48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4" y="25"/>
                    <a:pt x="55" y="25"/>
                    <a:pt x="55" y="24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5"/>
                    <a:pt x="56" y="12"/>
                    <a:pt x="57" y="11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1"/>
                    <a:pt x="57" y="0"/>
                    <a:pt x="5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0"/>
                    <a:pt x="44" y="0"/>
                    <a:pt x="42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3" y="1"/>
                    <a:pt x="34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71"/>
            <p:cNvSpPr/>
            <p:nvPr/>
          </p:nvSpPr>
          <p:spPr bwMode="auto">
            <a:xfrm>
              <a:off x="10448488" y="5151473"/>
              <a:ext cx="225869" cy="224195"/>
            </a:xfrm>
            <a:custGeom>
              <a:avLst/>
              <a:gdLst>
                <a:gd name="T0" fmla="*/ 49 w 57"/>
                <a:gd name="T1" fmla="*/ 20 h 57"/>
                <a:gd name="T2" fmla="*/ 30 w 57"/>
                <a:gd name="T3" fmla="*/ 12 h 57"/>
                <a:gd name="T4" fmla="*/ 22 w 57"/>
                <a:gd name="T5" fmla="*/ 9 h 57"/>
                <a:gd name="T6" fmla="*/ 3 w 57"/>
                <a:gd name="T7" fmla="*/ 1 h 57"/>
                <a:gd name="T8" fmla="*/ 1 w 57"/>
                <a:gd name="T9" fmla="*/ 3 h 57"/>
                <a:gd name="T10" fmla="*/ 9 w 57"/>
                <a:gd name="T11" fmla="*/ 23 h 57"/>
                <a:gd name="T12" fmla="*/ 12 w 57"/>
                <a:gd name="T13" fmla="*/ 30 h 57"/>
                <a:gd name="T14" fmla="*/ 20 w 57"/>
                <a:gd name="T15" fmla="*/ 50 h 57"/>
                <a:gd name="T16" fmla="*/ 25 w 57"/>
                <a:gd name="T17" fmla="*/ 50 h 57"/>
                <a:gd name="T18" fmla="*/ 33 w 57"/>
                <a:gd name="T19" fmla="*/ 41 h 57"/>
                <a:gd name="T20" fmla="*/ 48 w 57"/>
                <a:gd name="T21" fmla="*/ 56 h 57"/>
                <a:gd name="T22" fmla="*/ 51 w 57"/>
                <a:gd name="T23" fmla="*/ 56 h 57"/>
                <a:gd name="T24" fmla="*/ 56 w 57"/>
                <a:gd name="T25" fmla="*/ 51 h 57"/>
                <a:gd name="T26" fmla="*/ 56 w 57"/>
                <a:gd name="T27" fmla="*/ 48 h 57"/>
                <a:gd name="T28" fmla="*/ 41 w 57"/>
                <a:gd name="T29" fmla="*/ 33 h 57"/>
                <a:gd name="T30" fmla="*/ 50 w 57"/>
                <a:gd name="T31" fmla="*/ 25 h 57"/>
                <a:gd name="T32" fmla="*/ 49 w 57"/>
                <a:gd name="T33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" h="57">
                  <a:moveTo>
                    <a:pt x="49" y="20"/>
                  </a:moveTo>
                  <a:cubicBezTo>
                    <a:pt x="30" y="12"/>
                    <a:pt x="30" y="12"/>
                    <a:pt x="30" y="12"/>
                  </a:cubicBezTo>
                  <a:cubicBezTo>
                    <a:pt x="28" y="11"/>
                    <a:pt x="25" y="10"/>
                    <a:pt x="22" y="9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10" y="25"/>
                    <a:pt x="11" y="28"/>
                    <a:pt x="12" y="3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1" y="52"/>
                    <a:pt x="23" y="52"/>
                    <a:pt x="25" y="50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7"/>
                    <a:pt x="50" y="57"/>
                    <a:pt x="51" y="56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57" y="50"/>
                    <a:pt x="57" y="49"/>
                    <a:pt x="56" y="48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2" y="23"/>
                    <a:pt x="51" y="21"/>
                    <a:pt x="49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72"/>
            <p:cNvSpPr/>
            <p:nvPr/>
          </p:nvSpPr>
          <p:spPr bwMode="auto">
            <a:xfrm>
              <a:off x="7468698" y="5094588"/>
              <a:ext cx="118791" cy="118791"/>
            </a:xfrm>
            <a:custGeom>
              <a:avLst/>
              <a:gdLst>
                <a:gd name="T0" fmla="*/ 25 w 30"/>
                <a:gd name="T1" fmla="*/ 28 h 30"/>
                <a:gd name="T2" fmla="*/ 18 w 30"/>
                <a:gd name="T3" fmla="*/ 12 h 30"/>
                <a:gd name="T4" fmla="*/ 3 w 30"/>
                <a:gd name="T5" fmla="*/ 5 h 30"/>
                <a:gd name="T6" fmla="*/ 0 w 30"/>
                <a:gd name="T7" fmla="*/ 3 h 30"/>
                <a:gd name="T8" fmla="*/ 3 w 30"/>
                <a:gd name="T9" fmla="*/ 0 h 30"/>
                <a:gd name="T10" fmla="*/ 30 w 30"/>
                <a:gd name="T11" fmla="*/ 28 h 30"/>
                <a:gd name="T12" fmla="*/ 28 w 30"/>
                <a:gd name="T13" fmla="*/ 30 h 30"/>
                <a:gd name="T14" fmla="*/ 25 w 30"/>
                <a:gd name="T15" fmla="*/ 2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30">
                  <a:moveTo>
                    <a:pt x="25" y="28"/>
                  </a:moveTo>
                  <a:cubicBezTo>
                    <a:pt x="25" y="21"/>
                    <a:pt x="22" y="16"/>
                    <a:pt x="18" y="12"/>
                  </a:cubicBezTo>
                  <a:cubicBezTo>
                    <a:pt x="14" y="8"/>
                    <a:pt x="9" y="5"/>
                    <a:pt x="3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8" y="0"/>
                    <a:pt x="30" y="12"/>
                    <a:pt x="30" y="28"/>
                  </a:cubicBezTo>
                  <a:cubicBezTo>
                    <a:pt x="30" y="29"/>
                    <a:pt x="29" y="30"/>
                    <a:pt x="28" y="30"/>
                  </a:cubicBezTo>
                  <a:cubicBezTo>
                    <a:pt x="26" y="30"/>
                    <a:pt x="25" y="29"/>
                    <a:pt x="25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73"/>
            <p:cNvSpPr/>
            <p:nvPr/>
          </p:nvSpPr>
          <p:spPr bwMode="auto">
            <a:xfrm>
              <a:off x="7468698" y="5126376"/>
              <a:ext cx="87001" cy="87001"/>
            </a:xfrm>
            <a:custGeom>
              <a:avLst/>
              <a:gdLst>
                <a:gd name="T0" fmla="*/ 16 w 22"/>
                <a:gd name="T1" fmla="*/ 20 h 22"/>
                <a:gd name="T2" fmla="*/ 3 w 22"/>
                <a:gd name="T3" fmla="*/ 6 h 22"/>
                <a:gd name="T4" fmla="*/ 0 w 22"/>
                <a:gd name="T5" fmla="*/ 3 h 22"/>
                <a:gd name="T6" fmla="*/ 3 w 22"/>
                <a:gd name="T7" fmla="*/ 0 h 22"/>
                <a:gd name="T8" fmla="*/ 22 w 22"/>
                <a:gd name="T9" fmla="*/ 20 h 22"/>
                <a:gd name="T10" fmla="*/ 19 w 22"/>
                <a:gd name="T11" fmla="*/ 22 h 22"/>
                <a:gd name="T12" fmla="*/ 16 w 22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16" y="20"/>
                  </a:moveTo>
                  <a:cubicBezTo>
                    <a:pt x="16" y="12"/>
                    <a:pt x="10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3" y="0"/>
                    <a:pt x="22" y="9"/>
                    <a:pt x="22" y="20"/>
                  </a:cubicBezTo>
                  <a:cubicBezTo>
                    <a:pt x="22" y="21"/>
                    <a:pt x="21" y="22"/>
                    <a:pt x="19" y="22"/>
                  </a:cubicBezTo>
                  <a:cubicBezTo>
                    <a:pt x="17" y="22"/>
                    <a:pt x="16" y="21"/>
                    <a:pt x="16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74"/>
            <p:cNvSpPr/>
            <p:nvPr/>
          </p:nvSpPr>
          <p:spPr bwMode="auto">
            <a:xfrm>
              <a:off x="7298042" y="5276955"/>
              <a:ext cx="107078" cy="107078"/>
            </a:xfrm>
            <a:custGeom>
              <a:avLst/>
              <a:gdLst>
                <a:gd name="T0" fmla="*/ 7 w 27"/>
                <a:gd name="T1" fmla="*/ 1 h 27"/>
                <a:gd name="T2" fmla="*/ 7 w 27"/>
                <a:gd name="T3" fmla="*/ 0 h 27"/>
                <a:gd name="T4" fmla="*/ 4 w 27"/>
                <a:gd name="T5" fmla="*/ 2 h 27"/>
                <a:gd name="T6" fmla="*/ 7 w 27"/>
                <a:gd name="T7" fmla="*/ 20 h 27"/>
                <a:gd name="T8" fmla="*/ 25 w 27"/>
                <a:gd name="T9" fmla="*/ 23 h 27"/>
                <a:gd name="T10" fmla="*/ 27 w 27"/>
                <a:gd name="T11" fmla="*/ 21 h 27"/>
                <a:gd name="T12" fmla="*/ 14 w 27"/>
                <a:gd name="T13" fmla="*/ 13 h 27"/>
                <a:gd name="T14" fmla="*/ 7 w 27"/>
                <a:gd name="T1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7">
                  <a:moveTo>
                    <a:pt x="7" y="1"/>
                  </a:moveTo>
                  <a:cubicBezTo>
                    <a:pt x="7" y="1"/>
                    <a:pt x="7" y="1"/>
                    <a:pt x="7" y="0"/>
                  </a:cubicBezTo>
                  <a:cubicBezTo>
                    <a:pt x="6" y="1"/>
                    <a:pt x="5" y="1"/>
                    <a:pt x="4" y="2"/>
                  </a:cubicBezTo>
                  <a:cubicBezTo>
                    <a:pt x="0" y="6"/>
                    <a:pt x="1" y="14"/>
                    <a:pt x="7" y="20"/>
                  </a:cubicBezTo>
                  <a:cubicBezTo>
                    <a:pt x="13" y="26"/>
                    <a:pt x="21" y="27"/>
                    <a:pt x="25" y="23"/>
                  </a:cubicBezTo>
                  <a:cubicBezTo>
                    <a:pt x="26" y="23"/>
                    <a:pt x="27" y="22"/>
                    <a:pt x="27" y="21"/>
                  </a:cubicBezTo>
                  <a:cubicBezTo>
                    <a:pt x="23" y="19"/>
                    <a:pt x="18" y="17"/>
                    <a:pt x="14" y="13"/>
                  </a:cubicBezTo>
                  <a:cubicBezTo>
                    <a:pt x="11" y="9"/>
                    <a:pt x="8" y="5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75"/>
            <p:cNvSpPr/>
            <p:nvPr/>
          </p:nvSpPr>
          <p:spPr bwMode="auto">
            <a:xfrm>
              <a:off x="7408466" y="5210031"/>
              <a:ext cx="66924" cy="63578"/>
            </a:xfrm>
            <a:custGeom>
              <a:avLst/>
              <a:gdLst>
                <a:gd name="T0" fmla="*/ 15 w 17"/>
                <a:gd name="T1" fmla="*/ 2 h 16"/>
                <a:gd name="T2" fmla="*/ 14 w 17"/>
                <a:gd name="T3" fmla="*/ 0 h 16"/>
                <a:gd name="T4" fmla="*/ 9 w 17"/>
                <a:gd name="T5" fmla="*/ 4 h 16"/>
                <a:gd name="T6" fmla="*/ 1 w 17"/>
                <a:gd name="T7" fmla="*/ 13 h 16"/>
                <a:gd name="T8" fmla="*/ 1 w 17"/>
                <a:gd name="T9" fmla="*/ 15 h 16"/>
                <a:gd name="T10" fmla="*/ 2 w 17"/>
                <a:gd name="T11" fmla="*/ 16 h 16"/>
                <a:gd name="T12" fmla="*/ 4 w 17"/>
                <a:gd name="T13" fmla="*/ 16 h 16"/>
                <a:gd name="T14" fmla="*/ 12 w 17"/>
                <a:gd name="T15" fmla="*/ 7 h 16"/>
                <a:gd name="T16" fmla="*/ 17 w 17"/>
                <a:gd name="T17" fmla="*/ 3 h 16"/>
                <a:gd name="T18" fmla="*/ 15 w 17"/>
                <a:gd name="T1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6">
                  <a:moveTo>
                    <a:pt x="15" y="2"/>
                  </a:moveTo>
                  <a:cubicBezTo>
                    <a:pt x="14" y="1"/>
                    <a:pt x="14" y="1"/>
                    <a:pt x="14" y="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4"/>
                    <a:pt x="1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4" y="16"/>
                    <a:pt x="4" y="16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3"/>
                    <a:pt x="15" y="2"/>
                    <a:pt x="15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76"/>
            <p:cNvSpPr/>
            <p:nvPr/>
          </p:nvSpPr>
          <p:spPr bwMode="auto">
            <a:xfrm>
              <a:off x="7468698" y="5174896"/>
              <a:ext cx="43501" cy="38482"/>
            </a:xfrm>
            <a:custGeom>
              <a:avLst/>
              <a:gdLst>
                <a:gd name="T0" fmla="*/ 11 w 11"/>
                <a:gd name="T1" fmla="*/ 5 h 10"/>
                <a:gd name="T2" fmla="*/ 9 w 11"/>
                <a:gd name="T3" fmla="*/ 1 h 10"/>
                <a:gd name="T4" fmla="*/ 5 w 11"/>
                <a:gd name="T5" fmla="*/ 0 h 10"/>
                <a:gd name="T6" fmla="*/ 2 w 11"/>
                <a:gd name="T7" fmla="*/ 1 h 10"/>
                <a:gd name="T8" fmla="*/ 0 w 11"/>
                <a:gd name="T9" fmla="*/ 5 h 10"/>
                <a:gd name="T10" fmla="*/ 1 w 11"/>
                <a:gd name="T11" fmla="*/ 7 h 10"/>
                <a:gd name="T12" fmla="*/ 2 w 11"/>
                <a:gd name="T13" fmla="*/ 9 h 10"/>
                <a:gd name="T14" fmla="*/ 4 w 11"/>
                <a:gd name="T15" fmla="*/ 10 h 10"/>
                <a:gd name="T16" fmla="*/ 6 w 11"/>
                <a:gd name="T17" fmla="*/ 10 h 10"/>
                <a:gd name="T18" fmla="*/ 9 w 11"/>
                <a:gd name="T19" fmla="*/ 9 h 10"/>
                <a:gd name="T20" fmla="*/ 11 w 11"/>
                <a:gd name="T2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0">
                  <a:moveTo>
                    <a:pt x="11" y="5"/>
                  </a:moveTo>
                  <a:cubicBezTo>
                    <a:pt x="11" y="4"/>
                    <a:pt x="10" y="3"/>
                    <a:pt x="9" y="1"/>
                  </a:cubicBezTo>
                  <a:cubicBezTo>
                    <a:pt x="8" y="0"/>
                    <a:pt x="7" y="0"/>
                    <a:pt x="5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2" y="9"/>
                  </a:cubicBezTo>
                  <a:cubicBezTo>
                    <a:pt x="2" y="9"/>
                    <a:pt x="3" y="10"/>
                    <a:pt x="4" y="10"/>
                  </a:cubicBezTo>
                  <a:cubicBezTo>
                    <a:pt x="4" y="10"/>
                    <a:pt x="5" y="10"/>
                    <a:pt x="6" y="10"/>
                  </a:cubicBezTo>
                  <a:cubicBezTo>
                    <a:pt x="7" y="10"/>
                    <a:pt x="8" y="10"/>
                    <a:pt x="9" y="9"/>
                  </a:cubicBezTo>
                  <a:cubicBezTo>
                    <a:pt x="10" y="8"/>
                    <a:pt x="11" y="7"/>
                    <a:pt x="11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77"/>
            <p:cNvSpPr/>
            <p:nvPr/>
          </p:nvSpPr>
          <p:spPr bwMode="auto">
            <a:xfrm>
              <a:off x="7436910" y="5308744"/>
              <a:ext cx="127156" cy="127156"/>
            </a:xfrm>
            <a:custGeom>
              <a:avLst/>
              <a:gdLst>
                <a:gd name="T0" fmla="*/ 31 w 32"/>
                <a:gd name="T1" fmla="*/ 18 h 32"/>
                <a:gd name="T2" fmla="*/ 14 w 32"/>
                <a:gd name="T3" fmla="*/ 0 h 32"/>
                <a:gd name="T4" fmla="*/ 13 w 32"/>
                <a:gd name="T5" fmla="*/ 4 h 32"/>
                <a:gd name="T6" fmla="*/ 9 w 32"/>
                <a:gd name="T7" fmla="*/ 10 h 32"/>
                <a:gd name="T8" fmla="*/ 3 w 32"/>
                <a:gd name="T9" fmla="*/ 14 h 32"/>
                <a:gd name="T10" fmla="*/ 0 w 32"/>
                <a:gd name="T11" fmla="*/ 14 h 32"/>
                <a:gd name="T12" fmla="*/ 17 w 32"/>
                <a:gd name="T13" fmla="*/ 31 h 32"/>
                <a:gd name="T14" fmla="*/ 19 w 32"/>
                <a:gd name="T15" fmla="*/ 31 h 32"/>
                <a:gd name="T16" fmla="*/ 31 w 32"/>
                <a:gd name="T17" fmla="*/ 20 h 32"/>
                <a:gd name="T18" fmla="*/ 31 w 32"/>
                <a:gd name="T19" fmla="*/ 1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31" y="18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1"/>
                    <a:pt x="13" y="2"/>
                    <a:pt x="13" y="4"/>
                  </a:cubicBezTo>
                  <a:cubicBezTo>
                    <a:pt x="12" y="6"/>
                    <a:pt x="11" y="8"/>
                    <a:pt x="9" y="10"/>
                  </a:cubicBezTo>
                  <a:cubicBezTo>
                    <a:pt x="8" y="12"/>
                    <a:pt x="5" y="13"/>
                    <a:pt x="3" y="14"/>
                  </a:cubicBezTo>
                  <a:cubicBezTo>
                    <a:pt x="2" y="14"/>
                    <a:pt x="1" y="14"/>
                    <a:pt x="0" y="14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2"/>
                    <a:pt x="19" y="32"/>
                    <a:pt x="19" y="31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2" y="19"/>
                    <a:pt x="32" y="18"/>
                    <a:pt x="31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78"/>
            <p:cNvSpPr/>
            <p:nvPr/>
          </p:nvSpPr>
          <p:spPr bwMode="auto">
            <a:xfrm>
              <a:off x="7251195" y="5123030"/>
              <a:ext cx="122137" cy="122137"/>
            </a:xfrm>
            <a:custGeom>
              <a:avLst/>
              <a:gdLst>
                <a:gd name="T0" fmla="*/ 21 w 31"/>
                <a:gd name="T1" fmla="*/ 22 h 31"/>
                <a:gd name="T2" fmla="*/ 28 w 31"/>
                <a:gd name="T3" fmla="*/ 18 h 31"/>
                <a:gd name="T4" fmla="*/ 31 w 31"/>
                <a:gd name="T5" fmla="*/ 18 h 31"/>
                <a:gd name="T6" fmla="*/ 14 w 31"/>
                <a:gd name="T7" fmla="*/ 0 h 31"/>
                <a:gd name="T8" fmla="*/ 12 w 31"/>
                <a:gd name="T9" fmla="*/ 0 h 31"/>
                <a:gd name="T10" fmla="*/ 0 w 31"/>
                <a:gd name="T11" fmla="*/ 12 h 31"/>
                <a:gd name="T12" fmla="*/ 0 w 31"/>
                <a:gd name="T13" fmla="*/ 14 h 31"/>
                <a:gd name="T14" fmla="*/ 17 w 31"/>
                <a:gd name="T15" fmla="*/ 31 h 31"/>
                <a:gd name="T16" fmla="*/ 17 w 31"/>
                <a:gd name="T17" fmla="*/ 29 h 31"/>
                <a:gd name="T18" fmla="*/ 21 w 31"/>
                <a:gd name="T19" fmla="*/ 2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1">
                  <a:moveTo>
                    <a:pt x="21" y="22"/>
                  </a:moveTo>
                  <a:cubicBezTo>
                    <a:pt x="23" y="20"/>
                    <a:pt x="25" y="19"/>
                    <a:pt x="28" y="18"/>
                  </a:cubicBezTo>
                  <a:cubicBezTo>
                    <a:pt x="29" y="18"/>
                    <a:pt x="30" y="18"/>
                    <a:pt x="31" y="18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3"/>
                    <a:pt x="0" y="14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0"/>
                    <a:pt x="17" y="29"/>
                    <a:pt x="17" y="29"/>
                  </a:cubicBezTo>
                  <a:cubicBezTo>
                    <a:pt x="18" y="26"/>
                    <a:pt x="19" y="24"/>
                    <a:pt x="21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79"/>
            <p:cNvSpPr/>
            <p:nvPr/>
          </p:nvSpPr>
          <p:spPr bwMode="auto">
            <a:xfrm>
              <a:off x="7329831" y="5206685"/>
              <a:ext cx="145560" cy="145560"/>
            </a:xfrm>
            <a:custGeom>
              <a:avLst/>
              <a:gdLst>
                <a:gd name="T0" fmla="*/ 37 w 37"/>
                <a:gd name="T1" fmla="*/ 29 h 37"/>
                <a:gd name="T2" fmla="*/ 37 w 37"/>
                <a:gd name="T3" fmla="*/ 23 h 37"/>
                <a:gd name="T4" fmla="*/ 37 w 37"/>
                <a:gd name="T5" fmla="*/ 22 h 37"/>
                <a:gd name="T6" fmla="*/ 32 w 37"/>
                <a:gd name="T7" fmla="*/ 11 h 37"/>
                <a:gd name="T8" fmla="*/ 29 w 37"/>
                <a:gd name="T9" fmla="*/ 14 h 37"/>
                <a:gd name="T10" fmla="*/ 24 w 37"/>
                <a:gd name="T11" fmla="*/ 19 h 37"/>
                <a:gd name="T12" fmla="*/ 19 w 37"/>
                <a:gd name="T13" fmla="*/ 19 h 37"/>
                <a:gd name="T14" fmla="*/ 18 w 37"/>
                <a:gd name="T15" fmla="*/ 18 h 37"/>
                <a:gd name="T16" fmla="*/ 18 w 37"/>
                <a:gd name="T17" fmla="*/ 13 h 37"/>
                <a:gd name="T18" fmla="*/ 23 w 37"/>
                <a:gd name="T19" fmla="*/ 8 h 37"/>
                <a:gd name="T20" fmla="*/ 26 w 37"/>
                <a:gd name="T21" fmla="*/ 5 h 37"/>
                <a:gd name="T22" fmla="*/ 19 w 37"/>
                <a:gd name="T23" fmla="*/ 1 h 37"/>
                <a:gd name="T24" fmla="*/ 15 w 37"/>
                <a:gd name="T25" fmla="*/ 0 h 37"/>
                <a:gd name="T26" fmla="*/ 9 w 37"/>
                <a:gd name="T27" fmla="*/ 1 h 37"/>
                <a:gd name="T28" fmla="*/ 4 w 37"/>
                <a:gd name="T29" fmla="*/ 3 h 37"/>
                <a:gd name="T30" fmla="*/ 1 w 37"/>
                <a:gd name="T31" fmla="*/ 8 h 37"/>
                <a:gd name="T32" fmla="*/ 0 w 37"/>
                <a:gd name="T33" fmla="*/ 13 h 37"/>
                <a:gd name="T34" fmla="*/ 1 w 37"/>
                <a:gd name="T35" fmla="*/ 15 h 37"/>
                <a:gd name="T36" fmla="*/ 1 w 37"/>
                <a:gd name="T37" fmla="*/ 18 h 37"/>
                <a:gd name="T38" fmla="*/ 8 w 37"/>
                <a:gd name="T39" fmla="*/ 29 h 37"/>
                <a:gd name="T40" fmla="*/ 8 w 37"/>
                <a:gd name="T41" fmla="*/ 29 h 37"/>
                <a:gd name="T42" fmla="*/ 19 w 37"/>
                <a:gd name="T43" fmla="*/ 36 h 37"/>
                <a:gd name="T44" fmla="*/ 20 w 37"/>
                <a:gd name="T45" fmla="*/ 36 h 37"/>
                <a:gd name="T46" fmla="*/ 24 w 37"/>
                <a:gd name="T47" fmla="*/ 37 h 37"/>
                <a:gd name="T48" fmla="*/ 29 w 37"/>
                <a:gd name="T49" fmla="*/ 37 h 37"/>
                <a:gd name="T50" fmla="*/ 34 w 37"/>
                <a:gd name="T51" fmla="*/ 34 h 37"/>
                <a:gd name="T52" fmla="*/ 37 w 37"/>
                <a:gd name="T53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" h="37">
                  <a:moveTo>
                    <a:pt x="37" y="29"/>
                  </a:moveTo>
                  <a:cubicBezTo>
                    <a:pt x="37" y="27"/>
                    <a:pt x="37" y="25"/>
                    <a:pt x="37" y="23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6" y="19"/>
                    <a:pt x="35" y="15"/>
                    <a:pt x="32" y="11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3" y="21"/>
                    <a:pt x="20" y="21"/>
                    <a:pt x="19" y="19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7" y="17"/>
                    <a:pt x="17" y="15"/>
                    <a:pt x="18" y="13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4" y="4"/>
                    <a:pt x="21" y="2"/>
                    <a:pt x="19" y="1"/>
                  </a:cubicBezTo>
                  <a:cubicBezTo>
                    <a:pt x="17" y="1"/>
                    <a:pt x="16" y="1"/>
                    <a:pt x="15" y="0"/>
                  </a:cubicBezTo>
                  <a:cubicBezTo>
                    <a:pt x="13" y="0"/>
                    <a:pt x="11" y="0"/>
                    <a:pt x="9" y="1"/>
                  </a:cubicBezTo>
                  <a:cubicBezTo>
                    <a:pt x="7" y="1"/>
                    <a:pt x="5" y="2"/>
                    <a:pt x="4" y="3"/>
                  </a:cubicBezTo>
                  <a:cubicBezTo>
                    <a:pt x="2" y="5"/>
                    <a:pt x="1" y="7"/>
                    <a:pt x="1" y="8"/>
                  </a:cubicBezTo>
                  <a:cubicBezTo>
                    <a:pt x="0" y="10"/>
                    <a:pt x="0" y="12"/>
                    <a:pt x="0" y="13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3" y="22"/>
                    <a:pt x="5" y="26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12" y="32"/>
                    <a:pt x="15" y="34"/>
                    <a:pt x="19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1" y="36"/>
                    <a:pt x="23" y="37"/>
                    <a:pt x="24" y="37"/>
                  </a:cubicBezTo>
                  <a:cubicBezTo>
                    <a:pt x="26" y="37"/>
                    <a:pt x="27" y="37"/>
                    <a:pt x="29" y="37"/>
                  </a:cubicBezTo>
                  <a:cubicBezTo>
                    <a:pt x="31" y="36"/>
                    <a:pt x="33" y="35"/>
                    <a:pt x="34" y="34"/>
                  </a:cubicBezTo>
                  <a:cubicBezTo>
                    <a:pt x="35" y="32"/>
                    <a:pt x="36" y="31"/>
                    <a:pt x="37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88"/>
            <p:cNvSpPr/>
            <p:nvPr/>
          </p:nvSpPr>
          <p:spPr bwMode="auto">
            <a:xfrm>
              <a:off x="7721337" y="3357911"/>
              <a:ext cx="269370" cy="299485"/>
            </a:xfrm>
            <a:custGeom>
              <a:avLst/>
              <a:gdLst>
                <a:gd name="T0" fmla="*/ 53 w 68"/>
                <a:gd name="T1" fmla="*/ 29 h 76"/>
                <a:gd name="T2" fmla="*/ 50 w 68"/>
                <a:gd name="T3" fmla="*/ 31 h 76"/>
                <a:gd name="T4" fmla="*/ 30 w 68"/>
                <a:gd name="T5" fmla="*/ 10 h 76"/>
                <a:gd name="T6" fmla="*/ 19 w 68"/>
                <a:gd name="T7" fmla="*/ 4 h 76"/>
                <a:gd name="T8" fmla="*/ 8 w 68"/>
                <a:gd name="T9" fmla="*/ 8 h 76"/>
                <a:gd name="T10" fmla="*/ 4 w 68"/>
                <a:gd name="T11" fmla="*/ 19 h 76"/>
                <a:gd name="T12" fmla="*/ 9 w 68"/>
                <a:gd name="T13" fmla="*/ 30 h 76"/>
                <a:gd name="T14" fmla="*/ 44 w 68"/>
                <a:gd name="T15" fmla="*/ 68 h 76"/>
                <a:gd name="T16" fmla="*/ 51 w 68"/>
                <a:gd name="T17" fmla="*/ 72 h 76"/>
                <a:gd name="T18" fmla="*/ 58 w 68"/>
                <a:gd name="T19" fmla="*/ 69 h 76"/>
                <a:gd name="T20" fmla="*/ 64 w 68"/>
                <a:gd name="T21" fmla="*/ 60 h 76"/>
                <a:gd name="T22" fmla="*/ 61 w 68"/>
                <a:gd name="T23" fmla="*/ 52 h 76"/>
                <a:gd name="T24" fmla="*/ 29 w 68"/>
                <a:gd name="T25" fmla="*/ 18 h 76"/>
                <a:gd name="T26" fmla="*/ 26 w 68"/>
                <a:gd name="T27" fmla="*/ 16 h 76"/>
                <a:gd name="T28" fmla="*/ 19 w 68"/>
                <a:gd name="T29" fmla="*/ 19 h 76"/>
                <a:gd name="T30" fmla="*/ 16 w 68"/>
                <a:gd name="T31" fmla="*/ 25 h 76"/>
                <a:gd name="T32" fmla="*/ 17 w 68"/>
                <a:gd name="T33" fmla="*/ 28 h 76"/>
                <a:gd name="T34" fmla="*/ 50 w 68"/>
                <a:gd name="T35" fmla="*/ 63 h 76"/>
                <a:gd name="T36" fmla="*/ 47 w 68"/>
                <a:gd name="T37" fmla="*/ 65 h 76"/>
                <a:gd name="T38" fmla="*/ 15 w 68"/>
                <a:gd name="T39" fmla="*/ 31 h 76"/>
                <a:gd name="T40" fmla="*/ 12 w 68"/>
                <a:gd name="T41" fmla="*/ 25 h 76"/>
                <a:gd name="T42" fmla="*/ 16 w 68"/>
                <a:gd name="T43" fmla="*/ 16 h 76"/>
                <a:gd name="T44" fmla="*/ 26 w 68"/>
                <a:gd name="T45" fmla="*/ 12 h 76"/>
                <a:gd name="T46" fmla="*/ 31 w 68"/>
                <a:gd name="T47" fmla="*/ 15 h 76"/>
                <a:gd name="T48" fmla="*/ 64 w 68"/>
                <a:gd name="T49" fmla="*/ 50 h 76"/>
                <a:gd name="T50" fmla="*/ 68 w 68"/>
                <a:gd name="T51" fmla="*/ 60 h 76"/>
                <a:gd name="T52" fmla="*/ 61 w 68"/>
                <a:gd name="T53" fmla="*/ 73 h 76"/>
                <a:gd name="T54" fmla="*/ 52 w 68"/>
                <a:gd name="T55" fmla="*/ 76 h 76"/>
                <a:gd name="T56" fmla="*/ 42 w 68"/>
                <a:gd name="T57" fmla="*/ 70 h 76"/>
                <a:gd name="T58" fmla="*/ 6 w 68"/>
                <a:gd name="T59" fmla="*/ 33 h 76"/>
                <a:gd name="T60" fmla="*/ 0 w 68"/>
                <a:gd name="T61" fmla="*/ 18 h 76"/>
                <a:gd name="T62" fmla="*/ 5 w 68"/>
                <a:gd name="T63" fmla="*/ 5 h 76"/>
                <a:gd name="T64" fmla="*/ 18 w 68"/>
                <a:gd name="T65" fmla="*/ 0 h 76"/>
                <a:gd name="T66" fmla="*/ 33 w 68"/>
                <a:gd name="T67" fmla="*/ 8 h 76"/>
                <a:gd name="T68" fmla="*/ 53 w 68"/>
                <a:gd name="T69" fmla="*/ 2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8" h="76">
                  <a:moveTo>
                    <a:pt x="53" y="29"/>
                  </a:moveTo>
                  <a:cubicBezTo>
                    <a:pt x="50" y="31"/>
                    <a:pt x="50" y="31"/>
                    <a:pt x="50" y="31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7" y="7"/>
                    <a:pt x="23" y="5"/>
                    <a:pt x="19" y="4"/>
                  </a:cubicBezTo>
                  <a:cubicBezTo>
                    <a:pt x="15" y="4"/>
                    <a:pt x="11" y="5"/>
                    <a:pt x="8" y="8"/>
                  </a:cubicBezTo>
                  <a:cubicBezTo>
                    <a:pt x="5" y="11"/>
                    <a:pt x="4" y="14"/>
                    <a:pt x="4" y="19"/>
                  </a:cubicBezTo>
                  <a:cubicBezTo>
                    <a:pt x="4" y="23"/>
                    <a:pt x="6" y="27"/>
                    <a:pt x="9" y="30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6" y="70"/>
                    <a:pt x="49" y="71"/>
                    <a:pt x="51" y="72"/>
                  </a:cubicBezTo>
                  <a:cubicBezTo>
                    <a:pt x="54" y="72"/>
                    <a:pt x="56" y="71"/>
                    <a:pt x="58" y="69"/>
                  </a:cubicBezTo>
                  <a:cubicBezTo>
                    <a:pt x="60" y="68"/>
                    <a:pt x="64" y="62"/>
                    <a:pt x="64" y="60"/>
                  </a:cubicBezTo>
                  <a:cubicBezTo>
                    <a:pt x="64" y="57"/>
                    <a:pt x="63" y="54"/>
                    <a:pt x="61" y="52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17"/>
                    <a:pt x="27" y="16"/>
                    <a:pt x="26" y="16"/>
                  </a:cubicBezTo>
                  <a:cubicBezTo>
                    <a:pt x="25" y="16"/>
                    <a:pt x="20" y="18"/>
                    <a:pt x="19" y="19"/>
                  </a:cubicBezTo>
                  <a:cubicBezTo>
                    <a:pt x="18" y="20"/>
                    <a:pt x="16" y="24"/>
                    <a:pt x="16" y="25"/>
                  </a:cubicBezTo>
                  <a:cubicBezTo>
                    <a:pt x="16" y="26"/>
                    <a:pt x="17" y="27"/>
                    <a:pt x="17" y="28"/>
                  </a:cubicBezTo>
                  <a:cubicBezTo>
                    <a:pt x="50" y="63"/>
                    <a:pt x="50" y="63"/>
                    <a:pt x="50" y="63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3" y="29"/>
                    <a:pt x="12" y="27"/>
                    <a:pt x="12" y="25"/>
                  </a:cubicBezTo>
                  <a:cubicBezTo>
                    <a:pt x="12" y="23"/>
                    <a:pt x="15" y="17"/>
                    <a:pt x="16" y="16"/>
                  </a:cubicBezTo>
                  <a:cubicBezTo>
                    <a:pt x="18" y="14"/>
                    <a:pt x="23" y="12"/>
                    <a:pt x="26" y="12"/>
                  </a:cubicBezTo>
                  <a:cubicBezTo>
                    <a:pt x="28" y="13"/>
                    <a:pt x="30" y="14"/>
                    <a:pt x="31" y="15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6" y="53"/>
                    <a:pt x="68" y="56"/>
                    <a:pt x="68" y="60"/>
                  </a:cubicBezTo>
                  <a:cubicBezTo>
                    <a:pt x="68" y="64"/>
                    <a:pt x="64" y="70"/>
                    <a:pt x="61" y="73"/>
                  </a:cubicBezTo>
                  <a:cubicBezTo>
                    <a:pt x="59" y="75"/>
                    <a:pt x="55" y="76"/>
                    <a:pt x="52" y="76"/>
                  </a:cubicBezTo>
                  <a:cubicBezTo>
                    <a:pt x="48" y="75"/>
                    <a:pt x="44" y="73"/>
                    <a:pt x="42" y="70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2" y="28"/>
                    <a:pt x="0" y="23"/>
                    <a:pt x="0" y="18"/>
                  </a:cubicBezTo>
                  <a:cubicBezTo>
                    <a:pt x="0" y="13"/>
                    <a:pt x="1" y="8"/>
                    <a:pt x="5" y="5"/>
                  </a:cubicBezTo>
                  <a:cubicBezTo>
                    <a:pt x="9" y="1"/>
                    <a:pt x="13" y="0"/>
                    <a:pt x="18" y="0"/>
                  </a:cubicBezTo>
                  <a:cubicBezTo>
                    <a:pt x="23" y="0"/>
                    <a:pt x="28" y="3"/>
                    <a:pt x="33" y="8"/>
                  </a:cubicBezTo>
                  <a:lnTo>
                    <a:pt x="53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89"/>
            <p:cNvSpPr>
              <a:spLocks noEditPoints="1"/>
            </p:cNvSpPr>
            <p:nvPr/>
          </p:nvSpPr>
          <p:spPr bwMode="auto">
            <a:xfrm>
              <a:off x="7266254" y="3381334"/>
              <a:ext cx="254311" cy="252639"/>
            </a:xfrm>
            <a:custGeom>
              <a:avLst/>
              <a:gdLst>
                <a:gd name="T0" fmla="*/ 38 w 64"/>
                <a:gd name="T1" fmla="*/ 6 h 64"/>
                <a:gd name="T2" fmla="*/ 37 w 64"/>
                <a:gd name="T3" fmla="*/ 7 h 64"/>
                <a:gd name="T4" fmla="*/ 7 w 64"/>
                <a:gd name="T5" fmla="*/ 36 h 64"/>
                <a:gd name="T6" fmla="*/ 2 w 64"/>
                <a:gd name="T7" fmla="*/ 42 h 64"/>
                <a:gd name="T8" fmla="*/ 2 w 64"/>
                <a:gd name="T9" fmla="*/ 50 h 64"/>
                <a:gd name="T10" fmla="*/ 14 w 64"/>
                <a:gd name="T11" fmla="*/ 62 h 64"/>
                <a:gd name="T12" fmla="*/ 22 w 64"/>
                <a:gd name="T13" fmla="*/ 62 h 64"/>
                <a:gd name="T14" fmla="*/ 28 w 64"/>
                <a:gd name="T15" fmla="*/ 56 h 64"/>
                <a:gd name="T16" fmla="*/ 57 w 64"/>
                <a:gd name="T17" fmla="*/ 27 h 64"/>
                <a:gd name="T18" fmla="*/ 58 w 64"/>
                <a:gd name="T19" fmla="*/ 25 h 64"/>
                <a:gd name="T20" fmla="*/ 45 w 64"/>
                <a:gd name="T21" fmla="*/ 18 h 64"/>
                <a:gd name="T22" fmla="*/ 38 w 64"/>
                <a:gd name="T23" fmla="*/ 6 h 64"/>
                <a:gd name="T24" fmla="*/ 6 w 64"/>
                <a:gd name="T25" fmla="*/ 45 h 64"/>
                <a:gd name="T26" fmla="*/ 6 w 64"/>
                <a:gd name="T27" fmla="*/ 42 h 64"/>
                <a:gd name="T28" fmla="*/ 34 w 64"/>
                <a:gd name="T29" fmla="*/ 13 h 64"/>
                <a:gd name="T30" fmla="*/ 37 w 64"/>
                <a:gd name="T31" fmla="*/ 13 h 64"/>
                <a:gd name="T32" fmla="*/ 37 w 64"/>
                <a:gd name="T33" fmla="*/ 17 h 64"/>
                <a:gd name="T34" fmla="*/ 9 w 64"/>
                <a:gd name="T35" fmla="*/ 45 h 64"/>
                <a:gd name="T36" fmla="*/ 6 w 64"/>
                <a:gd name="T37" fmla="*/ 45 h 64"/>
                <a:gd name="T38" fmla="*/ 12 w 64"/>
                <a:gd name="T39" fmla="*/ 51 h 64"/>
                <a:gd name="T40" fmla="*/ 12 w 64"/>
                <a:gd name="T41" fmla="*/ 48 h 64"/>
                <a:gd name="T42" fmla="*/ 33 w 64"/>
                <a:gd name="T43" fmla="*/ 27 h 64"/>
                <a:gd name="T44" fmla="*/ 36 w 64"/>
                <a:gd name="T45" fmla="*/ 27 h 64"/>
                <a:gd name="T46" fmla="*/ 37 w 64"/>
                <a:gd name="T47" fmla="*/ 30 h 64"/>
                <a:gd name="T48" fmla="*/ 15 w 64"/>
                <a:gd name="T49" fmla="*/ 52 h 64"/>
                <a:gd name="T50" fmla="*/ 12 w 64"/>
                <a:gd name="T51" fmla="*/ 51 h 64"/>
                <a:gd name="T52" fmla="*/ 50 w 64"/>
                <a:gd name="T53" fmla="*/ 26 h 64"/>
                <a:gd name="T54" fmla="*/ 50 w 64"/>
                <a:gd name="T55" fmla="*/ 30 h 64"/>
                <a:gd name="T56" fmla="*/ 22 w 64"/>
                <a:gd name="T57" fmla="*/ 58 h 64"/>
                <a:gd name="T58" fmla="*/ 18 w 64"/>
                <a:gd name="T59" fmla="*/ 58 h 64"/>
                <a:gd name="T60" fmla="*/ 18 w 64"/>
                <a:gd name="T61" fmla="*/ 54 h 64"/>
                <a:gd name="T62" fmla="*/ 47 w 64"/>
                <a:gd name="T63" fmla="*/ 26 h 64"/>
                <a:gd name="T64" fmla="*/ 50 w 64"/>
                <a:gd name="T65" fmla="*/ 26 h 64"/>
                <a:gd name="T66" fmla="*/ 58 w 64"/>
                <a:gd name="T67" fmla="*/ 0 h 64"/>
                <a:gd name="T68" fmla="*/ 42 w 64"/>
                <a:gd name="T69" fmla="*/ 3 h 64"/>
                <a:gd name="T70" fmla="*/ 41 w 64"/>
                <a:gd name="T71" fmla="*/ 3 h 64"/>
                <a:gd name="T72" fmla="*/ 40 w 64"/>
                <a:gd name="T73" fmla="*/ 4 h 64"/>
                <a:gd name="T74" fmla="*/ 47 w 64"/>
                <a:gd name="T75" fmla="*/ 16 h 64"/>
                <a:gd name="T76" fmla="*/ 60 w 64"/>
                <a:gd name="T77" fmla="*/ 23 h 64"/>
                <a:gd name="T78" fmla="*/ 60 w 64"/>
                <a:gd name="T79" fmla="*/ 23 h 64"/>
                <a:gd name="T80" fmla="*/ 60 w 64"/>
                <a:gd name="T81" fmla="*/ 22 h 64"/>
                <a:gd name="T82" fmla="*/ 63 w 64"/>
                <a:gd name="T83" fmla="*/ 7 h 64"/>
                <a:gd name="T84" fmla="*/ 58 w 64"/>
                <a:gd name="T8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4" h="64">
                  <a:moveTo>
                    <a:pt x="38" y="6"/>
                  </a:moveTo>
                  <a:cubicBezTo>
                    <a:pt x="38" y="6"/>
                    <a:pt x="37" y="6"/>
                    <a:pt x="37" y="7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0" y="44"/>
                    <a:pt x="0" y="47"/>
                    <a:pt x="2" y="50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6" y="64"/>
                    <a:pt x="20" y="64"/>
                    <a:pt x="22" y="62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8" y="26"/>
                    <a:pt x="58" y="26"/>
                    <a:pt x="58" y="25"/>
                  </a:cubicBezTo>
                  <a:cubicBezTo>
                    <a:pt x="53" y="24"/>
                    <a:pt x="49" y="22"/>
                    <a:pt x="45" y="18"/>
                  </a:cubicBezTo>
                  <a:cubicBezTo>
                    <a:pt x="42" y="15"/>
                    <a:pt x="39" y="10"/>
                    <a:pt x="38" y="6"/>
                  </a:cubicBezTo>
                  <a:close/>
                  <a:moveTo>
                    <a:pt x="6" y="45"/>
                  </a:moveTo>
                  <a:cubicBezTo>
                    <a:pt x="5" y="44"/>
                    <a:pt x="5" y="43"/>
                    <a:pt x="6" y="42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5" y="12"/>
                    <a:pt x="36" y="12"/>
                    <a:pt x="37" y="13"/>
                  </a:cubicBezTo>
                  <a:cubicBezTo>
                    <a:pt x="38" y="14"/>
                    <a:pt x="38" y="16"/>
                    <a:pt x="37" y="17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46"/>
                    <a:pt x="7" y="46"/>
                    <a:pt x="6" y="45"/>
                  </a:cubicBezTo>
                  <a:close/>
                  <a:moveTo>
                    <a:pt x="12" y="51"/>
                  </a:moveTo>
                  <a:cubicBezTo>
                    <a:pt x="11" y="50"/>
                    <a:pt x="11" y="49"/>
                    <a:pt x="12" y="48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4" y="26"/>
                    <a:pt x="36" y="26"/>
                    <a:pt x="36" y="27"/>
                  </a:cubicBezTo>
                  <a:cubicBezTo>
                    <a:pt x="37" y="28"/>
                    <a:pt x="38" y="29"/>
                    <a:pt x="37" y="30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3" y="52"/>
                    <a:pt x="12" y="51"/>
                  </a:cubicBezTo>
                  <a:close/>
                  <a:moveTo>
                    <a:pt x="50" y="26"/>
                  </a:moveTo>
                  <a:cubicBezTo>
                    <a:pt x="51" y="27"/>
                    <a:pt x="51" y="29"/>
                    <a:pt x="50" y="30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1" y="59"/>
                    <a:pt x="19" y="59"/>
                    <a:pt x="18" y="58"/>
                  </a:cubicBezTo>
                  <a:cubicBezTo>
                    <a:pt x="17" y="57"/>
                    <a:pt x="17" y="55"/>
                    <a:pt x="18" y="54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7" y="25"/>
                    <a:pt x="49" y="25"/>
                    <a:pt x="50" y="26"/>
                  </a:cubicBezTo>
                  <a:close/>
                  <a:moveTo>
                    <a:pt x="58" y="0"/>
                  </a:moveTo>
                  <a:cubicBezTo>
                    <a:pt x="42" y="3"/>
                    <a:pt x="42" y="3"/>
                    <a:pt x="42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4"/>
                    <a:pt x="40" y="4"/>
                    <a:pt x="40" y="4"/>
                  </a:cubicBezTo>
                  <a:cubicBezTo>
                    <a:pt x="41" y="8"/>
                    <a:pt x="43" y="13"/>
                    <a:pt x="47" y="16"/>
                  </a:cubicBezTo>
                  <a:cubicBezTo>
                    <a:pt x="51" y="20"/>
                    <a:pt x="55" y="22"/>
                    <a:pt x="60" y="23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4" y="2"/>
                    <a:pt x="62" y="0"/>
                    <a:pt x="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0"/>
            <p:cNvSpPr/>
            <p:nvPr/>
          </p:nvSpPr>
          <p:spPr bwMode="auto">
            <a:xfrm>
              <a:off x="10433430" y="3439892"/>
              <a:ext cx="31789" cy="143887"/>
            </a:xfrm>
            <a:custGeom>
              <a:avLst/>
              <a:gdLst>
                <a:gd name="T0" fmla="*/ 8 w 8"/>
                <a:gd name="T1" fmla="*/ 35 h 36"/>
                <a:gd name="T2" fmla="*/ 6 w 8"/>
                <a:gd name="T3" fmla="*/ 36 h 36"/>
                <a:gd name="T4" fmla="*/ 1 w 8"/>
                <a:gd name="T5" fmla="*/ 36 h 36"/>
                <a:gd name="T6" fmla="*/ 0 w 8"/>
                <a:gd name="T7" fmla="*/ 35 h 36"/>
                <a:gd name="T8" fmla="*/ 0 w 8"/>
                <a:gd name="T9" fmla="*/ 1 h 36"/>
                <a:gd name="T10" fmla="*/ 1 w 8"/>
                <a:gd name="T11" fmla="*/ 0 h 36"/>
                <a:gd name="T12" fmla="*/ 6 w 8"/>
                <a:gd name="T13" fmla="*/ 0 h 36"/>
                <a:gd name="T14" fmla="*/ 8 w 8"/>
                <a:gd name="T15" fmla="*/ 1 h 36"/>
                <a:gd name="T16" fmla="*/ 8 w 8"/>
                <a:gd name="T17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36">
                  <a:moveTo>
                    <a:pt x="8" y="35"/>
                  </a:moveTo>
                  <a:cubicBezTo>
                    <a:pt x="8" y="36"/>
                    <a:pt x="7" y="36"/>
                    <a:pt x="6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0" y="36"/>
                    <a:pt x="0" y="36"/>
                    <a:pt x="0" y="3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8" y="0"/>
                    <a:pt x="8" y="1"/>
                  </a:cubicBezTo>
                  <a:lnTo>
                    <a:pt x="8" y="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91"/>
            <p:cNvSpPr/>
            <p:nvPr/>
          </p:nvSpPr>
          <p:spPr bwMode="auto">
            <a:xfrm>
              <a:off x="10480277" y="3439892"/>
              <a:ext cx="31789" cy="143887"/>
            </a:xfrm>
            <a:custGeom>
              <a:avLst/>
              <a:gdLst>
                <a:gd name="T0" fmla="*/ 8 w 8"/>
                <a:gd name="T1" fmla="*/ 35 h 36"/>
                <a:gd name="T2" fmla="*/ 7 w 8"/>
                <a:gd name="T3" fmla="*/ 36 h 36"/>
                <a:gd name="T4" fmla="*/ 1 w 8"/>
                <a:gd name="T5" fmla="*/ 36 h 36"/>
                <a:gd name="T6" fmla="*/ 0 w 8"/>
                <a:gd name="T7" fmla="*/ 35 h 36"/>
                <a:gd name="T8" fmla="*/ 0 w 8"/>
                <a:gd name="T9" fmla="*/ 1 h 36"/>
                <a:gd name="T10" fmla="*/ 1 w 8"/>
                <a:gd name="T11" fmla="*/ 0 h 36"/>
                <a:gd name="T12" fmla="*/ 7 w 8"/>
                <a:gd name="T13" fmla="*/ 0 h 36"/>
                <a:gd name="T14" fmla="*/ 8 w 8"/>
                <a:gd name="T15" fmla="*/ 1 h 36"/>
                <a:gd name="T16" fmla="*/ 8 w 8"/>
                <a:gd name="T17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36">
                  <a:moveTo>
                    <a:pt x="8" y="35"/>
                  </a:moveTo>
                  <a:cubicBezTo>
                    <a:pt x="8" y="36"/>
                    <a:pt x="7" y="36"/>
                    <a:pt x="7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0" y="36"/>
                    <a:pt x="0" y="36"/>
                    <a:pt x="0" y="3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0"/>
                    <a:pt x="8" y="1"/>
                  </a:cubicBezTo>
                  <a:lnTo>
                    <a:pt x="8" y="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92"/>
            <p:cNvSpPr/>
            <p:nvPr/>
          </p:nvSpPr>
          <p:spPr bwMode="auto">
            <a:xfrm>
              <a:off x="10575644" y="3439892"/>
              <a:ext cx="31789" cy="143887"/>
            </a:xfrm>
            <a:custGeom>
              <a:avLst/>
              <a:gdLst>
                <a:gd name="T0" fmla="*/ 8 w 8"/>
                <a:gd name="T1" fmla="*/ 35 h 36"/>
                <a:gd name="T2" fmla="*/ 7 w 8"/>
                <a:gd name="T3" fmla="*/ 36 h 36"/>
                <a:gd name="T4" fmla="*/ 1 w 8"/>
                <a:gd name="T5" fmla="*/ 36 h 36"/>
                <a:gd name="T6" fmla="*/ 0 w 8"/>
                <a:gd name="T7" fmla="*/ 35 h 36"/>
                <a:gd name="T8" fmla="*/ 0 w 8"/>
                <a:gd name="T9" fmla="*/ 1 h 36"/>
                <a:gd name="T10" fmla="*/ 1 w 8"/>
                <a:gd name="T11" fmla="*/ 0 h 36"/>
                <a:gd name="T12" fmla="*/ 7 w 8"/>
                <a:gd name="T13" fmla="*/ 0 h 36"/>
                <a:gd name="T14" fmla="*/ 8 w 8"/>
                <a:gd name="T15" fmla="*/ 1 h 36"/>
                <a:gd name="T16" fmla="*/ 8 w 8"/>
                <a:gd name="T17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36">
                  <a:moveTo>
                    <a:pt x="8" y="35"/>
                  </a:moveTo>
                  <a:cubicBezTo>
                    <a:pt x="8" y="36"/>
                    <a:pt x="8" y="36"/>
                    <a:pt x="7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0" y="36"/>
                    <a:pt x="0" y="3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1"/>
                  </a:cubicBezTo>
                  <a:lnTo>
                    <a:pt x="8" y="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93"/>
            <p:cNvSpPr/>
            <p:nvPr/>
          </p:nvSpPr>
          <p:spPr bwMode="auto">
            <a:xfrm>
              <a:off x="10527123" y="3439892"/>
              <a:ext cx="31789" cy="143887"/>
            </a:xfrm>
            <a:custGeom>
              <a:avLst/>
              <a:gdLst>
                <a:gd name="T0" fmla="*/ 8 w 8"/>
                <a:gd name="T1" fmla="*/ 35 h 36"/>
                <a:gd name="T2" fmla="*/ 7 w 8"/>
                <a:gd name="T3" fmla="*/ 36 h 36"/>
                <a:gd name="T4" fmla="*/ 1 w 8"/>
                <a:gd name="T5" fmla="*/ 36 h 36"/>
                <a:gd name="T6" fmla="*/ 0 w 8"/>
                <a:gd name="T7" fmla="*/ 35 h 36"/>
                <a:gd name="T8" fmla="*/ 0 w 8"/>
                <a:gd name="T9" fmla="*/ 1 h 36"/>
                <a:gd name="T10" fmla="*/ 1 w 8"/>
                <a:gd name="T11" fmla="*/ 0 h 36"/>
                <a:gd name="T12" fmla="*/ 7 w 8"/>
                <a:gd name="T13" fmla="*/ 0 h 36"/>
                <a:gd name="T14" fmla="*/ 8 w 8"/>
                <a:gd name="T15" fmla="*/ 1 h 36"/>
                <a:gd name="T16" fmla="*/ 8 w 8"/>
                <a:gd name="T17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36">
                  <a:moveTo>
                    <a:pt x="8" y="35"/>
                  </a:moveTo>
                  <a:cubicBezTo>
                    <a:pt x="8" y="36"/>
                    <a:pt x="8" y="36"/>
                    <a:pt x="7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0" y="36"/>
                    <a:pt x="0" y="3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1"/>
                  </a:cubicBezTo>
                  <a:lnTo>
                    <a:pt x="8" y="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94"/>
            <p:cNvSpPr/>
            <p:nvPr/>
          </p:nvSpPr>
          <p:spPr bwMode="auto">
            <a:xfrm>
              <a:off x="10627509" y="3439892"/>
              <a:ext cx="30116" cy="143887"/>
            </a:xfrm>
            <a:custGeom>
              <a:avLst/>
              <a:gdLst>
                <a:gd name="T0" fmla="*/ 8 w 8"/>
                <a:gd name="T1" fmla="*/ 35 h 36"/>
                <a:gd name="T2" fmla="*/ 6 w 8"/>
                <a:gd name="T3" fmla="*/ 36 h 36"/>
                <a:gd name="T4" fmla="*/ 1 w 8"/>
                <a:gd name="T5" fmla="*/ 36 h 36"/>
                <a:gd name="T6" fmla="*/ 0 w 8"/>
                <a:gd name="T7" fmla="*/ 35 h 36"/>
                <a:gd name="T8" fmla="*/ 0 w 8"/>
                <a:gd name="T9" fmla="*/ 1 h 36"/>
                <a:gd name="T10" fmla="*/ 1 w 8"/>
                <a:gd name="T11" fmla="*/ 0 h 36"/>
                <a:gd name="T12" fmla="*/ 6 w 8"/>
                <a:gd name="T13" fmla="*/ 0 h 36"/>
                <a:gd name="T14" fmla="*/ 8 w 8"/>
                <a:gd name="T15" fmla="*/ 1 h 36"/>
                <a:gd name="T16" fmla="*/ 8 w 8"/>
                <a:gd name="T17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36">
                  <a:moveTo>
                    <a:pt x="8" y="35"/>
                  </a:moveTo>
                  <a:cubicBezTo>
                    <a:pt x="8" y="36"/>
                    <a:pt x="7" y="36"/>
                    <a:pt x="6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0" y="36"/>
                    <a:pt x="0" y="36"/>
                    <a:pt x="0" y="3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8" y="1"/>
                    <a:pt x="8" y="1"/>
                  </a:cubicBezTo>
                  <a:lnTo>
                    <a:pt x="8" y="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95"/>
            <p:cNvSpPr/>
            <p:nvPr/>
          </p:nvSpPr>
          <p:spPr bwMode="auto">
            <a:xfrm>
              <a:off x="10416699" y="3349545"/>
              <a:ext cx="254311" cy="78636"/>
            </a:xfrm>
            <a:custGeom>
              <a:avLst/>
              <a:gdLst>
                <a:gd name="T0" fmla="*/ 21 w 64"/>
                <a:gd name="T1" fmla="*/ 4 h 20"/>
                <a:gd name="T2" fmla="*/ 43 w 64"/>
                <a:gd name="T3" fmla="*/ 4 h 20"/>
                <a:gd name="T4" fmla="*/ 58 w 64"/>
                <a:gd name="T5" fmla="*/ 13 h 20"/>
                <a:gd name="T6" fmla="*/ 56 w 64"/>
                <a:gd name="T7" fmla="*/ 20 h 20"/>
                <a:gd name="T8" fmla="*/ 45 w 64"/>
                <a:gd name="T9" fmla="*/ 20 h 20"/>
                <a:gd name="T10" fmla="*/ 19 w 64"/>
                <a:gd name="T11" fmla="*/ 20 h 20"/>
                <a:gd name="T12" fmla="*/ 8 w 64"/>
                <a:gd name="T13" fmla="*/ 20 h 20"/>
                <a:gd name="T14" fmla="*/ 6 w 64"/>
                <a:gd name="T15" fmla="*/ 13 h 20"/>
                <a:gd name="T16" fmla="*/ 21 w 64"/>
                <a:gd name="T1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20">
                  <a:moveTo>
                    <a:pt x="21" y="4"/>
                  </a:moveTo>
                  <a:cubicBezTo>
                    <a:pt x="27" y="0"/>
                    <a:pt x="37" y="0"/>
                    <a:pt x="43" y="4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64" y="17"/>
                    <a:pt x="63" y="20"/>
                    <a:pt x="56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38" y="20"/>
                    <a:pt x="26" y="20"/>
                    <a:pt x="19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" y="20"/>
                    <a:pt x="0" y="17"/>
                    <a:pt x="6" y="13"/>
                  </a:cubicBezTo>
                  <a:lnTo>
                    <a:pt x="21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96"/>
            <p:cNvSpPr>
              <a:spLocks noEditPoints="1"/>
            </p:cNvSpPr>
            <p:nvPr/>
          </p:nvSpPr>
          <p:spPr bwMode="auto">
            <a:xfrm>
              <a:off x="10401642" y="3598837"/>
              <a:ext cx="284427" cy="35136"/>
            </a:xfrm>
            <a:custGeom>
              <a:avLst/>
              <a:gdLst>
                <a:gd name="T0" fmla="*/ 71 w 72"/>
                <a:gd name="T1" fmla="*/ 0 h 9"/>
                <a:gd name="T2" fmla="*/ 1 w 72"/>
                <a:gd name="T3" fmla="*/ 0 h 9"/>
                <a:gd name="T4" fmla="*/ 0 w 72"/>
                <a:gd name="T5" fmla="*/ 1 h 9"/>
                <a:gd name="T6" fmla="*/ 0 w 72"/>
                <a:gd name="T7" fmla="*/ 8 h 9"/>
                <a:gd name="T8" fmla="*/ 1 w 72"/>
                <a:gd name="T9" fmla="*/ 9 h 9"/>
                <a:gd name="T10" fmla="*/ 71 w 72"/>
                <a:gd name="T11" fmla="*/ 9 h 9"/>
                <a:gd name="T12" fmla="*/ 72 w 72"/>
                <a:gd name="T13" fmla="*/ 8 h 9"/>
                <a:gd name="T14" fmla="*/ 72 w 72"/>
                <a:gd name="T15" fmla="*/ 1 h 9"/>
                <a:gd name="T16" fmla="*/ 71 w 72"/>
                <a:gd name="T17" fmla="*/ 0 h 9"/>
                <a:gd name="T18" fmla="*/ 49 w 72"/>
                <a:gd name="T19" fmla="*/ 7 h 9"/>
                <a:gd name="T20" fmla="*/ 48 w 72"/>
                <a:gd name="T21" fmla="*/ 8 h 9"/>
                <a:gd name="T22" fmla="*/ 24 w 72"/>
                <a:gd name="T23" fmla="*/ 8 h 9"/>
                <a:gd name="T24" fmla="*/ 23 w 72"/>
                <a:gd name="T25" fmla="*/ 7 h 9"/>
                <a:gd name="T26" fmla="*/ 23 w 72"/>
                <a:gd name="T27" fmla="*/ 6 h 9"/>
                <a:gd name="T28" fmla="*/ 24 w 72"/>
                <a:gd name="T29" fmla="*/ 5 h 9"/>
                <a:gd name="T30" fmla="*/ 48 w 72"/>
                <a:gd name="T31" fmla="*/ 5 h 9"/>
                <a:gd name="T32" fmla="*/ 49 w 72"/>
                <a:gd name="T33" fmla="*/ 6 h 9"/>
                <a:gd name="T34" fmla="*/ 49 w 72"/>
                <a:gd name="T35" fmla="*/ 7 h 9"/>
                <a:gd name="T36" fmla="*/ 49 w 72"/>
                <a:gd name="T37" fmla="*/ 3 h 9"/>
                <a:gd name="T38" fmla="*/ 48 w 72"/>
                <a:gd name="T39" fmla="*/ 4 h 9"/>
                <a:gd name="T40" fmla="*/ 24 w 72"/>
                <a:gd name="T41" fmla="*/ 4 h 9"/>
                <a:gd name="T42" fmla="*/ 23 w 72"/>
                <a:gd name="T43" fmla="*/ 3 h 9"/>
                <a:gd name="T44" fmla="*/ 23 w 72"/>
                <a:gd name="T45" fmla="*/ 3 h 9"/>
                <a:gd name="T46" fmla="*/ 24 w 72"/>
                <a:gd name="T47" fmla="*/ 2 h 9"/>
                <a:gd name="T48" fmla="*/ 48 w 72"/>
                <a:gd name="T49" fmla="*/ 2 h 9"/>
                <a:gd name="T50" fmla="*/ 49 w 72"/>
                <a:gd name="T5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2" h="9">
                  <a:moveTo>
                    <a:pt x="7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9"/>
                    <a:pt x="1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2" y="9"/>
                    <a:pt x="72" y="8"/>
                    <a:pt x="72" y="8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0"/>
                    <a:pt x="71" y="0"/>
                  </a:cubicBezTo>
                  <a:close/>
                  <a:moveTo>
                    <a:pt x="49" y="7"/>
                  </a:moveTo>
                  <a:cubicBezTo>
                    <a:pt x="49" y="7"/>
                    <a:pt x="49" y="8"/>
                    <a:pt x="48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3" y="8"/>
                    <a:pt x="23" y="7"/>
                    <a:pt x="23" y="7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5"/>
                    <a:pt x="24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49" y="6"/>
                    <a:pt x="49" y="6"/>
                  </a:cubicBezTo>
                  <a:lnTo>
                    <a:pt x="49" y="7"/>
                  </a:lnTo>
                  <a:close/>
                  <a:moveTo>
                    <a:pt x="49" y="3"/>
                  </a:moveTo>
                  <a:cubicBezTo>
                    <a:pt x="49" y="4"/>
                    <a:pt x="49" y="4"/>
                    <a:pt x="48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3" y="4"/>
                    <a:pt x="23" y="4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2"/>
                    <a:pt x="24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9" y="2"/>
                    <a:pt x="49" y="2"/>
                    <a:pt x="49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97"/>
            <p:cNvSpPr>
              <a:spLocks noEditPoints="1"/>
            </p:cNvSpPr>
            <p:nvPr/>
          </p:nvSpPr>
          <p:spPr bwMode="auto">
            <a:xfrm>
              <a:off x="6854671" y="3341180"/>
              <a:ext cx="179022" cy="234234"/>
            </a:xfrm>
            <a:custGeom>
              <a:avLst/>
              <a:gdLst>
                <a:gd name="T0" fmla="*/ 33 w 45"/>
                <a:gd name="T1" fmla="*/ 59 h 59"/>
                <a:gd name="T2" fmla="*/ 34 w 45"/>
                <a:gd name="T3" fmla="*/ 59 h 59"/>
                <a:gd name="T4" fmla="*/ 34 w 45"/>
                <a:gd name="T5" fmla="*/ 55 h 59"/>
                <a:gd name="T6" fmla="*/ 45 w 45"/>
                <a:gd name="T7" fmla="*/ 22 h 59"/>
                <a:gd name="T8" fmla="*/ 22 w 45"/>
                <a:gd name="T9" fmla="*/ 0 h 59"/>
                <a:gd name="T10" fmla="*/ 0 w 45"/>
                <a:gd name="T11" fmla="*/ 22 h 59"/>
                <a:gd name="T12" fmla="*/ 10 w 45"/>
                <a:gd name="T13" fmla="*/ 55 h 59"/>
                <a:gd name="T14" fmla="*/ 10 w 45"/>
                <a:gd name="T15" fmla="*/ 59 h 59"/>
                <a:gd name="T16" fmla="*/ 12 w 45"/>
                <a:gd name="T17" fmla="*/ 59 h 59"/>
                <a:gd name="T18" fmla="*/ 33 w 45"/>
                <a:gd name="T19" fmla="*/ 59 h 59"/>
                <a:gd name="T20" fmla="*/ 7 w 45"/>
                <a:gd name="T21" fmla="*/ 24 h 59"/>
                <a:gd name="T22" fmla="*/ 6 w 45"/>
                <a:gd name="T23" fmla="*/ 26 h 59"/>
                <a:gd name="T24" fmla="*/ 4 w 45"/>
                <a:gd name="T25" fmla="*/ 24 h 59"/>
                <a:gd name="T26" fmla="*/ 4 w 45"/>
                <a:gd name="T27" fmla="*/ 17 h 59"/>
                <a:gd name="T28" fmla="*/ 6 w 45"/>
                <a:gd name="T29" fmla="*/ 16 h 59"/>
                <a:gd name="T30" fmla="*/ 7 w 45"/>
                <a:gd name="T31" fmla="*/ 17 h 59"/>
                <a:gd name="T32" fmla="*/ 7 w 45"/>
                <a:gd name="T33" fmla="*/ 2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" h="59">
                  <a:moveTo>
                    <a:pt x="33" y="59"/>
                  </a:moveTo>
                  <a:cubicBezTo>
                    <a:pt x="33" y="59"/>
                    <a:pt x="34" y="59"/>
                    <a:pt x="34" y="59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5" y="49"/>
                    <a:pt x="45" y="27"/>
                    <a:pt x="45" y="22"/>
                  </a:cubicBezTo>
                  <a:cubicBezTo>
                    <a:pt x="45" y="10"/>
                    <a:pt x="35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27"/>
                    <a:pt x="10" y="49"/>
                    <a:pt x="10" y="55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11" y="59"/>
                    <a:pt x="11" y="59"/>
                    <a:pt x="12" y="59"/>
                  </a:cubicBezTo>
                  <a:lnTo>
                    <a:pt x="33" y="59"/>
                  </a:lnTo>
                  <a:close/>
                  <a:moveTo>
                    <a:pt x="7" y="24"/>
                  </a:moveTo>
                  <a:cubicBezTo>
                    <a:pt x="7" y="25"/>
                    <a:pt x="6" y="26"/>
                    <a:pt x="6" y="26"/>
                  </a:cubicBezTo>
                  <a:cubicBezTo>
                    <a:pt x="5" y="26"/>
                    <a:pt x="4" y="25"/>
                    <a:pt x="4" y="24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6"/>
                    <a:pt x="5" y="16"/>
                    <a:pt x="6" y="16"/>
                  </a:cubicBezTo>
                  <a:cubicBezTo>
                    <a:pt x="6" y="16"/>
                    <a:pt x="7" y="16"/>
                    <a:pt x="7" y="17"/>
                  </a:cubicBezTo>
                  <a:lnTo>
                    <a:pt x="7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98"/>
            <p:cNvSpPr/>
            <p:nvPr/>
          </p:nvSpPr>
          <p:spPr bwMode="auto">
            <a:xfrm>
              <a:off x="6906537" y="3654049"/>
              <a:ext cx="70270" cy="20077"/>
            </a:xfrm>
            <a:custGeom>
              <a:avLst/>
              <a:gdLst>
                <a:gd name="T0" fmla="*/ 0 w 18"/>
                <a:gd name="T1" fmla="*/ 4 h 5"/>
                <a:gd name="T2" fmla="*/ 2 w 18"/>
                <a:gd name="T3" fmla="*/ 5 h 5"/>
                <a:gd name="T4" fmla="*/ 17 w 18"/>
                <a:gd name="T5" fmla="*/ 5 h 5"/>
                <a:gd name="T6" fmla="*/ 18 w 18"/>
                <a:gd name="T7" fmla="*/ 4 h 5"/>
                <a:gd name="T8" fmla="*/ 18 w 18"/>
                <a:gd name="T9" fmla="*/ 0 h 5"/>
                <a:gd name="T10" fmla="*/ 0 w 18"/>
                <a:gd name="T11" fmla="*/ 0 h 5"/>
                <a:gd name="T12" fmla="*/ 0 w 18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0" y="4"/>
                  </a:moveTo>
                  <a:cubicBezTo>
                    <a:pt x="0" y="4"/>
                    <a:pt x="1" y="5"/>
                    <a:pt x="2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4"/>
                    <a:pt x="18" y="4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99"/>
            <p:cNvSpPr/>
            <p:nvPr/>
          </p:nvSpPr>
          <p:spPr bwMode="auto">
            <a:xfrm>
              <a:off x="6901518" y="3570394"/>
              <a:ext cx="103732" cy="75290"/>
            </a:xfrm>
            <a:custGeom>
              <a:avLst/>
              <a:gdLst>
                <a:gd name="T0" fmla="*/ 25 w 26"/>
                <a:gd name="T1" fmla="*/ 1 h 19"/>
                <a:gd name="T2" fmla="*/ 23 w 26"/>
                <a:gd name="T3" fmla="*/ 0 h 19"/>
                <a:gd name="T4" fmla="*/ 2 w 26"/>
                <a:gd name="T5" fmla="*/ 0 h 19"/>
                <a:gd name="T6" fmla="*/ 1 w 26"/>
                <a:gd name="T7" fmla="*/ 1 h 19"/>
                <a:gd name="T8" fmla="*/ 0 w 26"/>
                <a:gd name="T9" fmla="*/ 3 h 19"/>
                <a:gd name="T10" fmla="*/ 0 w 26"/>
                <a:gd name="T11" fmla="*/ 16 h 19"/>
                <a:gd name="T12" fmla="*/ 2 w 26"/>
                <a:gd name="T13" fmla="*/ 19 h 19"/>
                <a:gd name="T14" fmla="*/ 4 w 26"/>
                <a:gd name="T15" fmla="*/ 19 h 19"/>
                <a:gd name="T16" fmla="*/ 22 w 26"/>
                <a:gd name="T17" fmla="*/ 19 h 19"/>
                <a:gd name="T18" fmla="*/ 23 w 26"/>
                <a:gd name="T19" fmla="*/ 19 h 19"/>
                <a:gd name="T20" fmla="*/ 26 w 26"/>
                <a:gd name="T21" fmla="*/ 16 h 19"/>
                <a:gd name="T22" fmla="*/ 26 w 26"/>
                <a:gd name="T23" fmla="*/ 3 h 19"/>
                <a:gd name="T24" fmla="*/ 25 w 26"/>
                <a:gd name="T25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19">
                  <a:moveTo>
                    <a:pt x="25" y="1"/>
                  </a:moveTo>
                  <a:cubicBezTo>
                    <a:pt x="24" y="0"/>
                    <a:pt x="24" y="0"/>
                    <a:pt x="2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9"/>
                    <a:pt x="2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5" y="19"/>
                    <a:pt x="26" y="17"/>
                    <a:pt x="26" y="16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2"/>
                    <a:pt x="25" y="1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00"/>
            <p:cNvSpPr/>
            <p:nvPr/>
          </p:nvSpPr>
          <p:spPr bwMode="auto">
            <a:xfrm>
              <a:off x="10903571" y="3413122"/>
              <a:ext cx="205792" cy="225869"/>
            </a:xfrm>
            <a:custGeom>
              <a:avLst/>
              <a:gdLst>
                <a:gd name="T0" fmla="*/ 0 w 52"/>
                <a:gd name="T1" fmla="*/ 24 h 57"/>
                <a:gd name="T2" fmla="*/ 0 w 52"/>
                <a:gd name="T3" fmla="*/ 54 h 57"/>
                <a:gd name="T4" fmla="*/ 1 w 52"/>
                <a:gd name="T5" fmla="*/ 57 h 57"/>
                <a:gd name="T6" fmla="*/ 3 w 52"/>
                <a:gd name="T7" fmla="*/ 57 h 57"/>
                <a:gd name="T8" fmla="*/ 17 w 52"/>
                <a:gd name="T9" fmla="*/ 57 h 57"/>
                <a:gd name="T10" fmla="*/ 19 w 52"/>
                <a:gd name="T11" fmla="*/ 57 h 57"/>
                <a:gd name="T12" fmla="*/ 19 w 52"/>
                <a:gd name="T13" fmla="*/ 55 h 57"/>
                <a:gd name="T14" fmla="*/ 19 w 52"/>
                <a:gd name="T15" fmla="*/ 41 h 57"/>
                <a:gd name="T16" fmla="*/ 33 w 52"/>
                <a:gd name="T17" fmla="*/ 41 h 57"/>
                <a:gd name="T18" fmla="*/ 33 w 52"/>
                <a:gd name="T19" fmla="*/ 55 h 57"/>
                <a:gd name="T20" fmla="*/ 33 w 52"/>
                <a:gd name="T21" fmla="*/ 57 h 57"/>
                <a:gd name="T22" fmla="*/ 35 w 52"/>
                <a:gd name="T23" fmla="*/ 57 h 57"/>
                <a:gd name="T24" fmla="*/ 49 w 52"/>
                <a:gd name="T25" fmla="*/ 57 h 57"/>
                <a:gd name="T26" fmla="*/ 51 w 52"/>
                <a:gd name="T27" fmla="*/ 57 h 57"/>
                <a:gd name="T28" fmla="*/ 52 w 52"/>
                <a:gd name="T29" fmla="*/ 54 h 57"/>
                <a:gd name="T30" fmla="*/ 52 w 52"/>
                <a:gd name="T31" fmla="*/ 24 h 57"/>
                <a:gd name="T32" fmla="*/ 26 w 52"/>
                <a:gd name="T33" fmla="*/ 0 h 57"/>
                <a:gd name="T34" fmla="*/ 0 w 52"/>
                <a:gd name="T35" fmla="*/ 2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57">
                  <a:moveTo>
                    <a:pt x="0" y="24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0" y="56"/>
                    <a:pt x="1" y="56"/>
                    <a:pt x="1" y="57"/>
                  </a:cubicBezTo>
                  <a:cubicBezTo>
                    <a:pt x="2" y="57"/>
                    <a:pt x="3" y="57"/>
                    <a:pt x="3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8" y="57"/>
                    <a:pt x="18" y="57"/>
                    <a:pt x="19" y="57"/>
                  </a:cubicBezTo>
                  <a:cubicBezTo>
                    <a:pt x="19" y="56"/>
                    <a:pt x="19" y="56"/>
                    <a:pt x="19" y="55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56"/>
                    <a:pt x="33" y="56"/>
                    <a:pt x="33" y="57"/>
                  </a:cubicBezTo>
                  <a:cubicBezTo>
                    <a:pt x="34" y="57"/>
                    <a:pt x="34" y="57"/>
                    <a:pt x="35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7"/>
                    <a:pt x="50" y="57"/>
                    <a:pt x="51" y="57"/>
                  </a:cubicBezTo>
                  <a:cubicBezTo>
                    <a:pt x="51" y="56"/>
                    <a:pt x="52" y="56"/>
                    <a:pt x="52" y="5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01"/>
            <p:cNvSpPr/>
            <p:nvPr/>
          </p:nvSpPr>
          <p:spPr bwMode="auto">
            <a:xfrm>
              <a:off x="10856725" y="3349545"/>
              <a:ext cx="301158" cy="158945"/>
            </a:xfrm>
            <a:custGeom>
              <a:avLst/>
              <a:gdLst>
                <a:gd name="T0" fmla="*/ 74 w 76"/>
                <a:gd name="T1" fmla="*/ 31 h 40"/>
                <a:gd name="T2" fmla="*/ 41 w 76"/>
                <a:gd name="T3" fmla="*/ 1 h 40"/>
                <a:gd name="T4" fmla="*/ 35 w 76"/>
                <a:gd name="T5" fmla="*/ 1 h 40"/>
                <a:gd name="T6" fmla="*/ 2 w 76"/>
                <a:gd name="T7" fmla="*/ 31 h 40"/>
                <a:gd name="T8" fmla="*/ 1 w 76"/>
                <a:gd name="T9" fmla="*/ 38 h 40"/>
                <a:gd name="T10" fmla="*/ 1 w 76"/>
                <a:gd name="T11" fmla="*/ 38 h 40"/>
                <a:gd name="T12" fmla="*/ 5 w 76"/>
                <a:gd name="T13" fmla="*/ 40 h 40"/>
                <a:gd name="T14" fmla="*/ 8 w 76"/>
                <a:gd name="T15" fmla="*/ 39 h 40"/>
                <a:gd name="T16" fmla="*/ 38 w 76"/>
                <a:gd name="T17" fmla="*/ 11 h 40"/>
                <a:gd name="T18" fmla="*/ 68 w 76"/>
                <a:gd name="T19" fmla="*/ 39 h 40"/>
                <a:gd name="T20" fmla="*/ 74 w 76"/>
                <a:gd name="T21" fmla="*/ 38 h 40"/>
                <a:gd name="T22" fmla="*/ 74 w 76"/>
                <a:gd name="T23" fmla="*/ 3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40">
                  <a:moveTo>
                    <a:pt x="74" y="31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39" y="0"/>
                    <a:pt x="37" y="0"/>
                    <a:pt x="35" y="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0" y="33"/>
                    <a:pt x="0" y="36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2" y="39"/>
                    <a:pt x="4" y="40"/>
                    <a:pt x="5" y="40"/>
                  </a:cubicBezTo>
                  <a:cubicBezTo>
                    <a:pt x="6" y="40"/>
                    <a:pt x="7" y="39"/>
                    <a:pt x="8" y="39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0" y="40"/>
                    <a:pt x="73" y="40"/>
                    <a:pt x="74" y="38"/>
                  </a:cubicBezTo>
                  <a:cubicBezTo>
                    <a:pt x="76" y="36"/>
                    <a:pt x="76" y="33"/>
                    <a:pt x="74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02"/>
            <p:cNvSpPr>
              <a:spLocks noEditPoints="1"/>
            </p:cNvSpPr>
            <p:nvPr/>
          </p:nvSpPr>
          <p:spPr bwMode="auto">
            <a:xfrm>
              <a:off x="8141284" y="3361257"/>
              <a:ext cx="281081" cy="272716"/>
            </a:xfrm>
            <a:custGeom>
              <a:avLst/>
              <a:gdLst>
                <a:gd name="T0" fmla="*/ 16 w 71"/>
                <a:gd name="T1" fmla="*/ 35 h 69"/>
                <a:gd name="T2" fmla="*/ 22 w 71"/>
                <a:gd name="T3" fmla="*/ 40 h 69"/>
                <a:gd name="T4" fmla="*/ 53 w 71"/>
                <a:gd name="T5" fmla="*/ 68 h 69"/>
                <a:gd name="T6" fmla="*/ 54 w 71"/>
                <a:gd name="T7" fmla="*/ 69 h 69"/>
                <a:gd name="T8" fmla="*/ 59 w 71"/>
                <a:gd name="T9" fmla="*/ 58 h 69"/>
                <a:gd name="T10" fmla="*/ 71 w 71"/>
                <a:gd name="T11" fmla="*/ 52 h 69"/>
                <a:gd name="T12" fmla="*/ 70 w 71"/>
                <a:gd name="T13" fmla="*/ 50 h 69"/>
                <a:gd name="T14" fmla="*/ 56 w 71"/>
                <a:gd name="T15" fmla="*/ 35 h 69"/>
                <a:gd name="T16" fmla="*/ 57 w 71"/>
                <a:gd name="T17" fmla="*/ 33 h 69"/>
                <a:gd name="T18" fmla="*/ 57 w 71"/>
                <a:gd name="T19" fmla="*/ 33 h 69"/>
                <a:gd name="T20" fmla="*/ 57 w 71"/>
                <a:gd name="T21" fmla="*/ 28 h 69"/>
                <a:gd name="T22" fmla="*/ 31 w 71"/>
                <a:gd name="T23" fmla="*/ 2 h 69"/>
                <a:gd name="T24" fmla="*/ 31 w 71"/>
                <a:gd name="T25" fmla="*/ 2 h 69"/>
                <a:gd name="T26" fmla="*/ 26 w 71"/>
                <a:gd name="T27" fmla="*/ 2 h 69"/>
                <a:gd name="T28" fmla="*/ 24 w 71"/>
                <a:gd name="T29" fmla="*/ 4 h 69"/>
                <a:gd name="T30" fmla="*/ 24 w 71"/>
                <a:gd name="T31" fmla="*/ 4 h 69"/>
                <a:gd name="T32" fmla="*/ 24 w 71"/>
                <a:gd name="T33" fmla="*/ 5 h 69"/>
                <a:gd name="T34" fmla="*/ 14 w 71"/>
                <a:gd name="T35" fmla="*/ 1 h 69"/>
                <a:gd name="T36" fmla="*/ 2 w 71"/>
                <a:gd name="T37" fmla="*/ 13 h 69"/>
                <a:gd name="T38" fmla="*/ 16 w 71"/>
                <a:gd name="T39" fmla="*/ 35 h 69"/>
                <a:gd name="T40" fmla="*/ 25 w 71"/>
                <a:gd name="T41" fmla="*/ 4 h 69"/>
                <a:gd name="T42" fmla="*/ 25 w 71"/>
                <a:gd name="T43" fmla="*/ 4 h 69"/>
                <a:gd name="T44" fmla="*/ 25 w 71"/>
                <a:gd name="T45" fmla="*/ 4 h 69"/>
                <a:gd name="T46" fmla="*/ 26 w 71"/>
                <a:gd name="T47" fmla="*/ 4 h 69"/>
                <a:gd name="T48" fmla="*/ 26 w 71"/>
                <a:gd name="T49" fmla="*/ 4 h 69"/>
                <a:gd name="T50" fmla="*/ 54 w 71"/>
                <a:gd name="T51" fmla="*/ 33 h 69"/>
                <a:gd name="T52" fmla="*/ 42 w 71"/>
                <a:gd name="T53" fmla="*/ 20 h 69"/>
                <a:gd name="T54" fmla="*/ 36 w 71"/>
                <a:gd name="T55" fmla="*/ 14 h 69"/>
                <a:gd name="T56" fmla="*/ 26 w 71"/>
                <a:gd name="T57" fmla="*/ 6 h 69"/>
                <a:gd name="T58" fmla="*/ 28 w 71"/>
                <a:gd name="T59" fmla="*/ 4 h 69"/>
                <a:gd name="T60" fmla="*/ 29 w 71"/>
                <a:gd name="T61" fmla="*/ 4 h 69"/>
                <a:gd name="T62" fmla="*/ 29 w 71"/>
                <a:gd name="T63" fmla="*/ 4 h 69"/>
                <a:gd name="T64" fmla="*/ 55 w 71"/>
                <a:gd name="T65" fmla="*/ 30 h 69"/>
                <a:gd name="T66" fmla="*/ 55 w 71"/>
                <a:gd name="T67" fmla="*/ 31 h 69"/>
                <a:gd name="T68" fmla="*/ 55 w 71"/>
                <a:gd name="T69" fmla="*/ 31 h 69"/>
                <a:gd name="T70" fmla="*/ 54 w 71"/>
                <a:gd name="T71" fmla="*/ 33 h 69"/>
                <a:gd name="T72" fmla="*/ 28 w 71"/>
                <a:gd name="T73" fmla="*/ 41 h 69"/>
                <a:gd name="T74" fmla="*/ 29 w 71"/>
                <a:gd name="T75" fmla="*/ 40 h 69"/>
                <a:gd name="T76" fmla="*/ 31 w 71"/>
                <a:gd name="T77" fmla="*/ 40 h 69"/>
                <a:gd name="T78" fmla="*/ 51 w 71"/>
                <a:gd name="T79" fmla="*/ 58 h 69"/>
                <a:gd name="T80" fmla="*/ 52 w 71"/>
                <a:gd name="T81" fmla="*/ 60 h 69"/>
                <a:gd name="T82" fmla="*/ 51 w 71"/>
                <a:gd name="T83" fmla="*/ 61 h 69"/>
                <a:gd name="T84" fmla="*/ 49 w 71"/>
                <a:gd name="T85" fmla="*/ 61 h 69"/>
                <a:gd name="T86" fmla="*/ 29 w 71"/>
                <a:gd name="T87" fmla="*/ 43 h 69"/>
                <a:gd name="T88" fmla="*/ 28 w 71"/>
                <a:gd name="T89" fmla="*/ 4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1" h="69">
                  <a:moveTo>
                    <a:pt x="16" y="35"/>
                  </a:moveTo>
                  <a:cubicBezTo>
                    <a:pt x="22" y="40"/>
                    <a:pt x="22" y="40"/>
                    <a:pt x="22" y="40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8"/>
                    <a:pt x="54" y="69"/>
                    <a:pt x="54" y="69"/>
                  </a:cubicBezTo>
                  <a:cubicBezTo>
                    <a:pt x="55" y="64"/>
                    <a:pt x="56" y="61"/>
                    <a:pt x="59" y="58"/>
                  </a:cubicBezTo>
                  <a:cubicBezTo>
                    <a:pt x="63" y="54"/>
                    <a:pt x="66" y="53"/>
                    <a:pt x="71" y="52"/>
                  </a:cubicBezTo>
                  <a:cubicBezTo>
                    <a:pt x="71" y="51"/>
                    <a:pt x="71" y="51"/>
                    <a:pt x="70" y="50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9" y="32"/>
                    <a:pt x="59" y="30"/>
                    <a:pt x="57" y="28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0" y="1"/>
                    <a:pt x="28" y="1"/>
                    <a:pt x="26" y="2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19" y="2"/>
                    <a:pt x="15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14" y="32"/>
                    <a:pt x="16" y="35"/>
                  </a:cubicBezTo>
                  <a:close/>
                  <a:moveTo>
                    <a:pt x="25" y="4"/>
                  </a:move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lose/>
                  <a:moveTo>
                    <a:pt x="26" y="4"/>
                  </a:moveTo>
                  <a:cubicBezTo>
                    <a:pt x="26" y="4"/>
                    <a:pt x="26" y="4"/>
                    <a:pt x="26" y="4"/>
                  </a:cubicBezTo>
                  <a:close/>
                  <a:moveTo>
                    <a:pt x="54" y="33"/>
                  </a:moveTo>
                  <a:cubicBezTo>
                    <a:pt x="42" y="20"/>
                    <a:pt x="42" y="20"/>
                    <a:pt x="42" y="20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5" y="13"/>
                    <a:pt x="31" y="10"/>
                    <a:pt x="26" y="6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1"/>
                    <a:pt x="55" y="31"/>
                    <a:pt x="55" y="31"/>
                  </a:cubicBezTo>
                  <a:lnTo>
                    <a:pt x="54" y="33"/>
                  </a:lnTo>
                  <a:close/>
                  <a:moveTo>
                    <a:pt x="28" y="41"/>
                  </a:moveTo>
                  <a:cubicBezTo>
                    <a:pt x="29" y="40"/>
                    <a:pt x="29" y="40"/>
                    <a:pt x="29" y="40"/>
                  </a:cubicBezTo>
                  <a:cubicBezTo>
                    <a:pt x="29" y="39"/>
                    <a:pt x="30" y="40"/>
                    <a:pt x="31" y="40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2" y="59"/>
                    <a:pt x="52" y="60"/>
                    <a:pt x="52" y="60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1" y="62"/>
                    <a:pt x="50" y="61"/>
                    <a:pt x="49" y="61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8" y="42"/>
                    <a:pt x="27" y="41"/>
                    <a:pt x="28" y="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03"/>
            <p:cNvSpPr>
              <a:spLocks noEditPoints="1"/>
            </p:cNvSpPr>
            <p:nvPr/>
          </p:nvSpPr>
          <p:spPr bwMode="auto">
            <a:xfrm>
              <a:off x="8362133" y="3578760"/>
              <a:ext cx="80309" cy="75290"/>
            </a:xfrm>
            <a:custGeom>
              <a:avLst/>
              <a:gdLst>
                <a:gd name="T0" fmla="*/ 0 w 20"/>
                <a:gd name="T1" fmla="*/ 14 h 19"/>
                <a:gd name="T2" fmla="*/ 1 w 20"/>
                <a:gd name="T3" fmla="*/ 14 h 19"/>
                <a:gd name="T4" fmla="*/ 2 w 20"/>
                <a:gd name="T5" fmla="*/ 15 h 19"/>
                <a:gd name="T6" fmla="*/ 14 w 20"/>
                <a:gd name="T7" fmla="*/ 18 h 19"/>
                <a:gd name="T8" fmla="*/ 19 w 20"/>
                <a:gd name="T9" fmla="*/ 13 h 19"/>
                <a:gd name="T10" fmla="*/ 15 w 20"/>
                <a:gd name="T11" fmla="*/ 1 h 19"/>
                <a:gd name="T12" fmla="*/ 15 w 20"/>
                <a:gd name="T13" fmla="*/ 0 h 19"/>
                <a:gd name="T14" fmla="*/ 15 w 20"/>
                <a:gd name="T15" fmla="*/ 0 h 19"/>
                <a:gd name="T16" fmla="*/ 5 w 20"/>
                <a:gd name="T17" fmla="*/ 5 h 19"/>
                <a:gd name="T18" fmla="*/ 0 w 20"/>
                <a:gd name="T19" fmla="*/ 14 h 19"/>
                <a:gd name="T20" fmla="*/ 4 w 20"/>
                <a:gd name="T21" fmla="*/ 12 h 19"/>
                <a:gd name="T22" fmla="*/ 4 w 20"/>
                <a:gd name="T23" fmla="*/ 12 h 19"/>
                <a:gd name="T24" fmla="*/ 5 w 20"/>
                <a:gd name="T25" fmla="*/ 12 h 19"/>
                <a:gd name="T26" fmla="*/ 13 w 20"/>
                <a:gd name="T27" fmla="*/ 15 h 19"/>
                <a:gd name="T28" fmla="*/ 13 w 20"/>
                <a:gd name="T29" fmla="*/ 15 h 19"/>
                <a:gd name="T30" fmla="*/ 13 w 20"/>
                <a:gd name="T31" fmla="*/ 16 h 19"/>
                <a:gd name="T32" fmla="*/ 13 w 20"/>
                <a:gd name="T33" fmla="*/ 16 h 19"/>
                <a:gd name="T34" fmla="*/ 5 w 20"/>
                <a:gd name="T35" fmla="*/ 13 h 19"/>
                <a:gd name="T36" fmla="*/ 4 w 20"/>
                <a:gd name="T37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" h="19">
                  <a:moveTo>
                    <a:pt x="0" y="14"/>
                  </a:moveTo>
                  <a:cubicBezTo>
                    <a:pt x="0" y="14"/>
                    <a:pt x="1" y="14"/>
                    <a:pt x="1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8" y="19"/>
                    <a:pt x="20" y="16"/>
                    <a:pt x="19" y="1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0" y="0"/>
                    <a:pt x="8" y="1"/>
                    <a:pt x="5" y="5"/>
                  </a:cubicBezTo>
                  <a:cubicBezTo>
                    <a:pt x="2" y="8"/>
                    <a:pt x="1" y="10"/>
                    <a:pt x="0" y="14"/>
                  </a:cubicBezTo>
                  <a:close/>
                  <a:moveTo>
                    <a:pt x="4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5" y="13"/>
                    <a:pt x="5" y="13"/>
                    <a:pt x="5" y="13"/>
                  </a:cubicBezTo>
                  <a:lnTo>
                    <a:pt x="4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04"/>
            <p:cNvSpPr>
              <a:spLocks noEditPoints="1"/>
            </p:cNvSpPr>
            <p:nvPr/>
          </p:nvSpPr>
          <p:spPr bwMode="auto">
            <a:xfrm>
              <a:off x="8564579" y="3421488"/>
              <a:ext cx="384813" cy="205792"/>
            </a:xfrm>
            <a:custGeom>
              <a:avLst/>
              <a:gdLst>
                <a:gd name="T0" fmla="*/ 86 w 97"/>
                <a:gd name="T1" fmla="*/ 22 h 52"/>
                <a:gd name="T2" fmla="*/ 61 w 97"/>
                <a:gd name="T3" fmla="*/ 0 h 52"/>
                <a:gd name="T4" fmla="*/ 58 w 97"/>
                <a:gd name="T5" fmla="*/ 0 h 52"/>
                <a:gd name="T6" fmla="*/ 58 w 97"/>
                <a:gd name="T7" fmla="*/ 3 h 52"/>
                <a:gd name="T8" fmla="*/ 80 w 97"/>
                <a:gd name="T9" fmla="*/ 22 h 52"/>
                <a:gd name="T10" fmla="*/ 62 w 97"/>
                <a:gd name="T11" fmla="*/ 22 h 52"/>
                <a:gd name="T12" fmla="*/ 51 w 97"/>
                <a:gd name="T13" fmla="*/ 33 h 52"/>
                <a:gd name="T14" fmla="*/ 51 w 97"/>
                <a:gd name="T15" fmla="*/ 33 h 52"/>
                <a:gd name="T16" fmla="*/ 46 w 97"/>
                <a:gd name="T17" fmla="*/ 33 h 52"/>
                <a:gd name="T18" fmla="*/ 46 w 97"/>
                <a:gd name="T19" fmla="*/ 33 h 52"/>
                <a:gd name="T20" fmla="*/ 34 w 97"/>
                <a:gd name="T21" fmla="*/ 22 h 52"/>
                <a:gd name="T22" fmla="*/ 16 w 97"/>
                <a:gd name="T23" fmla="*/ 22 h 52"/>
                <a:gd name="T24" fmla="*/ 38 w 97"/>
                <a:gd name="T25" fmla="*/ 3 h 52"/>
                <a:gd name="T26" fmla="*/ 38 w 97"/>
                <a:gd name="T27" fmla="*/ 0 h 52"/>
                <a:gd name="T28" fmla="*/ 36 w 97"/>
                <a:gd name="T29" fmla="*/ 0 h 52"/>
                <a:gd name="T30" fmla="*/ 11 w 97"/>
                <a:gd name="T31" fmla="*/ 22 h 52"/>
                <a:gd name="T32" fmla="*/ 0 w 97"/>
                <a:gd name="T33" fmla="*/ 31 h 52"/>
                <a:gd name="T34" fmla="*/ 0 w 97"/>
                <a:gd name="T35" fmla="*/ 32 h 52"/>
                <a:gd name="T36" fmla="*/ 0 w 97"/>
                <a:gd name="T37" fmla="*/ 33 h 52"/>
                <a:gd name="T38" fmla="*/ 0 w 97"/>
                <a:gd name="T39" fmla="*/ 40 h 52"/>
                <a:gd name="T40" fmla="*/ 11 w 97"/>
                <a:gd name="T41" fmla="*/ 52 h 52"/>
                <a:gd name="T42" fmla="*/ 34 w 97"/>
                <a:gd name="T43" fmla="*/ 52 h 52"/>
                <a:gd name="T44" fmla="*/ 46 w 97"/>
                <a:gd name="T45" fmla="*/ 40 h 52"/>
                <a:gd name="T46" fmla="*/ 46 w 97"/>
                <a:gd name="T47" fmla="*/ 40 h 52"/>
                <a:gd name="T48" fmla="*/ 51 w 97"/>
                <a:gd name="T49" fmla="*/ 40 h 52"/>
                <a:gd name="T50" fmla="*/ 51 w 97"/>
                <a:gd name="T51" fmla="*/ 40 h 52"/>
                <a:gd name="T52" fmla="*/ 62 w 97"/>
                <a:gd name="T53" fmla="*/ 52 h 52"/>
                <a:gd name="T54" fmla="*/ 85 w 97"/>
                <a:gd name="T55" fmla="*/ 52 h 52"/>
                <a:gd name="T56" fmla="*/ 97 w 97"/>
                <a:gd name="T57" fmla="*/ 40 h 52"/>
                <a:gd name="T58" fmla="*/ 97 w 97"/>
                <a:gd name="T59" fmla="*/ 33 h 52"/>
                <a:gd name="T60" fmla="*/ 86 w 97"/>
                <a:gd name="T61" fmla="*/ 22 h 52"/>
                <a:gd name="T62" fmla="*/ 42 w 97"/>
                <a:gd name="T63" fmla="*/ 40 h 52"/>
                <a:gd name="T64" fmla="*/ 34 w 97"/>
                <a:gd name="T65" fmla="*/ 48 h 52"/>
                <a:gd name="T66" fmla="*/ 11 w 97"/>
                <a:gd name="T67" fmla="*/ 48 h 52"/>
                <a:gd name="T68" fmla="*/ 4 w 97"/>
                <a:gd name="T69" fmla="*/ 40 h 52"/>
                <a:gd name="T70" fmla="*/ 4 w 97"/>
                <a:gd name="T71" fmla="*/ 33 h 52"/>
                <a:gd name="T72" fmla="*/ 4 w 97"/>
                <a:gd name="T73" fmla="*/ 32 h 52"/>
                <a:gd name="T74" fmla="*/ 5 w 97"/>
                <a:gd name="T75" fmla="*/ 29 h 52"/>
                <a:gd name="T76" fmla="*/ 8 w 97"/>
                <a:gd name="T77" fmla="*/ 26 h 52"/>
                <a:gd name="T78" fmla="*/ 11 w 97"/>
                <a:gd name="T79" fmla="*/ 25 h 52"/>
                <a:gd name="T80" fmla="*/ 12 w 97"/>
                <a:gd name="T81" fmla="*/ 25 h 52"/>
                <a:gd name="T82" fmla="*/ 34 w 97"/>
                <a:gd name="T83" fmla="*/ 25 h 52"/>
                <a:gd name="T84" fmla="*/ 42 w 97"/>
                <a:gd name="T85" fmla="*/ 33 h 52"/>
                <a:gd name="T86" fmla="*/ 42 w 97"/>
                <a:gd name="T87" fmla="*/ 35 h 52"/>
                <a:gd name="T88" fmla="*/ 42 w 97"/>
                <a:gd name="T89" fmla="*/ 39 h 52"/>
                <a:gd name="T90" fmla="*/ 42 w 97"/>
                <a:gd name="T91" fmla="*/ 40 h 52"/>
                <a:gd name="T92" fmla="*/ 93 w 97"/>
                <a:gd name="T93" fmla="*/ 40 h 52"/>
                <a:gd name="T94" fmla="*/ 85 w 97"/>
                <a:gd name="T95" fmla="*/ 48 h 52"/>
                <a:gd name="T96" fmla="*/ 62 w 97"/>
                <a:gd name="T97" fmla="*/ 48 h 52"/>
                <a:gd name="T98" fmla="*/ 55 w 97"/>
                <a:gd name="T99" fmla="*/ 40 h 52"/>
                <a:gd name="T100" fmla="*/ 55 w 97"/>
                <a:gd name="T101" fmla="*/ 39 h 52"/>
                <a:gd name="T102" fmla="*/ 55 w 97"/>
                <a:gd name="T103" fmla="*/ 35 h 52"/>
                <a:gd name="T104" fmla="*/ 55 w 97"/>
                <a:gd name="T105" fmla="*/ 33 h 52"/>
                <a:gd name="T106" fmla="*/ 62 w 97"/>
                <a:gd name="T107" fmla="*/ 25 h 52"/>
                <a:gd name="T108" fmla="*/ 85 w 97"/>
                <a:gd name="T109" fmla="*/ 25 h 52"/>
                <a:gd name="T110" fmla="*/ 85 w 97"/>
                <a:gd name="T111" fmla="*/ 25 h 52"/>
                <a:gd name="T112" fmla="*/ 88 w 97"/>
                <a:gd name="T113" fmla="*/ 26 h 52"/>
                <a:gd name="T114" fmla="*/ 92 w 97"/>
                <a:gd name="T115" fmla="*/ 29 h 52"/>
                <a:gd name="T116" fmla="*/ 93 w 97"/>
                <a:gd name="T117" fmla="*/ 32 h 52"/>
                <a:gd name="T118" fmla="*/ 93 w 97"/>
                <a:gd name="T119" fmla="*/ 33 h 52"/>
                <a:gd name="T120" fmla="*/ 93 w 97"/>
                <a:gd name="T1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7" h="52">
                  <a:moveTo>
                    <a:pt x="86" y="22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60" y="0"/>
                    <a:pt x="59" y="0"/>
                    <a:pt x="58" y="0"/>
                  </a:cubicBezTo>
                  <a:cubicBezTo>
                    <a:pt x="58" y="1"/>
                    <a:pt x="58" y="2"/>
                    <a:pt x="58" y="3"/>
                  </a:cubicBezTo>
                  <a:cubicBezTo>
                    <a:pt x="80" y="22"/>
                    <a:pt x="80" y="22"/>
                    <a:pt x="80" y="22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56" y="22"/>
                    <a:pt x="51" y="27"/>
                    <a:pt x="51" y="33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6" y="27"/>
                    <a:pt x="41" y="22"/>
                    <a:pt x="34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9" y="2"/>
                    <a:pt x="39" y="1"/>
                    <a:pt x="38" y="0"/>
                  </a:cubicBezTo>
                  <a:cubicBezTo>
                    <a:pt x="38" y="0"/>
                    <a:pt x="36" y="0"/>
                    <a:pt x="36" y="0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5" y="22"/>
                    <a:pt x="1" y="26"/>
                    <a:pt x="0" y="31"/>
                  </a:cubicBezTo>
                  <a:cubicBezTo>
                    <a:pt x="0" y="31"/>
                    <a:pt x="0" y="31"/>
                    <a:pt x="0" y="3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7"/>
                    <a:pt x="5" y="52"/>
                    <a:pt x="11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41" y="52"/>
                    <a:pt x="46" y="47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7"/>
                    <a:pt x="56" y="52"/>
                    <a:pt x="62" y="52"/>
                  </a:cubicBezTo>
                  <a:cubicBezTo>
                    <a:pt x="85" y="52"/>
                    <a:pt x="85" y="52"/>
                    <a:pt x="85" y="52"/>
                  </a:cubicBezTo>
                  <a:cubicBezTo>
                    <a:pt x="92" y="52"/>
                    <a:pt x="97" y="47"/>
                    <a:pt x="97" y="40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27"/>
                    <a:pt x="92" y="22"/>
                    <a:pt x="86" y="22"/>
                  </a:cubicBezTo>
                  <a:close/>
                  <a:moveTo>
                    <a:pt x="42" y="40"/>
                  </a:moveTo>
                  <a:cubicBezTo>
                    <a:pt x="42" y="45"/>
                    <a:pt x="39" y="48"/>
                    <a:pt x="34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7" y="48"/>
                    <a:pt x="4" y="45"/>
                    <a:pt x="4" y="40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1"/>
                    <a:pt x="4" y="30"/>
                    <a:pt x="5" y="29"/>
                  </a:cubicBezTo>
                  <a:cubicBezTo>
                    <a:pt x="6" y="28"/>
                    <a:pt x="7" y="26"/>
                    <a:pt x="8" y="26"/>
                  </a:cubicBezTo>
                  <a:cubicBezTo>
                    <a:pt x="9" y="26"/>
                    <a:pt x="10" y="25"/>
                    <a:pt x="11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9" y="25"/>
                    <a:pt x="42" y="29"/>
                    <a:pt x="42" y="33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9"/>
                    <a:pt x="42" y="39"/>
                    <a:pt x="42" y="39"/>
                  </a:cubicBezTo>
                  <a:lnTo>
                    <a:pt x="42" y="40"/>
                  </a:lnTo>
                  <a:close/>
                  <a:moveTo>
                    <a:pt x="93" y="40"/>
                  </a:moveTo>
                  <a:cubicBezTo>
                    <a:pt x="93" y="45"/>
                    <a:pt x="89" y="48"/>
                    <a:pt x="85" y="48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58" y="48"/>
                    <a:pt x="55" y="45"/>
                    <a:pt x="55" y="40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5" y="29"/>
                    <a:pt x="58" y="25"/>
                    <a:pt x="62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6" y="25"/>
                    <a:pt x="87" y="26"/>
                    <a:pt x="88" y="26"/>
                  </a:cubicBezTo>
                  <a:cubicBezTo>
                    <a:pt x="90" y="26"/>
                    <a:pt x="91" y="28"/>
                    <a:pt x="92" y="29"/>
                  </a:cubicBezTo>
                  <a:cubicBezTo>
                    <a:pt x="92" y="30"/>
                    <a:pt x="93" y="31"/>
                    <a:pt x="93" y="32"/>
                  </a:cubicBezTo>
                  <a:cubicBezTo>
                    <a:pt x="93" y="33"/>
                    <a:pt x="93" y="33"/>
                    <a:pt x="93" y="33"/>
                  </a:cubicBezTo>
                  <a:lnTo>
                    <a:pt x="93" y="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05"/>
            <p:cNvSpPr/>
            <p:nvPr/>
          </p:nvSpPr>
          <p:spPr bwMode="auto">
            <a:xfrm>
              <a:off x="9990059" y="3413122"/>
              <a:ext cx="205792" cy="225869"/>
            </a:xfrm>
            <a:custGeom>
              <a:avLst/>
              <a:gdLst>
                <a:gd name="T0" fmla="*/ 0 w 52"/>
                <a:gd name="T1" fmla="*/ 24 h 57"/>
                <a:gd name="T2" fmla="*/ 0 w 52"/>
                <a:gd name="T3" fmla="*/ 54 h 57"/>
                <a:gd name="T4" fmla="*/ 2 w 52"/>
                <a:gd name="T5" fmla="*/ 57 h 57"/>
                <a:gd name="T6" fmla="*/ 4 w 52"/>
                <a:gd name="T7" fmla="*/ 57 h 57"/>
                <a:gd name="T8" fmla="*/ 18 w 52"/>
                <a:gd name="T9" fmla="*/ 57 h 57"/>
                <a:gd name="T10" fmla="*/ 19 w 52"/>
                <a:gd name="T11" fmla="*/ 57 h 57"/>
                <a:gd name="T12" fmla="*/ 19 w 52"/>
                <a:gd name="T13" fmla="*/ 55 h 57"/>
                <a:gd name="T14" fmla="*/ 19 w 52"/>
                <a:gd name="T15" fmla="*/ 41 h 57"/>
                <a:gd name="T16" fmla="*/ 33 w 52"/>
                <a:gd name="T17" fmla="*/ 41 h 57"/>
                <a:gd name="T18" fmla="*/ 33 w 52"/>
                <a:gd name="T19" fmla="*/ 55 h 57"/>
                <a:gd name="T20" fmla="*/ 34 w 52"/>
                <a:gd name="T21" fmla="*/ 57 h 57"/>
                <a:gd name="T22" fmla="*/ 35 w 52"/>
                <a:gd name="T23" fmla="*/ 57 h 57"/>
                <a:gd name="T24" fmla="*/ 49 w 52"/>
                <a:gd name="T25" fmla="*/ 57 h 57"/>
                <a:gd name="T26" fmla="*/ 51 w 52"/>
                <a:gd name="T27" fmla="*/ 57 h 57"/>
                <a:gd name="T28" fmla="*/ 52 w 52"/>
                <a:gd name="T29" fmla="*/ 54 h 57"/>
                <a:gd name="T30" fmla="*/ 52 w 52"/>
                <a:gd name="T31" fmla="*/ 24 h 57"/>
                <a:gd name="T32" fmla="*/ 26 w 52"/>
                <a:gd name="T33" fmla="*/ 0 h 57"/>
                <a:gd name="T34" fmla="*/ 0 w 52"/>
                <a:gd name="T35" fmla="*/ 2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57">
                  <a:moveTo>
                    <a:pt x="0" y="24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0" y="56"/>
                    <a:pt x="1" y="56"/>
                    <a:pt x="2" y="57"/>
                  </a:cubicBezTo>
                  <a:cubicBezTo>
                    <a:pt x="2" y="57"/>
                    <a:pt x="3" y="57"/>
                    <a:pt x="4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7"/>
                    <a:pt x="19" y="57"/>
                    <a:pt x="19" y="57"/>
                  </a:cubicBezTo>
                  <a:cubicBezTo>
                    <a:pt x="19" y="56"/>
                    <a:pt x="19" y="56"/>
                    <a:pt x="19" y="55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56"/>
                    <a:pt x="33" y="56"/>
                    <a:pt x="34" y="57"/>
                  </a:cubicBezTo>
                  <a:cubicBezTo>
                    <a:pt x="34" y="57"/>
                    <a:pt x="35" y="57"/>
                    <a:pt x="35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50" y="57"/>
                    <a:pt x="50" y="57"/>
                    <a:pt x="51" y="57"/>
                  </a:cubicBezTo>
                  <a:cubicBezTo>
                    <a:pt x="52" y="56"/>
                    <a:pt x="52" y="56"/>
                    <a:pt x="52" y="5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06"/>
            <p:cNvSpPr/>
            <p:nvPr/>
          </p:nvSpPr>
          <p:spPr bwMode="auto">
            <a:xfrm>
              <a:off x="9941539" y="3349545"/>
              <a:ext cx="304504" cy="158945"/>
            </a:xfrm>
            <a:custGeom>
              <a:avLst/>
              <a:gdLst>
                <a:gd name="T0" fmla="*/ 75 w 77"/>
                <a:gd name="T1" fmla="*/ 31 h 40"/>
                <a:gd name="T2" fmla="*/ 62 w 77"/>
                <a:gd name="T3" fmla="*/ 20 h 40"/>
                <a:gd name="T4" fmla="*/ 62 w 77"/>
                <a:gd name="T5" fmla="*/ 3 h 40"/>
                <a:gd name="T6" fmla="*/ 60 w 77"/>
                <a:gd name="T7" fmla="*/ 1 h 40"/>
                <a:gd name="T8" fmla="*/ 56 w 77"/>
                <a:gd name="T9" fmla="*/ 1 h 40"/>
                <a:gd name="T10" fmla="*/ 54 w 77"/>
                <a:gd name="T11" fmla="*/ 3 h 40"/>
                <a:gd name="T12" fmla="*/ 54 w 77"/>
                <a:gd name="T13" fmla="*/ 13 h 40"/>
                <a:gd name="T14" fmla="*/ 42 w 77"/>
                <a:gd name="T15" fmla="*/ 1 h 40"/>
                <a:gd name="T16" fmla="*/ 35 w 77"/>
                <a:gd name="T17" fmla="*/ 1 h 40"/>
                <a:gd name="T18" fmla="*/ 2 w 77"/>
                <a:gd name="T19" fmla="*/ 31 h 40"/>
                <a:gd name="T20" fmla="*/ 2 w 77"/>
                <a:gd name="T21" fmla="*/ 38 h 40"/>
                <a:gd name="T22" fmla="*/ 5 w 77"/>
                <a:gd name="T23" fmla="*/ 40 h 40"/>
                <a:gd name="T24" fmla="*/ 9 w 77"/>
                <a:gd name="T25" fmla="*/ 39 h 40"/>
                <a:gd name="T26" fmla="*/ 38 w 77"/>
                <a:gd name="T27" fmla="*/ 11 h 40"/>
                <a:gd name="T28" fmla="*/ 68 w 77"/>
                <a:gd name="T29" fmla="*/ 39 h 40"/>
                <a:gd name="T30" fmla="*/ 75 w 77"/>
                <a:gd name="T31" fmla="*/ 38 h 40"/>
                <a:gd name="T32" fmla="*/ 75 w 77"/>
                <a:gd name="T33" fmla="*/ 3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" h="40">
                  <a:moveTo>
                    <a:pt x="75" y="31"/>
                  </a:moveTo>
                  <a:cubicBezTo>
                    <a:pt x="62" y="20"/>
                    <a:pt x="62" y="20"/>
                    <a:pt x="62" y="20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2" y="2"/>
                    <a:pt x="62" y="1"/>
                    <a:pt x="60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5" y="1"/>
                    <a:pt x="54" y="2"/>
                    <a:pt x="54" y="3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0" y="0"/>
                    <a:pt x="37" y="0"/>
                    <a:pt x="35" y="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0" y="33"/>
                    <a:pt x="0" y="36"/>
                    <a:pt x="2" y="38"/>
                  </a:cubicBezTo>
                  <a:cubicBezTo>
                    <a:pt x="3" y="39"/>
                    <a:pt x="4" y="40"/>
                    <a:pt x="5" y="40"/>
                  </a:cubicBezTo>
                  <a:cubicBezTo>
                    <a:pt x="7" y="40"/>
                    <a:pt x="8" y="39"/>
                    <a:pt x="9" y="39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0" y="40"/>
                    <a:pt x="73" y="40"/>
                    <a:pt x="75" y="38"/>
                  </a:cubicBezTo>
                  <a:cubicBezTo>
                    <a:pt x="77" y="36"/>
                    <a:pt x="76" y="33"/>
                    <a:pt x="75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07"/>
            <p:cNvSpPr/>
            <p:nvPr/>
          </p:nvSpPr>
          <p:spPr bwMode="auto">
            <a:xfrm>
              <a:off x="9059816" y="3558683"/>
              <a:ext cx="168984" cy="92021"/>
            </a:xfrm>
            <a:custGeom>
              <a:avLst/>
              <a:gdLst>
                <a:gd name="T0" fmla="*/ 14 w 43"/>
                <a:gd name="T1" fmla="*/ 3 h 23"/>
                <a:gd name="T2" fmla="*/ 6 w 43"/>
                <a:gd name="T3" fmla="*/ 13 h 23"/>
                <a:gd name="T4" fmla="*/ 3 w 43"/>
                <a:gd name="T5" fmla="*/ 18 h 23"/>
                <a:gd name="T6" fmla="*/ 5 w 43"/>
                <a:gd name="T7" fmla="*/ 23 h 23"/>
                <a:gd name="T8" fmla="*/ 15 w 43"/>
                <a:gd name="T9" fmla="*/ 23 h 23"/>
                <a:gd name="T10" fmla="*/ 28 w 43"/>
                <a:gd name="T11" fmla="*/ 23 h 23"/>
                <a:gd name="T12" fmla="*/ 38 w 43"/>
                <a:gd name="T13" fmla="*/ 23 h 23"/>
                <a:gd name="T14" fmla="*/ 41 w 43"/>
                <a:gd name="T15" fmla="*/ 18 h 23"/>
                <a:gd name="T16" fmla="*/ 37 w 43"/>
                <a:gd name="T17" fmla="*/ 13 h 23"/>
                <a:gd name="T18" fmla="*/ 29 w 43"/>
                <a:gd name="T19" fmla="*/ 3 h 23"/>
                <a:gd name="T20" fmla="*/ 28 w 43"/>
                <a:gd name="T21" fmla="*/ 1 h 23"/>
                <a:gd name="T22" fmla="*/ 16 w 43"/>
                <a:gd name="T23" fmla="*/ 0 h 23"/>
                <a:gd name="T24" fmla="*/ 14 w 43"/>
                <a:gd name="T25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23">
                  <a:moveTo>
                    <a:pt x="14" y="3"/>
                  </a:moveTo>
                  <a:cubicBezTo>
                    <a:pt x="12" y="5"/>
                    <a:pt x="8" y="10"/>
                    <a:pt x="6" y="13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21"/>
                    <a:pt x="2" y="23"/>
                    <a:pt x="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9" y="23"/>
                    <a:pt x="25" y="23"/>
                    <a:pt x="28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42" y="23"/>
                    <a:pt x="43" y="21"/>
                    <a:pt x="41" y="18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5" y="10"/>
                    <a:pt x="31" y="5"/>
                    <a:pt x="29" y="3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4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08"/>
            <p:cNvSpPr/>
            <p:nvPr/>
          </p:nvSpPr>
          <p:spPr bwMode="auto">
            <a:xfrm>
              <a:off x="9094951" y="3332814"/>
              <a:ext cx="214157" cy="234234"/>
            </a:xfrm>
            <a:custGeom>
              <a:avLst/>
              <a:gdLst>
                <a:gd name="T0" fmla="*/ 52 w 54"/>
                <a:gd name="T1" fmla="*/ 54 h 59"/>
                <a:gd name="T2" fmla="*/ 44 w 54"/>
                <a:gd name="T3" fmla="*/ 46 h 59"/>
                <a:gd name="T4" fmla="*/ 39 w 54"/>
                <a:gd name="T5" fmla="*/ 39 h 59"/>
                <a:gd name="T6" fmla="*/ 34 w 54"/>
                <a:gd name="T7" fmla="*/ 34 h 59"/>
                <a:gd name="T8" fmla="*/ 25 w 54"/>
                <a:gd name="T9" fmla="*/ 24 h 59"/>
                <a:gd name="T10" fmla="*/ 21 w 54"/>
                <a:gd name="T11" fmla="*/ 18 h 59"/>
                <a:gd name="T12" fmla="*/ 15 w 54"/>
                <a:gd name="T13" fmla="*/ 12 h 59"/>
                <a:gd name="T14" fmla="*/ 8 w 54"/>
                <a:gd name="T15" fmla="*/ 3 h 59"/>
                <a:gd name="T16" fmla="*/ 3 w 54"/>
                <a:gd name="T17" fmla="*/ 4 h 59"/>
                <a:gd name="T18" fmla="*/ 2 w 54"/>
                <a:gd name="T19" fmla="*/ 19 h 59"/>
                <a:gd name="T20" fmla="*/ 1 w 54"/>
                <a:gd name="T21" fmla="*/ 32 h 59"/>
                <a:gd name="T22" fmla="*/ 1 w 54"/>
                <a:gd name="T23" fmla="*/ 47 h 59"/>
                <a:gd name="T24" fmla="*/ 7 w 54"/>
                <a:gd name="T25" fmla="*/ 54 h 59"/>
                <a:gd name="T26" fmla="*/ 7 w 54"/>
                <a:gd name="T27" fmla="*/ 55 h 59"/>
                <a:gd name="T28" fmla="*/ 19 w 54"/>
                <a:gd name="T29" fmla="*/ 56 h 59"/>
                <a:gd name="T30" fmla="*/ 22 w 54"/>
                <a:gd name="T31" fmla="*/ 56 h 59"/>
                <a:gd name="T32" fmla="*/ 35 w 54"/>
                <a:gd name="T33" fmla="*/ 57 h 59"/>
                <a:gd name="T34" fmla="*/ 50 w 54"/>
                <a:gd name="T35" fmla="*/ 59 h 59"/>
                <a:gd name="T36" fmla="*/ 52 w 54"/>
                <a:gd name="T37" fmla="*/ 5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" h="59">
                  <a:moveTo>
                    <a:pt x="52" y="54"/>
                  </a:moveTo>
                  <a:cubicBezTo>
                    <a:pt x="44" y="46"/>
                    <a:pt x="44" y="46"/>
                    <a:pt x="44" y="46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2" y="31"/>
                    <a:pt x="28" y="26"/>
                    <a:pt x="25" y="24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5" y="0"/>
                    <a:pt x="3" y="1"/>
                    <a:pt x="3" y="4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3"/>
                    <a:pt x="2" y="29"/>
                    <a:pt x="1" y="32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0" y="51"/>
                    <a:pt x="3" y="54"/>
                    <a:pt x="7" y="54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5" y="56"/>
                    <a:pt x="31" y="57"/>
                    <a:pt x="35" y="57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53" y="59"/>
                    <a:pt x="54" y="57"/>
                    <a:pt x="52" y="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09"/>
            <p:cNvSpPr/>
            <p:nvPr/>
          </p:nvSpPr>
          <p:spPr bwMode="auto">
            <a:xfrm>
              <a:off x="9190318" y="3357911"/>
              <a:ext cx="133848" cy="137194"/>
            </a:xfrm>
            <a:custGeom>
              <a:avLst/>
              <a:gdLst>
                <a:gd name="T0" fmla="*/ 32 w 34"/>
                <a:gd name="T1" fmla="*/ 2 h 35"/>
                <a:gd name="T2" fmla="*/ 25 w 34"/>
                <a:gd name="T3" fmla="*/ 2 h 35"/>
                <a:gd name="T4" fmla="*/ 23 w 34"/>
                <a:gd name="T5" fmla="*/ 6 h 35"/>
                <a:gd name="T6" fmla="*/ 15 w 34"/>
                <a:gd name="T7" fmla="*/ 8 h 35"/>
                <a:gd name="T8" fmla="*/ 7 w 34"/>
                <a:gd name="T9" fmla="*/ 10 h 35"/>
                <a:gd name="T10" fmla="*/ 0 w 34"/>
                <a:gd name="T11" fmla="*/ 12 h 35"/>
                <a:gd name="T12" fmla="*/ 3 w 34"/>
                <a:gd name="T13" fmla="*/ 16 h 35"/>
                <a:gd name="T14" fmla="*/ 8 w 34"/>
                <a:gd name="T15" fmla="*/ 15 h 35"/>
                <a:gd name="T16" fmla="*/ 17 w 34"/>
                <a:gd name="T17" fmla="*/ 13 h 35"/>
                <a:gd name="T18" fmla="*/ 20 w 34"/>
                <a:gd name="T19" fmla="*/ 16 h 35"/>
                <a:gd name="T20" fmla="*/ 18 w 34"/>
                <a:gd name="T21" fmla="*/ 25 h 35"/>
                <a:gd name="T22" fmla="*/ 16 w 34"/>
                <a:gd name="T23" fmla="*/ 31 h 35"/>
                <a:gd name="T24" fmla="*/ 20 w 34"/>
                <a:gd name="T25" fmla="*/ 35 h 35"/>
                <a:gd name="T26" fmla="*/ 22 w 34"/>
                <a:gd name="T27" fmla="*/ 27 h 35"/>
                <a:gd name="T28" fmla="*/ 25 w 34"/>
                <a:gd name="T29" fmla="*/ 18 h 35"/>
                <a:gd name="T30" fmla="*/ 27 w 34"/>
                <a:gd name="T31" fmla="*/ 11 h 35"/>
                <a:gd name="T32" fmla="*/ 31 w 34"/>
                <a:gd name="T33" fmla="*/ 9 h 35"/>
                <a:gd name="T34" fmla="*/ 32 w 34"/>
                <a:gd name="T35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35">
                  <a:moveTo>
                    <a:pt x="32" y="2"/>
                  </a:moveTo>
                  <a:cubicBezTo>
                    <a:pt x="31" y="0"/>
                    <a:pt x="28" y="0"/>
                    <a:pt x="25" y="2"/>
                  </a:cubicBezTo>
                  <a:cubicBezTo>
                    <a:pt x="24" y="4"/>
                    <a:pt x="23" y="5"/>
                    <a:pt x="23" y="6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3" y="9"/>
                    <a:pt x="9" y="10"/>
                    <a:pt x="7" y="1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5" y="16"/>
                    <a:pt x="7" y="15"/>
                    <a:pt x="8" y="15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9" y="12"/>
                    <a:pt x="21" y="14"/>
                    <a:pt x="20" y="16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7" y="27"/>
                    <a:pt x="16" y="29"/>
                    <a:pt x="16" y="31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4"/>
                    <a:pt x="24" y="20"/>
                    <a:pt x="25" y="18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8" y="11"/>
                    <a:pt x="30" y="10"/>
                    <a:pt x="31" y="9"/>
                  </a:cubicBezTo>
                  <a:cubicBezTo>
                    <a:pt x="33" y="7"/>
                    <a:pt x="34" y="4"/>
                    <a:pt x="32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10"/>
            <p:cNvSpPr>
              <a:spLocks noEditPoints="1"/>
            </p:cNvSpPr>
            <p:nvPr/>
          </p:nvSpPr>
          <p:spPr bwMode="auto">
            <a:xfrm>
              <a:off x="9514899" y="3357911"/>
              <a:ext cx="257657" cy="281081"/>
            </a:xfrm>
            <a:custGeom>
              <a:avLst/>
              <a:gdLst>
                <a:gd name="T0" fmla="*/ 63 w 65"/>
                <a:gd name="T1" fmla="*/ 2 h 71"/>
                <a:gd name="T2" fmla="*/ 58 w 65"/>
                <a:gd name="T3" fmla="*/ 0 h 71"/>
                <a:gd name="T4" fmla="*/ 7 w 65"/>
                <a:gd name="T5" fmla="*/ 0 h 71"/>
                <a:gd name="T6" fmla="*/ 2 w 65"/>
                <a:gd name="T7" fmla="*/ 2 h 71"/>
                <a:gd name="T8" fmla="*/ 0 w 65"/>
                <a:gd name="T9" fmla="*/ 7 h 71"/>
                <a:gd name="T10" fmla="*/ 0 w 65"/>
                <a:gd name="T11" fmla="*/ 47 h 71"/>
                <a:gd name="T12" fmla="*/ 2 w 65"/>
                <a:gd name="T13" fmla="*/ 52 h 71"/>
                <a:gd name="T14" fmla="*/ 7 w 65"/>
                <a:gd name="T15" fmla="*/ 54 h 71"/>
                <a:gd name="T16" fmla="*/ 58 w 65"/>
                <a:gd name="T17" fmla="*/ 54 h 71"/>
                <a:gd name="T18" fmla="*/ 63 w 65"/>
                <a:gd name="T19" fmla="*/ 52 h 71"/>
                <a:gd name="T20" fmla="*/ 65 w 65"/>
                <a:gd name="T21" fmla="*/ 47 h 71"/>
                <a:gd name="T22" fmla="*/ 65 w 65"/>
                <a:gd name="T23" fmla="*/ 7 h 71"/>
                <a:gd name="T24" fmla="*/ 63 w 65"/>
                <a:gd name="T25" fmla="*/ 2 h 71"/>
                <a:gd name="T26" fmla="*/ 62 w 65"/>
                <a:gd name="T27" fmla="*/ 47 h 71"/>
                <a:gd name="T28" fmla="*/ 60 w 65"/>
                <a:gd name="T29" fmla="*/ 49 h 71"/>
                <a:gd name="T30" fmla="*/ 58 w 65"/>
                <a:gd name="T31" fmla="*/ 51 h 71"/>
                <a:gd name="T32" fmla="*/ 7 w 65"/>
                <a:gd name="T33" fmla="*/ 51 h 71"/>
                <a:gd name="T34" fmla="*/ 5 w 65"/>
                <a:gd name="T35" fmla="*/ 49 h 71"/>
                <a:gd name="T36" fmla="*/ 4 w 65"/>
                <a:gd name="T37" fmla="*/ 47 h 71"/>
                <a:gd name="T38" fmla="*/ 4 w 65"/>
                <a:gd name="T39" fmla="*/ 7 h 71"/>
                <a:gd name="T40" fmla="*/ 5 w 65"/>
                <a:gd name="T41" fmla="*/ 5 h 71"/>
                <a:gd name="T42" fmla="*/ 7 w 65"/>
                <a:gd name="T43" fmla="*/ 4 h 71"/>
                <a:gd name="T44" fmla="*/ 58 w 65"/>
                <a:gd name="T45" fmla="*/ 4 h 71"/>
                <a:gd name="T46" fmla="*/ 60 w 65"/>
                <a:gd name="T47" fmla="*/ 5 h 71"/>
                <a:gd name="T48" fmla="*/ 62 w 65"/>
                <a:gd name="T49" fmla="*/ 7 h 71"/>
                <a:gd name="T50" fmla="*/ 62 w 65"/>
                <a:gd name="T51" fmla="*/ 47 h 71"/>
                <a:gd name="T52" fmla="*/ 63 w 65"/>
                <a:gd name="T53" fmla="*/ 55 h 71"/>
                <a:gd name="T54" fmla="*/ 3 w 65"/>
                <a:gd name="T55" fmla="*/ 55 h 71"/>
                <a:gd name="T56" fmla="*/ 1 w 65"/>
                <a:gd name="T57" fmla="*/ 56 h 71"/>
                <a:gd name="T58" fmla="*/ 1 w 65"/>
                <a:gd name="T59" fmla="*/ 57 h 71"/>
                <a:gd name="T60" fmla="*/ 1 w 65"/>
                <a:gd name="T61" fmla="*/ 70 h 71"/>
                <a:gd name="T62" fmla="*/ 1 w 65"/>
                <a:gd name="T63" fmla="*/ 71 h 71"/>
                <a:gd name="T64" fmla="*/ 3 w 65"/>
                <a:gd name="T65" fmla="*/ 71 h 71"/>
                <a:gd name="T66" fmla="*/ 63 w 65"/>
                <a:gd name="T67" fmla="*/ 71 h 71"/>
                <a:gd name="T68" fmla="*/ 64 w 65"/>
                <a:gd name="T69" fmla="*/ 71 h 71"/>
                <a:gd name="T70" fmla="*/ 65 w 65"/>
                <a:gd name="T71" fmla="*/ 70 h 71"/>
                <a:gd name="T72" fmla="*/ 65 w 65"/>
                <a:gd name="T73" fmla="*/ 57 h 71"/>
                <a:gd name="T74" fmla="*/ 64 w 65"/>
                <a:gd name="T75" fmla="*/ 56 h 71"/>
                <a:gd name="T76" fmla="*/ 63 w 65"/>
                <a:gd name="T77" fmla="*/ 55 h 71"/>
                <a:gd name="T78" fmla="*/ 61 w 65"/>
                <a:gd name="T79" fmla="*/ 68 h 71"/>
                <a:gd name="T80" fmla="*/ 4 w 65"/>
                <a:gd name="T81" fmla="*/ 68 h 71"/>
                <a:gd name="T82" fmla="*/ 4 w 65"/>
                <a:gd name="T83" fmla="*/ 59 h 71"/>
                <a:gd name="T84" fmla="*/ 61 w 65"/>
                <a:gd name="T85" fmla="*/ 59 h 71"/>
                <a:gd name="T86" fmla="*/ 61 w 65"/>
                <a:gd name="T87" fmla="*/ 68 h 71"/>
                <a:gd name="T88" fmla="*/ 8 w 65"/>
                <a:gd name="T89" fmla="*/ 66 h 71"/>
                <a:gd name="T90" fmla="*/ 36 w 65"/>
                <a:gd name="T91" fmla="*/ 66 h 71"/>
                <a:gd name="T92" fmla="*/ 37 w 65"/>
                <a:gd name="T93" fmla="*/ 66 h 71"/>
                <a:gd name="T94" fmla="*/ 38 w 65"/>
                <a:gd name="T95" fmla="*/ 65 h 71"/>
                <a:gd name="T96" fmla="*/ 38 w 65"/>
                <a:gd name="T97" fmla="*/ 63 h 71"/>
                <a:gd name="T98" fmla="*/ 37 w 65"/>
                <a:gd name="T99" fmla="*/ 61 h 71"/>
                <a:gd name="T100" fmla="*/ 36 w 65"/>
                <a:gd name="T101" fmla="*/ 61 h 71"/>
                <a:gd name="T102" fmla="*/ 8 w 65"/>
                <a:gd name="T103" fmla="*/ 61 h 71"/>
                <a:gd name="T104" fmla="*/ 6 w 65"/>
                <a:gd name="T105" fmla="*/ 61 h 71"/>
                <a:gd name="T106" fmla="*/ 6 w 65"/>
                <a:gd name="T107" fmla="*/ 63 h 71"/>
                <a:gd name="T108" fmla="*/ 6 w 65"/>
                <a:gd name="T109" fmla="*/ 65 h 71"/>
                <a:gd name="T110" fmla="*/ 6 w 65"/>
                <a:gd name="T111" fmla="*/ 66 h 71"/>
                <a:gd name="T112" fmla="*/ 8 w 65"/>
                <a:gd name="T113" fmla="*/ 6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5" h="71">
                  <a:moveTo>
                    <a:pt x="63" y="2"/>
                  </a:moveTo>
                  <a:cubicBezTo>
                    <a:pt x="62" y="1"/>
                    <a:pt x="60" y="0"/>
                    <a:pt x="5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4"/>
                    <a:pt x="0" y="5"/>
                    <a:pt x="0" y="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9"/>
                    <a:pt x="1" y="51"/>
                    <a:pt x="2" y="52"/>
                  </a:cubicBezTo>
                  <a:cubicBezTo>
                    <a:pt x="3" y="53"/>
                    <a:pt x="5" y="54"/>
                    <a:pt x="7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60" y="54"/>
                    <a:pt x="62" y="53"/>
                    <a:pt x="63" y="52"/>
                  </a:cubicBezTo>
                  <a:cubicBezTo>
                    <a:pt x="64" y="51"/>
                    <a:pt x="65" y="49"/>
                    <a:pt x="65" y="47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5" y="5"/>
                    <a:pt x="64" y="4"/>
                    <a:pt x="63" y="2"/>
                  </a:cubicBezTo>
                  <a:close/>
                  <a:moveTo>
                    <a:pt x="62" y="47"/>
                  </a:moveTo>
                  <a:cubicBezTo>
                    <a:pt x="62" y="48"/>
                    <a:pt x="61" y="49"/>
                    <a:pt x="60" y="49"/>
                  </a:cubicBezTo>
                  <a:cubicBezTo>
                    <a:pt x="60" y="50"/>
                    <a:pt x="59" y="51"/>
                    <a:pt x="58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6" y="51"/>
                    <a:pt x="5" y="50"/>
                    <a:pt x="5" y="49"/>
                  </a:cubicBezTo>
                  <a:cubicBezTo>
                    <a:pt x="4" y="49"/>
                    <a:pt x="4" y="48"/>
                    <a:pt x="4" y="4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5" y="5"/>
                  </a:cubicBezTo>
                  <a:cubicBezTo>
                    <a:pt x="5" y="4"/>
                    <a:pt x="6" y="4"/>
                    <a:pt x="7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60" y="4"/>
                    <a:pt x="60" y="5"/>
                  </a:cubicBezTo>
                  <a:cubicBezTo>
                    <a:pt x="61" y="6"/>
                    <a:pt x="62" y="6"/>
                    <a:pt x="62" y="7"/>
                  </a:cubicBezTo>
                  <a:lnTo>
                    <a:pt x="62" y="47"/>
                  </a:lnTo>
                  <a:close/>
                  <a:moveTo>
                    <a:pt x="63" y="55"/>
                  </a:moveTo>
                  <a:cubicBezTo>
                    <a:pt x="3" y="55"/>
                    <a:pt x="3" y="55"/>
                    <a:pt x="3" y="55"/>
                  </a:cubicBezTo>
                  <a:cubicBezTo>
                    <a:pt x="2" y="55"/>
                    <a:pt x="2" y="55"/>
                    <a:pt x="1" y="56"/>
                  </a:cubicBezTo>
                  <a:cubicBezTo>
                    <a:pt x="1" y="56"/>
                    <a:pt x="1" y="57"/>
                    <a:pt x="1" y="57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1" y="71"/>
                    <a:pt x="1" y="71"/>
                  </a:cubicBezTo>
                  <a:cubicBezTo>
                    <a:pt x="2" y="71"/>
                    <a:pt x="2" y="71"/>
                    <a:pt x="3" y="71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4" y="71"/>
                    <a:pt x="64" y="71"/>
                  </a:cubicBezTo>
                  <a:cubicBezTo>
                    <a:pt x="64" y="71"/>
                    <a:pt x="65" y="70"/>
                    <a:pt x="65" y="70"/>
                  </a:cubicBezTo>
                  <a:cubicBezTo>
                    <a:pt x="65" y="57"/>
                    <a:pt x="65" y="57"/>
                    <a:pt x="65" y="57"/>
                  </a:cubicBezTo>
                  <a:cubicBezTo>
                    <a:pt x="65" y="57"/>
                    <a:pt x="64" y="56"/>
                    <a:pt x="64" y="56"/>
                  </a:cubicBezTo>
                  <a:cubicBezTo>
                    <a:pt x="64" y="55"/>
                    <a:pt x="63" y="55"/>
                    <a:pt x="63" y="55"/>
                  </a:cubicBezTo>
                  <a:close/>
                  <a:moveTo>
                    <a:pt x="61" y="68"/>
                  </a:moveTo>
                  <a:cubicBezTo>
                    <a:pt x="4" y="68"/>
                    <a:pt x="4" y="68"/>
                    <a:pt x="4" y="68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61" y="59"/>
                    <a:pt x="61" y="59"/>
                    <a:pt x="61" y="59"/>
                  </a:cubicBezTo>
                  <a:lnTo>
                    <a:pt x="61" y="68"/>
                  </a:lnTo>
                  <a:close/>
                  <a:moveTo>
                    <a:pt x="8" y="66"/>
                  </a:moveTo>
                  <a:cubicBezTo>
                    <a:pt x="36" y="66"/>
                    <a:pt x="36" y="66"/>
                    <a:pt x="36" y="66"/>
                  </a:cubicBezTo>
                  <a:cubicBezTo>
                    <a:pt x="36" y="66"/>
                    <a:pt x="37" y="66"/>
                    <a:pt x="37" y="66"/>
                  </a:cubicBezTo>
                  <a:cubicBezTo>
                    <a:pt x="38" y="66"/>
                    <a:pt x="38" y="65"/>
                    <a:pt x="38" y="65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2"/>
                    <a:pt x="38" y="62"/>
                    <a:pt x="37" y="61"/>
                  </a:cubicBezTo>
                  <a:cubicBezTo>
                    <a:pt x="37" y="61"/>
                    <a:pt x="36" y="61"/>
                    <a:pt x="36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7" y="61"/>
                    <a:pt x="7" y="61"/>
                    <a:pt x="6" y="61"/>
                  </a:cubicBezTo>
                  <a:cubicBezTo>
                    <a:pt x="6" y="62"/>
                    <a:pt x="6" y="62"/>
                    <a:pt x="6" y="63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6"/>
                    <a:pt x="6" y="66"/>
                  </a:cubicBezTo>
                  <a:cubicBezTo>
                    <a:pt x="7" y="66"/>
                    <a:pt x="7" y="66"/>
                    <a:pt x="8" y="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11"/>
            <p:cNvSpPr/>
            <p:nvPr/>
          </p:nvSpPr>
          <p:spPr bwMode="auto">
            <a:xfrm>
              <a:off x="7016961" y="6461509"/>
              <a:ext cx="71944" cy="205792"/>
            </a:xfrm>
            <a:custGeom>
              <a:avLst/>
              <a:gdLst>
                <a:gd name="T0" fmla="*/ 15 w 18"/>
                <a:gd name="T1" fmla="*/ 26 h 52"/>
                <a:gd name="T2" fmla="*/ 0 w 18"/>
                <a:gd name="T3" fmla="*/ 3 h 52"/>
                <a:gd name="T4" fmla="*/ 2 w 18"/>
                <a:gd name="T5" fmla="*/ 0 h 52"/>
                <a:gd name="T6" fmla="*/ 18 w 18"/>
                <a:gd name="T7" fmla="*/ 26 h 52"/>
                <a:gd name="T8" fmla="*/ 1 w 18"/>
                <a:gd name="T9" fmla="*/ 52 h 52"/>
                <a:gd name="T10" fmla="*/ 0 w 18"/>
                <a:gd name="T11" fmla="*/ 49 h 52"/>
                <a:gd name="T12" fmla="*/ 15 w 18"/>
                <a:gd name="T13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2">
                  <a:moveTo>
                    <a:pt x="15" y="26"/>
                  </a:moveTo>
                  <a:cubicBezTo>
                    <a:pt x="15" y="16"/>
                    <a:pt x="9" y="7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2" y="4"/>
                    <a:pt x="18" y="14"/>
                    <a:pt x="18" y="26"/>
                  </a:cubicBezTo>
                  <a:cubicBezTo>
                    <a:pt x="18" y="38"/>
                    <a:pt x="11" y="48"/>
                    <a:pt x="1" y="5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9" y="45"/>
                    <a:pt x="15" y="36"/>
                    <a:pt x="15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12"/>
            <p:cNvSpPr/>
            <p:nvPr/>
          </p:nvSpPr>
          <p:spPr bwMode="auto">
            <a:xfrm>
              <a:off x="6993538" y="6476568"/>
              <a:ext cx="63578" cy="174002"/>
            </a:xfrm>
            <a:custGeom>
              <a:avLst/>
              <a:gdLst>
                <a:gd name="T0" fmla="*/ 12 w 16"/>
                <a:gd name="T1" fmla="*/ 22 h 44"/>
                <a:gd name="T2" fmla="*/ 0 w 16"/>
                <a:gd name="T3" fmla="*/ 3 h 44"/>
                <a:gd name="T4" fmla="*/ 2 w 16"/>
                <a:gd name="T5" fmla="*/ 0 h 44"/>
                <a:gd name="T6" fmla="*/ 16 w 16"/>
                <a:gd name="T7" fmla="*/ 22 h 44"/>
                <a:gd name="T8" fmla="*/ 1 w 16"/>
                <a:gd name="T9" fmla="*/ 44 h 44"/>
                <a:gd name="T10" fmla="*/ 0 w 16"/>
                <a:gd name="T11" fmla="*/ 40 h 44"/>
                <a:gd name="T12" fmla="*/ 12 w 16"/>
                <a:gd name="T13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4">
                  <a:moveTo>
                    <a:pt x="12" y="22"/>
                  </a:moveTo>
                  <a:cubicBezTo>
                    <a:pt x="12" y="14"/>
                    <a:pt x="7" y="6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0" y="4"/>
                    <a:pt x="16" y="12"/>
                    <a:pt x="16" y="22"/>
                  </a:cubicBezTo>
                  <a:cubicBezTo>
                    <a:pt x="16" y="32"/>
                    <a:pt x="10" y="40"/>
                    <a:pt x="1" y="4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7" y="38"/>
                    <a:pt x="12" y="30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13"/>
            <p:cNvSpPr/>
            <p:nvPr/>
          </p:nvSpPr>
          <p:spPr bwMode="auto">
            <a:xfrm>
              <a:off x="6894825" y="6453144"/>
              <a:ext cx="75290" cy="222523"/>
            </a:xfrm>
            <a:custGeom>
              <a:avLst/>
              <a:gdLst>
                <a:gd name="T0" fmla="*/ 0 w 45"/>
                <a:gd name="T1" fmla="*/ 40 h 133"/>
                <a:gd name="T2" fmla="*/ 0 w 45"/>
                <a:gd name="T3" fmla="*/ 92 h 133"/>
                <a:gd name="T4" fmla="*/ 26 w 45"/>
                <a:gd name="T5" fmla="*/ 116 h 133"/>
                <a:gd name="T6" fmla="*/ 26 w 45"/>
                <a:gd name="T7" fmla="*/ 69 h 133"/>
                <a:gd name="T8" fmla="*/ 31 w 45"/>
                <a:gd name="T9" fmla="*/ 69 h 133"/>
                <a:gd name="T10" fmla="*/ 31 w 45"/>
                <a:gd name="T11" fmla="*/ 121 h 133"/>
                <a:gd name="T12" fmla="*/ 45 w 45"/>
                <a:gd name="T13" fmla="*/ 133 h 133"/>
                <a:gd name="T14" fmla="*/ 45 w 45"/>
                <a:gd name="T15" fmla="*/ 0 h 133"/>
                <a:gd name="T16" fmla="*/ 0 w 45"/>
                <a:gd name="T17" fmla="*/ 4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33">
                  <a:moveTo>
                    <a:pt x="0" y="40"/>
                  </a:moveTo>
                  <a:lnTo>
                    <a:pt x="0" y="92"/>
                  </a:lnTo>
                  <a:lnTo>
                    <a:pt x="26" y="116"/>
                  </a:lnTo>
                  <a:lnTo>
                    <a:pt x="26" y="69"/>
                  </a:lnTo>
                  <a:lnTo>
                    <a:pt x="31" y="69"/>
                  </a:lnTo>
                  <a:lnTo>
                    <a:pt x="31" y="121"/>
                  </a:lnTo>
                  <a:lnTo>
                    <a:pt x="45" y="133"/>
                  </a:lnTo>
                  <a:lnTo>
                    <a:pt x="45" y="0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14"/>
            <p:cNvSpPr/>
            <p:nvPr/>
          </p:nvSpPr>
          <p:spPr bwMode="auto">
            <a:xfrm>
              <a:off x="6839613" y="6520068"/>
              <a:ext cx="43501" cy="83655"/>
            </a:xfrm>
            <a:custGeom>
              <a:avLst/>
              <a:gdLst>
                <a:gd name="T0" fmla="*/ 0 w 26"/>
                <a:gd name="T1" fmla="*/ 0 h 50"/>
                <a:gd name="T2" fmla="*/ 0 w 26"/>
                <a:gd name="T3" fmla="*/ 50 h 50"/>
                <a:gd name="T4" fmla="*/ 16 w 26"/>
                <a:gd name="T5" fmla="*/ 50 h 50"/>
                <a:gd name="T6" fmla="*/ 16 w 26"/>
                <a:gd name="T7" fmla="*/ 24 h 50"/>
                <a:gd name="T8" fmla="*/ 19 w 26"/>
                <a:gd name="T9" fmla="*/ 24 h 50"/>
                <a:gd name="T10" fmla="*/ 19 w 26"/>
                <a:gd name="T11" fmla="*/ 50 h 50"/>
                <a:gd name="T12" fmla="*/ 26 w 26"/>
                <a:gd name="T13" fmla="*/ 50 h 50"/>
                <a:gd name="T14" fmla="*/ 26 w 26"/>
                <a:gd name="T15" fmla="*/ 0 h 50"/>
                <a:gd name="T16" fmla="*/ 0 w 26"/>
                <a:gd name="T1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50">
                  <a:moveTo>
                    <a:pt x="0" y="0"/>
                  </a:moveTo>
                  <a:lnTo>
                    <a:pt x="0" y="50"/>
                  </a:lnTo>
                  <a:lnTo>
                    <a:pt x="16" y="50"/>
                  </a:lnTo>
                  <a:lnTo>
                    <a:pt x="16" y="24"/>
                  </a:lnTo>
                  <a:lnTo>
                    <a:pt x="19" y="24"/>
                  </a:lnTo>
                  <a:lnTo>
                    <a:pt x="19" y="50"/>
                  </a:lnTo>
                  <a:lnTo>
                    <a:pt x="26" y="50"/>
                  </a:lnTo>
                  <a:lnTo>
                    <a:pt x="2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15"/>
            <p:cNvSpPr/>
            <p:nvPr/>
          </p:nvSpPr>
          <p:spPr bwMode="auto">
            <a:xfrm>
              <a:off x="11100997" y="6575280"/>
              <a:ext cx="40154" cy="75290"/>
            </a:xfrm>
            <a:custGeom>
              <a:avLst/>
              <a:gdLst>
                <a:gd name="T0" fmla="*/ 10 w 10"/>
                <a:gd name="T1" fmla="*/ 18 h 19"/>
                <a:gd name="T2" fmla="*/ 8 w 10"/>
                <a:gd name="T3" fmla="*/ 19 h 19"/>
                <a:gd name="T4" fmla="*/ 1 w 10"/>
                <a:gd name="T5" fmla="*/ 19 h 19"/>
                <a:gd name="T6" fmla="*/ 0 w 10"/>
                <a:gd name="T7" fmla="*/ 18 h 19"/>
                <a:gd name="T8" fmla="*/ 0 w 10"/>
                <a:gd name="T9" fmla="*/ 1 h 19"/>
                <a:gd name="T10" fmla="*/ 1 w 10"/>
                <a:gd name="T11" fmla="*/ 0 h 19"/>
                <a:gd name="T12" fmla="*/ 8 w 10"/>
                <a:gd name="T13" fmla="*/ 0 h 19"/>
                <a:gd name="T14" fmla="*/ 10 w 10"/>
                <a:gd name="T15" fmla="*/ 1 h 19"/>
                <a:gd name="T16" fmla="*/ 10 w 10"/>
                <a:gd name="T1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9">
                  <a:moveTo>
                    <a:pt x="10" y="18"/>
                  </a:moveTo>
                  <a:cubicBezTo>
                    <a:pt x="10" y="18"/>
                    <a:pt x="9" y="19"/>
                    <a:pt x="8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9"/>
                    <a:pt x="0" y="18"/>
                    <a:pt x="0" y="1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1"/>
                  </a:cubicBezTo>
                  <a:lnTo>
                    <a:pt x="10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16"/>
            <p:cNvSpPr/>
            <p:nvPr/>
          </p:nvSpPr>
          <p:spPr bwMode="auto">
            <a:xfrm>
              <a:off x="11141151" y="6575280"/>
              <a:ext cx="40154" cy="75290"/>
            </a:xfrm>
            <a:custGeom>
              <a:avLst/>
              <a:gdLst>
                <a:gd name="T0" fmla="*/ 10 w 10"/>
                <a:gd name="T1" fmla="*/ 18 h 19"/>
                <a:gd name="T2" fmla="*/ 9 w 10"/>
                <a:gd name="T3" fmla="*/ 19 h 19"/>
                <a:gd name="T4" fmla="*/ 2 w 10"/>
                <a:gd name="T5" fmla="*/ 19 h 19"/>
                <a:gd name="T6" fmla="*/ 0 w 10"/>
                <a:gd name="T7" fmla="*/ 18 h 19"/>
                <a:gd name="T8" fmla="*/ 0 w 10"/>
                <a:gd name="T9" fmla="*/ 1 h 19"/>
                <a:gd name="T10" fmla="*/ 2 w 10"/>
                <a:gd name="T11" fmla="*/ 0 h 19"/>
                <a:gd name="T12" fmla="*/ 9 w 10"/>
                <a:gd name="T13" fmla="*/ 0 h 19"/>
                <a:gd name="T14" fmla="*/ 10 w 10"/>
                <a:gd name="T15" fmla="*/ 1 h 19"/>
                <a:gd name="T16" fmla="*/ 10 w 10"/>
                <a:gd name="T1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9">
                  <a:moveTo>
                    <a:pt x="10" y="18"/>
                  </a:moveTo>
                  <a:cubicBezTo>
                    <a:pt x="10" y="18"/>
                    <a:pt x="9" y="19"/>
                    <a:pt x="9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0" y="18"/>
                    <a:pt x="0" y="1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0" y="1"/>
                    <a:pt x="10" y="1"/>
                  </a:cubicBezTo>
                  <a:lnTo>
                    <a:pt x="10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17"/>
            <p:cNvSpPr>
              <a:spLocks noEditPoints="1"/>
            </p:cNvSpPr>
            <p:nvPr/>
          </p:nvSpPr>
          <p:spPr bwMode="auto">
            <a:xfrm>
              <a:off x="10982206" y="6453144"/>
              <a:ext cx="71944" cy="66924"/>
            </a:xfrm>
            <a:custGeom>
              <a:avLst/>
              <a:gdLst>
                <a:gd name="T0" fmla="*/ 9 w 18"/>
                <a:gd name="T1" fmla="*/ 3 h 17"/>
                <a:gd name="T2" fmla="*/ 3 w 18"/>
                <a:gd name="T3" fmla="*/ 9 h 17"/>
                <a:gd name="T4" fmla="*/ 9 w 18"/>
                <a:gd name="T5" fmla="*/ 14 h 17"/>
                <a:gd name="T6" fmla="*/ 14 w 18"/>
                <a:gd name="T7" fmla="*/ 9 h 17"/>
                <a:gd name="T8" fmla="*/ 14 w 18"/>
                <a:gd name="T9" fmla="*/ 9 h 17"/>
                <a:gd name="T10" fmla="*/ 9 w 18"/>
                <a:gd name="T11" fmla="*/ 3 h 17"/>
                <a:gd name="T12" fmla="*/ 9 w 18"/>
                <a:gd name="T13" fmla="*/ 0 h 17"/>
                <a:gd name="T14" fmla="*/ 0 w 18"/>
                <a:gd name="T15" fmla="*/ 9 h 17"/>
                <a:gd name="T16" fmla="*/ 9 w 18"/>
                <a:gd name="T17" fmla="*/ 17 h 17"/>
                <a:gd name="T18" fmla="*/ 18 w 18"/>
                <a:gd name="T19" fmla="*/ 9 h 17"/>
                <a:gd name="T20" fmla="*/ 9 w 18"/>
                <a:gd name="T21" fmla="*/ 0 h 17"/>
                <a:gd name="T22" fmla="*/ 9 w 18"/>
                <a:gd name="T23" fmla="*/ 16 h 17"/>
                <a:gd name="T24" fmla="*/ 1 w 18"/>
                <a:gd name="T25" fmla="*/ 9 h 17"/>
                <a:gd name="T26" fmla="*/ 9 w 18"/>
                <a:gd name="T27" fmla="*/ 1 h 17"/>
                <a:gd name="T28" fmla="*/ 16 w 18"/>
                <a:gd name="T29" fmla="*/ 9 h 17"/>
                <a:gd name="T30" fmla="*/ 9 w 18"/>
                <a:gd name="T31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17">
                  <a:moveTo>
                    <a:pt x="9" y="3"/>
                  </a:moveTo>
                  <a:cubicBezTo>
                    <a:pt x="6" y="3"/>
                    <a:pt x="3" y="5"/>
                    <a:pt x="3" y="9"/>
                  </a:cubicBezTo>
                  <a:cubicBezTo>
                    <a:pt x="3" y="12"/>
                    <a:pt x="6" y="14"/>
                    <a:pt x="9" y="14"/>
                  </a:cubicBezTo>
                  <a:cubicBezTo>
                    <a:pt x="12" y="14"/>
                    <a:pt x="14" y="12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5"/>
                    <a:pt x="12" y="3"/>
                    <a:pt x="9" y="3"/>
                  </a:cubicBezTo>
                  <a:close/>
                  <a:moveTo>
                    <a:pt x="9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3"/>
                    <a:pt x="4" y="17"/>
                    <a:pt x="9" y="17"/>
                  </a:cubicBezTo>
                  <a:cubicBezTo>
                    <a:pt x="14" y="17"/>
                    <a:pt x="18" y="13"/>
                    <a:pt x="18" y="9"/>
                  </a:cubicBezTo>
                  <a:cubicBezTo>
                    <a:pt x="18" y="4"/>
                    <a:pt x="14" y="0"/>
                    <a:pt x="9" y="0"/>
                  </a:cubicBezTo>
                  <a:close/>
                  <a:moveTo>
                    <a:pt x="9" y="16"/>
                  </a:moveTo>
                  <a:cubicBezTo>
                    <a:pt x="4" y="16"/>
                    <a:pt x="1" y="13"/>
                    <a:pt x="1" y="9"/>
                  </a:cubicBezTo>
                  <a:cubicBezTo>
                    <a:pt x="1" y="4"/>
                    <a:pt x="4" y="1"/>
                    <a:pt x="9" y="1"/>
                  </a:cubicBezTo>
                  <a:cubicBezTo>
                    <a:pt x="13" y="1"/>
                    <a:pt x="16" y="4"/>
                    <a:pt x="16" y="9"/>
                  </a:cubicBezTo>
                  <a:cubicBezTo>
                    <a:pt x="16" y="13"/>
                    <a:pt x="13" y="16"/>
                    <a:pt x="9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18"/>
            <p:cNvSpPr>
              <a:spLocks noEditPoints="1"/>
            </p:cNvSpPr>
            <p:nvPr/>
          </p:nvSpPr>
          <p:spPr bwMode="auto">
            <a:xfrm>
              <a:off x="10883494" y="6453144"/>
              <a:ext cx="71944" cy="66924"/>
            </a:xfrm>
            <a:custGeom>
              <a:avLst/>
              <a:gdLst>
                <a:gd name="T0" fmla="*/ 9 w 18"/>
                <a:gd name="T1" fmla="*/ 3 h 17"/>
                <a:gd name="T2" fmla="*/ 3 w 18"/>
                <a:gd name="T3" fmla="*/ 9 h 17"/>
                <a:gd name="T4" fmla="*/ 9 w 18"/>
                <a:gd name="T5" fmla="*/ 14 h 17"/>
                <a:gd name="T6" fmla="*/ 15 w 18"/>
                <a:gd name="T7" fmla="*/ 9 h 17"/>
                <a:gd name="T8" fmla="*/ 9 w 18"/>
                <a:gd name="T9" fmla="*/ 3 h 17"/>
                <a:gd name="T10" fmla="*/ 9 w 18"/>
                <a:gd name="T11" fmla="*/ 0 h 17"/>
                <a:gd name="T12" fmla="*/ 0 w 18"/>
                <a:gd name="T13" fmla="*/ 9 h 17"/>
                <a:gd name="T14" fmla="*/ 9 w 18"/>
                <a:gd name="T15" fmla="*/ 17 h 17"/>
                <a:gd name="T16" fmla="*/ 18 w 18"/>
                <a:gd name="T17" fmla="*/ 9 h 17"/>
                <a:gd name="T18" fmla="*/ 9 w 18"/>
                <a:gd name="T19" fmla="*/ 0 h 17"/>
                <a:gd name="T20" fmla="*/ 9 w 18"/>
                <a:gd name="T21" fmla="*/ 16 h 17"/>
                <a:gd name="T22" fmla="*/ 1 w 18"/>
                <a:gd name="T23" fmla="*/ 9 h 17"/>
                <a:gd name="T24" fmla="*/ 9 w 18"/>
                <a:gd name="T25" fmla="*/ 1 h 17"/>
                <a:gd name="T26" fmla="*/ 17 w 18"/>
                <a:gd name="T27" fmla="*/ 9 h 17"/>
                <a:gd name="T28" fmla="*/ 17 w 18"/>
                <a:gd name="T29" fmla="*/ 9 h 17"/>
                <a:gd name="T30" fmla="*/ 9 w 18"/>
                <a:gd name="T31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17">
                  <a:moveTo>
                    <a:pt x="9" y="3"/>
                  </a:moveTo>
                  <a:cubicBezTo>
                    <a:pt x="6" y="3"/>
                    <a:pt x="3" y="5"/>
                    <a:pt x="3" y="9"/>
                  </a:cubicBezTo>
                  <a:cubicBezTo>
                    <a:pt x="3" y="12"/>
                    <a:pt x="6" y="14"/>
                    <a:pt x="9" y="14"/>
                  </a:cubicBezTo>
                  <a:cubicBezTo>
                    <a:pt x="12" y="14"/>
                    <a:pt x="15" y="12"/>
                    <a:pt x="15" y="9"/>
                  </a:cubicBezTo>
                  <a:cubicBezTo>
                    <a:pt x="15" y="5"/>
                    <a:pt x="12" y="3"/>
                    <a:pt x="9" y="3"/>
                  </a:cubicBezTo>
                  <a:close/>
                  <a:moveTo>
                    <a:pt x="9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3"/>
                    <a:pt x="4" y="17"/>
                    <a:pt x="9" y="17"/>
                  </a:cubicBezTo>
                  <a:cubicBezTo>
                    <a:pt x="14" y="17"/>
                    <a:pt x="18" y="13"/>
                    <a:pt x="18" y="9"/>
                  </a:cubicBezTo>
                  <a:cubicBezTo>
                    <a:pt x="18" y="4"/>
                    <a:pt x="14" y="0"/>
                    <a:pt x="9" y="0"/>
                  </a:cubicBezTo>
                  <a:close/>
                  <a:moveTo>
                    <a:pt x="9" y="16"/>
                  </a:moveTo>
                  <a:cubicBezTo>
                    <a:pt x="5" y="16"/>
                    <a:pt x="1" y="13"/>
                    <a:pt x="1" y="9"/>
                  </a:cubicBezTo>
                  <a:cubicBezTo>
                    <a:pt x="1" y="4"/>
                    <a:pt x="5" y="1"/>
                    <a:pt x="9" y="1"/>
                  </a:cubicBezTo>
                  <a:cubicBezTo>
                    <a:pt x="13" y="1"/>
                    <a:pt x="17" y="4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3"/>
                    <a:pt x="13" y="16"/>
                    <a:pt x="9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19"/>
            <p:cNvSpPr>
              <a:spLocks noEditPoints="1"/>
            </p:cNvSpPr>
            <p:nvPr/>
          </p:nvSpPr>
          <p:spPr bwMode="auto">
            <a:xfrm>
              <a:off x="10851705" y="6525087"/>
              <a:ext cx="242600" cy="150579"/>
            </a:xfrm>
            <a:custGeom>
              <a:avLst/>
              <a:gdLst>
                <a:gd name="T0" fmla="*/ 57 w 61"/>
                <a:gd name="T1" fmla="*/ 0 h 38"/>
                <a:gd name="T2" fmla="*/ 4 w 61"/>
                <a:gd name="T3" fmla="*/ 0 h 38"/>
                <a:gd name="T4" fmla="*/ 0 w 61"/>
                <a:gd name="T5" fmla="*/ 5 h 38"/>
                <a:gd name="T6" fmla="*/ 0 w 61"/>
                <a:gd name="T7" fmla="*/ 34 h 38"/>
                <a:gd name="T8" fmla="*/ 4 w 61"/>
                <a:gd name="T9" fmla="*/ 38 h 38"/>
                <a:gd name="T10" fmla="*/ 57 w 61"/>
                <a:gd name="T11" fmla="*/ 38 h 38"/>
                <a:gd name="T12" fmla="*/ 61 w 61"/>
                <a:gd name="T13" fmla="*/ 34 h 38"/>
                <a:gd name="T14" fmla="*/ 61 w 61"/>
                <a:gd name="T15" fmla="*/ 5 h 38"/>
                <a:gd name="T16" fmla="*/ 57 w 61"/>
                <a:gd name="T17" fmla="*/ 0 h 38"/>
                <a:gd name="T18" fmla="*/ 48 w 61"/>
                <a:gd name="T19" fmla="*/ 32 h 38"/>
                <a:gd name="T20" fmla="*/ 9 w 61"/>
                <a:gd name="T21" fmla="*/ 32 h 38"/>
                <a:gd name="T22" fmla="*/ 8 w 61"/>
                <a:gd name="T23" fmla="*/ 31 h 38"/>
                <a:gd name="T24" fmla="*/ 9 w 61"/>
                <a:gd name="T25" fmla="*/ 30 h 38"/>
                <a:gd name="T26" fmla="*/ 48 w 61"/>
                <a:gd name="T27" fmla="*/ 30 h 38"/>
                <a:gd name="T28" fmla="*/ 50 w 61"/>
                <a:gd name="T29" fmla="*/ 31 h 38"/>
                <a:gd name="T30" fmla="*/ 48 w 61"/>
                <a:gd name="T31" fmla="*/ 32 h 38"/>
                <a:gd name="T32" fmla="*/ 48 w 61"/>
                <a:gd name="T33" fmla="*/ 27 h 38"/>
                <a:gd name="T34" fmla="*/ 9 w 61"/>
                <a:gd name="T35" fmla="*/ 27 h 38"/>
                <a:gd name="T36" fmla="*/ 8 w 61"/>
                <a:gd name="T37" fmla="*/ 26 h 38"/>
                <a:gd name="T38" fmla="*/ 9 w 61"/>
                <a:gd name="T39" fmla="*/ 25 h 38"/>
                <a:gd name="T40" fmla="*/ 48 w 61"/>
                <a:gd name="T41" fmla="*/ 25 h 38"/>
                <a:gd name="T42" fmla="*/ 50 w 61"/>
                <a:gd name="T43" fmla="*/ 26 h 38"/>
                <a:gd name="T44" fmla="*/ 48 w 61"/>
                <a:gd name="T45" fmla="*/ 27 h 38"/>
                <a:gd name="T46" fmla="*/ 51 w 61"/>
                <a:gd name="T47" fmla="*/ 16 h 38"/>
                <a:gd name="T48" fmla="*/ 50 w 61"/>
                <a:gd name="T49" fmla="*/ 17 h 38"/>
                <a:gd name="T50" fmla="*/ 8 w 61"/>
                <a:gd name="T51" fmla="*/ 17 h 38"/>
                <a:gd name="T52" fmla="*/ 6 w 61"/>
                <a:gd name="T53" fmla="*/ 16 h 38"/>
                <a:gd name="T54" fmla="*/ 6 w 61"/>
                <a:gd name="T55" fmla="*/ 11 h 38"/>
                <a:gd name="T56" fmla="*/ 8 w 61"/>
                <a:gd name="T57" fmla="*/ 9 h 38"/>
                <a:gd name="T58" fmla="*/ 50 w 61"/>
                <a:gd name="T59" fmla="*/ 9 h 38"/>
                <a:gd name="T60" fmla="*/ 51 w 61"/>
                <a:gd name="T61" fmla="*/ 11 h 38"/>
                <a:gd name="T62" fmla="*/ 51 w 61"/>
                <a:gd name="T63" fmla="*/ 1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1" h="38">
                  <a:moveTo>
                    <a:pt x="5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2" y="38"/>
                    <a:pt x="4" y="38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9" y="38"/>
                    <a:pt x="61" y="36"/>
                    <a:pt x="61" y="34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2"/>
                    <a:pt x="59" y="0"/>
                    <a:pt x="57" y="0"/>
                  </a:cubicBezTo>
                  <a:close/>
                  <a:moveTo>
                    <a:pt x="48" y="32"/>
                  </a:moveTo>
                  <a:cubicBezTo>
                    <a:pt x="9" y="32"/>
                    <a:pt x="9" y="32"/>
                    <a:pt x="9" y="32"/>
                  </a:cubicBezTo>
                  <a:cubicBezTo>
                    <a:pt x="8" y="32"/>
                    <a:pt x="8" y="32"/>
                    <a:pt x="8" y="31"/>
                  </a:cubicBezTo>
                  <a:cubicBezTo>
                    <a:pt x="8" y="31"/>
                    <a:pt x="8" y="30"/>
                    <a:pt x="9" y="30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50" y="31"/>
                    <a:pt x="50" y="31"/>
                  </a:cubicBezTo>
                  <a:cubicBezTo>
                    <a:pt x="50" y="32"/>
                    <a:pt x="49" y="32"/>
                    <a:pt x="48" y="32"/>
                  </a:cubicBezTo>
                  <a:close/>
                  <a:moveTo>
                    <a:pt x="48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8" y="25"/>
                    <a:pt x="8" y="25"/>
                    <a:pt x="9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9" y="25"/>
                    <a:pt x="50" y="25"/>
                    <a:pt x="50" y="26"/>
                  </a:cubicBezTo>
                  <a:cubicBezTo>
                    <a:pt x="50" y="26"/>
                    <a:pt x="49" y="27"/>
                    <a:pt x="48" y="27"/>
                  </a:cubicBezTo>
                  <a:close/>
                  <a:moveTo>
                    <a:pt x="51" y="16"/>
                  </a:moveTo>
                  <a:cubicBezTo>
                    <a:pt x="51" y="17"/>
                    <a:pt x="50" y="17"/>
                    <a:pt x="50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7"/>
                    <a:pt x="6" y="17"/>
                    <a:pt x="6" y="16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7" y="9"/>
                    <a:pt x="8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1" y="10"/>
                    <a:pt x="51" y="11"/>
                  </a:cubicBezTo>
                  <a:lnTo>
                    <a:pt x="51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20"/>
            <p:cNvSpPr>
              <a:spLocks noEditPoints="1"/>
            </p:cNvSpPr>
            <p:nvPr/>
          </p:nvSpPr>
          <p:spPr bwMode="auto">
            <a:xfrm>
              <a:off x="7694567" y="6461509"/>
              <a:ext cx="339640" cy="205792"/>
            </a:xfrm>
            <a:custGeom>
              <a:avLst/>
              <a:gdLst>
                <a:gd name="T0" fmla="*/ 74 w 86"/>
                <a:gd name="T1" fmla="*/ 5 h 52"/>
                <a:gd name="T2" fmla="*/ 32 w 86"/>
                <a:gd name="T3" fmla="*/ 5 h 52"/>
                <a:gd name="T4" fmla="*/ 26 w 86"/>
                <a:gd name="T5" fmla="*/ 0 h 52"/>
                <a:gd name="T6" fmla="*/ 22 w 86"/>
                <a:gd name="T7" fmla="*/ 0 h 52"/>
                <a:gd name="T8" fmla="*/ 16 w 86"/>
                <a:gd name="T9" fmla="*/ 5 h 52"/>
                <a:gd name="T10" fmla="*/ 13 w 86"/>
                <a:gd name="T11" fmla="*/ 5 h 52"/>
                <a:gd name="T12" fmla="*/ 0 w 86"/>
                <a:gd name="T13" fmla="*/ 18 h 52"/>
                <a:gd name="T14" fmla="*/ 0 w 86"/>
                <a:gd name="T15" fmla="*/ 39 h 52"/>
                <a:gd name="T16" fmla="*/ 13 w 86"/>
                <a:gd name="T17" fmla="*/ 52 h 52"/>
                <a:gd name="T18" fmla="*/ 74 w 86"/>
                <a:gd name="T19" fmla="*/ 52 h 52"/>
                <a:gd name="T20" fmla="*/ 86 w 86"/>
                <a:gd name="T21" fmla="*/ 39 h 52"/>
                <a:gd name="T22" fmla="*/ 86 w 86"/>
                <a:gd name="T23" fmla="*/ 18 h 52"/>
                <a:gd name="T24" fmla="*/ 74 w 86"/>
                <a:gd name="T25" fmla="*/ 5 h 52"/>
                <a:gd name="T26" fmla="*/ 30 w 86"/>
                <a:gd name="T27" fmla="*/ 23 h 52"/>
                <a:gd name="T28" fmla="*/ 12 w 86"/>
                <a:gd name="T29" fmla="*/ 23 h 52"/>
                <a:gd name="T30" fmla="*/ 12 w 86"/>
                <a:gd name="T31" fmla="*/ 14 h 52"/>
                <a:gd name="T32" fmla="*/ 30 w 86"/>
                <a:gd name="T33" fmla="*/ 14 h 52"/>
                <a:gd name="T34" fmla="*/ 30 w 86"/>
                <a:gd name="T35" fmla="*/ 23 h 52"/>
                <a:gd name="T36" fmla="*/ 57 w 86"/>
                <a:gd name="T37" fmla="*/ 45 h 52"/>
                <a:gd name="T38" fmla="*/ 40 w 86"/>
                <a:gd name="T39" fmla="*/ 28 h 52"/>
                <a:gd name="T40" fmla="*/ 57 w 86"/>
                <a:gd name="T41" fmla="*/ 11 h 52"/>
                <a:gd name="T42" fmla="*/ 73 w 86"/>
                <a:gd name="T43" fmla="*/ 28 h 52"/>
                <a:gd name="T44" fmla="*/ 57 w 86"/>
                <a:gd name="T45" fmla="*/ 4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6" h="52">
                  <a:moveTo>
                    <a:pt x="74" y="5"/>
                  </a:moveTo>
                  <a:cubicBezTo>
                    <a:pt x="32" y="5"/>
                    <a:pt x="32" y="5"/>
                    <a:pt x="32" y="5"/>
                  </a:cubicBezTo>
                  <a:cubicBezTo>
                    <a:pt x="31" y="2"/>
                    <a:pt x="29" y="0"/>
                    <a:pt x="2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9" y="0"/>
                    <a:pt x="16" y="2"/>
                    <a:pt x="16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6" y="5"/>
                    <a:pt x="0" y="11"/>
                    <a:pt x="0" y="1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6"/>
                    <a:pt x="6" y="52"/>
                    <a:pt x="13" y="52"/>
                  </a:cubicBezTo>
                  <a:cubicBezTo>
                    <a:pt x="74" y="52"/>
                    <a:pt x="74" y="52"/>
                    <a:pt x="74" y="52"/>
                  </a:cubicBezTo>
                  <a:cubicBezTo>
                    <a:pt x="81" y="52"/>
                    <a:pt x="86" y="46"/>
                    <a:pt x="86" y="39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86" y="11"/>
                    <a:pt x="81" y="5"/>
                    <a:pt x="74" y="5"/>
                  </a:cubicBezTo>
                  <a:close/>
                  <a:moveTo>
                    <a:pt x="30" y="23"/>
                  </a:moveTo>
                  <a:cubicBezTo>
                    <a:pt x="12" y="23"/>
                    <a:pt x="12" y="23"/>
                    <a:pt x="12" y="2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3"/>
                  </a:lnTo>
                  <a:close/>
                  <a:moveTo>
                    <a:pt x="57" y="45"/>
                  </a:moveTo>
                  <a:cubicBezTo>
                    <a:pt x="48" y="45"/>
                    <a:pt x="40" y="37"/>
                    <a:pt x="40" y="28"/>
                  </a:cubicBezTo>
                  <a:cubicBezTo>
                    <a:pt x="40" y="19"/>
                    <a:pt x="48" y="11"/>
                    <a:pt x="57" y="11"/>
                  </a:cubicBezTo>
                  <a:cubicBezTo>
                    <a:pt x="66" y="11"/>
                    <a:pt x="73" y="19"/>
                    <a:pt x="73" y="28"/>
                  </a:cubicBezTo>
                  <a:cubicBezTo>
                    <a:pt x="73" y="37"/>
                    <a:pt x="66" y="45"/>
                    <a:pt x="57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Oval 121"/>
            <p:cNvSpPr>
              <a:spLocks noChangeArrowheads="1"/>
            </p:cNvSpPr>
            <p:nvPr/>
          </p:nvSpPr>
          <p:spPr bwMode="auto">
            <a:xfrm>
              <a:off x="7883627" y="6536799"/>
              <a:ext cx="66924" cy="66924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22"/>
            <p:cNvSpPr>
              <a:spLocks noEditPoints="1"/>
            </p:cNvSpPr>
            <p:nvPr/>
          </p:nvSpPr>
          <p:spPr bwMode="auto">
            <a:xfrm>
              <a:off x="10025194" y="6441432"/>
              <a:ext cx="162291" cy="245946"/>
            </a:xfrm>
            <a:custGeom>
              <a:avLst/>
              <a:gdLst>
                <a:gd name="T0" fmla="*/ 30 w 41"/>
                <a:gd name="T1" fmla="*/ 0 h 62"/>
                <a:gd name="T2" fmla="*/ 10 w 41"/>
                <a:gd name="T3" fmla="*/ 0 h 62"/>
                <a:gd name="T4" fmla="*/ 0 w 41"/>
                <a:gd name="T5" fmla="*/ 11 h 62"/>
                <a:gd name="T6" fmla="*/ 0 w 41"/>
                <a:gd name="T7" fmla="*/ 52 h 62"/>
                <a:gd name="T8" fmla="*/ 10 w 41"/>
                <a:gd name="T9" fmla="*/ 62 h 62"/>
                <a:gd name="T10" fmla="*/ 30 w 41"/>
                <a:gd name="T11" fmla="*/ 62 h 62"/>
                <a:gd name="T12" fmla="*/ 41 w 41"/>
                <a:gd name="T13" fmla="*/ 52 h 62"/>
                <a:gd name="T14" fmla="*/ 41 w 41"/>
                <a:gd name="T15" fmla="*/ 11 h 62"/>
                <a:gd name="T16" fmla="*/ 30 w 41"/>
                <a:gd name="T17" fmla="*/ 0 h 62"/>
                <a:gd name="T18" fmla="*/ 11 w 41"/>
                <a:gd name="T19" fmla="*/ 56 h 62"/>
                <a:gd name="T20" fmla="*/ 7 w 41"/>
                <a:gd name="T21" fmla="*/ 52 h 62"/>
                <a:gd name="T22" fmla="*/ 11 w 41"/>
                <a:gd name="T23" fmla="*/ 48 h 62"/>
                <a:gd name="T24" fmla="*/ 15 w 41"/>
                <a:gd name="T25" fmla="*/ 52 h 62"/>
                <a:gd name="T26" fmla="*/ 11 w 41"/>
                <a:gd name="T27" fmla="*/ 56 h 62"/>
                <a:gd name="T28" fmla="*/ 30 w 41"/>
                <a:gd name="T29" fmla="*/ 56 h 62"/>
                <a:gd name="T30" fmla="*/ 26 w 41"/>
                <a:gd name="T31" fmla="*/ 52 h 62"/>
                <a:gd name="T32" fmla="*/ 30 w 41"/>
                <a:gd name="T33" fmla="*/ 48 h 62"/>
                <a:gd name="T34" fmla="*/ 34 w 41"/>
                <a:gd name="T35" fmla="*/ 52 h 62"/>
                <a:gd name="T36" fmla="*/ 30 w 41"/>
                <a:gd name="T37" fmla="*/ 56 h 62"/>
                <a:gd name="T38" fmla="*/ 38 w 41"/>
                <a:gd name="T39" fmla="*/ 39 h 62"/>
                <a:gd name="T40" fmla="*/ 29 w 41"/>
                <a:gd name="T41" fmla="*/ 47 h 62"/>
                <a:gd name="T42" fmla="*/ 11 w 41"/>
                <a:gd name="T43" fmla="*/ 47 h 62"/>
                <a:gd name="T44" fmla="*/ 2 w 41"/>
                <a:gd name="T45" fmla="*/ 39 h 62"/>
                <a:gd name="T46" fmla="*/ 2 w 41"/>
                <a:gd name="T47" fmla="*/ 11 h 62"/>
                <a:gd name="T48" fmla="*/ 11 w 41"/>
                <a:gd name="T49" fmla="*/ 4 h 62"/>
                <a:gd name="T50" fmla="*/ 29 w 41"/>
                <a:gd name="T51" fmla="*/ 4 h 62"/>
                <a:gd name="T52" fmla="*/ 38 w 41"/>
                <a:gd name="T53" fmla="*/ 11 h 62"/>
                <a:gd name="T54" fmla="*/ 38 w 41"/>
                <a:gd name="T55" fmla="*/ 3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1" h="62">
                  <a:moveTo>
                    <a:pt x="3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7"/>
                    <a:pt x="4" y="62"/>
                    <a:pt x="10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6" y="62"/>
                    <a:pt x="41" y="57"/>
                    <a:pt x="41" y="52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5"/>
                    <a:pt x="36" y="0"/>
                    <a:pt x="30" y="0"/>
                  </a:cubicBezTo>
                  <a:close/>
                  <a:moveTo>
                    <a:pt x="11" y="56"/>
                  </a:moveTo>
                  <a:cubicBezTo>
                    <a:pt x="9" y="56"/>
                    <a:pt x="7" y="54"/>
                    <a:pt x="7" y="52"/>
                  </a:cubicBezTo>
                  <a:cubicBezTo>
                    <a:pt x="7" y="50"/>
                    <a:pt x="9" y="48"/>
                    <a:pt x="11" y="48"/>
                  </a:cubicBezTo>
                  <a:cubicBezTo>
                    <a:pt x="13" y="48"/>
                    <a:pt x="15" y="50"/>
                    <a:pt x="15" y="52"/>
                  </a:cubicBezTo>
                  <a:cubicBezTo>
                    <a:pt x="15" y="54"/>
                    <a:pt x="13" y="56"/>
                    <a:pt x="11" y="56"/>
                  </a:cubicBezTo>
                  <a:close/>
                  <a:moveTo>
                    <a:pt x="30" y="56"/>
                  </a:moveTo>
                  <a:cubicBezTo>
                    <a:pt x="27" y="56"/>
                    <a:pt x="26" y="54"/>
                    <a:pt x="26" y="52"/>
                  </a:cubicBezTo>
                  <a:cubicBezTo>
                    <a:pt x="26" y="50"/>
                    <a:pt x="27" y="48"/>
                    <a:pt x="30" y="48"/>
                  </a:cubicBezTo>
                  <a:cubicBezTo>
                    <a:pt x="32" y="48"/>
                    <a:pt x="34" y="50"/>
                    <a:pt x="34" y="52"/>
                  </a:cubicBezTo>
                  <a:cubicBezTo>
                    <a:pt x="34" y="54"/>
                    <a:pt x="32" y="56"/>
                    <a:pt x="30" y="56"/>
                  </a:cubicBezTo>
                  <a:close/>
                  <a:moveTo>
                    <a:pt x="38" y="39"/>
                  </a:moveTo>
                  <a:cubicBezTo>
                    <a:pt x="38" y="43"/>
                    <a:pt x="34" y="47"/>
                    <a:pt x="29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6" y="47"/>
                    <a:pt x="2" y="43"/>
                    <a:pt x="2" y="39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7"/>
                    <a:pt x="6" y="4"/>
                    <a:pt x="11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4" y="4"/>
                    <a:pt x="38" y="7"/>
                    <a:pt x="38" y="11"/>
                  </a:cubicBezTo>
                  <a:lnTo>
                    <a:pt x="38" y="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23"/>
            <p:cNvSpPr/>
            <p:nvPr/>
          </p:nvSpPr>
          <p:spPr bwMode="auto">
            <a:xfrm>
              <a:off x="10195850" y="6441432"/>
              <a:ext cx="11712" cy="245946"/>
            </a:xfrm>
            <a:custGeom>
              <a:avLst/>
              <a:gdLst>
                <a:gd name="T0" fmla="*/ 0 w 7"/>
                <a:gd name="T1" fmla="*/ 0 h 147"/>
                <a:gd name="T2" fmla="*/ 0 w 7"/>
                <a:gd name="T3" fmla="*/ 102 h 147"/>
                <a:gd name="T4" fmla="*/ 2 w 7"/>
                <a:gd name="T5" fmla="*/ 102 h 147"/>
                <a:gd name="T6" fmla="*/ 2 w 7"/>
                <a:gd name="T7" fmla="*/ 147 h 147"/>
                <a:gd name="T8" fmla="*/ 7 w 7"/>
                <a:gd name="T9" fmla="*/ 147 h 147"/>
                <a:gd name="T10" fmla="*/ 7 w 7"/>
                <a:gd name="T11" fmla="*/ 102 h 147"/>
                <a:gd name="T12" fmla="*/ 7 w 7"/>
                <a:gd name="T13" fmla="*/ 90 h 147"/>
                <a:gd name="T14" fmla="*/ 7 w 7"/>
                <a:gd name="T15" fmla="*/ 0 h 147"/>
                <a:gd name="T16" fmla="*/ 0 w 7"/>
                <a:gd name="T17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47">
                  <a:moveTo>
                    <a:pt x="0" y="0"/>
                  </a:moveTo>
                  <a:lnTo>
                    <a:pt x="0" y="102"/>
                  </a:lnTo>
                  <a:lnTo>
                    <a:pt x="2" y="102"/>
                  </a:lnTo>
                  <a:lnTo>
                    <a:pt x="2" y="147"/>
                  </a:lnTo>
                  <a:lnTo>
                    <a:pt x="7" y="147"/>
                  </a:lnTo>
                  <a:lnTo>
                    <a:pt x="7" y="102"/>
                  </a:lnTo>
                  <a:lnTo>
                    <a:pt x="7" y="90"/>
                  </a:ln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24"/>
            <p:cNvSpPr/>
            <p:nvPr/>
          </p:nvSpPr>
          <p:spPr bwMode="auto">
            <a:xfrm>
              <a:off x="10555567" y="6406298"/>
              <a:ext cx="133848" cy="133848"/>
            </a:xfrm>
            <a:custGeom>
              <a:avLst/>
              <a:gdLst>
                <a:gd name="T0" fmla="*/ 34 w 34"/>
                <a:gd name="T1" fmla="*/ 17 h 34"/>
                <a:gd name="T2" fmla="*/ 17 w 34"/>
                <a:gd name="T3" fmla="*/ 0 h 34"/>
                <a:gd name="T4" fmla="*/ 0 w 34"/>
                <a:gd name="T5" fmla="*/ 17 h 34"/>
                <a:gd name="T6" fmla="*/ 0 w 34"/>
                <a:gd name="T7" fmla="*/ 19 h 34"/>
                <a:gd name="T8" fmla="*/ 15 w 34"/>
                <a:gd name="T9" fmla="*/ 34 h 34"/>
                <a:gd name="T10" fmla="*/ 17 w 34"/>
                <a:gd name="T11" fmla="*/ 34 h 34"/>
                <a:gd name="T12" fmla="*/ 34 w 34"/>
                <a:gd name="T13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4">
                  <a:moveTo>
                    <a:pt x="34" y="17"/>
                  </a:moveTo>
                  <a:cubicBezTo>
                    <a:pt x="34" y="7"/>
                    <a:pt x="26" y="0"/>
                    <a:pt x="17" y="0"/>
                  </a:cubicBezTo>
                  <a:cubicBezTo>
                    <a:pt x="7" y="0"/>
                    <a:pt x="0" y="7"/>
                    <a:pt x="0" y="17"/>
                  </a:cubicBezTo>
                  <a:cubicBezTo>
                    <a:pt x="0" y="18"/>
                    <a:pt x="0" y="19"/>
                    <a:pt x="0" y="19"/>
                  </a:cubicBezTo>
                  <a:cubicBezTo>
                    <a:pt x="1" y="27"/>
                    <a:pt x="7" y="33"/>
                    <a:pt x="15" y="34"/>
                  </a:cubicBezTo>
                  <a:cubicBezTo>
                    <a:pt x="15" y="34"/>
                    <a:pt x="16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25"/>
            <p:cNvSpPr/>
            <p:nvPr/>
          </p:nvSpPr>
          <p:spPr bwMode="auto">
            <a:xfrm>
              <a:off x="10440122" y="6484933"/>
              <a:ext cx="167310" cy="237580"/>
            </a:xfrm>
            <a:custGeom>
              <a:avLst/>
              <a:gdLst>
                <a:gd name="T0" fmla="*/ 40 w 42"/>
                <a:gd name="T1" fmla="*/ 53 h 60"/>
                <a:gd name="T2" fmla="*/ 25 w 42"/>
                <a:gd name="T3" fmla="*/ 53 h 60"/>
                <a:gd name="T4" fmla="*/ 25 w 42"/>
                <a:gd name="T5" fmla="*/ 30 h 60"/>
                <a:gd name="T6" fmla="*/ 42 w 42"/>
                <a:gd name="T7" fmla="*/ 15 h 60"/>
                <a:gd name="T8" fmla="*/ 28 w 42"/>
                <a:gd name="T9" fmla="*/ 0 h 60"/>
                <a:gd name="T10" fmla="*/ 0 w 42"/>
                <a:gd name="T11" fmla="*/ 31 h 60"/>
                <a:gd name="T12" fmla="*/ 0 w 42"/>
                <a:gd name="T13" fmla="*/ 33 h 60"/>
                <a:gd name="T14" fmla="*/ 10 w 42"/>
                <a:gd name="T15" fmla="*/ 42 h 60"/>
                <a:gd name="T16" fmla="*/ 12 w 42"/>
                <a:gd name="T17" fmla="*/ 43 h 60"/>
                <a:gd name="T18" fmla="*/ 19 w 42"/>
                <a:gd name="T19" fmla="*/ 36 h 60"/>
                <a:gd name="T20" fmla="*/ 19 w 42"/>
                <a:gd name="T21" fmla="*/ 53 h 60"/>
                <a:gd name="T22" fmla="*/ 5 w 42"/>
                <a:gd name="T23" fmla="*/ 53 h 60"/>
                <a:gd name="T24" fmla="*/ 4 w 42"/>
                <a:gd name="T25" fmla="*/ 54 h 60"/>
                <a:gd name="T26" fmla="*/ 4 w 42"/>
                <a:gd name="T27" fmla="*/ 60 h 60"/>
                <a:gd name="T28" fmla="*/ 5 w 42"/>
                <a:gd name="T29" fmla="*/ 60 h 60"/>
                <a:gd name="T30" fmla="*/ 40 w 42"/>
                <a:gd name="T31" fmla="*/ 60 h 60"/>
                <a:gd name="T32" fmla="*/ 40 w 42"/>
                <a:gd name="T33" fmla="*/ 60 h 60"/>
                <a:gd name="T34" fmla="*/ 40 w 42"/>
                <a:gd name="T35" fmla="*/ 54 h 60"/>
                <a:gd name="T36" fmla="*/ 40 w 42"/>
                <a:gd name="T37" fmla="*/ 5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60">
                  <a:moveTo>
                    <a:pt x="40" y="53"/>
                  </a:moveTo>
                  <a:cubicBezTo>
                    <a:pt x="25" y="53"/>
                    <a:pt x="25" y="53"/>
                    <a:pt x="25" y="53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35" y="14"/>
                    <a:pt x="29" y="8"/>
                    <a:pt x="28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2"/>
                    <a:pt x="0" y="32"/>
                    <a:pt x="0" y="33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1" y="43"/>
                    <a:pt x="11" y="43"/>
                    <a:pt x="12" y="43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54"/>
                    <a:pt x="40" y="54"/>
                    <a:pt x="40" y="54"/>
                  </a:cubicBezTo>
                  <a:lnTo>
                    <a:pt x="40" y="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26"/>
            <p:cNvSpPr/>
            <p:nvPr/>
          </p:nvSpPr>
          <p:spPr bwMode="auto">
            <a:xfrm>
              <a:off x="8593021" y="6444778"/>
              <a:ext cx="342986" cy="234234"/>
            </a:xfrm>
            <a:custGeom>
              <a:avLst/>
              <a:gdLst>
                <a:gd name="T0" fmla="*/ 75 w 87"/>
                <a:gd name="T1" fmla="*/ 29 h 59"/>
                <a:gd name="T2" fmla="*/ 66 w 87"/>
                <a:gd name="T3" fmla="*/ 9 h 59"/>
                <a:gd name="T4" fmla="*/ 44 w 87"/>
                <a:gd name="T5" fmla="*/ 0 h 59"/>
                <a:gd name="T6" fmla="*/ 22 w 87"/>
                <a:gd name="T7" fmla="*/ 9 h 59"/>
                <a:gd name="T8" fmla="*/ 13 w 87"/>
                <a:gd name="T9" fmla="*/ 29 h 59"/>
                <a:gd name="T10" fmla="*/ 0 w 87"/>
                <a:gd name="T11" fmla="*/ 42 h 59"/>
                <a:gd name="T12" fmla="*/ 13 w 87"/>
                <a:gd name="T13" fmla="*/ 56 h 59"/>
                <a:gd name="T14" fmla="*/ 17 w 87"/>
                <a:gd name="T15" fmla="*/ 59 h 59"/>
                <a:gd name="T16" fmla="*/ 20 w 87"/>
                <a:gd name="T17" fmla="*/ 54 h 59"/>
                <a:gd name="T18" fmla="*/ 20 w 87"/>
                <a:gd name="T19" fmla="*/ 31 h 59"/>
                <a:gd name="T20" fmla="*/ 21 w 87"/>
                <a:gd name="T21" fmla="*/ 31 h 59"/>
                <a:gd name="T22" fmla="*/ 27 w 87"/>
                <a:gd name="T23" fmla="*/ 15 h 59"/>
                <a:gd name="T24" fmla="*/ 44 w 87"/>
                <a:gd name="T25" fmla="*/ 8 h 59"/>
                <a:gd name="T26" fmla="*/ 60 w 87"/>
                <a:gd name="T27" fmla="*/ 15 h 59"/>
                <a:gd name="T28" fmla="*/ 67 w 87"/>
                <a:gd name="T29" fmla="*/ 31 h 59"/>
                <a:gd name="T30" fmla="*/ 67 w 87"/>
                <a:gd name="T31" fmla="*/ 31 h 59"/>
                <a:gd name="T32" fmla="*/ 67 w 87"/>
                <a:gd name="T33" fmla="*/ 54 h 59"/>
                <a:gd name="T34" fmla="*/ 71 w 87"/>
                <a:gd name="T35" fmla="*/ 59 h 59"/>
                <a:gd name="T36" fmla="*/ 75 w 87"/>
                <a:gd name="T37" fmla="*/ 56 h 59"/>
                <a:gd name="T38" fmla="*/ 87 w 87"/>
                <a:gd name="T39" fmla="*/ 42 h 59"/>
                <a:gd name="T40" fmla="*/ 75 w 87"/>
                <a:gd name="T41" fmla="*/ 2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7" h="59">
                  <a:moveTo>
                    <a:pt x="75" y="29"/>
                  </a:moveTo>
                  <a:cubicBezTo>
                    <a:pt x="74" y="22"/>
                    <a:pt x="71" y="15"/>
                    <a:pt x="66" y="9"/>
                  </a:cubicBezTo>
                  <a:cubicBezTo>
                    <a:pt x="60" y="4"/>
                    <a:pt x="52" y="0"/>
                    <a:pt x="44" y="0"/>
                  </a:cubicBezTo>
                  <a:cubicBezTo>
                    <a:pt x="35" y="0"/>
                    <a:pt x="27" y="4"/>
                    <a:pt x="22" y="9"/>
                  </a:cubicBezTo>
                  <a:cubicBezTo>
                    <a:pt x="17" y="15"/>
                    <a:pt x="13" y="22"/>
                    <a:pt x="13" y="29"/>
                  </a:cubicBezTo>
                  <a:cubicBezTo>
                    <a:pt x="6" y="30"/>
                    <a:pt x="0" y="35"/>
                    <a:pt x="0" y="42"/>
                  </a:cubicBezTo>
                  <a:cubicBezTo>
                    <a:pt x="0" y="49"/>
                    <a:pt x="6" y="55"/>
                    <a:pt x="13" y="56"/>
                  </a:cubicBezTo>
                  <a:cubicBezTo>
                    <a:pt x="13" y="58"/>
                    <a:pt x="15" y="59"/>
                    <a:pt x="17" y="59"/>
                  </a:cubicBezTo>
                  <a:cubicBezTo>
                    <a:pt x="19" y="59"/>
                    <a:pt x="20" y="57"/>
                    <a:pt x="20" y="54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25"/>
                    <a:pt x="23" y="19"/>
                    <a:pt x="27" y="15"/>
                  </a:cubicBezTo>
                  <a:cubicBezTo>
                    <a:pt x="32" y="11"/>
                    <a:pt x="37" y="8"/>
                    <a:pt x="44" y="8"/>
                  </a:cubicBezTo>
                  <a:cubicBezTo>
                    <a:pt x="50" y="8"/>
                    <a:pt x="56" y="11"/>
                    <a:pt x="60" y="15"/>
                  </a:cubicBezTo>
                  <a:cubicBezTo>
                    <a:pt x="64" y="19"/>
                    <a:pt x="67" y="25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57"/>
                    <a:pt x="69" y="59"/>
                    <a:pt x="71" y="59"/>
                  </a:cubicBezTo>
                  <a:cubicBezTo>
                    <a:pt x="73" y="59"/>
                    <a:pt x="74" y="58"/>
                    <a:pt x="75" y="56"/>
                  </a:cubicBezTo>
                  <a:cubicBezTo>
                    <a:pt x="82" y="55"/>
                    <a:pt x="87" y="49"/>
                    <a:pt x="87" y="42"/>
                  </a:cubicBezTo>
                  <a:cubicBezTo>
                    <a:pt x="87" y="35"/>
                    <a:pt x="82" y="30"/>
                    <a:pt x="75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27"/>
            <p:cNvSpPr>
              <a:spLocks noEditPoints="1"/>
            </p:cNvSpPr>
            <p:nvPr/>
          </p:nvSpPr>
          <p:spPr bwMode="auto">
            <a:xfrm>
              <a:off x="9514899" y="6449798"/>
              <a:ext cx="304504" cy="225869"/>
            </a:xfrm>
            <a:custGeom>
              <a:avLst/>
              <a:gdLst>
                <a:gd name="T0" fmla="*/ 3 w 77"/>
                <a:gd name="T1" fmla="*/ 0 h 57"/>
                <a:gd name="T2" fmla="*/ 0 w 77"/>
                <a:gd name="T3" fmla="*/ 53 h 57"/>
                <a:gd name="T4" fmla="*/ 73 w 77"/>
                <a:gd name="T5" fmla="*/ 57 h 57"/>
                <a:gd name="T6" fmla="*/ 77 w 77"/>
                <a:gd name="T7" fmla="*/ 5 h 57"/>
                <a:gd name="T8" fmla="*/ 18 w 77"/>
                <a:gd name="T9" fmla="*/ 40 h 57"/>
                <a:gd name="T10" fmla="*/ 16 w 77"/>
                <a:gd name="T11" fmla="*/ 47 h 57"/>
                <a:gd name="T12" fmla="*/ 12 w 77"/>
                <a:gd name="T13" fmla="*/ 47 h 57"/>
                <a:gd name="T14" fmla="*/ 10 w 77"/>
                <a:gd name="T15" fmla="*/ 40 h 57"/>
                <a:gd name="T16" fmla="*/ 12 w 77"/>
                <a:gd name="T17" fmla="*/ 28 h 57"/>
                <a:gd name="T18" fmla="*/ 14 w 77"/>
                <a:gd name="T19" fmla="*/ 8 h 57"/>
                <a:gd name="T20" fmla="*/ 16 w 77"/>
                <a:gd name="T21" fmla="*/ 28 h 57"/>
                <a:gd name="T22" fmla="*/ 18 w 77"/>
                <a:gd name="T23" fmla="*/ 40 h 57"/>
                <a:gd name="T24" fmla="*/ 29 w 77"/>
                <a:gd name="T25" fmla="*/ 36 h 57"/>
                <a:gd name="T26" fmla="*/ 26 w 77"/>
                <a:gd name="T27" fmla="*/ 49 h 57"/>
                <a:gd name="T28" fmla="*/ 24 w 77"/>
                <a:gd name="T29" fmla="*/ 36 h 57"/>
                <a:gd name="T30" fmla="*/ 22 w 77"/>
                <a:gd name="T31" fmla="*/ 24 h 57"/>
                <a:gd name="T32" fmla="*/ 24 w 77"/>
                <a:gd name="T33" fmla="*/ 10 h 57"/>
                <a:gd name="T34" fmla="*/ 29 w 77"/>
                <a:gd name="T35" fmla="*/ 10 h 57"/>
                <a:gd name="T36" fmla="*/ 31 w 77"/>
                <a:gd name="T37" fmla="*/ 24 h 57"/>
                <a:gd name="T38" fmla="*/ 43 w 77"/>
                <a:gd name="T39" fmla="*/ 29 h 57"/>
                <a:gd name="T40" fmla="*/ 41 w 77"/>
                <a:gd name="T41" fmla="*/ 47 h 57"/>
                <a:gd name="T42" fmla="*/ 37 w 77"/>
                <a:gd name="T43" fmla="*/ 47 h 57"/>
                <a:gd name="T44" fmla="*/ 34 w 77"/>
                <a:gd name="T45" fmla="*/ 29 h 57"/>
                <a:gd name="T46" fmla="*/ 37 w 77"/>
                <a:gd name="T47" fmla="*/ 17 h 57"/>
                <a:gd name="T48" fmla="*/ 39 w 77"/>
                <a:gd name="T49" fmla="*/ 8 h 57"/>
                <a:gd name="T50" fmla="*/ 41 w 77"/>
                <a:gd name="T51" fmla="*/ 17 h 57"/>
                <a:gd name="T52" fmla="*/ 43 w 77"/>
                <a:gd name="T53" fmla="*/ 29 h 57"/>
                <a:gd name="T54" fmla="*/ 53 w 77"/>
                <a:gd name="T55" fmla="*/ 30 h 57"/>
                <a:gd name="T56" fmla="*/ 51 w 77"/>
                <a:gd name="T57" fmla="*/ 49 h 57"/>
                <a:gd name="T58" fmla="*/ 49 w 77"/>
                <a:gd name="T59" fmla="*/ 30 h 57"/>
                <a:gd name="T60" fmla="*/ 47 w 77"/>
                <a:gd name="T61" fmla="*/ 18 h 57"/>
                <a:gd name="T62" fmla="*/ 49 w 77"/>
                <a:gd name="T63" fmla="*/ 10 h 57"/>
                <a:gd name="T64" fmla="*/ 53 w 77"/>
                <a:gd name="T65" fmla="*/ 10 h 57"/>
                <a:gd name="T66" fmla="*/ 56 w 77"/>
                <a:gd name="T67" fmla="*/ 18 h 57"/>
                <a:gd name="T68" fmla="*/ 68 w 77"/>
                <a:gd name="T69" fmla="*/ 31 h 57"/>
                <a:gd name="T70" fmla="*/ 66 w 77"/>
                <a:gd name="T71" fmla="*/ 47 h 57"/>
                <a:gd name="T72" fmla="*/ 61 w 77"/>
                <a:gd name="T73" fmla="*/ 47 h 57"/>
                <a:gd name="T74" fmla="*/ 59 w 77"/>
                <a:gd name="T75" fmla="*/ 31 h 57"/>
                <a:gd name="T76" fmla="*/ 61 w 77"/>
                <a:gd name="T77" fmla="*/ 19 h 57"/>
                <a:gd name="T78" fmla="*/ 64 w 77"/>
                <a:gd name="T79" fmla="*/ 8 h 57"/>
                <a:gd name="T80" fmla="*/ 66 w 77"/>
                <a:gd name="T81" fmla="*/ 19 h 57"/>
                <a:gd name="T82" fmla="*/ 68 w 77"/>
                <a:gd name="T83" fmla="*/ 3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7" h="57">
                  <a:moveTo>
                    <a:pt x="7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5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6"/>
                    <a:pt x="1" y="57"/>
                    <a:pt x="3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5" y="57"/>
                    <a:pt x="77" y="56"/>
                    <a:pt x="77" y="53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2"/>
                    <a:pt x="75" y="0"/>
                    <a:pt x="73" y="0"/>
                  </a:cubicBezTo>
                  <a:close/>
                  <a:moveTo>
                    <a:pt x="18" y="40"/>
                  </a:moveTo>
                  <a:cubicBezTo>
                    <a:pt x="18" y="41"/>
                    <a:pt x="18" y="42"/>
                    <a:pt x="16" y="4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9"/>
                    <a:pt x="15" y="49"/>
                    <a:pt x="14" y="49"/>
                  </a:cubicBezTo>
                  <a:cubicBezTo>
                    <a:pt x="13" y="49"/>
                    <a:pt x="12" y="49"/>
                    <a:pt x="12" y="47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0" y="42"/>
                    <a:pt x="10" y="41"/>
                    <a:pt x="10" y="40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0"/>
                    <a:pt x="10" y="29"/>
                    <a:pt x="12" y="28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3" y="8"/>
                    <a:pt x="14" y="8"/>
                  </a:cubicBezTo>
                  <a:cubicBezTo>
                    <a:pt x="15" y="8"/>
                    <a:pt x="16" y="9"/>
                    <a:pt x="16" y="10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8" y="29"/>
                    <a:pt x="18" y="30"/>
                    <a:pt x="18" y="31"/>
                  </a:cubicBezTo>
                  <a:lnTo>
                    <a:pt x="18" y="40"/>
                  </a:lnTo>
                  <a:close/>
                  <a:moveTo>
                    <a:pt x="31" y="34"/>
                  </a:moveTo>
                  <a:cubicBezTo>
                    <a:pt x="31" y="35"/>
                    <a:pt x="30" y="36"/>
                    <a:pt x="29" y="36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9" y="49"/>
                    <a:pt x="28" y="49"/>
                    <a:pt x="26" y="49"/>
                  </a:cubicBezTo>
                  <a:cubicBezTo>
                    <a:pt x="25" y="49"/>
                    <a:pt x="24" y="49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2" y="35"/>
                    <a:pt x="22" y="3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3"/>
                    <a:pt x="23" y="22"/>
                    <a:pt x="24" y="22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9"/>
                    <a:pt x="25" y="8"/>
                    <a:pt x="26" y="8"/>
                  </a:cubicBezTo>
                  <a:cubicBezTo>
                    <a:pt x="28" y="8"/>
                    <a:pt x="29" y="9"/>
                    <a:pt x="29" y="10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22"/>
                    <a:pt x="31" y="23"/>
                    <a:pt x="31" y="24"/>
                  </a:cubicBezTo>
                  <a:lnTo>
                    <a:pt x="31" y="34"/>
                  </a:lnTo>
                  <a:close/>
                  <a:moveTo>
                    <a:pt x="43" y="29"/>
                  </a:moveTo>
                  <a:cubicBezTo>
                    <a:pt x="43" y="30"/>
                    <a:pt x="42" y="31"/>
                    <a:pt x="41" y="3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9"/>
                    <a:pt x="40" y="49"/>
                    <a:pt x="39" y="49"/>
                  </a:cubicBezTo>
                  <a:cubicBezTo>
                    <a:pt x="38" y="49"/>
                    <a:pt x="37" y="49"/>
                    <a:pt x="37" y="47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5" y="31"/>
                    <a:pt x="34" y="30"/>
                    <a:pt x="34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19"/>
                    <a:pt x="35" y="18"/>
                    <a:pt x="37" y="17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9"/>
                    <a:pt x="38" y="8"/>
                    <a:pt x="39" y="8"/>
                  </a:cubicBezTo>
                  <a:cubicBezTo>
                    <a:pt x="40" y="8"/>
                    <a:pt x="41" y="9"/>
                    <a:pt x="41" y="10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2" y="18"/>
                    <a:pt x="43" y="19"/>
                    <a:pt x="43" y="20"/>
                  </a:cubicBezTo>
                  <a:lnTo>
                    <a:pt x="43" y="29"/>
                  </a:lnTo>
                  <a:close/>
                  <a:moveTo>
                    <a:pt x="56" y="27"/>
                  </a:moveTo>
                  <a:cubicBezTo>
                    <a:pt x="56" y="28"/>
                    <a:pt x="55" y="29"/>
                    <a:pt x="53" y="30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3" y="49"/>
                    <a:pt x="52" y="49"/>
                    <a:pt x="51" y="49"/>
                  </a:cubicBezTo>
                  <a:cubicBezTo>
                    <a:pt x="50" y="49"/>
                    <a:pt x="49" y="49"/>
                    <a:pt x="49" y="47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8" y="29"/>
                    <a:pt x="47" y="28"/>
                    <a:pt x="47" y="27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7" y="17"/>
                    <a:pt x="48" y="16"/>
                    <a:pt x="49" y="15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9"/>
                    <a:pt x="50" y="8"/>
                    <a:pt x="51" y="8"/>
                  </a:cubicBezTo>
                  <a:cubicBezTo>
                    <a:pt x="52" y="8"/>
                    <a:pt x="53" y="9"/>
                    <a:pt x="53" y="10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5" y="16"/>
                    <a:pt x="56" y="17"/>
                    <a:pt x="56" y="18"/>
                  </a:cubicBezTo>
                  <a:lnTo>
                    <a:pt x="56" y="27"/>
                  </a:lnTo>
                  <a:close/>
                  <a:moveTo>
                    <a:pt x="68" y="31"/>
                  </a:moveTo>
                  <a:cubicBezTo>
                    <a:pt x="68" y="31"/>
                    <a:pt x="67" y="32"/>
                    <a:pt x="66" y="33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9"/>
                    <a:pt x="65" y="49"/>
                    <a:pt x="64" y="49"/>
                  </a:cubicBezTo>
                  <a:cubicBezTo>
                    <a:pt x="62" y="49"/>
                    <a:pt x="61" y="49"/>
                    <a:pt x="61" y="47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0" y="32"/>
                    <a:pt x="59" y="31"/>
                    <a:pt x="59" y="3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9" y="20"/>
                    <a:pt x="60" y="19"/>
                    <a:pt x="61" y="19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9"/>
                    <a:pt x="62" y="8"/>
                    <a:pt x="64" y="8"/>
                  </a:cubicBezTo>
                  <a:cubicBezTo>
                    <a:pt x="65" y="8"/>
                    <a:pt x="66" y="9"/>
                    <a:pt x="66" y="10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7" y="19"/>
                    <a:pt x="68" y="20"/>
                    <a:pt x="68" y="21"/>
                  </a:cubicBezTo>
                  <a:lnTo>
                    <a:pt x="68" y="3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28"/>
            <p:cNvSpPr>
              <a:spLocks noEditPoints="1"/>
            </p:cNvSpPr>
            <p:nvPr/>
          </p:nvSpPr>
          <p:spPr bwMode="auto">
            <a:xfrm>
              <a:off x="8199843" y="6401278"/>
              <a:ext cx="230888" cy="324581"/>
            </a:xfrm>
            <a:custGeom>
              <a:avLst/>
              <a:gdLst>
                <a:gd name="T0" fmla="*/ 57 w 58"/>
                <a:gd name="T1" fmla="*/ 37 h 82"/>
                <a:gd name="T2" fmla="*/ 54 w 58"/>
                <a:gd name="T3" fmla="*/ 41 h 82"/>
                <a:gd name="T4" fmla="*/ 51 w 58"/>
                <a:gd name="T5" fmla="*/ 38 h 82"/>
                <a:gd name="T6" fmla="*/ 46 w 58"/>
                <a:gd name="T7" fmla="*/ 35 h 82"/>
                <a:gd name="T8" fmla="*/ 45 w 58"/>
                <a:gd name="T9" fmla="*/ 41 h 82"/>
                <a:gd name="T10" fmla="*/ 42 w 58"/>
                <a:gd name="T11" fmla="*/ 11 h 82"/>
                <a:gd name="T12" fmla="*/ 17 w 58"/>
                <a:gd name="T13" fmla="*/ 11 h 82"/>
                <a:gd name="T14" fmla="*/ 13 w 58"/>
                <a:gd name="T15" fmla="*/ 41 h 82"/>
                <a:gd name="T16" fmla="*/ 13 w 58"/>
                <a:gd name="T17" fmla="*/ 35 h 82"/>
                <a:gd name="T18" fmla="*/ 7 w 58"/>
                <a:gd name="T19" fmla="*/ 38 h 82"/>
                <a:gd name="T20" fmla="*/ 5 w 58"/>
                <a:gd name="T21" fmla="*/ 41 h 82"/>
                <a:gd name="T22" fmla="*/ 1 w 58"/>
                <a:gd name="T23" fmla="*/ 37 h 82"/>
                <a:gd name="T24" fmla="*/ 0 w 58"/>
                <a:gd name="T25" fmla="*/ 44 h 82"/>
                <a:gd name="T26" fmla="*/ 1 w 58"/>
                <a:gd name="T27" fmla="*/ 49 h 82"/>
                <a:gd name="T28" fmla="*/ 5 w 58"/>
                <a:gd name="T29" fmla="*/ 49 h 82"/>
                <a:gd name="T30" fmla="*/ 8 w 58"/>
                <a:gd name="T31" fmla="*/ 46 h 82"/>
                <a:gd name="T32" fmla="*/ 26 w 58"/>
                <a:gd name="T33" fmla="*/ 66 h 82"/>
                <a:gd name="T34" fmla="*/ 10 w 58"/>
                <a:gd name="T35" fmla="*/ 78 h 82"/>
                <a:gd name="T36" fmla="*/ 48 w 58"/>
                <a:gd name="T37" fmla="*/ 82 h 82"/>
                <a:gd name="T38" fmla="*/ 32 w 58"/>
                <a:gd name="T39" fmla="*/ 78 h 82"/>
                <a:gd name="T40" fmla="*/ 44 w 58"/>
                <a:gd name="T41" fmla="*/ 59 h 82"/>
                <a:gd name="T42" fmla="*/ 54 w 58"/>
                <a:gd name="T43" fmla="*/ 46 h 82"/>
                <a:gd name="T44" fmla="*/ 57 w 58"/>
                <a:gd name="T45" fmla="*/ 49 h 82"/>
                <a:gd name="T46" fmla="*/ 57 w 58"/>
                <a:gd name="T47" fmla="*/ 46 h 82"/>
                <a:gd name="T48" fmla="*/ 57 w 58"/>
                <a:gd name="T49" fmla="*/ 42 h 82"/>
                <a:gd name="T50" fmla="*/ 36 w 58"/>
                <a:gd name="T51" fmla="*/ 9 h 82"/>
                <a:gd name="T52" fmla="*/ 38 w 58"/>
                <a:gd name="T53" fmla="*/ 18 h 82"/>
                <a:gd name="T54" fmla="*/ 34 w 58"/>
                <a:gd name="T55" fmla="*/ 18 h 82"/>
                <a:gd name="T56" fmla="*/ 40 w 58"/>
                <a:gd name="T57" fmla="*/ 55 h 82"/>
                <a:gd name="T58" fmla="*/ 18 w 58"/>
                <a:gd name="T59" fmla="*/ 55 h 82"/>
                <a:gd name="T60" fmla="*/ 17 w 58"/>
                <a:gd name="T61" fmla="*/ 46 h 82"/>
                <a:gd name="T62" fmla="*/ 29 w 58"/>
                <a:gd name="T63" fmla="*/ 58 h 82"/>
                <a:gd name="T64" fmla="*/ 42 w 58"/>
                <a:gd name="T65" fmla="*/ 46 h 82"/>
                <a:gd name="T66" fmla="*/ 40 w 58"/>
                <a:gd name="T67" fmla="*/ 5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8" h="82">
                  <a:moveTo>
                    <a:pt x="57" y="42"/>
                  </a:moveTo>
                  <a:cubicBezTo>
                    <a:pt x="57" y="37"/>
                    <a:pt x="57" y="37"/>
                    <a:pt x="57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40"/>
                    <a:pt x="51" y="39"/>
                    <a:pt x="51" y="38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6" y="39"/>
                    <a:pt x="46" y="40"/>
                    <a:pt x="45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2" y="5"/>
                    <a:pt x="36" y="0"/>
                    <a:pt x="29" y="0"/>
                  </a:cubicBezTo>
                  <a:cubicBezTo>
                    <a:pt x="22" y="0"/>
                    <a:pt x="17" y="5"/>
                    <a:pt x="17" y="11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0"/>
                    <a:pt x="13" y="39"/>
                    <a:pt x="13" y="38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9"/>
                    <a:pt x="8" y="40"/>
                    <a:pt x="8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0" y="42"/>
                    <a:pt x="0" y="43"/>
                    <a:pt x="0" y="44"/>
                  </a:cubicBezTo>
                  <a:cubicBezTo>
                    <a:pt x="0" y="44"/>
                    <a:pt x="0" y="45"/>
                    <a:pt x="1" y="46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9" y="51"/>
                    <a:pt x="11" y="56"/>
                    <a:pt x="14" y="59"/>
                  </a:cubicBezTo>
                  <a:cubicBezTo>
                    <a:pt x="17" y="63"/>
                    <a:pt x="21" y="65"/>
                    <a:pt x="26" y="66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7" y="65"/>
                    <a:pt x="41" y="63"/>
                    <a:pt x="44" y="59"/>
                  </a:cubicBezTo>
                  <a:cubicBezTo>
                    <a:pt x="47" y="55"/>
                    <a:pt x="49" y="51"/>
                    <a:pt x="50" y="46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8" y="45"/>
                    <a:pt x="58" y="44"/>
                    <a:pt x="58" y="44"/>
                  </a:cubicBezTo>
                  <a:cubicBezTo>
                    <a:pt x="58" y="43"/>
                    <a:pt x="58" y="42"/>
                    <a:pt x="57" y="42"/>
                  </a:cubicBezTo>
                  <a:close/>
                  <a:moveTo>
                    <a:pt x="34" y="11"/>
                  </a:moveTo>
                  <a:cubicBezTo>
                    <a:pt x="34" y="10"/>
                    <a:pt x="35" y="9"/>
                    <a:pt x="36" y="9"/>
                  </a:cubicBezTo>
                  <a:cubicBezTo>
                    <a:pt x="37" y="9"/>
                    <a:pt x="38" y="10"/>
                    <a:pt x="38" y="11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9"/>
                    <a:pt x="37" y="20"/>
                    <a:pt x="36" y="20"/>
                  </a:cubicBezTo>
                  <a:cubicBezTo>
                    <a:pt x="35" y="20"/>
                    <a:pt x="34" y="19"/>
                    <a:pt x="34" y="18"/>
                  </a:cubicBezTo>
                  <a:lnTo>
                    <a:pt x="34" y="11"/>
                  </a:lnTo>
                  <a:close/>
                  <a:moveTo>
                    <a:pt x="40" y="55"/>
                  </a:moveTo>
                  <a:cubicBezTo>
                    <a:pt x="37" y="59"/>
                    <a:pt x="33" y="60"/>
                    <a:pt x="29" y="60"/>
                  </a:cubicBezTo>
                  <a:cubicBezTo>
                    <a:pt x="25" y="60"/>
                    <a:pt x="21" y="59"/>
                    <a:pt x="18" y="55"/>
                  </a:cubicBezTo>
                  <a:cubicBezTo>
                    <a:pt x="16" y="53"/>
                    <a:pt x="15" y="50"/>
                    <a:pt x="14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53"/>
                    <a:pt x="22" y="58"/>
                    <a:pt x="29" y="58"/>
                  </a:cubicBezTo>
                  <a:cubicBezTo>
                    <a:pt x="36" y="58"/>
                    <a:pt x="42" y="53"/>
                    <a:pt x="42" y="47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44" y="50"/>
                    <a:pt x="42" y="53"/>
                    <a:pt x="40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29"/>
            <p:cNvSpPr>
              <a:spLocks noEditPoints="1"/>
            </p:cNvSpPr>
            <p:nvPr/>
          </p:nvSpPr>
          <p:spPr bwMode="auto">
            <a:xfrm>
              <a:off x="7282984" y="6438086"/>
              <a:ext cx="264350" cy="249292"/>
            </a:xfrm>
            <a:custGeom>
              <a:avLst/>
              <a:gdLst>
                <a:gd name="T0" fmla="*/ 13 w 67"/>
                <a:gd name="T1" fmla="*/ 0 h 63"/>
                <a:gd name="T2" fmla="*/ 0 w 67"/>
                <a:gd name="T3" fmla="*/ 50 h 63"/>
                <a:gd name="T4" fmla="*/ 54 w 67"/>
                <a:gd name="T5" fmla="*/ 63 h 63"/>
                <a:gd name="T6" fmla="*/ 67 w 67"/>
                <a:gd name="T7" fmla="*/ 14 h 63"/>
                <a:gd name="T8" fmla="*/ 12 w 67"/>
                <a:gd name="T9" fmla="*/ 48 h 63"/>
                <a:gd name="T10" fmla="*/ 5 w 67"/>
                <a:gd name="T11" fmla="*/ 46 h 63"/>
                <a:gd name="T12" fmla="*/ 12 w 67"/>
                <a:gd name="T13" fmla="*/ 43 h 63"/>
                <a:gd name="T14" fmla="*/ 12 w 67"/>
                <a:gd name="T15" fmla="*/ 48 h 63"/>
                <a:gd name="T16" fmla="*/ 8 w 67"/>
                <a:gd name="T17" fmla="*/ 39 h 63"/>
                <a:gd name="T18" fmla="*/ 8 w 67"/>
                <a:gd name="T19" fmla="*/ 34 h 63"/>
                <a:gd name="T20" fmla="*/ 15 w 67"/>
                <a:gd name="T21" fmla="*/ 36 h 63"/>
                <a:gd name="T22" fmla="*/ 12 w 67"/>
                <a:gd name="T23" fmla="*/ 30 h 63"/>
                <a:gd name="T24" fmla="*/ 5 w 67"/>
                <a:gd name="T25" fmla="*/ 27 h 63"/>
                <a:gd name="T26" fmla="*/ 12 w 67"/>
                <a:gd name="T27" fmla="*/ 25 h 63"/>
                <a:gd name="T28" fmla="*/ 12 w 67"/>
                <a:gd name="T29" fmla="*/ 30 h 63"/>
                <a:gd name="T30" fmla="*/ 8 w 67"/>
                <a:gd name="T31" fmla="*/ 21 h 63"/>
                <a:gd name="T32" fmla="*/ 8 w 67"/>
                <a:gd name="T33" fmla="*/ 15 h 63"/>
                <a:gd name="T34" fmla="*/ 15 w 67"/>
                <a:gd name="T35" fmla="*/ 18 h 63"/>
                <a:gd name="T36" fmla="*/ 25 w 67"/>
                <a:gd name="T37" fmla="*/ 48 h 63"/>
                <a:gd name="T38" fmla="*/ 18 w 67"/>
                <a:gd name="T39" fmla="*/ 46 h 63"/>
                <a:gd name="T40" fmla="*/ 25 w 67"/>
                <a:gd name="T41" fmla="*/ 43 h 63"/>
                <a:gd name="T42" fmla="*/ 25 w 67"/>
                <a:gd name="T43" fmla="*/ 48 h 63"/>
                <a:gd name="T44" fmla="*/ 21 w 67"/>
                <a:gd name="T45" fmla="*/ 39 h 63"/>
                <a:gd name="T46" fmla="*/ 21 w 67"/>
                <a:gd name="T47" fmla="*/ 34 h 63"/>
                <a:gd name="T48" fmla="*/ 28 w 67"/>
                <a:gd name="T49" fmla="*/ 36 h 63"/>
                <a:gd name="T50" fmla="*/ 25 w 67"/>
                <a:gd name="T51" fmla="*/ 30 h 63"/>
                <a:gd name="T52" fmla="*/ 18 w 67"/>
                <a:gd name="T53" fmla="*/ 27 h 63"/>
                <a:gd name="T54" fmla="*/ 25 w 67"/>
                <a:gd name="T55" fmla="*/ 25 h 63"/>
                <a:gd name="T56" fmla="*/ 25 w 67"/>
                <a:gd name="T57" fmla="*/ 30 h 63"/>
                <a:gd name="T58" fmla="*/ 21 w 67"/>
                <a:gd name="T59" fmla="*/ 21 h 63"/>
                <a:gd name="T60" fmla="*/ 21 w 67"/>
                <a:gd name="T61" fmla="*/ 15 h 63"/>
                <a:gd name="T62" fmla="*/ 28 w 67"/>
                <a:gd name="T63" fmla="*/ 18 h 63"/>
                <a:gd name="T64" fmla="*/ 38 w 67"/>
                <a:gd name="T65" fmla="*/ 48 h 63"/>
                <a:gd name="T66" fmla="*/ 31 w 67"/>
                <a:gd name="T67" fmla="*/ 46 h 63"/>
                <a:gd name="T68" fmla="*/ 38 w 67"/>
                <a:gd name="T69" fmla="*/ 43 h 63"/>
                <a:gd name="T70" fmla="*/ 38 w 67"/>
                <a:gd name="T71" fmla="*/ 48 h 63"/>
                <a:gd name="T72" fmla="*/ 34 w 67"/>
                <a:gd name="T73" fmla="*/ 39 h 63"/>
                <a:gd name="T74" fmla="*/ 34 w 67"/>
                <a:gd name="T75" fmla="*/ 34 h 63"/>
                <a:gd name="T76" fmla="*/ 41 w 67"/>
                <a:gd name="T77" fmla="*/ 36 h 63"/>
                <a:gd name="T78" fmla="*/ 38 w 67"/>
                <a:gd name="T79" fmla="*/ 30 h 63"/>
                <a:gd name="T80" fmla="*/ 31 w 67"/>
                <a:gd name="T81" fmla="*/ 27 h 63"/>
                <a:gd name="T82" fmla="*/ 38 w 67"/>
                <a:gd name="T83" fmla="*/ 25 h 63"/>
                <a:gd name="T84" fmla="*/ 38 w 67"/>
                <a:gd name="T85" fmla="*/ 30 h 63"/>
                <a:gd name="T86" fmla="*/ 34 w 67"/>
                <a:gd name="T87" fmla="*/ 21 h 63"/>
                <a:gd name="T88" fmla="*/ 34 w 67"/>
                <a:gd name="T89" fmla="*/ 15 h 63"/>
                <a:gd name="T90" fmla="*/ 41 w 67"/>
                <a:gd name="T91" fmla="*/ 18 h 63"/>
                <a:gd name="T92" fmla="*/ 61 w 67"/>
                <a:gd name="T93" fmla="*/ 48 h 63"/>
                <a:gd name="T94" fmla="*/ 46 w 67"/>
                <a:gd name="T95" fmla="*/ 48 h 63"/>
                <a:gd name="T96" fmla="*/ 53 w 67"/>
                <a:gd name="T97" fmla="*/ 11 h 63"/>
                <a:gd name="T98" fmla="*/ 61 w 67"/>
                <a:gd name="T99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7" h="63">
                  <a:moveTo>
                    <a:pt x="5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7"/>
                    <a:pt x="6" y="63"/>
                    <a:pt x="13" y="63"/>
                  </a:cubicBezTo>
                  <a:cubicBezTo>
                    <a:pt x="54" y="63"/>
                    <a:pt x="54" y="63"/>
                    <a:pt x="54" y="63"/>
                  </a:cubicBezTo>
                  <a:cubicBezTo>
                    <a:pt x="61" y="63"/>
                    <a:pt x="67" y="57"/>
                    <a:pt x="67" y="5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7" y="6"/>
                    <a:pt x="61" y="0"/>
                    <a:pt x="54" y="0"/>
                  </a:cubicBezTo>
                  <a:close/>
                  <a:moveTo>
                    <a:pt x="12" y="48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7" y="48"/>
                    <a:pt x="5" y="47"/>
                    <a:pt x="5" y="46"/>
                  </a:cubicBezTo>
                  <a:cubicBezTo>
                    <a:pt x="5" y="44"/>
                    <a:pt x="7" y="43"/>
                    <a:pt x="8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4" y="43"/>
                    <a:pt x="15" y="44"/>
                    <a:pt x="15" y="46"/>
                  </a:cubicBezTo>
                  <a:cubicBezTo>
                    <a:pt x="15" y="47"/>
                    <a:pt x="14" y="48"/>
                    <a:pt x="12" y="48"/>
                  </a:cubicBezTo>
                  <a:close/>
                  <a:moveTo>
                    <a:pt x="12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7" y="39"/>
                    <a:pt x="5" y="38"/>
                    <a:pt x="5" y="36"/>
                  </a:cubicBezTo>
                  <a:cubicBezTo>
                    <a:pt x="5" y="35"/>
                    <a:pt x="7" y="34"/>
                    <a:pt x="8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4" y="34"/>
                    <a:pt x="15" y="35"/>
                    <a:pt x="15" y="36"/>
                  </a:cubicBezTo>
                  <a:cubicBezTo>
                    <a:pt x="15" y="38"/>
                    <a:pt x="14" y="39"/>
                    <a:pt x="12" y="39"/>
                  </a:cubicBezTo>
                  <a:close/>
                  <a:moveTo>
                    <a:pt x="12" y="30"/>
                  </a:moveTo>
                  <a:cubicBezTo>
                    <a:pt x="8" y="30"/>
                    <a:pt x="8" y="30"/>
                    <a:pt x="8" y="30"/>
                  </a:cubicBezTo>
                  <a:cubicBezTo>
                    <a:pt x="7" y="30"/>
                    <a:pt x="5" y="29"/>
                    <a:pt x="5" y="27"/>
                  </a:cubicBezTo>
                  <a:cubicBezTo>
                    <a:pt x="5" y="26"/>
                    <a:pt x="7" y="25"/>
                    <a:pt x="8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4" y="25"/>
                    <a:pt x="15" y="26"/>
                    <a:pt x="15" y="27"/>
                  </a:cubicBezTo>
                  <a:cubicBezTo>
                    <a:pt x="15" y="29"/>
                    <a:pt x="14" y="30"/>
                    <a:pt x="12" y="30"/>
                  </a:cubicBezTo>
                  <a:close/>
                  <a:moveTo>
                    <a:pt x="12" y="21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7" y="21"/>
                    <a:pt x="5" y="20"/>
                    <a:pt x="5" y="18"/>
                  </a:cubicBezTo>
                  <a:cubicBezTo>
                    <a:pt x="5" y="17"/>
                    <a:pt x="7" y="15"/>
                    <a:pt x="8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4" y="15"/>
                    <a:pt x="15" y="17"/>
                    <a:pt x="15" y="18"/>
                  </a:cubicBezTo>
                  <a:cubicBezTo>
                    <a:pt x="15" y="20"/>
                    <a:pt x="14" y="21"/>
                    <a:pt x="12" y="21"/>
                  </a:cubicBezTo>
                  <a:close/>
                  <a:moveTo>
                    <a:pt x="25" y="48"/>
                  </a:moveTo>
                  <a:cubicBezTo>
                    <a:pt x="21" y="48"/>
                    <a:pt x="21" y="48"/>
                    <a:pt x="21" y="48"/>
                  </a:cubicBezTo>
                  <a:cubicBezTo>
                    <a:pt x="19" y="48"/>
                    <a:pt x="18" y="47"/>
                    <a:pt x="18" y="46"/>
                  </a:cubicBezTo>
                  <a:cubicBezTo>
                    <a:pt x="18" y="44"/>
                    <a:pt x="19" y="43"/>
                    <a:pt x="21" y="4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7" y="43"/>
                    <a:pt x="28" y="44"/>
                    <a:pt x="28" y="46"/>
                  </a:cubicBezTo>
                  <a:cubicBezTo>
                    <a:pt x="28" y="47"/>
                    <a:pt x="27" y="48"/>
                    <a:pt x="25" y="48"/>
                  </a:cubicBezTo>
                  <a:close/>
                  <a:moveTo>
                    <a:pt x="25" y="39"/>
                  </a:moveTo>
                  <a:cubicBezTo>
                    <a:pt x="21" y="39"/>
                    <a:pt x="21" y="39"/>
                    <a:pt x="21" y="39"/>
                  </a:cubicBezTo>
                  <a:cubicBezTo>
                    <a:pt x="19" y="39"/>
                    <a:pt x="18" y="38"/>
                    <a:pt x="18" y="36"/>
                  </a:cubicBezTo>
                  <a:cubicBezTo>
                    <a:pt x="18" y="35"/>
                    <a:pt x="19" y="34"/>
                    <a:pt x="21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7" y="34"/>
                    <a:pt x="28" y="35"/>
                    <a:pt x="28" y="36"/>
                  </a:cubicBezTo>
                  <a:cubicBezTo>
                    <a:pt x="28" y="38"/>
                    <a:pt x="27" y="39"/>
                    <a:pt x="25" y="39"/>
                  </a:cubicBezTo>
                  <a:close/>
                  <a:moveTo>
                    <a:pt x="25" y="30"/>
                  </a:moveTo>
                  <a:cubicBezTo>
                    <a:pt x="21" y="30"/>
                    <a:pt x="21" y="30"/>
                    <a:pt x="21" y="30"/>
                  </a:cubicBezTo>
                  <a:cubicBezTo>
                    <a:pt x="19" y="30"/>
                    <a:pt x="18" y="29"/>
                    <a:pt x="18" y="27"/>
                  </a:cubicBezTo>
                  <a:cubicBezTo>
                    <a:pt x="18" y="26"/>
                    <a:pt x="19" y="25"/>
                    <a:pt x="21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7" y="25"/>
                    <a:pt x="28" y="26"/>
                    <a:pt x="28" y="27"/>
                  </a:cubicBezTo>
                  <a:cubicBezTo>
                    <a:pt x="28" y="29"/>
                    <a:pt x="27" y="30"/>
                    <a:pt x="25" y="30"/>
                  </a:cubicBezTo>
                  <a:close/>
                  <a:moveTo>
                    <a:pt x="25" y="21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19" y="21"/>
                    <a:pt x="18" y="20"/>
                    <a:pt x="18" y="18"/>
                  </a:cubicBezTo>
                  <a:cubicBezTo>
                    <a:pt x="18" y="17"/>
                    <a:pt x="19" y="15"/>
                    <a:pt x="21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7" y="15"/>
                    <a:pt x="28" y="17"/>
                    <a:pt x="28" y="18"/>
                  </a:cubicBezTo>
                  <a:cubicBezTo>
                    <a:pt x="28" y="20"/>
                    <a:pt x="27" y="21"/>
                    <a:pt x="25" y="21"/>
                  </a:cubicBezTo>
                  <a:close/>
                  <a:moveTo>
                    <a:pt x="38" y="48"/>
                  </a:moveTo>
                  <a:cubicBezTo>
                    <a:pt x="34" y="48"/>
                    <a:pt x="34" y="48"/>
                    <a:pt x="34" y="48"/>
                  </a:cubicBezTo>
                  <a:cubicBezTo>
                    <a:pt x="32" y="48"/>
                    <a:pt x="31" y="47"/>
                    <a:pt x="31" y="46"/>
                  </a:cubicBezTo>
                  <a:cubicBezTo>
                    <a:pt x="31" y="44"/>
                    <a:pt x="32" y="43"/>
                    <a:pt x="34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9" y="43"/>
                    <a:pt x="41" y="44"/>
                    <a:pt x="41" y="46"/>
                  </a:cubicBezTo>
                  <a:cubicBezTo>
                    <a:pt x="41" y="47"/>
                    <a:pt x="39" y="48"/>
                    <a:pt x="38" y="48"/>
                  </a:cubicBezTo>
                  <a:close/>
                  <a:moveTo>
                    <a:pt x="38" y="39"/>
                  </a:moveTo>
                  <a:cubicBezTo>
                    <a:pt x="34" y="39"/>
                    <a:pt x="34" y="39"/>
                    <a:pt x="34" y="39"/>
                  </a:cubicBezTo>
                  <a:cubicBezTo>
                    <a:pt x="32" y="39"/>
                    <a:pt x="31" y="38"/>
                    <a:pt x="31" y="36"/>
                  </a:cubicBezTo>
                  <a:cubicBezTo>
                    <a:pt x="31" y="35"/>
                    <a:pt x="32" y="34"/>
                    <a:pt x="34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9" y="34"/>
                    <a:pt x="41" y="35"/>
                    <a:pt x="41" y="36"/>
                  </a:cubicBezTo>
                  <a:cubicBezTo>
                    <a:pt x="41" y="38"/>
                    <a:pt x="39" y="39"/>
                    <a:pt x="38" y="39"/>
                  </a:cubicBezTo>
                  <a:close/>
                  <a:moveTo>
                    <a:pt x="38" y="30"/>
                  </a:moveTo>
                  <a:cubicBezTo>
                    <a:pt x="34" y="30"/>
                    <a:pt x="34" y="30"/>
                    <a:pt x="34" y="30"/>
                  </a:cubicBezTo>
                  <a:cubicBezTo>
                    <a:pt x="32" y="30"/>
                    <a:pt x="31" y="29"/>
                    <a:pt x="31" y="27"/>
                  </a:cubicBezTo>
                  <a:cubicBezTo>
                    <a:pt x="31" y="26"/>
                    <a:pt x="32" y="25"/>
                    <a:pt x="34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41" y="26"/>
                    <a:pt x="41" y="27"/>
                  </a:cubicBezTo>
                  <a:cubicBezTo>
                    <a:pt x="41" y="29"/>
                    <a:pt x="39" y="30"/>
                    <a:pt x="38" y="30"/>
                  </a:cubicBezTo>
                  <a:close/>
                  <a:moveTo>
                    <a:pt x="38" y="21"/>
                  </a:moveTo>
                  <a:cubicBezTo>
                    <a:pt x="34" y="21"/>
                    <a:pt x="34" y="21"/>
                    <a:pt x="34" y="21"/>
                  </a:cubicBezTo>
                  <a:cubicBezTo>
                    <a:pt x="32" y="21"/>
                    <a:pt x="31" y="20"/>
                    <a:pt x="31" y="18"/>
                  </a:cubicBezTo>
                  <a:cubicBezTo>
                    <a:pt x="31" y="17"/>
                    <a:pt x="32" y="15"/>
                    <a:pt x="34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9" y="15"/>
                    <a:pt x="41" y="17"/>
                    <a:pt x="41" y="18"/>
                  </a:cubicBezTo>
                  <a:cubicBezTo>
                    <a:pt x="41" y="20"/>
                    <a:pt x="39" y="21"/>
                    <a:pt x="38" y="21"/>
                  </a:cubicBezTo>
                  <a:close/>
                  <a:moveTo>
                    <a:pt x="61" y="48"/>
                  </a:moveTo>
                  <a:cubicBezTo>
                    <a:pt x="61" y="52"/>
                    <a:pt x="58" y="55"/>
                    <a:pt x="53" y="55"/>
                  </a:cubicBezTo>
                  <a:cubicBezTo>
                    <a:pt x="49" y="55"/>
                    <a:pt x="46" y="52"/>
                    <a:pt x="46" y="48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5"/>
                    <a:pt x="49" y="11"/>
                    <a:pt x="53" y="11"/>
                  </a:cubicBezTo>
                  <a:cubicBezTo>
                    <a:pt x="58" y="11"/>
                    <a:pt x="61" y="15"/>
                    <a:pt x="61" y="19"/>
                  </a:cubicBezTo>
                  <a:lnTo>
                    <a:pt x="61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30"/>
            <p:cNvSpPr>
              <a:spLocks noEditPoints="1"/>
            </p:cNvSpPr>
            <p:nvPr/>
          </p:nvSpPr>
          <p:spPr bwMode="auto">
            <a:xfrm>
              <a:off x="9146817" y="6499991"/>
              <a:ext cx="153925" cy="242600"/>
            </a:xfrm>
            <a:custGeom>
              <a:avLst/>
              <a:gdLst>
                <a:gd name="T0" fmla="*/ 39 w 39"/>
                <a:gd name="T1" fmla="*/ 60 h 61"/>
                <a:gd name="T2" fmla="*/ 24 w 39"/>
                <a:gd name="T3" fmla="*/ 19 h 61"/>
                <a:gd name="T4" fmla="*/ 25 w 39"/>
                <a:gd name="T5" fmla="*/ 16 h 61"/>
                <a:gd name="T6" fmla="*/ 28 w 39"/>
                <a:gd name="T7" fmla="*/ 9 h 61"/>
                <a:gd name="T8" fmla="*/ 20 w 39"/>
                <a:gd name="T9" fmla="*/ 0 h 61"/>
                <a:gd name="T10" fmla="*/ 11 w 39"/>
                <a:gd name="T11" fmla="*/ 9 h 61"/>
                <a:gd name="T12" fmla="*/ 15 w 39"/>
                <a:gd name="T13" fmla="*/ 16 h 61"/>
                <a:gd name="T14" fmla="*/ 16 w 39"/>
                <a:gd name="T15" fmla="*/ 19 h 61"/>
                <a:gd name="T16" fmla="*/ 1 w 39"/>
                <a:gd name="T17" fmla="*/ 60 h 61"/>
                <a:gd name="T18" fmla="*/ 2 w 39"/>
                <a:gd name="T19" fmla="*/ 61 h 61"/>
                <a:gd name="T20" fmla="*/ 20 w 39"/>
                <a:gd name="T21" fmla="*/ 56 h 61"/>
                <a:gd name="T22" fmla="*/ 38 w 39"/>
                <a:gd name="T23" fmla="*/ 61 h 61"/>
                <a:gd name="T24" fmla="*/ 39 w 39"/>
                <a:gd name="T25" fmla="*/ 60 h 61"/>
                <a:gd name="T26" fmla="*/ 20 w 39"/>
                <a:gd name="T27" fmla="*/ 25 h 61"/>
                <a:gd name="T28" fmla="*/ 24 w 39"/>
                <a:gd name="T29" fmla="*/ 29 h 61"/>
                <a:gd name="T30" fmla="*/ 20 w 39"/>
                <a:gd name="T31" fmla="*/ 34 h 61"/>
                <a:gd name="T32" fmla="*/ 16 w 39"/>
                <a:gd name="T33" fmla="*/ 29 h 61"/>
                <a:gd name="T34" fmla="*/ 20 w 39"/>
                <a:gd name="T35" fmla="*/ 25 h 61"/>
                <a:gd name="T36" fmla="*/ 20 w 39"/>
                <a:gd name="T37" fmla="*/ 49 h 61"/>
                <a:gd name="T38" fmla="*/ 13 w 39"/>
                <a:gd name="T39" fmla="*/ 43 h 61"/>
                <a:gd name="T40" fmla="*/ 20 w 39"/>
                <a:gd name="T41" fmla="*/ 37 h 61"/>
                <a:gd name="T42" fmla="*/ 26 w 39"/>
                <a:gd name="T43" fmla="*/ 43 h 61"/>
                <a:gd name="T44" fmla="*/ 20 w 39"/>
                <a:gd name="T45" fmla="*/ 4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61">
                  <a:moveTo>
                    <a:pt x="39" y="60"/>
                  </a:moveTo>
                  <a:cubicBezTo>
                    <a:pt x="24" y="19"/>
                    <a:pt x="24" y="19"/>
                    <a:pt x="24" y="19"/>
                  </a:cubicBezTo>
                  <a:cubicBezTo>
                    <a:pt x="24" y="18"/>
                    <a:pt x="24" y="16"/>
                    <a:pt x="25" y="16"/>
                  </a:cubicBezTo>
                  <a:cubicBezTo>
                    <a:pt x="25" y="16"/>
                    <a:pt x="28" y="13"/>
                    <a:pt x="28" y="9"/>
                  </a:cubicBezTo>
                  <a:cubicBezTo>
                    <a:pt x="28" y="4"/>
                    <a:pt x="25" y="0"/>
                    <a:pt x="20" y="0"/>
                  </a:cubicBezTo>
                  <a:cubicBezTo>
                    <a:pt x="15" y="0"/>
                    <a:pt x="11" y="4"/>
                    <a:pt x="11" y="9"/>
                  </a:cubicBezTo>
                  <a:cubicBezTo>
                    <a:pt x="11" y="13"/>
                    <a:pt x="15" y="16"/>
                    <a:pt x="15" y="16"/>
                  </a:cubicBezTo>
                  <a:cubicBezTo>
                    <a:pt x="16" y="16"/>
                    <a:pt x="16" y="18"/>
                    <a:pt x="16" y="19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0" y="61"/>
                    <a:pt x="1" y="61"/>
                    <a:pt x="2" y="61"/>
                  </a:cubicBezTo>
                  <a:cubicBezTo>
                    <a:pt x="2" y="61"/>
                    <a:pt x="13" y="56"/>
                    <a:pt x="20" y="56"/>
                  </a:cubicBezTo>
                  <a:cubicBezTo>
                    <a:pt x="27" y="56"/>
                    <a:pt x="38" y="61"/>
                    <a:pt x="38" y="61"/>
                  </a:cubicBezTo>
                  <a:cubicBezTo>
                    <a:pt x="39" y="61"/>
                    <a:pt x="39" y="61"/>
                    <a:pt x="39" y="60"/>
                  </a:cubicBezTo>
                  <a:close/>
                  <a:moveTo>
                    <a:pt x="20" y="25"/>
                  </a:moveTo>
                  <a:cubicBezTo>
                    <a:pt x="22" y="25"/>
                    <a:pt x="24" y="27"/>
                    <a:pt x="24" y="29"/>
                  </a:cubicBezTo>
                  <a:cubicBezTo>
                    <a:pt x="24" y="32"/>
                    <a:pt x="22" y="34"/>
                    <a:pt x="20" y="34"/>
                  </a:cubicBezTo>
                  <a:cubicBezTo>
                    <a:pt x="17" y="34"/>
                    <a:pt x="16" y="32"/>
                    <a:pt x="16" y="29"/>
                  </a:cubicBezTo>
                  <a:cubicBezTo>
                    <a:pt x="16" y="27"/>
                    <a:pt x="17" y="25"/>
                    <a:pt x="20" y="25"/>
                  </a:cubicBezTo>
                  <a:close/>
                  <a:moveTo>
                    <a:pt x="20" y="49"/>
                  </a:moveTo>
                  <a:cubicBezTo>
                    <a:pt x="16" y="49"/>
                    <a:pt x="13" y="46"/>
                    <a:pt x="13" y="43"/>
                  </a:cubicBezTo>
                  <a:cubicBezTo>
                    <a:pt x="13" y="39"/>
                    <a:pt x="16" y="37"/>
                    <a:pt x="20" y="37"/>
                  </a:cubicBezTo>
                  <a:cubicBezTo>
                    <a:pt x="23" y="37"/>
                    <a:pt x="26" y="39"/>
                    <a:pt x="26" y="43"/>
                  </a:cubicBezTo>
                  <a:cubicBezTo>
                    <a:pt x="26" y="46"/>
                    <a:pt x="23" y="49"/>
                    <a:pt x="20" y="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31"/>
            <p:cNvSpPr/>
            <p:nvPr/>
          </p:nvSpPr>
          <p:spPr bwMode="auto">
            <a:xfrm>
              <a:off x="9051450" y="6456491"/>
              <a:ext cx="43501" cy="150579"/>
            </a:xfrm>
            <a:custGeom>
              <a:avLst/>
              <a:gdLst>
                <a:gd name="T0" fmla="*/ 7 w 11"/>
                <a:gd name="T1" fmla="*/ 0 h 38"/>
                <a:gd name="T2" fmla="*/ 0 w 11"/>
                <a:gd name="T3" fmla="*/ 18 h 38"/>
                <a:gd name="T4" fmla="*/ 8 w 11"/>
                <a:gd name="T5" fmla="*/ 38 h 38"/>
                <a:gd name="T6" fmla="*/ 10 w 11"/>
                <a:gd name="T7" fmla="*/ 38 h 38"/>
                <a:gd name="T8" fmla="*/ 10 w 11"/>
                <a:gd name="T9" fmla="*/ 36 h 38"/>
                <a:gd name="T10" fmla="*/ 3 w 11"/>
                <a:gd name="T11" fmla="*/ 18 h 38"/>
                <a:gd name="T12" fmla="*/ 9 w 11"/>
                <a:gd name="T13" fmla="*/ 2 h 38"/>
                <a:gd name="T14" fmla="*/ 9 w 11"/>
                <a:gd name="T15" fmla="*/ 0 h 38"/>
                <a:gd name="T16" fmla="*/ 7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7" y="0"/>
                  </a:moveTo>
                  <a:cubicBezTo>
                    <a:pt x="2" y="5"/>
                    <a:pt x="0" y="12"/>
                    <a:pt x="0" y="18"/>
                  </a:cubicBezTo>
                  <a:cubicBezTo>
                    <a:pt x="0" y="25"/>
                    <a:pt x="3" y="32"/>
                    <a:pt x="8" y="38"/>
                  </a:cubicBezTo>
                  <a:cubicBezTo>
                    <a:pt x="9" y="38"/>
                    <a:pt x="10" y="38"/>
                    <a:pt x="10" y="38"/>
                  </a:cubicBezTo>
                  <a:cubicBezTo>
                    <a:pt x="11" y="37"/>
                    <a:pt x="11" y="36"/>
                    <a:pt x="10" y="36"/>
                  </a:cubicBezTo>
                  <a:cubicBezTo>
                    <a:pt x="5" y="31"/>
                    <a:pt x="3" y="24"/>
                    <a:pt x="3" y="18"/>
                  </a:cubicBezTo>
                  <a:cubicBezTo>
                    <a:pt x="3" y="12"/>
                    <a:pt x="5" y="7"/>
                    <a:pt x="9" y="2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8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32"/>
            <p:cNvSpPr/>
            <p:nvPr/>
          </p:nvSpPr>
          <p:spPr bwMode="auto">
            <a:xfrm>
              <a:off x="9083239" y="6464855"/>
              <a:ext cx="40154" cy="135522"/>
            </a:xfrm>
            <a:custGeom>
              <a:avLst/>
              <a:gdLst>
                <a:gd name="T0" fmla="*/ 7 w 10"/>
                <a:gd name="T1" fmla="*/ 1 h 34"/>
                <a:gd name="T2" fmla="*/ 0 w 10"/>
                <a:gd name="T3" fmla="*/ 16 h 34"/>
                <a:gd name="T4" fmla="*/ 8 w 10"/>
                <a:gd name="T5" fmla="*/ 33 h 34"/>
                <a:gd name="T6" fmla="*/ 10 w 10"/>
                <a:gd name="T7" fmla="*/ 33 h 34"/>
                <a:gd name="T8" fmla="*/ 10 w 10"/>
                <a:gd name="T9" fmla="*/ 31 h 34"/>
                <a:gd name="T10" fmla="*/ 3 w 10"/>
                <a:gd name="T11" fmla="*/ 16 h 34"/>
                <a:gd name="T12" fmla="*/ 9 w 10"/>
                <a:gd name="T13" fmla="*/ 3 h 34"/>
                <a:gd name="T14" fmla="*/ 9 w 10"/>
                <a:gd name="T15" fmla="*/ 1 h 34"/>
                <a:gd name="T16" fmla="*/ 7 w 10"/>
                <a:gd name="T17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34">
                  <a:moveTo>
                    <a:pt x="7" y="1"/>
                  </a:moveTo>
                  <a:cubicBezTo>
                    <a:pt x="2" y="5"/>
                    <a:pt x="0" y="11"/>
                    <a:pt x="0" y="16"/>
                  </a:cubicBezTo>
                  <a:cubicBezTo>
                    <a:pt x="0" y="22"/>
                    <a:pt x="3" y="29"/>
                    <a:pt x="8" y="33"/>
                  </a:cubicBezTo>
                  <a:cubicBezTo>
                    <a:pt x="8" y="34"/>
                    <a:pt x="9" y="34"/>
                    <a:pt x="10" y="33"/>
                  </a:cubicBezTo>
                  <a:cubicBezTo>
                    <a:pt x="10" y="33"/>
                    <a:pt x="10" y="32"/>
                    <a:pt x="10" y="31"/>
                  </a:cubicBezTo>
                  <a:cubicBezTo>
                    <a:pt x="5" y="27"/>
                    <a:pt x="3" y="22"/>
                    <a:pt x="3" y="16"/>
                  </a:cubicBezTo>
                  <a:cubicBezTo>
                    <a:pt x="3" y="11"/>
                    <a:pt x="5" y="7"/>
                    <a:pt x="9" y="3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8" y="0"/>
                    <a:pt x="7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33"/>
            <p:cNvSpPr/>
            <p:nvPr/>
          </p:nvSpPr>
          <p:spPr bwMode="auto">
            <a:xfrm>
              <a:off x="9118374" y="6476568"/>
              <a:ext cx="36808" cy="110425"/>
            </a:xfrm>
            <a:custGeom>
              <a:avLst/>
              <a:gdLst>
                <a:gd name="T0" fmla="*/ 5 w 9"/>
                <a:gd name="T1" fmla="*/ 0 h 28"/>
                <a:gd name="T2" fmla="*/ 0 w 9"/>
                <a:gd name="T3" fmla="*/ 13 h 28"/>
                <a:gd name="T4" fmla="*/ 6 w 9"/>
                <a:gd name="T5" fmla="*/ 28 h 28"/>
                <a:gd name="T6" fmla="*/ 8 w 9"/>
                <a:gd name="T7" fmla="*/ 28 h 28"/>
                <a:gd name="T8" fmla="*/ 8 w 9"/>
                <a:gd name="T9" fmla="*/ 26 h 28"/>
                <a:gd name="T10" fmla="*/ 3 w 9"/>
                <a:gd name="T11" fmla="*/ 13 h 28"/>
                <a:gd name="T12" fmla="*/ 7 w 9"/>
                <a:gd name="T13" fmla="*/ 2 h 28"/>
                <a:gd name="T14" fmla="*/ 7 w 9"/>
                <a:gd name="T15" fmla="*/ 0 h 28"/>
                <a:gd name="T16" fmla="*/ 5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5" y="0"/>
                  </a:moveTo>
                  <a:cubicBezTo>
                    <a:pt x="2" y="4"/>
                    <a:pt x="0" y="9"/>
                    <a:pt x="0" y="13"/>
                  </a:cubicBezTo>
                  <a:cubicBezTo>
                    <a:pt x="0" y="19"/>
                    <a:pt x="2" y="24"/>
                    <a:pt x="6" y="28"/>
                  </a:cubicBezTo>
                  <a:cubicBezTo>
                    <a:pt x="7" y="28"/>
                    <a:pt x="8" y="28"/>
                    <a:pt x="8" y="28"/>
                  </a:cubicBezTo>
                  <a:cubicBezTo>
                    <a:pt x="9" y="27"/>
                    <a:pt x="9" y="26"/>
                    <a:pt x="8" y="26"/>
                  </a:cubicBezTo>
                  <a:cubicBezTo>
                    <a:pt x="5" y="22"/>
                    <a:pt x="3" y="18"/>
                    <a:pt x="3" y="13"/>
                  </a:cubicBezTo>
                  <a:cubicBezTo>
                    <a:pt x="3" y="9"/>
                    <a:pt x="4" y="5"/>
                    <a:pt x="7" y="2"/>
                  </a:cubicBezTo>
                  <a:cubicBezTo>
                    <a:pt x="8" y="2"/>
                    <a:pt x="8" y="1"/>
                    <a:pt x="7" y="0"/>
                  </a:cubicBezTo>
                  <a:cubicBezTo>
                    <a:pt x="7" y="0"/>
                    <a:pt x="6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34"/>
            <p:cNvSpPr/>
            <p:nvPr/>
          </p:nvSpPr>
          <p:spPr bwMode="auto">
            <a:xfrm>
              <a:off x="9155182" y="6484933"/>
              <a:ext cx="26770" cy="95367"/>
            </a:xfrm>
            <a:custGeom>
              <a:avLst/>
              <a:gdLst>
                <a:gd name="T0" fmla="*/ 4 w 7"/>
                <a:gd name="T1" fmla="*/ 1 h 24"/>
                <a:gd name="T2" fmla="*/ 0 w 7"/>
                <a:gd name="T3" fmla="*/ 12 h 24"/>
                <a:gd name="T4" fmla="*/ 5 w 7"/>
                <a:gd name="T5" fmla="*/ 23 h 24"/>
                <a:gd name="T6" fmla="*/ 7 w 7"/>
                <a:gd name="T7" fmla="*/ 23 h 24"/>
                <a:gd name="T8" fmla="*/ 7 w 7"/>
                <a:gd name="T9" fmla="*/ 21 h 24"/>
                <a:gd name="T10" fmla="*/ 2 w 7"/>
                <a:gd name="T11" fmla="*/ 12 h 24"/>
                <a:gd name="T12" fmla="*/ 6 w 7"/>
                <a:gd name="T13" fmla="*/ 3 h 24"/>
                <a:gd name="T14" fmla="*/ 6 w 7"/>
                <a:gd name="T15" fmla="*/ 1 h 24"/>
                <a:gd name="T16" fmla="*/ 4 w 7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24">
                  <a:moveTo>
                    <a:pt x="4" y="1"/>
                  </a:moveTo>
                  <a:cubicBezTo>
                    <a:pt x="1" y="4"/>
                    <a:pt x="0" y="8"/>
                    <a:pt x="0" y="12"/>
                  </a:cubicBezTo>
                  <a:cubicBezTo>
                    <a:pt x="0" y="16"/>
                    <a:pt x="1" y="20"/>
                    <a:pt x="5" y="23"/>
                  </a:cubicBezTo>
                  <a:cubicBezTo>
                    <a:pt x="5" y="24"/>
                    <a:pt x="6" y="24"/>
                    <a:pt x="7" y="23"/>
                  </a:cubicBezTo>
                  <a:cubicBezTo>
                    <a:pt x="7" y="23"/>
                    <a:pt x="7" y="22"/>
                    <a:pt x="7" y="21"/>
                  </a:cubicBezTo>
                  <a:cubicBezTo>
                    <a:pt x="4" y="19"/>
                    <a:pt x="2" y="15"/>
                    <a:pt x="2" y="12"/>
                  </a:cubicBezTo>
                  <a:cubicBezTo>
                    <a:pt x="2" y="8"/>
                    <a:pt x="4" y="5"/>
                    <a:pt x="6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5" y="0"/>
                    <a:pt x="4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135"/>
            <p:cNvSpPr/>
            <p:nvPr/>
          </p:nvSpPr>
          <p:spPr bwMode="auto">
            <a:xfrm>
              <a:off x="9265607" y="6386220"/>
              <a:ext cx="113771" cy="107078"/>
            </a:xfrm>
            <a:custGeom>
              <a:avLst/>
              <a:gdLst>
                <a:gd name="T0" fmla="*/ 29 w 29"/>
                <a:gd name="T1" fmla="*/ 26 h 27"/>
                <a:gd name="T2" fmla="*/ 22 w 29"/>
                <a:gd name="T3" fmla="*/ 8 h 27"/>
                <a:gd name="T4" fmla="*/ 2 w 29"/>
                <a:gd name="T5" fmla="*/ 0 h 27"/>
                <a:gd name="T6" fmla="*/ 0 w 29"/>
                <a:gd name="T7" fmla="*/ 1 h 27"/>
                <a:gd name="T8" fmla="*/ 2 w 29"/>
                <a:gd name="T9" fmla="*/ 3 h 27"/>
                <a:gd name="T10" fmla="*/ 20 w 29"/>
                <a:gd name="T11" fmla="*/ 10 h 27"/>
                <a:gd name="T12" fmla="*/ 26 w 29"/>
                <a:gd name="T13" fmla="*/ 26 h 27"/>
                <a:gd name="T14" fmla="*/ 28 w 29"/>
                <a:gd name="T15" fmla="*/ 27 h 27"/>
                <a:gd name="T16" fmla="*/ 29 w 29"/>
                <a:gd name="T1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7">
                  <a:moveTo>
                    <a:pt x="29" y="26"/>
                  </a:moveTo>
                  <a:cubicBezTo>
                    <a:pt x="29" y="19"/>
                    <a:pt x="26" y="13"/>
                    <a:pt x="22" y="8"/>
                  </a:cubicBezTo>
                  <a:cubicBezTo>
                    <a:pt x="17" y="3"/>
                    <a:pt x="10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9" y="3"/>
                    <a:pt x="15" y="6"/>
                    <a:pt x="20" y="10"/>
                  </a:cubicBezTo>
                  <a:cubicBezTo>
                    <a:pt x="24" y="14"/>
                    <a:pt x="26" y="20"/>
                    <a:pt x="26" y="26"/>
                  </a:cubicBezTo>
                  <a:cubicBezTo>
                    <a:pt x="26" y="27"/>
                    <a:pt x="27" y="27"/>
                    <a:pt x="28" y="27"/>
                  </a:cubicBezTo>
                  <a:cubicBezTo>
                    <a:pt x="29" y="27"/>
                    <a:pt x="29" y="27"/>
                    <a:pt x="29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136"/>
            <p:cNvSpPr/>
            <p:nvPr/>
          </p:nvSpPr>
          <p:spPr bwMode="auto">
            <a:xfrm>
              <a:off x="9253895" y="6412990"/>
              <a:ext cx="98713" cy="95367"/>
            </a:xfrm>
            <a:custGeom>
              <a:avLst/>
              <a:gdLst>
                <a:gd name="T0" fmla="*/ 25 w 25"/>
                <a:gd name="T1" fmla="*/ 22 h 24"/>
                <a:gd name="T2" fmla="*/ 19 w 25"/>
                <a:gd name="T3" fmla="*/ 7 h 24"/>
                <a:gd name="T4" fmla="*/ 1 w 25"/>
                <a:gd name="T5" fmla="*/ 0 h 24"/>
                <a:gd name="T6" fmla="*/ 0 w 25"/>
                <a:gd name="T7" fmla="*/ 2 h 24"/>
                <a:gd name="T8" fmla="*/ 1 w 25"/>
                <a:gd name="T9" fmla="*/ 3 h 24"/>
                <a:gd name="T10" fmla="*/ 17 w 25"/>
                <a:gd name="T11" fmla="*/ 9 h 24"/>
                <a:gd name="T12" fmla="*/ 22 w 25"/>
                <a:gd name="T13" fmla="*/ 22 h 24"/>
                <a:gd name="T14" fmla="*/ 24 w 25"/>
                <a:gd name="T15" fmla="*/ 24 h 24"/>
                <a:gd name="T16" fmla="*/ 25 w 25"/>
                <a:gd name="T1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4">
                  <a:moveTo>
                    <a:pt x="25" y="22"/>
                  </a:moveTo>
                  <a:cubicBezTo>
                    <a:pt x="25" y="16"/>
                    <a:pt x="23" y="11"/>
                    <a:pt x="19" y="7"/>
                  </a:cubicBezTo>
                  <a:cubicBezTo>
                    <a:pt x="14" y="3"/>
                    <a:pt x="8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7" y="3"/>
                    <a:pt x="13" y="5"/>
                    <a:pt x="17" y="9"/>
                  </a:cubicBezTo>
                  <a:cubicBezTo>
                    <a:pt x="20" y="13"/>
                    <a:pt x="22" y="17"/>
                    <a:pt x="22" y="22"/>
                  </a:cubicBezTo>
                  <a:cubicBezTo>
                    <a:pt x="22" y="23"/>
                    <a:pt x="23" y="24"/>
                    <a:pt x="24" y="24"/>
                  </a:cubicBezTo>
                  <a:cubicBezTo>
                    <a:pt x="24" y="24"/>
                    <a:pt x="25" y="23"/>
                    <a:pt x="25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37"/>
            <p:cNvSpPr/>
            <p:nvPr/>
          </p:nvSpPr>
          <p:spPr bwMode="auto">
            <a:xfrm>
              <a:off x="9237164" y="6441432"/>
              <a:ext cx="87001" cy="78636"/>
            </a:xfrm>
            <a:custGeom>
              <a:avLst/>
              <a:gdLst>
                <a:gd name="T0" fmla="*/ 22 w 22"/>
                <a:gd name="T1" fmla="*/ 19 h 20"/>
                <a:gd name="T2" fmla="*/ 16 w 22"/>
                <a:gd name="T3" fmla="*/ 6 h 20"/>
                <a:gd name="T4" fmla="*/ 2 w 22"/>
                <a:gd name="T5" fmla="*/ 0 h 20"/>
                <a:gd name="T6" fmla="*/ 0 w 22"/>
                <a:gd name="T7" fmla="*/ 2 h 20"/>
                <a:gd name="T8" fmla="*/ 2 w 22"/>
                <a:gd name="T9" fmla="*/ 3 h 20"/>
                <a:gd name="T10" fmla="*/ 14 w 22"/>
                <a:gd name="T11" fmla="*/ 8 h 20"/>
                <a:gd name="T12" fmla="*/ 19 w 22"/>
                <a:gd name="T13" fmla="*/ 19 h 20"/>
                <a:gd name="T14" fmla="*/ 20 w 22"/>
                <a:gd name="T15" fmla="*/ 20 h 20"/>
                <a:gd name="T16" fmla="*/ 22 w 22"/>
                <a:gd name="T17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0">
                  <a:moveTo>
                    <a:pt x="22" y="19"/>
                  </a:moveTo>
                  <a:cubicBezTo>
                    <a:pt x="22" y="14"/>
                    <a:pt x="20" y="9"/>
                    <a:pt x="16" y="6"/>
                  </a:cubicBezTo>
                  <a:cubicBezTo>
                    <a:pt x="13" y="2"/>
                    <a:pt x="8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7" y="3"/>
                    <a:pt x="11" y="5"/>
                    <a:pt x="14" y="8"/>
                  </a:cubicBezTo>
                  <a:cubicBezTo>
                    <a:pt x="17" y="11"/>
                    <a:pt x="19" y="15"/>
                    <a:pt x="19" y="19"/>
                  </a:cubicBezTo>
                  <a:cubicBezTo>
                    <a:pt x="19" y="20"/>
                    <a:pt x="20" y="20"/>
                    <a:pt x="20" y="20"/>
                  </a:cubicBezTo>
                  <a:cubicBezTo>
                    <a:pt x="21" y="20"/>
                    <a:pt x="22" y="20"/>
                    <a:pt x="22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38"/>
            <p:cNvSpPr/>
            <p:nvPr/>
          </p:nvSpPr>
          <p:spPr bwMode="auto">
            <a:xfrm>
              <a:off x="9225452" y="6468202"/>
              <a:ext cx="71944" cy="68598"/>
            </a:xfrm>
            <a:custGeom>
              <a:avLst/>
              <a:gdLst>
                <a:gd name="T0" fmla="*/ 18 w 18"/>
                <a:gd name="T1" fmla="*/ 16 h 17"/>
                <a:gd name="T2" fmla="*/ 13 w 18"/>
                <a:gd name="T3" fmla="*/ 5 h 17"/>
                <a:gd name="T4" fmla="*/ 1 w 18"/>
                <a:gd name="T5" fmla="*/ 0 h 17"/>
                <a:gd name="T6" fmla="*/ 0 w 18"/>
                <a:gd name="T7" fmla="*/ 2 h 17"/>
                <a:gd name="T8" fmla="*/ 1 w 18"/>
                <a:gd name="T9" fmla="*/ 3 h 17"/>
                <a:gd name="T10" fmla="*/ 11 w 18"/>
                <a:gd name="T11" fmla="*/ 7 h 17"/>
                <a:gd name="T12" fmla="*/ 15 w 18"/>
                <a:gd name="T13" fmla="*/ 16 h 17"/>
                <a:gd name="T14" fmla="*/ 16 w 18"/>
                <a:gd name="T15" fmla="*/ 17 h 17"/>
                <a:gd name="T16" fmla="*/ 18 w 18"/>
                <a:gd name="T17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7">
                  <a:moveTo>
                    <a:pt x="18" y="16"/>
                  </a:moveTo>
                  <a:cubicBezTo>
                    <a:pt x="18" y="11"/>
                    <a:pt x="16" y="8"/>
                    <a:pt x="13" y="5"/>
                  </a:cubicBezTo>
                  <a:cubicBezTo>
                    <a:pt x="10" y="2"/>
                    <a:pt x="6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5" y="3"/>
                    <a:pt x="9" y="5"/>
                    <a:pt x="11" y="7"/>
                  </a:cubicBezTo>
                  <a:cubicBezTo>
                    <a:pt x="13" y="9"/>
                    <a:pt x="15" y="12"/>
                    <a:pt x="15" y="16"/>
                  </a:cubicBezTo>
                  <a:cubicBezTo>
                    <a:pt x="15" y="16"/>
                    <a:pt x="15" y="17"/>
                    <a:pt x="16" y="17"/>
                  </a:cubicBezTo>
                  <a:cubicBezTo>
                    <a:pt x="17" y="17"/>
                    <a:pt x="18" y="16"/>
                    <a:pt x="18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39"/>
            <p:cNvSpPr/>
            <p:nvPr/>
          </p:nvSpPr>
          <p:spPr bwMode="auto">
            <a:xfrm>
              <a:off x="7804991" y="2949674"/>
              <a:ext cx="174002" cy="26770"/>
            </a:xfrm>
            <a:custGeom>
              <a:avLst/>
              <a:gdLst>
                <a:gd name="T0" fmla="*/ 0 w 44"/>
                <a:gd name="T1" fmla="*/ 7 h 7"/>
                <a:gd name="T2" fmla="*/ 0 w 44"/>
                <a:gd name="T3" fmla="*/ 7 h 7"/>
                <a:gd name="T4" fmla="*/ 6 w 44"/>
                <a:gd name="T5" fmla="*/ 0 h 7"/>
                <a:gd name="T6" fmla="*/ 38 w 44"/>
                <a:gd name="T7" fmla="*/ 0 h 7"/>
                <a:gd name="T8" fmla="*/ 44 w 44"/>
                <a:gd name="T9" fmla="*/ 7 h 7"/>
                <a:gd name="T10" fmla="*/ 0 w 44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1" y="0"/>
                    <a:pt x="44" y="3"/>
                    <a:pt x="44" y="7"/>
                  </a:cubicBez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40"/>
            <p:cNvSpPr/>
            <p:nvPr/>
          </p:nvSpPr>
          <p:spPr bwMode="auto">
            <a:xfrm>
              <a:off x="7863549" y="2932943"/>
              <a:ext cx="51867" cy="13385"/>
            </a:xfrm>
            <a:custGeom>
              <a:avLst/>
              <a:gdLst>
                <a:gd name="T0" fmla="*/ 0 w 13"/>
                <a:gd name="T1" fmla="*/ 3 h 3"/>
                <a:gd name="T2" fmla="*/ 0 w 13"/>
                <a:gd name="T3" fmla="*/ 3 h 3"/>
                <a:gd name="T4" fmla="*/ 3 w 13"/>
                <a:gd name="T5" fmla="*/ 0 h 3"/>
                <a:gd name="T6" fmla="*/ 11 w 13"/>
                <a:gd name="T7" fmla="*/ 0 h 3"/>
                <a:gd name="T8" fmla="*/ 13 w 13"/>
                <a:gd name="T9" fmla="*/ 3 h 3"/>
                <a:gd name="T10" fmla="*/ 0 w 13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1"/>
                    <a:pt x="13" y="3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41"/>
            <p:cNvSpPr>
              <a:spLocks noEditPoints="1"/>
            </p:cNvSpPr>
            <p:nvPr/>
          </p:nvSpPr>
          <p:spPr bwMode="auto">
            <a:xfrm>
              <a:off x="7808338" y="2989829"/>
              <a:ext cx="167310" cy="229215"/>
            </a:xfrm>
            <a:custGeom>
              <a:avLst/>
              <a:gdLst>
                <a:gd name="T0" fmla="*/ 40 w 42"/>
                <a:gd name="T1" fmla="*/ 0 h 58"/>
                <a:gd name="T2" fmla="*/ 1 w 42"/>
                <a:gd name="T3" fmla="*/ 0 h 58"/>
                <a:gd name="T4" fmla="*/ 0 w 42"/>
                <a:gd name="T5" fmla="*/ 5 h 58"/>
                <a:gd name="T6" fmla="*/ 0 w 42"/>
                <a:gd name="T7" fmla="*/ 47 h 58"/>
                <a:gd name="T8" fmla="*/ 10 w 42"/>
                <a:gd name="T9" fmla="*/ 58 h 58"/>
                <a:gd name="T10" fmla="*/ 31 w 42"/>
                <a:gd name="T11" fmla="*/ 58 h 58"/>
                <a:gd name="T12" fmla="*/ 42 w 42"/>
                <a:gd name="T13" fmla="*/ 47 h 58"/>
                <a:gd name="T14" fmla="*/ 42 w 42"/>
                <a:gd name="T15" fmla="*/ 5 h 58"/>
                <a:gd name="T16" fmla="*/ 40 w 42"/>
                <a:gd name="T17" fmla="*/ 0 h 58"/>
                <a:gd name="T18" fmla="*/ 10 w 42"/>
                <a:gd name="T19" fmla="*/ 45 h 58"/>
                <a:gd name="T20" fmla="*/ 8 w 42"/>
                <a:gd name="T21" fmla="*/ 47 h 58"/>
                <a:gd name="T22" fmla="*/ 5 w 42"/>
                <a:gd name="T23" fmla="*/ 45 h 58"/>
                <a:gd name="T24" fmla="*/ 5 w 42"/>
                <a:gd name="T25" fmla="*/ 22 h 58"/>
                <a:gd name="T26" fmla="*/ 8 w 42"/>
                <a:gd name="T27" fmla="*/ 20 h 58"/>
                <a:gd name="T28" fmla="*/ 10 w 42"/>
                <a:gd name="T29" fmla="*/ 22 h 58"/>
                <a:gd name="T30" fmla="*/ 10 w 42"/>
                <a:gd name="T31" fmla="*/ 45 h 58"/>
                <a:gd name="T32" fmla="*/ 19 w 42"/>
                <a:gd name="T33" fmla="*/ 45 h 58"/>
                <a:gd name="T34" fmla="*/ 16 w 42"/>
                <a:gd name="T35" fmla="*/ 47 h 58"/>
                <a:gd name="T36" fmla="*/ 14 w 42"/>
                <a:gd name="T37" fmla="*/ 45 h 58"/>
                <a:gd name="T38" fmla="*/ 14 w 42"/>
                <a:gd name="T39" fmla="*/ 10 h 58"/>
                <a:gd name="T40" fmla="*/ 16 w 42"/>
                <a:gd name="T41" fmla="*/ 8 h 58"/>
                <a:gd name="T42" fmla="*/ 19 w 42"/>
                <a:gd name="T43" fmla="*/ 10 h 58"/>
                <a:gd name="T44" fmla="*/ 19 w 42"/>
                <a:gd name="T45" fmla="*/ 45 h 58"/>
                <a:gd name="T46" fmla="*/ 27 w 42"/>
                <a:gd name="T47" fmla="*/ 45 h 58"/>
                <a:gd name="T48" fmla="*/ 25 w 42"/>
                <a:gd name="T49" fmla="*/ 47 h 58"/>
                <a:gd name="T50" fmla="*/ 23 w 42"/>
                <a:gd name="T51" fmla="*/ 45 h 58"/>
                <a:gd name="T52" fmla="*/ 23 w 42"/>
                <a:gd name="T53" fmla="*/ 10 h 58"/>
                <a:gd name="T54" fmla="*/ 25 w 42"/>
                <a:gd name="T55" fmla="*/ 8 h 58"/>
                <a:gd name="T56" fmla="*/ 27 w 42"/>
                <a:gd name="T57" fmla="*/ 10 h 58"/>
                <a:gd name="T58" fmla="*/ 27 w 42"/>
                <a:gd name="T59" fmla="*/ 45 h 58"/>
                <a:gd name="T60" fmla="*/ 36 w 42"/>
                <a:gd name="T61" fmla="*/ 45 h 58"/>
                <a:gd name="T62" fmla="*/ 34 w 42"/>
                <a:gd name="T63" fmla="*/ 47 h 58"/>
                <a:gd name="T64" fmla="*/ 31 w 42"/>
                <a:gd name="T65" fmla="*/ 45 h 58"/>
                <a:gd name="T66" fmla="*/ 31 w 42"/>
                <a:gd name="T67" fmla="*/ 22 h 58"/>
                <a:gd name="T68" fmla="*/ 34 w 42"/>
                <a:gd name="T69" fmla="*/ 20 h 58"/>
                <a:gd name="T70" fmla="*/ 36 w 42"/>
                <a:gd name="T71" fmla="*/ 22 h 58"/>
                <a:gd name="T72" fmla="*/ 36 w 42"/>
                <a:gd name="T73" fmla="*/ 4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2" h="58">
                  <a:moveTo>
                    <a:pt x="4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3"/>
                    <a:pt x="4" y="58"/>
                    <a:pt x="10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7" y="58"/>
                    <a:pt x="42" y="53"/>
                    <a:pt x="42" y="47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3"/>
                    <a:pt x="41" y="1"/>
                    <a:pt x="40" y="0"/>
                  </a:cubicBezTo>
                  <a:close/>
                  <a:moveTo>
                    <a:pt x="10" y="45"/>
                  </a:moveTo>
                  <a:cubicBezTo>
                    <a:pt x="10" y="46"/>
                    <a:pt x="9" y="47"/>
                    <a:pt x="8" y="47"/>
                  </a:cubicBezTo>
                  <a:cubicBezTo>
                    <a:pt x="6" y="47"/>
                    <a:pt x="5" y="46"/>
                    <a:pt x="5" y="45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1"/>
                    <a:pt x="6" y="20"/>
                    <a:pt x="8" y="20"/>
                  </a:cubicBezTo>
                  <a:cubicBezTo>
                    <a:pt x="9" y="20"/>
                    <a:pt x="10" y="21"/>
                    <a:pt x="10" y="22"/>
                  </a:cubicBezTo>
                  <a:lnTo>
                    <a:pt x="10" y="45"/>
                  </a:lnTo>
                  <a:close/>
                  <a:moveTo>
                    <a:pt x="19" y="45"/>
                  </a:moveTo>
                  <a:cubicBezTo>
                    <a:pt x="19" y="46"/>
                    <a:pt x="18" y="47"/>
                    <a:pt x="16" y="47"/>
                  </a:cubicBezTo>
                  <a:cubicBezTo>
                    <a:pt x="15" y="47"/>
                    <a:pt x="14" y="46"/>
                    <a:pt x="14" y="45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5" y="8"/>
                    <a:pt x="16" y="8"/>
                  </a:cubicBezTo>
                  <a:cubicBezTo>
                    <a:pt x="18" y="8"/>
                    <a:pt x="19" y="9"/>
                    <a:pt x="19" y="10"/>
                  </a:cubicBezTo>
                  <a:lnTo>
                    <a:pt x="19" y="45"/>
                  </a:lnTo>
                  <a:close/>
                  <a:moveTo>
                    <a:pt x="27" y="45"/>
                  </a:moveTo>
                  <a:cubicBezTo>
                    <a:pt x="27" y="46"/>
                    <a:pt x="26" y="47"/>
                    <a:pt x="25" y="47"/>
                  </a:cubicBezTo>
                  <a:cubicBezTo>
                    <a:pt x="24" y="47"/>
                    <a:pt x="23" y="46"/>
                    <a:pt x="23" y="45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5" y="8"/>
                  </a:cubicBezTo>
                  <a:cubicBezTo>
                    <a:pt x="26" y="8"/>
                    <a:pt x="27" y="9"/>
                    <a:pt x="27" y="10"/>
                  </a:cubicBezTo>
                  <a:lnTo>
                    <a:pt x="27" y="45"/>
                  </a:lnTo>
                  <a:close/>
                  <a:moveTo>
                    <a:pt x="36" y="45"/>
                  </a:moveTo>
                  <a:cubicBezTo>
                    <a:pt x="36" y="46"/>
                    <a:pt x="35" y="47"/>
                    <a:pt x="34" y="47"/>
                  </a:cubicBezTo>
                  <a:cubicBezTo>
                    <a:pt x="32" y="47"/>
                    <a:pt x="31" y="46"/>
                    <a:pt x="31" y="45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1"/>
                    <a:pt x="32" y="20"/>
                    <a:pt x="34" y="20"/>
                  </a:cubicBezTo>
                  <a:cubicBezTo>
                    <a:pt x="35" y="20"/>
                    <a:pt x="36" y="21"/>
                    <a:pt x="36" y="22"/>
                  </a:cubicBezTo>
                  <a:lnTo>
                    <a:pt x="36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42"/>
            <p:cNvSpPr/>
            <p:nvPr/>
          </p:nvSpPr>
          <p:spPr bwMode="auto">
            <a:xfrm>
              <a:off x="8651580" y="2917885"/>
              <a:ext cx="281081" cy="281081"/>
            </a:xfrm>
            <a:custGeom>
              <a:avLst/>
              <a:gdLst>
                <a:gd name="T0" fmla="*/ 0 w 71"/>
                <a:gd name="T1" fmla="*/ 35 h 71"/>
                <a:gd name="T2" fmla="*/ 35 w 71"/>
                <a:gd name="T3" fmla="*/ 0 h 71"/>
                <a:gd name="T4" fmla="*/ 35 w 71"/>
                <a:gd name="T5" fmla="*/ 2 h 71"/>
                <a:gd name="T6" fmla="*/ 35 w 71"/>
                <a:gd name="T7" fmla="*/ 4 h 71"/>
                <a:gd name="T8" fmla="*/ 4 w 71"/>
                <a:gd name="T9" fmla="*/ 35 h 71"/>
                <a:gd name="T10" fmla="*/ 35 w 71"/>
                <a:gd name="T11" fmla="*/ 66 h 71"/>
                <a:gd name="T12" fmla="*/ 66 w 71"/>
                <a:gd name="T13" fmla="*/ 35 h 71"/>
                <a:gd name="T14" fmla="*/ 35 w 71"/>
                <a:gd name="T15" fmla="*/ 4 h 71"/>
                <a:gd name="T16" fmla="*/ 35 w 71"/>
                <a:gd name="T17" fmla="*/ 2 h 71"/>
                <a:gd name="T18" fmla="*/ 35 w 71"/>
                <a:gd name="T19" fmla="*/ 0 h 71"/>
                <a:gd name="T20" fmla="*/ 71 w 71"/>
                <a:gd name="T21" fmla="*/ 35 h 71"/>
                <a:gd name="T22" fmla="*/ 35 w 71"/>
                <a:gd name="T23" fmla="*/ 71 h 71"/>
                <a:gd name="T24" fmla="*/ 0 w 71"/>
                <a:gd name="T25" fmla="*/ 3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71">
                  <a:moveTo>
                    <a:pt x="0" y="35"/>
                  </a:moveTo>
                  <a:cubicBezTo>
                    <a:pt x="0" y="16"/>
                    <a:pt x="16" y="0"/>
                    <a:pt x="35" y="0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18" y="4"/>
                    <a:pt x="4" y="18"/>
                    <a:pt x="4" y="35"/>
                  </a:cubicBezTo>
                  <a:cubicBezTo>
                    <a:pt x="4" y="52"/>
                    <a:pt x="18" y="66"/>
                    <a:pt x="35" y="66"/>
                  </a:cubicBezTo>
                  <a:cubicBezTo>
                    <a:pt x="52" y="66"/>
                    <a:pt x="66" y="52"/>
                    <a:pt x="66" y="35"/>
                  </a:cubicBezTo>
                  <a:cubicBezTo>
                    <a:pt x="66" y="18"/>
                    <a:pt x="52" y="4"/>
                    <a:pt x="35" y="4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55" y="0"/>
                    <a:pt x="71" y="16"/>
                    <a:pt x="71" y="35"/>
                  </a:cubicBezTo>
                  <a:cubicBezTo>
                    <a:pt x="71" y="55"/>
                    <a:pt x="55" y="71"/>
                    <a:pt x="35" y="71"/>
                  </a:cubicBezTo>
                  <a:cubicBezTo>
                    <a:pt x="16" y="71"/>
                    <a:pt x="0" y="55"/>
                    <a:pt x="0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43"/>
            <p:cNvSpPr>
              <a:spLocks noEditPoints="1"/>
            </p:cNvSpPr>
            <p:nvPr/>
          </p:nvSpPr>
          <p:spPr bwMode="auto">
            <a:xfrm>
              <a:off x="8741927" y="2969752"/>
              <a:ext cx="132175" cy="182368"/>
            </a:xfrm>
            <a:custGeom>
              <a:avLst/>
              <a:gdLst>
                <a:gd name="T0" fmla="*/ 21 w 33"/>
                <a:gd name="T1" fmla="*/ 32 h 46"/>
                <a:gd name="T2" fmla="*/ 19 w 33"/>
                <a:gd name="T3" fmla="*/ 32 h 46"/>
                <a:gd name="T4" fmla="*/ 9 w 33"/>
                <a:gd name="T5" fmla="*/ 32 h 46"/>
                <a:gd name="T6" fmla="*/ 9 w 33"/>
                <a:gd name="T7" fmla="*/ 27 h 46"/>
                <a:gd name="T8" fmla="*/ 10 w 33"/>
                <a:gd name="T9" fmla="*/ 26 h 46"/>
                <a:gd name="T10" fmla="*/ 12 w 33"/>
                <a:gd name="T11" fmla="*/ 23 h 46"/>
                <a:gd name="T12" fmla="*/ 18 w 33"/>
                <a:gd name="T13" fmla="*/ 17 h 46"/>
                <a:gd name="T14" fmla="*/ 21 w 33"/>
                <a:gd name="T15" fmla="*/ 13 h 46"/>
                <a:gd name="T16" fmla="*/ 20 w 33"/>
                <a:gd name="T17" fmla="*/ 11 h 46"/>
                <a:gd name="T18" fmla="*/ 17 w 33"/>
                <a:gd name="T19" fmla="*/ 10 h 46"/>
                <a:gd name="T20" fmla="*/ 13 w 33"/>
                <a:gd name="T21" fmla="*/ 11 h 46"/>
                <a:gd name="T22" fmla="*/ 11 w 33"/>
                <a:gd name="T23" fmla="*/ 16 h 46"/>
                <a:gd name="T24" fmla="*/ 9 w 33"/>
                <a:gd name="T25" fmla="*/ 16 h 46"/>
                <a:gd name="T26" fmla="*/ 1 w 33"/>
                <a:gd name="T27" fmla="*/ 7 h 46"/>
                <a:gd name="T28" fmla="*/ 4 w 33"/>
                <a:gd name="T29" fmla="*/ 4 h 46"/>
                <a:gd name="T30" fmla="*/ 17 w 33"/>
                <a:gd name="T31" fmla="*/ 0 h 46"/>
                <a:gd name="T32" fmla="*/ 28 w 33"/>
                <a:gd name="T33" fmla="*/ 3 h 46"/>
                <a:gd name="T34" fmla="*/ 33 w 33"/>
                <a:gd name="T35" fmla="*/ 13 h 46"/>
                <a:gd name="T36" fmla="*/ 32 w 33"/>
                <a:gd name="T37" fmla="*/ 18 h 46"/>
                <a:gd name="T38" fmla="*/ 26 w 33"/>
                <a:gd name="T39" fmla="*/ 24 h 46"/>
                <a:gd name="T40" fmla="*/ 22 w 33"/>
                <a:gd name="T41" fmla="*/ 28 h 46"/>
                <a:gd name="T42" fmla="*/ 21 w 33"/>
                <a:gd name="T43" fmla="*/ 32 h 46"/>
                <a:gd name="T44" fmla="*/ 9 w 33"/>
                <a:gd name="T45" fmla="*/ 41 h 46"/>
                <a:gd name="T46" fmla="*/ 15 w 33"/>
                <a:gd name="T47" fmla="*/ 35 h 46"/>
                <a:gd name="T48" fmla="*/ 22 w 33"/>
                <a:gd name="T49" fmla="*/ 41 h 46"/>
                <a:gd name="T50" fmla="*/ 15 w 33"/>
                <a:gd name="T51" fmla="*/ 46 h 46"/>
                <a:gd name="T52" fmla="*/ 9 w 33"/>
                <a:gd name="T53" fmla="*/ 4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" h="46">
                  <a:moveTo>
                    <a:pt x="21" y="32"/>
                  </a:moveTo>
                  <a:cubicBezTo>
                    <a:pt x="19" y="32"/>
                    <a:pt x="19" y="32"/>
                    <a:pt x="19" y="32"/>
                  </a:cubicBezTo>
                  <a:cubicBezTo>
                    <a:pt x="14" y="32"/>
                    <a:pt x="9" y="32"/>
                    <a:pt x="9" y="32"/>
                  </a:cubicBezTo>
                  <a:cubicBezTo>
                    <a:pt x="9" y="31"/>
                    <a:pt x="9" y="29"/>
                    <a:pt x="9" y="27"/>
                  </a:cubicBezTo>
                  <a:cubicBezTo>
                    <a:pt x="9" y="27"/>
                    <a:pt x="9" y="27"/>
                    <a:pt x="10" y="26"/>
                  </a:cubicBezTo>
                  <a:cubicBezTo>
                    <a:pt x="10" y="25"/>
                    <a:pt x="11" y="24"/>
                    <a:pt x="12" y="23"/>
                  </a:cubicBezTo>
                  <a:cubicBezTo>
                    <a:pt x="13" y="22"/>
                    <a:pt x="15" y="20"/>
                    <a:pt x="18" y="17"/>
                  </a:cubicBezTo>
                  <a:cubicBezTo>
                    <a:pt x="20" y="16"/>
                    <a:pt x="21" y="15"/>
                    <a:pt x="21" y="13"/>
                  </a:cubicBezTo>
                  <a:cubicBezTo>
                    <a:pt x="21" y="12"/>
                    <a:pt x="20" y="11"/>
                    <a:pt x="20" y="11"/>
                  </a:cubicBezTo>
                  <a:cubicBezTo>
                    <a:pt x="19" y="10"/>
                    <a:pt x="18" y="10"/>
                    <a:pt x="17" y="10"/>
                  </a:cubicBezTo>
                  <a:cubicBezTo>
                    <a:pt x="15" y="10"/>
                    <a:pt x="14" y="10"/>
                    <a:pt x="13" y="11"/>
                  </a:cubicBezTo>
                  <a:cubicBezTo>
                    <a:pt x="12" y="12"/>
                    <a:pt x="11" y="14"/>
                    <a:pt x="11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3" y="15"/>
                    <a:pt x="0" y="11"/>
                    <a:pt x="1" y="7"/>
                  </a:cubicBezTo>
                  <a:cubicBezTo>
                    <a:pt x="1" y="7"/>
                    <a:pt x="1" y="7"/>
                    <a:pt x="4" y="4"/>
                  </a:cubicBezTo>
                  <a:cubicBezTo>
                    <a:pt x="7" y="2"/>
                    <a:pt x="11" y="0"/>
                    <a:pt x="17" y="0"/>
                  </a:cubicBezTo>
                  <a:cubicBezTo>
                    <a:pt x="21" y="0"/>
                    <a:pt x="25" y="1"/>
                    <a:pt x="28" y="3"/>
                  </a:cubicBezTo>
                  <a:cubicBezTo>
                    <a:pt x="32" y="6"/>
                    <a:pt x="33" y="9"/>
                    <a:pt x="33" y="13"/>
                  </a:cubicBezTo>
                  <a:cubicBezTo>
                    <a:pt x="33" y="15"/>
                    <a:pt x="33" y="17"/>
                    <a:pt x="32" y="18"/>
                  </a:cubicBezTo>
                  <a:cubicBezTo>
                    <a:pt x="31" y="20"/>
                    <a:pt x="29" y="22"/>
                    <a:pt x="26" y="24"/>
                  </a:cubicBezTo>
                  <a:cubicBezTo>
                    <a:pt x="24" y="26"/>
                    <a:pt x="23" y="27"/>
                    <a:pt x="22" y="28"/>
                  </a:cubicBezTo>
                  <a:cubicBezTo>
                    <a:pt x="21" y="29"/>
                    <a:pt x="21" y="31"/>
                    <a:pt x="21" y="32"/>
                  </a:cubicBezTo>
                  <a:close/>
                  <a:moveTo>
                    <a:pt x="9" y="41"/>
                  </a:moveTo>
                  <a:cubicBezTo>
                    <a:pt x="9" y="38"/>
                    <a:pt x="12" y="35"/>
                    <a:pt x="15" y="35"/>
                  </a:cubicBezTo>
                  <a:cubicBezTo>
                    <a:pt x="19" y="35"/>
                    <a:pt x="22" y="38"/>
                    <a:pt x="22" y="41"/>
                  </a:cubicBezTo>
                  <a:cubicBezTo>
                    <a:pt x="22" y="44"/>
                    <a:pt x="19" y="46"/>
                    <a:pt x="15" y="46"/>
                  </a:cubicBezTo>
                  <a:cubicBezTo>
                    <a:pt x="12" y="46"/>
                    <a:pt x="9" y="44"/>
                    <a:pt x="9" y="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44"/>
            <p:cNvSpPr>
              <a:spLocks noEditPoints="1"/>
            </p:cNvSpPr>
            <p:nvPr/>
          </p:nvSpPr>
          <p:spPr bwMode="auto">
            <a:xfrm>
              <a:off x="8730215" y="2969752"/>
              <a:ext cx="130502" cy="182368"/>
            </a:xfrm>
            <a:custGeom>
              <a:avLst/>
              <a:gdLst>
                <a:gd name="T0" fmla="*/ 21 w 33"/>
                <a:gd name="T1" fmla="*/ 32 h 46"/>
                <a:gd name="T2" fmla="*/ 19 w 33"/>
                <a:gd name="T3" fmla="*/ 32 h 46"/>
                <a:gd name="T4" fmla="*/ 9 w 33"/>
                <a:gd name="T5" fmla="*/ 32 h 46"/>
                <a:gd name="T6" fmla="*/ 9 w 33"/>
                <a:gd name="T7" fmla="*/ 27 h 46"/>
                <a:gd name="T8" fmla="*/ 10 w 33"/>
                <a:gd name="T9" fmla="*/ 26 h 46"/>
                <a:gd name="T10" fmla="*/ 12 w 33"/>
                <a:gd name="T11" fmla="*/ 23 h 46"/>
                <a:gd name="T12" fmla="*/ 18 w 33"/>
                <a:gd name="T13" fmla="*/ 17 h 46"/>
                <a:gd name="T14" fmla="*/ 20 w 33"/>
                <a:gd name="T15" fmla="*/ 13 h 46"/>
                <a:gd name="T16" fmla="*/ 19 w 33"/>
                <a:gd name="T17" fmla="*/ 11 h 46"/>
                <a:gd name="T18" fmla="*/ 16 w 33"/>
                <a:gd name="T19" fmla="*/ 10 h 46"/>
                <a:gd name="T20" fmla="*/ 13 w 33"/>
                <a:gd name="T21" fmla="*/ 11 h 46"/>
                <a:gd name="T22" fmla="*/ 11 w 33"/>
                <a:gd name="T23" fmla="*/ 16 h 46"/>
                <a:gd name="T24" fmla="*/ 9 w 33"/>
                <a:gd name="T25" fmla="*/ 16 h 46"/>
                <a:gd name="T26" fmla="*/ 1 w 33"/>
                <a:gd name="T27" fmla="*/ 7 h 46"/>
                <a:gd name="T28" fmla="*/ 4 w 33"/>
                <a:gd name="T29" fmla="*/ 4 h 46"/>
                <a:gd name="T30" fmla="*/ 17 w 33"/>
                <a:gd name="T31" fmla="*/ 0 h 46"/>
                <a:gd name="T32" fmla="*/ 28 w 33"/>
                <a:gd name="T33" fmla="*/ 3 h 46"/>
                <a:gd name="T34" fmla="*/ 33 w 33"/>
                <a:gd name="T35" fmla="*/ 13 h 46"/>
                <a:gd name="T36" fmla="*/ 32 w 33"/>
                <a:gd name="T37" fmla="*/ 18 h 46"/>
                <a:gd name="T38" fmla="*/ 26 w 33"/>
                <a:gd name="T39" fmla="*/ 24 h 46"/>
                <a:gd name="T40" fmla="*/ 22 w 33"/>
                <a:gd name="T41" fmla="*/ 28 h 46"/>
                <a:gd name="T42" fmla="*/ 21 w 33"/>
                <a:gd name="T43" fmla="*/ 32 h 46"/>
                <a:gd name="T44" fmla="*/ 9 w 33"/>
                <a:gd name="T45" fmla="*/ 41 h 46"/>
                <a:gd name="T46" fmla="*/ 15 w 33"/>
                <a:gd name="T47" fmla="*/ 35 h 46"/>
                <a:gd name="T48" fmla="*/ 21 w 33"/>
                <a:gd name="T49" fmla="*/ 41 h 46"/>
                <a:gd name="T50" fmla="*/ 15 w 33"/>
                <a:gd name="T51" fmla="*/ 46 h 46"/>
                <a:gd name="T52" fmla="*/ 9 w 33"/>
                <a:gd name="T53" fmla="*/ 4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" h="46">
                  <a:moveTo>
                    <a:pt x="21" y="32"/>
                  </a:moveTo>
                  <a:cubicBezTo>
                    <a:pt x="19" y="32"/>
                    <a:pt x="19" y="32"/>
                    <a:pt x="19" y="32"/>
                  </a:cubicBezTo>
                  <a:cubicBezTo>
                    <a:pt x="14" y="32"/>
                    <a:pt x="9" y="32"/>
                    <a:pt x="9" y="32"/>
                  </a:cubicBezTo>
                  <a:cubicBezTo>
                    <a:pt x="9" y="31"/>
                    <a:pt x="9" y="29"/>
                    <a:pt x="9" y="27"/>
                  </a:cubicBezTo>
                  <a:cubicBezTo>
                    <a:pt x="9" y="27"/>
                    <a:pt x="9" y="27"/>
                    <a:pt x="10" y="26"/>
                  </a:cubicBezTo>
                  <a:cubicBezTo>
                    <a:pt x="10" y="25"/>
                    <a:pt x="11" y="24"/>
                    <a:pt x="12" y="23"/>
                  </a:cubicBezTo>
                  <a:cubicBezTo>
                    <a:pt x="13" y="22"/>
                    <a:pt x="15" y="20"/>
                    <a:pt x="18" y="17"/>
                  </a:cubicBezTo>
                  <a:cubicBezTo>
                    <a:pt x="20" y="16"/>
                    <a:pt x="20" y="15"/>
                    <a:pt x="20" y="13"/>
                  </a:cubicBezTo>
                  <a:cubicBezTo>
                    <a:pt x="20" y="12"/>
                    <a:pt x="20" y="11"/>
                    <a:pt x="19" y="11"/>
                  </a:cubicBezTo>
                  <a:cubicBezTo>
                    <a:pt x="19" y="10"/>
                    <a:pt x="18" y="10"/>
                    <a:pt x="16" y="10"/>
                  </a:cubicBezTo>
                  <a:cubicBezTo>
                    <a:pt x="15" y="10"/>
                    <a:pt x="14" y="10"/>
                    <a:pt x="13" y="11"/>
                  </a:cubicBezTo>
                  <a:cubicBezTo>
                    <a:pt x="12" y="12"/>
                    <a:pt x="11" y="14"/>
                    <a:pt x="11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3" y="15"/>
                    <a:pt x="0" y="11"/>
                    <a:pt x="1" y="7"/>
                  </a:cubicBezTo>
                  <a:cubicBezTo>
                    <a:pt x="1" y="7"/>
                    <a:pt x="1" y="7"/>
                    <a:pt x="4" y="4"/>
                  </a:cubicBezTo>
                  <a:cubicBezTo>
                    <a:pt x="6" y="2"/>
                    <a:pt x="11" y="0"/>
                    <a:pt x="17" y="0"/>
                  </a:cubicBezTo>
                  <a:cubicBezTo>
                    <a:pt x="21" y="0"/>
                    <a:pt x="25" y="1"/>
                    <a:pt x="28" y="3"/>
                  </a:cubicBezTo>
                  <a:cubicBezTo>
                    <a:pt x="31" y="6"/>
                    <a:pt x="33" y="9"/>
                    <a:pt x="33" y="13"/>
                  </a:cubicBezTo>
                  <a:cubicBezTo>
                    <a:pt x="33" y="15"/>
                    <a:pt x="33" y="17"/>
                    <a:pt x="32" y="18"/>
                  </a:cubicBezTo>
                  <a:cubicBezTo>
                    <a:pt x="31" y="20"/>
                    <a:pt x="29" y="22"/>
                    <a:pt x="26" y="24"/>
                  </a:cubicBezTo>
                  <a:cubicBezTo>
                    <a:pt x="24" y="26"/>
                    <a:pt x="22" y="27"/>
                    <a:pt x="22" y="28"/>
                  </a:cubicBezTo>
                  <a:cubicBezTo>
                    <a:pt x="21" y="29"/>
                    <a:pt x="21" y="31"/>
                    <a:pt x="21" y="32"/>
                  </a:cubicBezTo>
                  <a:close/>
                  <a:moveTo>
                    <a:pt x="9" y="41"/>
                  </a:moveTo>
                  <a:cubicBezTo>
                    <a:pt x="9" y="38"/>
                    <a:pt x="12" y="35"/>
                    <a:pt x="15" y="35"/>
                  </a:cubicBezTo>
                  <a:cubicBezTo>
                    <a:pt x="19" y="35"/>
                    <a:pt x="21" y="38"/>
                    <a:pt x="21" y="41"/>
                  </a:cubicBezTo>
                  <a:cubicBezTo>
                    <a:pt x="21" y="44"/>
                    <a:pt x="19" y="46"/>
                    <a:pt x="15" y="46"/>
                  </a:cubicBezTo>
                  <a:cubicBezTo>
                    <a:pt x="12" y="46"/>
                    <a:pt x="9" y="44"/>
                    <a:pt x="9" y="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45"/>
            <p:cNvSpPr/>
            <p:nvPr/>
          </p:nvSpPr>
          <p:spPr bwMode="auto">
            <a:xfrm>
              <a:off x="9605246" y="2941308"/>
              <a:ext cx="281081" cy="162291"/>
            </a:xfrm>
            <a:custGeom>
              <a:avLst/>
              <a:gdLst>
                <a:gd name="T0" fmla="*/ 46 w 71"/>
                <a:gd name="T1" fmla="*/ 41 h 41"/>
                <a:gd name="T2" fmla="*/ 60 w 71"/>
                <a:gd name="T3" fmla="*/ 31 h 41"/>
                <a:gd name="T4" fmla="*/ 69 w 71"/>
                <a:gd name="T5" fmla="*/ 10 h 41"/>
                <a:gd name="T6" fmla="*/ 62 w 71"/>
                <a:gd name="T7" fmla="*/ 0 h 41"/>
                <a:gd name="T8" fmla="*/ 46 w 71"/>
                <a:gd name="T9" fmla="*/ 0 h 41"/>
                <a:gd name="T10" fmla="*/ 25 w 71"/>
                <a:gd name="T11" fmla="*/ 0 h 41"/>
                <a:gd name="T12" fmla="*/ 8 w 71"/>
                <a:gd name="T13" fmla="*/ 0 h 41"/>
                <a:gd name="T14" fmla="*/ 2 w 71"/>
                <a:gd name="T15" fmla="*/ 10 h 41"/>
                <a:gd name="T16" fmla="*/ 10 w 71"/>
                <a:gd name="T17" fmla="*/ 31 h 41"/>
                <a:gd name="T18" fmla="*/ 25 w 71"/>
                <a:gd name="T19" fmla="*/ 41 h 41"/>
                <a:gd name="T20" fmla="*/ 46 w 71"/>
                <a:gd name="T2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41">
                  <a:moveTo>
                    <a:pt x="46" y="41"/>
                  </a:moveTo>
                  <a:cubicBezTo>
                    <a:pt x="52" y="41"/>
                    <a:pt x="58" y="36"/>
                    <a:pt x="60" y="31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71" y="5"/>
                    <a:pt x="68" y="0"/>
                    <a:pt x="62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0" y="0"/>
                    <a:pt x="31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5"/>
                    <a:pt x="2" y="10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3" y="36"/>
                    <a:pt x="19" y="41"/>
                    <a:pt x="25" y="41"/>
                  </a:cubicBezTo>
                  <a:lnTo>
                    <a:pt x="46" y="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Oval 146"/>
            <p:cNvSpPr>
              <a:spLocks noChangeArrowheads="1"/>
            </p:cNvSpPr>
            <p:nvPr/>
          </p:nvSpPr>
          <p:spPr bwMode="auto">
            <a:xfrm>
              <a:off x="9653766" y="3147100"/>
              <a:ext cx="46847" cy="4852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Oval 147"/>
            <p:cNvSpPr>
              <a:spLocks noChangeArrowheads="1"/>
            </p:cNvSpPr>
            <p:nvPr/>
          </p:nvSpPr>
          <p:spPr bwMode="auto">
            <a:xfrm>
              <a:off x="9779249" y="3147100"/>
              <a:ext cx="48520" cy="4852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48"/>
            <p:cNvSpPr/>
            <p:nvPr/>
          </p:nvSpPr>
          <p:spPr bwMode="auto">
            <a:xfrm>
              <a:off x="9503187" y="2981463"/>
              <a:ext cx="336293" cy="162291"/>
            </a:xfrm>
            <a:custGeom>
              <a:avLst/>
              <a:gdLst>
                <a:gd name="T0" fmla="*/ 35 w 85"/>
                <a:gd name="T1" fmla="*/ 41 h 41"/>
                <a:gd name="T2" fmla="*/ 31 w 85"/>
                <a:gd name="T3" fmla="*/ 39 h 41"/>
                <a:gd name="T4" fmla="*/ 18 w 85"/>
                <a:gd name="T5" fmla="*/ 7 h 41"/>
                <a:gd name="T6" fmla="*/ 4 w 85"/>
                <a:gd name="T7" fmla="*/ 7 h 41"/>
                <a:gd name="T8" fmla="*/ 0 w 85"/>
                <a:gd name="T9" fmla="*/ 3 h 41"/>
                <a:gd name="T10" fmla="*/ 4 w 85"/>
                <a:gd name="T11" fmla="*/ 0 h 41"/>
                <a:gd name="T12" fmla="*/ 20 w 85"/>
                <a:gd name="T13" fmla="*/ 0 h 41"/>
                <a:gd name="T14" fmla="*/ 23 w 85"/>
                <a:gd name="T15" fmla="*/ 2 h 41"/>
                <a:gd name="T16" fmla="*/ 37 w 85"/>
                <a:gd name="T17" fmla="*/ 34 h 41"/>
                <a:gd name="T18" fmla="*/ 81 w 85"/>
                <a:gd name="T19" fmla="*/ 34 h 41"/>
                <a:gd name="T20" fmla="*/ 85 w 85"/>
                <a:gd name="T21" fmla="*/ 37 h 41"/>
                <a:gd name="T22" fmla="*/ 81 w 85"/>
                <a:gd name="T23" fmla="*/ 41 h 41"/>
                <a:gd name="T24" fmla="*/ 35 w 85"/>
                <a:gd name="T2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41">
                  <a:moveTo>
                    <a:pt x="35" y="41"/>
                  </a:moveTo>
                  <a:cubicBezTo>
                    <a:pt x="31" y="39"/>
                    <a:pt x="31" y="39"/>
                    <a:pt x="31" y="39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3" y="34"/>
                    <a:pt x="85" y="35"/>
                    <a:pt x="85" y="37"/>
                  </a:cubicBezTo>
                  <a:cubicBezTo>
                    <a:pt x="85" y="39"/>
                    <a:pt x="83" y="41"/>
                    <a:pt x="81" y="41"/>
                  </a:cubicBezTo>
                  <a:lnTo>
                    <a:pt x="35" y="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49"/>
            <p:cNvSpPr>
              <a:spLocks noEditPoints="1"/>
            </p:cNvSpPr>
            <p:nvPr/>
          </p:nvSpPr>
          <p:spPr bwMode="auto">
            <a:xfrm>
              <a:off x="9103317" y="2909520"/>
              <a:ext cx="272716" cy="274388"/>
            </a:xfrm>
            <a:custGeom>
              <a:avLst/>
              <a:gdLst>
                <a:gd name="T0" fmla="*/ 35 w 69"/>
                <a:gd name="T1" fmla="*/ 22 h 69"/>
                <a:gd name="T2" fmla="*/ 35 w 69"/>
                <a:gd name="T3" fmla="*/ 22 h 69"/>
                <a:gd name="T4" fmla="*/ 40 w 69"/>
                <a:gd name="T5" fmla="*/ 20 h 69"/>
                <a:gd name="T6" fmla="*/ 43 w 69"/>
                <a:gd name="T7" fmla="*/ 15 h 69"/>
                <a:gd name="T8" fmla="*/ 40 w 69"/>
                <a:gd name="T9" fmla="*/ 9 h 69"/>
                <a:gd name="T10" fmla="*/ 35 w 69"/>
                <a:gd name="T11" fmla="*/ 7 h 69"/>
                <a:gd name="T12" fmla="*/ 29 w 69"/>
                <a:gd name="T13" fmla="*/ 9 h 69"/>
                <a:gd name="T14" fmla="*/ 31 w 69"/>
                <a:gd name="T15" fmla="*/ 11 h 69"/>
                <a:gd name="T16" fmla="*/ 29 w 69"/>
                <a:gd name="T17" fmla="*/ 9 h 69"/>
                <a:gd name="T18" fmla="*/ 27 w 69"/>
                <a:gd name="T19" fmla="*/ 15 h 69"/>
                <a:gd name="T20" fmla="*/ 29 w 69"/>
                <a:gd name="T21" fmla="*/ 20 h 69"/>
                <a:gd name="T22" fmla="*/ 35 w 69"/>
                <a:gd name="T23" fmla="*/ 22 h 69"/>
                <a:gd name="T24" fmla="*/ 43 w 69"/>
                <a:gd name="T25" fmla="*/ 56 h 69"/>
                <a:gd name="T26" fmla="*/ 43 w 69"/>
                <a:gd name="T27" fmla="*/ 56 h 69"/>
                <a:gd name="T28" fmla="*/ 42 w 69"/>
                <a:gd name="T29" fmla="*/ 52 h 69"/>
                <a:gd name="T30" fmla="*/ 42 w 69"/>
                <a:gd name="T31" fmla="*/ 23 h 69"/>
                <a:gd name="T32" fmla="*/ 23 w 69"/>
                <a:gd name="T33" fmla="*/ 23 h 69"/>
                <a:gd name="T34" fmla="*/ 23 w 69"/>
                <a:gd name="T35" fmla="*/ 29 h 69"/>
                <a:gd name="T36" fmla="*/ 26 w 69"/>
                <a:gd name="T37" fmla="*/ 29 h 69"/>
                <a:gd name="T38" fmla="*/ 27 w 69"/>
                <a:gd name="T39" fmla="*/ 29 h 69"/>
                <a:gd name="T40" fmla="*/ 27 w 69"/>
                <a:gd name="T41" fmla="*/ 29 h 69"/>
                <a:gd name="T42" fmla="*/ 27 w 69"/>
                <a:gd name="T43" fmla="*/ 29 h 69"/>
                <a:gd name="T44" fmla="*/ 28 w 69"/>
                <a:gd name="T45" fmla="*/ 32 h 69"/>
                <a:gd name="T46" fmla="*/ 28 w 69"/>
                <a:gd name="T47" fmla="*/ 52 h 69"/>
                <a:gd name="T48" fmla="*/ 27 w 69"/>
                <a:gd name="T49" fmla="*/ 55 h 69"/>
                <a:gd name="T50" fmla="*/ 27 w 69"/>
                <a:gd name="T51" fmla="*/ 56 h 69"/>
                <a:gd name="T52" fmla="*/ 26 w 69"/>
                <a:gd name="T53" fmla="*/ 56 h 69"/>
                <a:gd name="T54" fmla="*/ 23 w 69"/>
                <a:gd name="T55" fmla="*/ 56 h 69"/>
                <a:gd name="T56" fmla="*/ 23 w 69"/>
                <a:gd name="T57" fmla="*/ 62 h 69"/>
                <a:gd name="T58" fmla="*/ 46 w 69"/>
                <a:gd name="T59" fmla="*/ 62 h 69"/>
                <a:gd name="T60" fmla="*/ 46 w 69"/>
                <a:gd name="T61" fmla="*/ 59 h 69"/>
                <a:gd name="T62" fmla="*/ 46 w 69"/>
                <a:gd name="T63" fmla="*/ 58 h 69"/>
                <a:gd name="T64" fmla="*/ 46 w 69"/>
                <a:gd name="T65" fmla="*/ 56 h 69"/>
                <a:gd name="T66" fmla="*/ 44 w 69"/>
                <a:gd name="T67" fmla="*/ 56 h 69"/>
                <a:gd name="T68" fmla="*/ 43 w 69"/>
                <a:gd name="T69" fmla="*/ 56 h 69"/>
                <a:gd name="T70" fmla="*/ 35 w 69"/>
                <a:gd name="T71" fmla="*/ 0 h 69"/>
                <a:gd name="T72" fmla="*/ 0 w 69"/>
                <a:gd name="T73" fmla="*/ 34 h 69"/>
                <a:gd name="T74" fmla="*/ 35 w 69"/>
                <a:gd name="T75" fmla="*/ 69 h 69"/>
                <a:gd name="T76" fmla="*/ 69 w 69"/>
                <a:gd name="T77" fmla="*/ 34 h 69"/>
                <a:gd name="T78" fmla="*/ 35 w 69"/>
                <a:gd name="T79" fmla="*/ 0 h 69"/>
                <a:gd name="T80" fmla="*/ 35 w 69"/>
                <a:gd name="T81" fmla="*/ 64 h 69"/>
                <a:gd name="T82" fmla="*/ 5 w 69"/>
                <a:gd name="T83" fmla="*/ 34 h 69"/>
                <a:gd name="T84" fmla="*/ 35 w 69"/>
                <a:gd name="T85" fmla="*/ 4 h 69"/>
                <a:gd name="T86" fmla="*/ 65 w 69"/>
                <a:gd name="T87" fmla="*/ 34 h 69"/>
                <a:gd name="T88" fmla="*/ 35 w 69"/>
                <a:gd name="T89" fmla="*/ 6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9" h="69">
                  <a:moveTo>
                    <a:pt x="35" y="22"/>
                  </a:moveTo>
                  <a:cubicBezTo>
                    <a:pt x="35" y="22"/>
                    <a:pt x="35" y="22"/>
                    <a:pt x="35" y="22"/>
                  </a:cubicBezTo>
                  <a:cubicBezTo>
                    <a:pt x="37" y="22"/>
                    <a:pt x="39" y="22"/>
                    <a:pt x="40" y="20"/>
                  </a:cubicBezTo>
                  <a:cubicBezTo>
                    <a:pt x="42" y="19"/>
                    <a:pt x="43" y="17"/>
                    <a:pt x="43" y="15"/>
                  </a:cubicBezTo>
                  <a:cubicBezTo>
                    <a:pt x="43" y="12"/>
                    <a:pt x="42" y="10"/>
                    <a:pt x="40" y="9"/>
                  </a:cubicBezTo>
                  <a:cubicBezTo>
                    <a:pt x="39" y="7"/>
                    <a:pt x="37" y="7"/>
                    <a:pt x="35" y="7"/>
                  </a:cubicBezTo>
                  <a:cubicBezTo>
                    <a:pt x="33" y="7"/>
                    <a:pt x="31" y="7"/>
                    <a:pt x="29" y="9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10"/>
                    <a:pt x="27" y="12"/>
                    <a:pt x="27" y="15"/>
                  </a:cubicBezTo>
                  <a:cubicBezTo>
                    <a:pt x="27" y="17"/>
                    <a:pt x="28" y="19"/>
                    <a:pt x="29" y="20"/>
                  </a:cubicBezTo>
                  <a:cubicBezTo>
                    <a:pt x="31" y="22"/>
                    <a:pt x="33" y="22"/>
                    <a:pt x="35" y="22"/>
                  </a:cubicBezTo>
                  <a:close/>
                  <a:moveTo>
                    <a:pt x="43" y="56"/>
                  </a:moveTo>
                  <a:cubicBezTo>
                    <a:pt x="43" y="56"/>
                    <a:pt x="43" y="56"/>
                    <a:pt x="43" y="56"/>
                  </a:cubicBezTo>
                  <a:cubicBezTo>
                    <a:pt x="42" y="55"/>
                    <a:pt x="42" y="54"/>
                    <a:pt x="42" y="52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7" y="29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30"/>
                    <a:pt x="28" y="31"/>
                    <a:pt x="28" y="3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8" y="54"/>
                    <a:pt x="28" y="54"/>
                    <a:pt x="27" y="55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6"/>
                    <a:pt x="27" y="56"/>
                    <a:pt x="26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56"/>
                    <a:pt x="43" y="56"/>
                    <a:pt x="43" y="56"/>
                  </a:cubicBezTo>
                  <a:close/>
                  <a:moveTo>
                    <a:pt x="35" y="0"/>
                  </a:moveTo>
                  <a:cubicBezTo>
                    <a:pt x="16" y="0"/>
                    <a:pt x="0" y="15"/>
                    <a:pt x="0" y="34"/>
                  </a:cubicBezTo>
                  <a:cubicBezTo>
                    <a:pt x="0" y="53"/>
                    <a:pt x="16" y="69"/>
                    <a:pt x="35" y="69"/>
                  </a:cubicBezTo>
                  <a:cubicBezTo>
                    <a:pt x="54" y="69"/>
                    <a:pt x="69" y="53"/>
                    <a:pt x="69" y="34"/>
                  </a:cubicBezTo>
                  <a:cubicBezTo>
                    <a:pt x="69" y="15"/>
                    <a:pt x="54" y="0"/>
                    <a:pt x="35" y="0"/>
                  </a:cubicBezTo>
                  <a:close/>
                  <a:moveTo>
                    <a:pt x="35" y="64"/>
                  </a:moveTo>
                  <a:cubicBezTo>
                    <a:pt x="18" y="64"/>
                    <a:pt x="5" y="51"/>
                    <a:pt x="5" y="34"/>
                  </a:cubicBezTo>
                  <a:cubicBezTo>
                    <a:pt x="5" y="17"/>
                    <a:pt x="18" y="4"/>
                    <a:pt x="35" y="4"/>
                  </a:cubicBezTo>
                  <a:cubicBezTo>
                    <a:pt x="52" y="4"/>
                    <a:pt x="65" y="17"/>
                    <a:pt x="65" y="34"/>
                  </a:cubicBezTo>
                  <a:cubicBezTo>
                    <a:pt x="65" y="51"/>
                    <a:pt x="52" y="64"/>
                    <a:pt x="35" y="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Oval 150"/>
            <p:cNvSpPr>
              <a:spLocks noChangeArrowheads="1"/>
            </p:cNvSpPr>
            <p:nvPr/>
          </p:nvSpPr>
          <p:spPr bwMode="auto">
            <a:xfrm>
              <a:off x="10100484" y="3155465"/>
              <a:ext cx="46847" cy="4684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Oval 151"/>
            <p:cNvSpPr>
              <a:spLocks noChangeArrowheads="1"/>
            </p:cNvSpPr>
            <p:nvPr/>
          </p:nvSpPr>
          <p:spPr bwMode="auto">
            <a:xfrm>
              <a:off x="10227639" y="3155465"/>
              <a:ext cx="46847" cy="4684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52"/>
            <p:cNvSpPr/>
            <p:nvPr/>
          </p:nvSpPr>
          <p:spPr bwMode="auto">
            <a:xfrm>
              <a:off x="9949905" y="2984809"/>
              <a:ext cx="332947" cy="167310"/>
            </a:xfrm>
            <a:custGeom>
              <a:avLst/>
              <a:gdLst>
                <a:gd name="T0" fmla="*/ 34 w 84"/>
                <a:gd name="T1" fmla="*/ 42 h 42"/>
                <a:gd name="T2" fmla="*/ 31 w 84"/>
                <a:gd name="T3" fmla="*/ 40 h 42"/>
                <a:gd name="T4" fmla="*/ 18 w 84"/>
                <a:gd name="T5" fmla="*/ 8 h 42"/>
                <a:gd name="T6" fmla="*/ 3 w 84"/>
                <a:gd name="T7" fmla="*/ 8 h 42"/>
                <a:gd name="T8" fmla="*/ 0 w 84"/>
                <a:gd name="T9" fmla="*/ 4 h 42"/>
                <a:gd name="T10" fmla="*/ 3 w 84"/>
                <a:gd name="T11" fmla="*/ 0 h 42"/>
                <a:gd name="T12" fmla="*/ 20 w 84"/>
                <a:gd name="T13" fmla="*/ 0 h 42"/>
                <a:gd name="T14" fmla="*/ 23 w 84"/>
                <a:gd name="T15" fmla="*/ 3 h 42"/>
                <a:gd name="T16" fmla="*/ 37 w 84"/>
                <a:gd name="T17" fmla="*/ 35 h 42"/>
                <a:gd name="T18" fmla="*/ 81 w 84"/>
                <a:gd name="T19" fmla="*/ 35 h 42"/>
                <a:gd name="T20" fmla="*/ 84 w 84"/>
                <a:gd name="T21" fmla="*/ 38 h 42"/>
                <a:gd name="T22" fmla="*/ 81 w 84"/>
                <a:gd name="T23" fmla="*/ 42 h 42"/>
                <a:gd name="T24" fmla="*/ 34 w 84"/>
                <a:gd name="T2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42">
                  <a:moveTo>
                    <a:pt x="34" y="42"/>
                  </a:moveTo>
                  <a:cubicBezTo>
                    <a:pt x="31" y="40"/>
                    <a:pt x="31" y="40"/>
                    <a:pt x="31" y="40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3" y="35"/>
                    <a:pt x="84" y="36"/>
                    <a:pt x="84" y="38"/>
                  </a:cubicBezTo>
                  <a:cubicBezTo>
                    <a:pt x="84" y="40"/>
                    <a:pt x="83" y="42"/>
                    <a:pt x="81" y="42"/>
                  </a:cubicBezTo>
                  <a:lnTo>
                    <a:pt x="34" y="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53"/>
            <p:cNvSpPr/>
            <p:nvPr/>
          </p:nvSpPr>
          <p:spPr bwMode="auto">
            <a:xfrm>
              <a:off x="10053637" y="2949674"/>
              <a:ext cx="276062" cy="162291"/>
            </a:xfrm>
            <a:custGeom>
              <a:avLst/>
              <a:gdLst>
                <a:gd name="T0" fmla="*/ 47 w 70"/>
                <a:gd name="T1" fmla="*/ 21 h 41"/>
                <a:gd name="T2" fmla="*/ 60 w 70"/>
                <a:gd name="T3" fmla="*/ 9 h 41"/>
                <a:gd name="T4" fmla="*/ 68 w 70"/>
                <a:gd name="T5" fmla="*/ 11 h 41"/>
                <a:gd name="T6" fmla="*/ 68 w 70"/>
                <a:gd name="T7" fmla="*/ 10 h 41"/>
                <a:gd name="T8" fmla="*/ 62 w 70"/>
                <a:gd name="T9" fmla="*/ 0 h 41"/>
                <a:gd name="T10" fmla="*/ 45 w 70"/>
                <a:gd name="T11" fmla="*/ 0 h 41"/>
                <a:gd name="T12" fmla="*/ 25 w 70"/>
                <a:gd name="T13" fmla="*/ 0 h 41"/>
                <a:gd name="T14" fmla="*/ 8 w 70"/>
                <a:gd name="T15" fmla="*/ 0 h 41"/>
                <a:gd name="T16" fmla="*/ 2 w 70"/>
                <a:gd name="T17" fmla="*/ 10 h 41"/>
                <a:gd name="T18" fmla="*/ 10 w 70"/>
                <a:gd name="T19" fmla="*/ 31 h 41"/>
                <a:gd name="T20" fmla="*/ 24 w 70"/>
                <a:gd name="T21" fmla="*/ 41 h 41"/>
                <a:gd name="T22" fmla="*/ 46 w 70"/>
                <a:gd name="T23" fmla="*/ 41 h 41"/>
                <a:gd name="T24" fmla="*/ 58 w 70"/>
                <a:gd name="T25" fmla="*/ 34 h 41"/>
                <a:gd name="T26" fmla="*/ 47 w 70"/>
                <a:gd name="T2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41">
                  <a:moveTo>
                    <a:pt x="47" y="21"/>
                  </a:moveTo>
                  <a:cubicBezTo>
                    <a:pt x="47" y="14"/>
                    <a:pt x="53" y="9"/>
                    <a:pt x="60" y="9"/>
                  </a:cubicBezTo>
                  <a:cubicBezTo>
                    <a:pt x="63" y="9"/>
                    <a:pt x="66" y="10"/>
                    <a:pt x="68" y="11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70" y="5"/>
                    <a:pt x="68" y="0"/>
                    <a:pt x="6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0" y="0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5"/>
                    <a:pt x="2" y="10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2" y="36"/>
                    <a:pt x="19" y="41"/>
                    <a:pt x="24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50" y="41"/>
                    <a:pt x="55" y="38"/>
                    <a:pt x="58" y="34"/>
                  </a:cubicBezTo>
                  <a:cubicBezTo>
                    <a:pt x="52" y="33"/>
                    <a:pt x="47" y="28"/>
                    <a:pt x="47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54"/>
            <p:cNvSpPr>
              <a:spLocks noEditPoints="1"/>
            </p:cNvSpPr>
            <p:nvPr/>
          </p:nvSpPr>
          <p:spPr bwMode="auto">
            <a:xfrm>
              <a:off x="10246043" y="2993175"/>
              <a:ext cx="87001" cy="83655"/>
            </a:xfrm>
            <a:custGeom>
              <a:avLst/>
              <a:gdLst>
                <a:gd name="T0" fmla="*/ 18 w 22"/>
                <a:gd name="T1" fmla="*/ 2 h 21"/>
                <a:gd name="T2" fmla="*/ 11 w 22"/>
                <a:gd name="T3" fmla="*/ 0 h 21"/>
                <a:gd name="T4" fmla="*/ 0 w 22"/>
                <a:gd name="T5" fmla="*/ 10 h 21"/>
                <a:gd name="T6" fmla="*/ 10 w 22"/>
                <a:gd name="T7" fmla="*/ 21 h 21"/>
                <a:gd name="T8" fmla="*/ 11 w 22"/>
                <a:gd name="T9" fmla="*/ 21 h 21"/>
                <a:gd name="T10" fmla="*/ 22 w 22"/>
                <a:gd name="T11" fmla="*/ 10 h 21"/>
                <a:gd name="T12" fmla="*/ 18 w 22"/>
                <a:gd name="T13" fmla="*/ 2 h 21"/>
                <a:gd name="T14" fmla="*/ 14 w 22"/>
                <a:gd name="T15" fmla="*/ 12 h 21"/>
                <a:gd name="T16" fmla="*/ 18 w 22"/>
                <a:gd name="T17" fmla="*/ 15 h 21"/>
                <a:gd name="T18" fmla="*/ 18 w 22"/>
                <a:gd name="T19" fmla="*/ 17 h 21"/>
                <a:gd name="T20" fmla="*/ 17 w 22"/>
                <a:gd name="T21" fmla="*/ 18 h 21"/>
                <a:gd name="T22" fmla="*/ 16 w 22"/>
                <a:gd name="T23" fmla="*/ 17 h 21"/>
                <a:gd name="T24" fmla="*/ 13 w 22"/>
                <a:gd name="T25" fmla="*/ 15 h 21"/>
                <a:gd name="T26" fmla="*/ 11 w 22"/>
                <a:gd name="T27" fmla="*/ 13 h 21"/>
                <a:gd name="T28" fmla="*/ 6 w 22"/>
                <a:gd name="T29" fmla="*/ 17 h 21"/>
                <a:gd name="T30" fmla="*/ 5 w 22"/>
                <a:gd name="T31" fmla="*/ 18 h 21"/>
                <a:gd name="T32" fmla="*/ 4 w 22"/>
                <a:gd name="T33" fmla="*/ 17 h 21"/>
                <a:gd name="T34" fmla="*/ 4 w 22"/>
                <a:gd name="T35" fmla="*/ 15 h 21"/>
                <a:gd name="T36" fmla="*/ 9 w 22"/>
                <a:gd name="T37" fmla="*/ 10 h 21"/>
                <a:gd name="T38" fmla="*/ 4 w 22"/>
                <a:gd name="T39" fmla="*/ 6 h 21"/>
                <a:gd name="T40" fmla="*/ 4 w 22"/>
                <a:gd name="T41" fmla="*/ 4 h 21"/>
                <a:gd name="T42" fmla="*/ 6 w 22"/>
                <a:gd name="T43" fmla="*/ 4 h 21"/>
                <a:gd name="T44" fmla="*/ 11 w 22"/>
                <a:gd name="T45" fmla="*/ 8 h 21"/>
                <a:gd name="T46" fmla="*/ 16 w 22"/>
                <a:gd name="T47" fmla="*/ 4 h 21"/>
                <a:gd name="T48" fmla="*/ 18 w 22"/>
                <a:gd name="T49" fmla="*/ 3 h 21"/>
                <a:gd name="T50" fmla="*/ 18 w 22"/>
                <a:gd name="T51" fmla="*/ 4 h 21"/>
                <a:gd name="T52" fmla="*/ 18 w 22"/>
                <a:gd name="T53" fmla="*/ 6 h 21"/>
                <a:gd name="T54" fmla="*/ 16 w 22"/>
                <a:gd name="T55" fmla="*/ 8 h 21"/>
                <a:gd name="T56" fmla="*/ 13 w 22"/>
                <a:gd name="T57" fmla="*/ 10 h 21"/>
                <a:gd name="T58" fmla="*/ 14 w 22"/>
                <a:gd name="T59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" h="21">
                  <a:moveTo>
                    <a:pt x="18" y="2"/>
                  </a:moveTo>
                  <a:cubicBezTo>
                    <a:pt x="16" y="1"/>
                    <a:pt x="14" y="0"/>
                    <a:pt x="11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6"/>
                    <a:pt x="5" y="21"/>
                    <a:pt x="10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7" y="21"/>
                    <a:pt x="22" y="16"/>
                    <a:pt x="22" y="10"/>
                  </a:cubicBezTo>
                  <a:cubicBezTo>
                    <a:pt x="22" y="7"/>
                    <a:pt x="20" y="4"/>
                    <a:pt x="18" y="2"/>
                  </a:cubicBezTo>
                  <a:close/>
                  <a:moveTo>
                    <a:pt x="14" y="12"/>
                  </a:moveTo>
                  <a:cubicBezTo>
                    <a:pt x="18" y="15"/>
                    <a:pt x="18" y="15"/>
                    <a:pt x="18" y="15"/>
                  </a:cubicBezTo>
                  <a:cubicBezTo>
                    <a:pt x="19" y="16"/>
                    <a:pt x="19" y="17"/>
                    <a:pt x="18" y="17"/>
                  </a:cubicBezTo>
                  <a:cubicBezTo>
                    <a:pt x="18" y="18"/>
                    <a:pt x="17" y="18"/>
                    <a:pt x="17" y="18"/>
                  </a:cubicBezTo>
                  <a:cubicBezTo>
                    <a:pt x="16" y="18"/>
                    <a:pt x="16" y="18"/>
                    <a:pt x="16" y="17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6" y="18"/>
                    <a:pt x="5" y="18"/>
                  </a:cubicBezTo>
                  <a:cubicBezTo>
                    <a:pt x="5" y="18"/>
                    <a:pt x="4" y="18"/>
                    <a:pt x="4" y="17"/>
                  </a:cubicBezTo>
                  <a:cubicBezTo>
                    <a:pt x="4" y="17"/>
                    <a:pt x="4" y="16"/>
                    <a:pt x="4" y="15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5" y="3"/>
                    <a:pt x="6" y="3"/>
                    <a:pt x="6" y="4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3"/>
                    <a:pt x="17" y="3"/>
                    <a:pt x="18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19" y="5"/>
                    <a:pt x="18" y="6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3" y="10"/>
                    <a:pt x="13" y="10"/>
                    <a:pt x="13" y="10"/>
                  </a:cubicBezTo>
                  <a:lnTo>
                    <a:pt x="14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55"/>
            <p:cNvSpPr>
              <a:spLocks noEditPoints="1"/>
            </p:cNvSpPr>
            <p:nvPr/>
          </p:nvSpPr>
          <p:spPr bwMode="auto">
            <a:xfrm>
              <a:off x="10440122" y="2914539"/>
              <a:ext cx="98713" cy="292793"/>
            </a:xfrm>
            <a:custGeom>
              <a:avLst/>
              <a:gdLst>
                <a:gd name="T0" fmla="*/ 21 w 25"/>
                <a:gd name="T1" fmla="*/ 0 h 74"/>
                <a:gd name="T2" fmla="*/ 4 w 25"/>
                <a:gd name="T3" fmla="*/ 0 h 74"/>
                <a:gd name="T4" fmla="*/ 0 w 25"/>
                <a:gd name="T5" fmla="*/ 1 h 74"/>
                <a:gd name="T6" fmla="*/ 0 w 25"/>
                <a:gd name="T7" fmla="*/ 73 h 74"/>
                <a:gd name="T8" fmla="*/ 4 w 25"/>
                <a:gd name="T9" fmla="*/ 74 h 74"/>
                <a:gd name="T10" fmla="*/ 21 w 25"/>
                <a:gd name="T11" fmla="*/ 74 h 74"/>
                <a:gd name="T12" fmla="*/ 25 w 25"/>
                <a:gd name="T13" fmla="*/ 73 h 74"/>
                <a:gd name="T14" fmla="*/ 25 w 25"/>
                <a:gd name="T15" fmla="*/ 1 h 74"/>
                <a:gd name="T16" fmla="*/ 21 w 25"/>
                <a:gd name="T17" fmla="*/ 0 h 74"/>
                <a:gd name="T18" fmla="*/ 22 w 25"/>
                <a:gd name="T19" fmla="*/ 65 h 74"/>
                <a:gd name="T20" fmla="*/ 22 w 25"/>
                <a:gd name="T21" fmla="*/ 66 h 74"/>
                <a:gd name="T22" fmla="*/ 4 w 25"/>
                <a:gd name="T23" fmla="*/ 66 h 74"/>
                <a:gd name="T24" fmla="*/ 4 w 25"/>
                <a:gd name="T25" fmla="*/ 65 h 74"/>
                <a:gd name="T26" fmla="*/ 4 w 25"/>
                <a:gd name="T27" fmla="*/ 63 h 74"/>
                <a:gd name="T28" fmla="*/ 4 w 25"/>
                <a:gd name="T29" fmla="*/ 63 h 74"/>
                <a:gd name="T30" fmla="*/ 22 w 25"/>
                <a:gd name="T31" fmla="*/ 63 h 74"/>
                <a:gd name="T32" fmla="*/ 22 w 25"/>
                <a:gd name="T33" fmla="*/ 63 h 74"/>
                <a:gd name="T34" fmla="*/ 22 w 25"/>
                <a:gd name="T35" fmla="*/ 65 h 74"/>
                <a:gd name="T36" fmla="*/ 22 w 25"/>
                <a:gd name="T37" fmla="*/ 21 h 74"/>
                <a:gd name="T38" fmla="*/ 22 w 25"/>
                <a:gd name="T39" fmla="*/ 22 h 74"/>
                <a:gd name="T40" fmla="*/ 4 w 25"/>
                <a:gd name="T41" fmla="*/ 22 h 74"/>
                <a:gd name="T42" fmla="*/ 4 w 25"/>
                <a:gd name="T43" fmla="*/ 21 h 74"/>
                <a:gd name="T44" fmla="*/ 4 w 25"/>
                <a:gd name="T45" fmla="*/ 19 h 74"/>
                <a:gd name="T46" fmla="*/ 4 w 25"/>
                <a:gd name="T47" fmla="*/ 19 h 74"/>
                <a:gd name="T48" fmla="*/ 22 w 25"/>
                <a:gd name="T49" fmla="*/ 19 h 74"/>
                <a:gd name="T50" fmla="*/ 22 w 25"/>
                <a:gd name="T51" fmla="*/ 19 h 74"/>
                <a:gd name="T52" fmla="*/ 22 w 25"/>
                <a:gd name="T53" fmla="*/ 21 h 74"/>
                <a:gd name="T54" fmla="*/ 22 w 25"/>
                <a:gd name="T55" fmla="*/ 12 h 74"/>
                <a:gd name="T56" fmla="*/ 22 w 25"/>
                <a:gd name="T57" fmla="*/ 13 h 74"/>
                <a:gd name="T58" fmla="*/ 4 w 25"/>
                <a:gd name="T59" fmla="*/ 13 h 74"/>
                <a:gd name="T60" fmla="*/ 4 w 25"/>
                <a:gd name="T61" fmla="*/ 12 h 74"/>
                <a:gd name="T62" fmla="*/ 4 w 25"/>
                <a:gd name="T63" fmla="*/ 10 h 74"/>
                <a:gd name="T64" fmla="*/ 4 w 25"/>
                <a:gd name="T65" fmla="*/ 10 h 74"/>
                <a:gd name="T66" fmla="*/ 22 w 25"/>
                <a:gd name="T67" fmla="*/ 10 h 74"/>
                <a:gd name="T68" fmla="*/ 22 w 25"/>
                <a:gd name="T69" fmla="*/ 10 h 74"/>
                <a:gd name="T70" fmla="*/ 22 w 25"/>
                <a:gd name="T71" fmla="*/ 1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" h="74">
                  <a:moveTo>
                    <a:pt x="2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4"/>
                    <a:pt x="2" y="74"/>
                    <a:pt x="4" y="74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3" y="74"/>
                    <a:pt x="25" y="74"/>
                    <a:pt x="25" y="7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0"/>
                    <a:pt x="23" y="0"/>
                    <a:pt x="21" y="0"/>
                  </a:cubicBezTo>
                  <a:close/>
                  <a:moveTo>
                    <a:pt x="22" y="65"/>
                  </a:moveTo>
                  <a:cubicBezTo>
                    <a:pt x="22" y="66"/>
                    <a:pt x="22" y="66"/>
                    <a:pt x="22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lnTo>
                    <a:pt x="22" y="65"/>
                  </a:lnTo>
                  <a:close/>
                  <a:moveTo>
                    <a:pt x="22" y="21"/>
                  </a:moveTo>
                  <a:cubicBezTo>
                    <a:pt x="22" y="22"/>
                    <a:pt x="22" y="22"/>
                    <a:pt x="22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lnTo>
                    <a:pt x="22" y="21"/>
                  </a:lnTo>
                  <a:close/>
                  <a:moveTo>
                    <a:pt x="22" y="12"/>
                  </a:moveTo>
                  <a:cubicBezTo>
                    <a:pt x="22" y="13"/>
                    <a:pt x="22" y="13"/>
                    <a:pt x="22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2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56"/>
            <p:cNvSpPr>
              <a:spLocks noEditPoints="1"/>
            </p:cNvSpPr>
            <p:nvPr/>
          </p:nvSpPr>
          <p:spPr bwMode="auto">
            <a:xfrm>
              <a:off x="10555567" y="2897808"/>
              <a:ext cx="197426" cy="304504"/>
            </a:xfrm>
            <a:custGeom>
              <a:avLst/>
              <a:gdLst>
                <a:gd name="T0" fmla="*/ 50 w 50"/>
                <a:gd name="T1" fmla="*/ 68 h 77"/>
                <a:gd name="T2" fmla="*/ 22 w 50"/>
                <a:gd name="T3" fmla="*/ 1 h 77"/>
                <a:gd name="T4" fmla="*/ 18 w 50"/>
                <a:gd name="T5" fmla="*/ 1 h 77"/>
                <a:gd name="T6" fmla="*/ 3 w 50"/>
                <a:gd name="T7" fmla="*/ 8 h 77"/>
                <a:gd name="T8" fmla="*/ 0 w 50"/>
                <a:gd name="T9" fmla="*/ 10 h 77"/>
                <a:gd name="T10" fmla="*/ 28 w 50"/>
                <a:gd name="T11" fmla="*/ 77 h 77"/>
                <a:gd name="T12" fmla="*/ 31 w 50"/>
                <a:gd name="T13" fmla="*/ 76 h 77"/>
                <a:gd name="T14" fmla="*/ 47 w 50"/>
                <a:gd name="T15" fmla="*/ 70 h 77"/>
                <a:gd name="T16" fmla="*/ 50 w 50"/>
                <a:gd name="T17" fmla="*/ 68 h 77"/>
                <a:gd name="T18" fmla="*/ 7 w 50"/>
                <a:gd name="T19" fmla="*/ 20 h 77"/>
                <a:gd name="T20" fmla="*/ 6 w 50"/>
                <a:gd name="T21" fmla="*/ 18 h 77"/>
                <a:gd name="T22" fmla="*/ 7 w 50"/>
                <a:gd name="T23" fmla="*/ 17 h 77"/>
                <a:gd name="T24" fmla="*/ 23 w 50"/>
                <a:gd name="T25" fmla="*/ 10 h 77"/>
                <a:gd name="T26" fmla="*/ 24 w 50"/>
                <a:gd name="T27" fmla="*/ 10 h 77"/>
                <a:gd name="T28" fmla="*/ 25 w 50"/>
                <a:gd name="T29" fmla="*/ 12 h 77"/>
                <a:gd name="T30" fmla="*/ 24 w 50"/>
                <a:gd name="T31" fmla="*/ 13 h 77"/>
                <a:gd name="T32" fmla="*/ 8 w 50"/>
                <a:gd name="T33" fmla="*/ 20 h 77"/>
                <a:gd name="T34" fmla="*/ 7 w 50"/>
                <a:gd name="T35" fmla="*/ 20 h 77"/>
                <a:gd name="T36" fmla="*/ 11 w 50"/>
                <a:gd name="T37" fmla="*/ 28 h 77"/>
                <a:gd name="T38" fmla="*/ 10 w 50"/>
                <a:gd name="T39" fmla="*/ 26 h 77"/>
                <a:gd name="T40" fmla="*/ 10 w 50"/>
                <a:gd name="T41" fmla="*/ 25 h 77"/>
                <a:gd name="T42" fmla="*/ 27 w 50"/>
                <a:gd name="T43" fmla="*/ 18 h 77"/>
                <a:gd name="T44" fmla="*/ 27 w 50"/>
                <a:gd name="T45" fmla="*/ 19 h 77"/>
                <a:gd name="T46" fmla="*/ 28 w 50"/>
                <a:gd name="T47" fmla="*/ 20 h 77"/>
                <a:gd name="T48" fmla="*/ 28 w 50"/>
                <a:gd name="T49" fmla="*/ 21 h 77"/>
                <a:gd name="T50" fmla="*/ 11 w 50"/>
                <a:gd name="T51" fmla="*/ 28 h 77"/>
                <a:gd name="T52" fmla="*/ 45 w 50"/>
                <a:gd name="T53" fmla="*/ 62 h 77"/>
                <a:gd name="T54" fmla="*/ 28 w 50"/>
                <a:gd name="T55" fmla="*/ 69 h 77"/>
                <a:gd name="T56" fmla="*/ 28 w 50"/>
                <a:gd name="T57" fmla="*/ 68 h 77"/>
                <a:gd name="T58" fmla="*/ 27 w 50"/>
                <a:gd name="T59" fmla="*/ 67 h 77"/>
                <a:gd name="T60" fmla="*/ 27 w 50"/>
                <a:gd name="T61" fmla="*/ 66 h 77"/>
                <a:gd name="T62" fmla="*/ 44 w 50"/>
                <a:gd name="T63" fmla="*/ 59 h 77"/>
                <a:gd name="T64" fmla="*/ 44 w 50"/>
                <a:gd name="T65" fmla="*/ 59 h 77"/>
                <a:gd name="T66" fmla="*/ 45 w 50"/>
                <a:gd name="T67" fmla="*/ 61 h 77"/>
                <a:gd name="T68" fmla="*/ 45 w 50"/>
                <a:gd name="T69" fmla="*/ 6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0" h="77">
                  <a:moveTo>
                    <a:pt x="50" y="68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0" y="0"/>
                    <a:pt x="18" y="1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10"/>
                    <a:pt x="0" y="10"/>
                  </a:cubicBezTo>
                  <a:cubicBezTo>
                    <a:pt x="28" y="77"/>
                    <a:pt x="28" y="77"/>
                    <a:pt x="28" y="77"/>
                  </a:cubicBezTo>
                  <a:cubicBezTo>
                    <a:pt x="28" y="77"/>
                    <a:pt x="29" y="77"/>
                    <a:pt x="31" y="76"/>
                  </a:cubicBezTo>
                  <a:cubicBezTo>
                    <a:pt x="47" y="70"/>
                    <a:pt x="47" y="70"/>
                    <a:pt x="47" y="70"/>
                  </a:cubicBezTo>
                  <a:cubicBezTo>
                    <a:pt x="49" y="69"/>
                    <a:pt x="50" y="68"/>
                    <a:pt x="50" y="68"/>
                  </a:cubicBezTo>
                  <a:close/>
                  <a:moveTo>
                    <a:pt x="7" y="20"/>
                  </a:moveTo>
                  <a:cubicBezTo>
                    <a:pt x="6" y="18"/>
                    <a:pt x="6" y="18"/>
                    <a:pt x="6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8" y="20"/>
                    <a:pt x="8" y="20"/>
                    <a:pt x="8" y="20"/>
                  </a:cubicBezTo>
                  <a:lnTo>
                    <a:pt x="7" y="20"/>
                  </a:lnTo>
                  <a:close/>
                  <a:moveTo>
                    <a:pt x="11" y="28"/>
                  </a:moveTo>
                  <a:cubicBezTo>
                    <a:pt x="10" y="26"/>
                    <a:pt x="10" y="26"/>
                    <a:pt x="10" y="26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11" y="28"/>
                    <a:pt x="11" y="28"/>
                    <a:pt x="11" y="28"/>
                  </a:cubicBezTo>
                  <a:close/>
                  <a:moveTo>
                    <a:pt x="45" y="62"/>
                  </a:moveTo>
                  <a:cubicBezTo>
                    <a:pt x="28" y="69"/>
                    <a:pt x="28" y="69"/>
                    <a:pt x="28" y="69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5" y="61"/>
                    <a:pt x="45" y="61"/>
                    <a:pt x="45" y="61"/>
                  </a:cubicBezTo>
                  <a:lnTo>
                    <a:pt x="45" y="6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Oval 157"/>
            <p:cNvSpPr>
              <a:spLocks noChangeArrowheads="1"/>
            </p:cNvSpPr>
            <p:nvPr/>
          </p:nvSpPr>
          <p:spPr bwMode="auto">
            <a:xfrm>
              <a:off x="6981827" y="3170524"/>
              <a:ext cx="46847" cy="4852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Oval 158"/>
            <p:cNvSpPr>
              <a:spLocks noChangeArrowheads="1"/>
            </p:cNvSpPr>
            <p:nvPr/>
          </p:nvSpPr>
          <p:spPr bwMode="auto">
            <a:xfrm>
              <a:off x="6854671" y="3170524"/>
              <a:ext cx="46847" cy="4852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59"/>
            <p:cNvSpPr/>
            <p:nvPr/>
          </p:nvSpPr>
          <p:spPr bwMode="auto">
            <a:xfrm>
              <a:off x="6846305" y="3004886"/>
              <a:ext cx="329601" cy="162291"/>
            </a:xfrm>
            <a:custGeom>
              <a:avLst/>
              <a:gdLst>
                <a:gd name="T0" fmla="*/ 49 w 83"/>
                <a:gd name="T1" fmla="*/ 41 h 41"/>
                <a:gd name="T2" fmla="*/ 52 w 83"/>
                <a:gd name="T3" fmla="*/ 39 h 41"/>
                <a:gd name="T4" fmla="*/ 66 w 83"/>
                <a:gd name="T5" fmla="*/ 7 h 41"/>
                <a:gd name="T6" fmla="*/ 80 w 83"/>
                <a:gd name="T7" fmla="*/ 7 h 41"/>
                <a:gd name="T8" fmla="*/ 83 w 83"/>
                <a:gd name="T9" fmla="*/ 3 h 41"/>
                <a:gd name="T10" fmla="*/ 80 w 83"/>
                <a:gd name="T11" fmla="*/ 0 h 41"/>
                <a:gd name="T12" fmla="*/ 63 w 83"/>
                <a:gd name="T13" fmla="*/ 0 h 41"/>
                <a:gd name="T14" fmla="*/ 60 w 83"/>
                <a:gd name="T15" fmla="*/ 2 h 41"/>
                <a:gd name="T16" fmla="*/ 47 w 83"/>
                <a:gd name="T17" fmla="*/ 34 h 41"/>
                <a:gd name="T18" fmla="*/ 3 w 83"/>
                <a:gd name="T19" fmla="*/ 34 h 41"/>
                <a:gd name="T20" fmla="*/ 0 w 83"/>
                <a:gd name="T21" fmla="*/ 37 h 41"/>
                <a:gd name="T22" fmla="*/ 3 w 83"/>
                <a:gd name="T23" fmla="*/ 41 h 41"/>
                <a:gd name="T24" fmla="*/ 49 w 83"/>
                <a:gd name="T2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41">
                  <a:moveTo>
                    <a:pt x="49" y="41"/>
                  </a:moveTo>
                  <a:cubicBezTo>
                    <a:pt x="52" y="39"/>
                    <a:pt x="52" y="39"/>
                    <a:pt x="52" y="39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2" y="7"/>
                    <a:pt x="83" y="5"/>
                    <a:pt x="83" y="3"/>
                  </a:cubicBezTo>
                  <a:cubicBezTo>
                    <a:pt x="83" y="2"/>
                    <a:pt x="82" y="0"/>
                    <a:pt x="80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4"/>
                    <a:pt x="0" y="35"/>
                    <a:pt x="0" y="37"/>
                  </a:cubicBezTo>
                  <a:cubicBezTo>
                    <a:pt x="0" y="39"/>
                    <a:pt x="1" y="41"/>
                    <a:pt x="3" y="41"/>
                  </a:cubicBezTo>
                  <a:lnTo>
                    <a:pt x="49" y="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60"/>
            <p:cNvSpPr>
              <a:spLocks noEditPoints="1"/>
            </p:cNvSpPr>
            <p:nvPr/>
          </p:nvSpPr>
          <p:spPr bwMode="auto">
            <a:xfrm>
              <a:off x="6799458" y="2969752"/>
              <a:ext cx="277734" cy="157271"/>
            </a:xfrm>
            <a:custGeom>
              <a:avLst/>
              <a:gdLst>
                <a:gd name="T0" fmla="*/ 61 w 70"/>
                <a:gd name="T1" fmla="*/ 0 h 40"/>
                <a:gd name="T2" fmla="*/ 45 w 70"/>
                <a:gd name="T3" fmla="*/ 0 h 40"/>
                <a:gd name="T4" fmla="*/ 24 w 70"/>
                <a:gd name="T5" fmla="*/ 0 h 40"/>
                <a:gd name="T6" fmla="*/ 8 w 70"/>
                <a:gd name="T7" fmla="*/ 0 h 40"/>
                <a:gd name="T8" fmla="*/ 2 w 70"/>
                <a:gd name="T9" fmla="*/ 10 h 40"/>
                <a:gd name="T10" fmla="*/ 10 w 70"/>
                <a:gd name="T11" fmla="*/ 30 h 40"/>
                <a:gd name="T12" fmla="*/ 24 w 70"/>
                <a:gd name="T13" fmla="*/ 40 h 40"/>
                <a:gd name="T14" fmla="*/ 45 w 70"/>
                <a:gd name="T15" fmla="*/ 40 h 40"/>
                <a:gd name="T16" fmla="*/ 59 w 70"/>
                <a:gd name="T17" fmla="*/ 30 h 40"/>
                <a:gd name="T18" fmla="*/ 68 w 70"/>
                <a:gd name="T19" fmla="*/ 10 h 40"/>
                <a:gd name="T20" fmla="*/ 61 w 70"/>
                <a:gd name="T21" fmla="*/ 0 h 40"/>
                <a:gd name="T22" fmla="*/ 52 w 70"/>
                <a:gd name="T23" fmla="*/ 32 h 40"/>
                <a:gd name="T24" fmla="*/ 17 w 70"/>
                <a:gd name="T25" fmla="*/ 32 h 40"/>
                <a:gd name="T26" fmla="*/ 16 w 70"/>
                <a:gd name="T27" fmla="*/ 30 h 40"/>
                <a:gd name="T28" fmla="*/ 17 w 70"/>
                <a:gd name="T29" fmla="*/ 28 h 40"/>
                <a:gd name="T30" fmla="*/ 52 w 70"/>
                <a:gd name="T31" fmla="*/ 28 h 40"/>
                <a:gd name="T32" fmla="*/ 53 w 70"/>
                <a:gd name="T33" fmla="*/ 30 h 40"/>
                <a:gd name="T34" fmla="*/ 52 w 70"/>
                <a:gd name="T35" fmla="*/ 32 h 40"/>
                <a:gd name="T36" fmla="*/ 56 w 70"/>
                <a:gd name="T37" fmla="*/ 21 h 40"/>
                <a:gd name="T38" fmla="*/ 12 w 70"/>
                <a:gd name="T39" fmla="*/ 21 h 40"/>
                <a:gd name="T40" fmla="*/ 11 w 70"/>
                <a:gd name="T41" fmla="*/ 19 h 40"/>
                <a:gd name="T42" fmla="*/ 12 w 70"/>
                <a:gd name="T43" fmla="*/ 17 h 40"/>
                <a:gd name="T44" fmla="*/ 56 w 70"/>
                <a:gd name="T45" fmla="*/ 17 h 40"/>
                <a:gd name="T46" fmla="*/ 58 w 70"/>
                <a:gd name="T47" fmla="*/ 19 h 40"/>
                <a:gd name="T48" fmla="*/ 56 w 70"/>
                <a:gd name="T49" fmla="*/ 21 h 40"/>
                <a:gd name="T50" fmla="*/ 60 w 70"/>
                <a:gd name="T51" fmla="*/ 10 h 40"/>
                <a:gd name="T52" fmla="*/ 9 w 70"/>
                <a:gd name="T53" fmla="*/ 10 h 40"/>
                <a:gd name="T54" fmla="*/ 7 w 70"/>
                <a:gd name="T55" fmla="*/ 8 h 40"/>
                <a:gd name="T56" fmla="*/ 9 w 70"/>
                <a:gd name="T57" fmla="*/ 6 h 40"/>
                <a:gd name="T58" fmla="*/ 60 w 70"/>
                <a:gd name="T59" fmla="*/ 6 h 40"/>
                <a:gd name="T60" fmla="*/ 62 w 70"/>
                <a:gd name="T61" fmla="*/ 8 h 40"/>
                <a:gd name="T62" fmla="*/ 60 w 70"/>
                <a:gd name="T63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0" h="40">
                  <a:moveTo>
                    <a:pt x="61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39" y="0"/>
                    <a:pt x="30" y="0"/>
                    <a:pt x="2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2" y="1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2" y="35"/>
                    <a:pt x="19" y="40"/>
                    <a:pt x="24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51" y="40"/>
                    <a:pt x="57" y="35"/>
                    <a:pt x="59" y="30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70" y="4"/>
                    <a:pt x="67" y="0"/>
                    <a:pt x="61" y="0"/>
                  </a:cubicBezTo>
                  <a:close/>
                  <a:moveTo>
                    <a:pt x="52" y="32"/>
                  </a:moveTo>
                  <a:cubicBezTo>
                    <a:pt x="17" y="32"/>
                    <a:pt x="17" y="32"/>
                    <a:pt x="17" y="32"/>
                  </a:cubicBezTo>
                  <a:cubicBezTo>
                    <a:pt x="16" y="32"/>
                    <a:pt x="16" y="31"/>
                    <a:pt x="16" y="30"/>
                  </a:cubicBezTo>
                  <a:cubicBezTo>
                    <a:pt x="16" y="29"/>
                    <a:pt x="16" y="28"/>
                    <a:pt x="17" y="28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3" y="28"/>
                    <a:pt x="53" y="29"/>
                    <a:pt x="53" y="30"/>
                  </a:cubicBezTo>
                  <a:cubicBezTo>
                    <a:pt x="53" y="31"/>
                    <a:pt x="53" y="32"/>
                    <a:pt x="52" y="32"/>
                  </a:cubicBezTo>
                  <a:close/>
                  <a:moveTo>
                    <a:pt x="56" y="21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11" y="21"/>
                    <a:pt x="11" y="20"/>
                    <a:pt x="11" y="19"/>
                  </a:cubicBezTo>
                  <a:cubicBezTo>
                    <a:pt x="11" y="18"/>
                    <a:pt x="11" y="17"/>
                    <a:pt x="12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7" y="17"/>
                    <a:pt x="58" y="18"/>
                    <a:pt x="58" y="19"/>
                  </a:cubicBezTo>
                  <a:cubicBezTo>
                    <a:pt x="58" y="20"/>
                    <a:pt x="57" y="21"/>
                    <a:pt x="56" y="21"/>
                  </a:cubicBezTo>
                  <a:close/>
                  <a:moveTo>
                    <a:pt x="60" y="10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7" y="9"/>
                    <a:pt x="7" y="8"/>
                  </a:cubicBezTo>
                  <a:cubicBezTo>
                    <a:pt x="7" y="7"/>
                    <a:pt x="8" y="6"/>
                    <a:pt x="9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1" y="6"/>
                    <a:pt x="62" y="7"/>
                    <a:pt x="62" y="8"/>
                  </a:cubicBezTo>
                  <a:cubicBezTo>
                    <a:pt x="62" y="9"/>
                    <a:pt x="61" y="10"/>
                    <a:pt x="6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61"/>
            <p:cNvSpPr/>
            <p:nvPr/>
          </p:nvSpPr>
          <p:spPr bwMode="auto">
            <a:xfrm>
              <a:off x="10903571" y="3178889"/>
              <a:ext cx="51867" cy="28443"/>
            </a:xfrm>
            <a:custGeom>
              <a:avLst/>
              <a:gdLst>
                <a:gd name="T0" fmla="*/ 13 w 13"/>
                <a:gd name="T1" fmla="*/ 6 h 7"/>
                <a:gd name="T2" fmla="*/ 12 w 13"/>
                <a:gd name="T3" fmla="*/ 7 h 7"/>
                <a:gd name="T4" fmla="*/ 2 w 13"/>
                <a:gd name="T5" fmla="*/ 7 h 7"/>
                <a:gd name="T6" fmla="*/ 0 w 13"/>
                <a:gd name="T7" fmla="*/ 6 h 7"/>
                <a:gd name="T8" fmla="*/ 0 w 13"/>
                <a:gd name="T9" fmla="*/ 2 h 7"/>
                <a:gd name="T10" fmla="*/ 2 w 13"/>
                <a:gd name="T11" fmla="*/ 0 h 7"/>
                <a:gd name="T12" fmla="*/ 12 w 13"/>
                <a:gd name="T13" fmla="*/ 0 h 7"/>
                <a:gd name="T14" fmla="*/ 13 w 13"/>
                <a:gd name="T15" fmla="*/ 2 h 7"/>
                <a:gd name="T16" fmla="*/ 13 w 13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7">
                  <a:moveTo>
                    <a:pt x="13" y="6"/>
                  </a:moveTo>
                  <a:cubicBezTo>
                    <a:pt x="13" y="7"/>
                    <a:pt x="13" y="7"/>
                    <a:pt x="1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3" y="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62"/>
            <p:cNvSpPr/>
            <p:nvPr/>
          </p:nvSpPr>
          <p:spPr bwMode="auto">
            <a:xfrm>
              <a:off x="10903571" y="3140408"/>
              <a:ext cx="51867" cy="30116"/>
            </a:xfrm>
            <a:custGeom>
              <a:avLst/>
              <a:gdLst>
                <a:gd name="T0" fmla="*/ 13 w 13"/>
                <a:gd name="T1" fmla="*/ 6 h 8"/>
                <a:gd name="T2" fmla="*/ 12 w 13"/>
                <a:gd name="T3" fmla="*/ 8 h 8"/>
                <a:gd name="T4" fmla="*/ 2 w 13"/>
                <a:gd name="T5" fmla="*/ 8 h 8"/>
                <a:gd name="T6" fmla="*/ 0 w 13"/>
                <a:gd name="T7" fmla="*/ 6 h 8"/>
                <a:gd name="T8" fmla="*/ 0 w 13"/>
                <a:gd name="T9" fmla="*/ 2 h 8"/>
                <a:gd name="T10" fmla="*/ 2 w 13"/>
                <a:gd name="T11" fmla="*/ 0 h 8"/>
                <a:gd name="T12" fmla="*/ 12 w 13"/>
                <a:gd name="T13" fmla="*/ 0 h 8"/>
                <a:gd name="T14" fmla="*/ 13 w 13"/>
                <a:gd name="T15" fmla="*/ 2 h 8"/>
                <a:gd name="T16" fmla="*/ 13 w 13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">
                  <a:moveTo>
                    <a:pt x="13" y="6"/>
                  </a:moveTo>
                  <a:cubicBezTo>
                    <a:pt x="13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3" y="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63"/>
            <p:cNvSpPr/>
            <p:nvPr/>
          </p:nvSpPr>
          <p:spPr bwMode="auto">
            <a:xfrm>
              <a:off x="10903571" y="3103600"/>
              <a:ext cx="51867" cy="31789"/>
            </a:xfrm>
            <a:custGeom>
              <a:avLst/>
              <a:gdLst>
                <a:gd name="T0" fmla="*/ 13 w 13"/>
                <a:gd name="T1" fmla="*/ 6 h 8"/>
                <a:gd name="T2" fmla="*/ 12 w 13"/>
                <a:gd name="T3" fmla="*/ 8 h 8"/>
                <a:gd name="T4" fmla="*/ 2 w 13"/>
                <a:gd name="T5" fmla="*/ 8 h 8"/>
                <a:gd name="T6" fmla="*/ 0 w 13"/>
                <a:gd name="T7" fmla="*/ 6 h 8"/>
                <a:gd name="T8" fmla="*/ 0 w 13"/>
                <a:gd name="T9" fmla="*/ 2 h 8"/>
                <a:gd name="T10" fmla="*/ 2 w 13"/>
                <a:gd name="T11" fmla="*/ 0 h 8"/>
                <a:gd name="T12" fmla="*/ 12 w 13"/>
                <a:gd name="T13" fmla="*/ 0 h 8"/>
                <a:gd name="T14" fmla="*/ 13 w 13"/>
                <a:gd name="T15" fmla="*/ 2 h 8"/>
                <a:gd name="T16" fmla="*/ 13 w 13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">
                  <a:moveTo>
                    <a:pt x="13" y="6"/>
                  </a:moveTo>
                  <a:cubicBezTo>
                    <a:pt x="13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3" y="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164"/>
            <p:cNvSpPr/>
            <p:nvPr/>
          </p:nvSpPr>
          <p:spPr bwMode="auto">
            <a:xfrm>
              <a:off x="10903571" y="3065118"/>
              <a:ext cx="51867" cy="30116"/>
            </a:xfrm>
            <a:custGeom>
              <a:avLst/>
              <a:gdLst>
                <a:gd name="T0" fmla="*/ 13 w 13"/>
                <a:gd name="T1" fmla="*/ 6 h 8"/>
                <a:gd name="T2" fmla="*/ 12 w 13"/>
                <a:gd name="T3" fmla="*/ 8 h 8"/>
                <a:gd name="T4" fmla="*/ 2 w 13"/>
                <a:gd name="T5" fmla="*/ 8 h 8"/>
                <a:gd name="T6" fmla="*/ 0 w 13"/>
                <a:gd name="T7" fmla="*/ 6 h 8"/>
                <a:gd name="T8" fmla="*/ 0 w 13"/>
                <a:gd name="T9" fmla="*/ 2 h 8"/>
                <a:gd name="T10" fmla="*/ 2 w 13"/>
                <a:gd name="T11" fmla="*/ 0 h 8"/>
                <a:gd name="T12" fmla="*/ 12 w 13"/>
                <a:gd name="T13" fmla="*/ 0 h 8"/>
                <a:gd name="T14" fmla="*/ 13 w 13"/>
                <a:gd name="T15" fmla="*/ 2 h 8"/>
                <a:gd name="T16" fmla="*/ 13 w 13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">
                  <a:moveTo>
                    <a:pt x="13" y="6"/>
                  </a:moveTo>
                  <a:cubicBezTo>
                    <a:pt x="13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3" y="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165"/>
            <p:cNvSpPr/>
            <p:nvPr/>
          </p:nvSpPr>
          <p:spPr bwMode="auto">
            <a:xfrm>
              <a:off x="10903571" y="3028310"/>
              <a:ext cx="51867" cy="31789"/>
            </a:xfrm>
            <a:custGeom>
              <a:avLst/>
              <a:gdLst>
                <a:gd name="T0" fmla="*/ 13 w 13"/>
                <a:gd name="T1" fmla="*/ 6 h 8"/>
                <a:gd name="T2" fmla="*/ 12 w 13"/>
                <a:gd name="T3" fmla="*/ 8 h 8"/>
                <a:gd name="T4" fmla="*/ 2 w 13"/>
                <a:gd name="T5" fmla="*/ 8 h 8"/>
                <a:gd name="T6" fmla="*/ 0 w 13"/>
                <a:gd name="T7" fmla="*/ 6 h 8"/>
                <a:gd name="T8" fmla="*/ 0 w 13"/>
                <a:gd name="T9" fmla="*/ 2 h 8"/>
                <a:gd name="T10" fmla="*/ 2 w 13"/>
                <a:gd name="T11" fmla="*/ 0 h 8"/>
                <a:gd name="T12" fmla="*/ 12 w 13"/>
                <a:gd name="T13" fmla="*/ 0 h 8"/>
                <a:gd name="T14" fmla="*/ 13 w 13"/>
                <a:gd name="T15" fmla="*/ 2 h 8"/>
                <a:gd name="T16" fmla="*/ 13 w 13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">
                  <a:moveTo>
                    <a:pt x="13" y="6"/>
                  </a:moveTo>
                  <a:cubicBezTo>
                    <a:pt x="13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3" y="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166"/>
            <p:cNvSpPr/>
            <p:nvPr/>
          </p:nvSpPr>
          <p:spPr bwMode="auto">
            <a:xfrm>
              <a:off x="10903571" y="2989829"/>
              <a:ext cx="51867" cy="31789"/>
            </a:xfrm>
            <a:custGeom>
              <a:avLst/>
              <a:gdLst>
                <a:gd name="T0" fmla="*/ 13 w 13"/>
                <a:gd name="T1" fmla="*/ 6 h 8"/>
                <a:gd name="T2" fmla="*/ 12 w 13"/>
                <a:gd name="T3" fmla="*/ 8 h 8"/>
                <a:gd name="T4" fmla="*/ 2 w 13"/>
                <a:gd name="T5" fmla="*/ 8 h 8"/>
                <a:gd name="T6" fmla="*/ 0 w 13"/>
                <a:gd name="T7" fmla="*/ 6 h 8"/>
                <a:gd name="T8" fmla="*/ 0 w 13"/>
                <a:gd name="T9" fmla="*/ 2 h 8"/>
                <a:gd name="T10" fmla="*/ 2 w 13"/>
                <a:gd name="T11" fmla="*/ 0 h 8"/>
                <a:gd name="T12" fmla="*/ 12 w 13"/>
                <a:gd name="T13" fmla="*/ 0 h 8"/>
                <a:gd name="T14" fmla="*/ 13 w 13"/>
                <a:gd name="T15" fmla="*/ 2 h 8"/>
                <a:gd name="T16" fmla="*/ 13 w 13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">
                  <a:moveTo>
                    <a:pt x="13" y="6"/>
                  </a:moveTo>
                  <a:cubicBezTo>
                    <a:pt x="13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3" y="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167"/>
            <p:cNvSpPr/>
            <p:nvPr/>
          </p:nvSpPr>
          <p:spPr bwMode="auto">
            <a:xfrm>
              <a:off x="10903571" y="2953021"/>
              <a:ext cx="51867" cy="31789"/>
            </a:xfrm>
            <a:custGeom>
              <a:avLst/>
              <a:gdLst>
                <a:gd name="T0" fmla="*/ 13 w 13"/>
                <a:gd name="T1" fmla="*/ 6 h 8"/>
                <a:gd name="T2" fmla="*/ 12 w 13"/>
                <a:gd name="T3" fmla="*/ 8 h 8"/>
                <a:gd name="T4" fmla="*/ 2 w 13"/>
                <a:gd name="T5" fmla="*/ 8 h 8"/>
                <a:gd name="T6" fmla="*/ 0 w 13"/>
                <a:gd name="T7" fmla="*/ 6 h 8"/>
                <a:gd name="T8" fmla="*/ 0 w 13"/>
                <a:gd name="T9" fmla="*/ 2 h 8"/>
                <a:gd name="T10" fmla="*/ 2 w 13"/>
                <a:gd name="T11" fmla="*/ 0 h 8"/>
                <a:gd name="T12" fmla="*/ 12 w 13"/>
                <a:gd name="T13" fmla="*/ 0 h 8"/>
                <a:gd name="T14" fmla="*/ 13 w 13"/>
                <a:gd name="T15" fmla="*/ 2 h 8"/>
                <a:gd name="T16" fmla="*/ 13 w 13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">
                  <a:moveTo>
                    <a:pt x="13" y="6"/>
                  </a:moveTo>
                  <a:cubicBezTo>
                    <a:pt x="13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3" y="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68"/>
            <p:cNvSpPr/>
            <p:nvPr/>
          </p:nvSpPr>
          <p:spPr bwMode="auto">
            <a:xfrm>
              <a:off x="10903571" y="2917885"/>
              <a:ext cx="51867" cy="28443"/>
            </a:xfrm>
            <a:custGeom>
              <a:avLst/>
              <a:gdLst>
                <a:gd name="T0" fmla="*/ 13 w 13"/>
                <a:gd name="T1" fmla="*/ 5 h 7"/>
                <a:gd name="T2" fmla="*/ 12 w 13"/>
                <a:gd name="T3" fmla="*/ 7 h 7"/>
                <a:gd name="T4" fmla="*/ 2 w 13"/>
                <a:gd name="T5" fmla="*/ 7 h 7"/>
                <a:gd name="T6" fmla="*/ 0 w 13"/>
                <a:gd name="T7" fmla="*/ 5 h 7"/>
                <a:gd name="T8" fmla="*/ 0 w 13"/>
                <a:gd name="T9" fmla="*/ 1 h 7"/>
                <a:gd name="T10" fmla="*/ 2 w 13"/>
                <a:gd name="T11" fmla="*/ 0 h 7"/>
                <a:gd name="T12" fmla="*/ 12 w 13"/>
                <a:gd name="T13" fmla="*/ 0 h 7"/>
                <a:gd name="T14" fmla="*/ 13 w 13"/>
                <a:gd name="T15" fmla="*/ 1 h 7"/>
                <a:gd name="T16" fmla="*/ 13 w 13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7">
                  <a:moveTo>
                    <a:pt x="13" y="5"/>
                  </a:moveTo>
                  <a:cubicBezTo>
                    <a:pt x="13" y="6"/>
                    <a:pt x="13" y="7"/>
                    <a:pt x="1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lnTo>
                    <a:pt x="13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169"/>
            <p:cNvSpPr/>
            <p:nvPr/>
          </p:nvSpPr>
          <p:spPr bwMode="auto">
            <a:xfrm>
              <a:off x="10967149" y="3178889"/>
              <a:ext cx="51867" cy="28443"/>
            </a:xfrm>
            <a:custGeom>
              <a:avLst/>
              <a:gdLst>
                <a:gd name="T0" fmla="*/ 13 w 13"/>
                <a:gd name="T1" fmla="*/ 6 h 7"/>
                <a:gd name="T2" fmla="*/ 11 w 13"/>
                <a:gd name="T3" fmla="*/ 7 h 7"/>
                <a:gd name="T4" fmla="*/ 1 w 13"/>
                <a:gd name="T5" fmla="*/ 7 h 7"/>
                <a:gd name="T6" fmla="*/ 0 w 13"/>
                <a:gd name="T7" fmla="*/ 6 h 7"/>
                <a:gd name="T8" fmla="*/ 0 w 13"/>
                <a:gd name="T9" fmla="*/ 2 h 7"/>
                <a:gd name="T10" fmla="*/ 1 w 13"/>
                <a:gd name="T11" fmla="*/ 0 h 7"/>
                <a:gd name="T12" fmla="*/ 11 w 13"/>
                <a:gd name="T13" fmla="*/ 0 h 7"/>
                <a:gd name="T14" fmla="*/ 13 w 13"/>
                <a:gd name="T15" fmla="*/ 2 h 7"/>
                <a:gd name="T16" fmla="*/ 13 w 13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7">
                  <a:moveTo>
                    <a:pt x="13" y="6"/>
                  </a:moveTo>
                  <a:cubicBezTo>
                    <a:pt x="13" y="7"/>
                    <a:pt x="12" y="7"/>
                    <a:pt x="1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1"/>
                    <a:pt x="13" y="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170"/>
            <p:cNvSpPr/>
            <p:nvPr/>
          </p:nvSpPr>
          <p:spPr bwMode="auto">
            <a:xfrm>
              <a:off x="10967149" y="3140408"/>
              <a:ext cx="51867" cy="30116"/>
            </a:xfrm>
            <a:custGeom>
              <a:avLst/>
              <a:gdLst>
                <a:gd name="T0" fmla="*/ 13 w 13"/>
                <a:gd name="T1" fmla="*/ 6 h 8"/>
                <a:gd name="T2" fmla="*/ 11 w 13"/>
                <a:gd name="T3" fmla="*/ 8 h 8"/>
                <a:gd name="T4" fmla="*/ 1 w 13"/>
                <a:gd name="T5" fmla="*/ 8 h 8"/>
                <a:gd name="T6" fmla="*/ 0 w 13"/>
                <a:gd name="T7" fmla="*/ 6 h 8"/>
                <a:gd name="T8" fmla="*/ 0 w 13"/>
                <a:gd name="T9" fmla="*/ 2 h 8"/>
                <a:gd name="T10" fmla="*/ 1 w 13"/>
                <a:gd name="T11" fmla="*/ 0 h 8"/>
                <a:gd name="T12" fmla="*/ 11 w 13"/>
                <a:gd name="T13" fmla="*/ 0 h 8"/>
                <a:gd name="T14" fmla="*/ 13 w 13"/>
                <a:gd name="T15" fmla="*/ 2 h 8"/>
                <a:gd name="T16" fmla="*/ 13 w 13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">
                  <a:moveTo>
                    <a:pt x="13" y="6"/>
                  </a:moveTo>
                  <a:cubicBezTo>
                    <a:pt x="13" y="7"/>
                    <a:pt x="12" y="8"/>
                    <a:pt x="1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1"/>
                    <a:pt x="13" y="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171"/>
            <p:cNvSpPr/>
            <p:nvPr/>
          </p:nvSpPr>
          <p:spPr bwMode="auto">
            <a:xfrm>
              <a:off x="10967149" y="3103600"/>
              <a:ext cx="51867" cy="31789"/>
            </a:xfrm>
            <a:custGeom>
              <a:avLst/>
              <a:gdLst>
                <a:gd name="T0" fmla="*/ 13 w 13"/>
                <a:gd name="T1" fmla="*/ 6 h 8"/>
                <a:gd name="T2" fmla="*/ 11 w 13"/>
                <a:gd name="T3" fmla="*/ 8 h 8"/>
                <a:gd name="T4" fmla="*/ 1 w 13"/>
                <a:gd name="T5" fmla="*/ 8 h 8"/>
                <a:gd name="T6" fmla="*/ 0 w 13"/>
                <a:gd name="T7" fmla="*/ 6 h 8"/>
                <a:gd name="T8" fmla="*/ 0 w 13"/>
                <a:gd name="T9" fmla="*/ 2 h 8"/>
                <a:gd name="T10" fmla="*/ 1 w 13"/>
                <a:gd name="T11" fmla="*/ 0 h 8"/>
                <a:gd name="T12" fmla="*/ 11 w 13"/>
                <a:gd name="T13" fmla="*/ 0 h 8"/>
                <a:gd name="T14" fmla="*/ 13 w 13"/>
                <a:gd name="T15" fmla="*/ 2 h 8"/>
                <a:gd name="T16" fmla="*/ 13 w 13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">
                  <a:moveTo>
                    <a:pt x="13" y="6"/>
                  </a:moveTo>
                  <a:cubicBezTo>
                    <a:pt x="13" y="7"/>
                    <a:pt x="12" y="8"/>
                    <a:pt x="1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1"/>
                    <a:pt x="13" y="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172"/>
            <p:cNvSpPr/>
            <p:nvPr/>
          </p:nvSpPr>
          <p:spPr bwMode="auto">
            <a:xfrm>
              <a:off x="10967149" y="3065118"/>
              <a:ext cx="51867" cy="30116"/>
            </a:xfrm>
            <a:custGeom>
              <a:avLst/>
              <a:gdLst>
                <a:gd name="T0" fmla="*/ 13 w 13"/>
                <a:gd name="T1" fmla="*/ 6 h 8"/>
                <a:gd name="T2" fmla="*/ 11 w 13"/>
                <a:gd name="T3" fmla="*/ 8 h 8"/>
                <a:gd name="T4" fmla="*/ 1 w 13"/>
                <a:gd name="T5" fmla="*/ 8 h 8"/>
                <a:gd name="T6" fmla="*/ 0 w 13"/>
                <a:gd name="T7" fmla="*/ 6 h 8"/>
                <a:gd name="T8" fmla="*/ 0 w 13"/>
                <a:gd name="T9" fmla="*/ 2 h 8"/>
                <a:gd name="T10" fmla="*/ 1 w 13"/>
                <a:gd name="T11" fmla="*/ 0 h 8"/>
                <a:gd name="T12" fmla="*/ 11 w 13"/>
                <a:gd name="T13" fmla="*/ 0 h 8"/>
                <a:gd name="T14" fmla="*/ 13 w 13"/>
                <a:gd name="T15" fmla="*/ 2 h 8"/>
                <a:gd name="T16" fmla="*/ 13 w 13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">
                  <a:moveTo>
                    <a:pt x="13" y="6"/>
                  </a:moveTo>
                  <a:cubicBezTo>
                    <a:pt x="13" y="7"/>
                    <a:pt x="12" y="8"/>
                    <a:pt x="1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1"/>
                    <a:pt x="13" y="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173"/>
            <p:cNvSpPr/>
            <p:nvPr/>
          </p:nvSpPr>
          <p:spPr bwMode="auto">
            <a:xfrm>
              <a:off x="10967149" y="3028310"/>
              <a:ext cx="51867" cy="31789"/>
            </a:xfrm>
            <a:custGeom>
              <a:avLst/>
              <a:gdLst>
                <a:gd name="T0" fmla="*/ 13 w 13"/>
                <a:gd name="T1" fmla="*/ 6 h 8"/>
                <a:gd name="T2" fmla="*/ 11 w 13"/>
                <a:gd name="T3" fmla="*/ 8 h 8"/>
                <a:gd name="T4" fmla="*/ 1 w 13"/>
                <a:gd name="T5" fmla="*/ 8 h 8"/>
                <a:gd name="T6" fmla="*/ 0 w 13"/>
                <a:gd name="T7" fmla="*/ 6 h 8"/>
                <a:gd name="T8" fmla="*/ 0 w 13"/>
                <a:gd name="T9" fmla="*/ 2 h 8"/>
                <a:gd name="T10" fmla="*/ 1 w 13"/>
                <a:gd name="T11" fmla="*/ 0 h 8"/>
                <a:gd name="T12" fmla="*/ 11 w 13"/>
                <a:gd name="T13" fmla="*/ 0 h 8"/>
                <a:gd name="T14" fmla="*/ 13 w 13"/>
                <a:gd name="T15" fmla="*/ 2 h 8"/>
                <a:gd name="T16" fmla="*/ 13 w 13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">
                  <a:moveTo>
                    <a:pt x="13" y="6"/>
                  </a:moveTo>
                  <a:cubicBezTo>
                    <a:pt x="13" y="7"/>
                    <a:pt x="12" y="8"/>
                    <a:pt x="1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1"/>
                    <a:pt x="13" y="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174"/>
            <p:cNvSpPr/>
            <p:nvPr/>
          </p:nvSpPr>
          <p:spPr bwMode="auto">
            <a:xfrm>
              <a:off x="11025707" y="3178889"/>
              <a:ext cx="56885" cy="28443"/>
            </a:xfrm>
            <a:custGeom>
              <a:avLst/>
              <a:gdLst>
                <a:gd name="T0" fmla="*/ 14 w 14"/>
                <a:gd name="T1" fmla="*/ 6 h 7"/>
                <a:gd name="T2" fmla="*/ 12 w 14"/>
                <a:gd name="T3" fmla="*/ 7 h 7"/>
                <a:gd name="T4" fmla="*/ 2 w 14"/>
                <a:gd name="T5" fmla="*/ 7 h 7"/>
                <a:gd name="T6" fmla="*/ 0 w 14"/>
                <a:gd name="T7" fmla="*/ 6 h 7"/>
                <a:gd name="T8" fmla="*/ 0 w 14"/>
                <a:gd name="T9" fmla="*/ 2 h 7"/>
                <a:gd name="T10" fmla="*/ 2 w 14"/>
                <a:gd name="T11" fmla="*/ 0 h 7"/>
                <a:gd name="T12" fmla="*/ 12 w 14"/>
                <a:gd name="T13" fmla="*/ 0 h 7"/>
                <a:gd name="T14" fmla="*/ 14 w 14"/>
                <a:gd name="T15" fmla="*/ 2 h 7"/>
                <a:gd name="T16" fmla="*/ 14 w 14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7">
                  <a:moveTo>
                    <a:pt x="14" y="6"/>
                  </a:moveTo>
                  <a:cubicBezTo>
                    <a:pt x="14" y="7"/>
                    <a:pt x="13" y="7"/>
                    <a:pt x="1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175"/>
            <p:cNvSpPr/>
            <p:nvPr/>
          </p:nvSpPr>
          <p:spPr bwMode="auto">
            <a:xfrm>
              <a:off x="11025707" y="3140408"/>
              <a:ext cx="56885" cy="30116"/>
            </a:xfrm>
            <a:custGeom>
              <a:avLst/>
              <a:gdLst>
                <a:gd name="T0" fmla="*/ 14 w 14"/>
                <a:gd name="T1" fmla="*/ 6 h 8"/>
                <a:gd name="T2" fmla="*/ 12 w 14"/>
                <a:gd name="T3" fmla="*/ 8 h 8"/>
                <a:gd name="T4" fmla="*/ 2 w 14"/>
                <a:gd name="T5" fmla="*/ 8 h 8"/>
                <a:gd name="T6" fmla="*/ 0 w 14"/>
                <a:gd name="T7" fmla="*/ 6 h 8"/>
                <a:gd name="T8" fmla="*/ 0 w 14"/>
                <a:gd name="T9" fmla="*/ 2 h 8"/>
                <a:gd name="T10" fmla="*/ 2 w 14"/>
                <a:gd name="T11" fmla="*/ 0 h 8"/>
                <a:gd name="T12" fmla="*/ 12 w 14"/>
                <a:gd name="T13" fmla="*/ 0 h 8"/>
                <a:gd name="T14" fmla="*/ 14 w 14"/>
                <a:gd name="T15" fmla="*/ 2 h 8"/>
                <a:gd name="T16" fmla="*/ 14 w 14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8">
                  <a:moveTo>
                    <a:pt x="14" y="6"/>
                  </a:moveTo>
                  <a:cubicBezTo>
                    <a:pt x="14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176"/>
            <p:cNvSpPr/>
            <p:nvPr/>
          </p:nvSpPr>
          <p:spPr bwMode="auto">
            <a:xfrm>
              <a:off x="11025707" y="3103600"/>
              <a:ext cx="56885" cy="31789"/>
            </a:xfrm>
            <a:custGeom>
              <a:avLst/>
              <a:gdLst>
                <a:gd name="T0" fmla="*/ 14 w 14"/>
                <a:gd name="T1" fmla="*/ 6 h 8"/>
                <a:gd name="T2" fmla="*/ 12 w 14"/>
                <a:gd name="T3" fmla="*/ 8 h 8"/>
                <a:gd name="T4" fmla="*/ 2 w 14"/>
                <a:gd name="T5" fmla="*/ 8 h 8"/>
                <a:gd name="T6" fmla="*/ 0 w 14"/>
                <a:gd name="T7" fmla="*/ 6 h 8"/>
                <a:gd name="T8" fmla="*/ 0 w 14"/>
                <a:gd name="T9" fmla="*/ 2 h 8"/>
                <a:gd name="T10" fmla="*/ 2 w 14"/>
                <a:gd name="T11" fmla="*/ 0 h 8"/>
                <a:gd name="T12" fmla="*/ 12 w 14"/>
                <a:gd name="T13" fmla="*/ 0 h 8"/>
                <a:gd name="T14" fmla="*/ 14 w 14"/>
                <a:gd name="T15" fmla="*/ 2 h 8"/>
                <a:gd name="T16" fmla="*/ 14 w 14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8">
                  <a:moveTo>
                    <a:pt x="14" y="6"/>
                  </a:moveTo>
                  <a:cubicBezTo>
                    <a:pt x="14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177"/>
            <p:cNvSpPr/>
            <p:nvPr/>
          </p:nvSpPr>
          <p:spPr bwMode="auto">
            <a:xfrm>
              <a:off x="11025707" y="3065118"/>
              <a:ext cx="56885" cy="30116"/>
            </a:xfrm>
            <a:custGeom>
              <a:avLst/>
              <a:gdLst>
                <a:gd name="T0" fmla="*/ 14 w 14"/>
                <a:gd name="T1" fmla="*/ 6 h 8"/>
                <a:gd name="T2" fmla="*/ 12 w 14"/>
                <a:gd name="T3" fmla="*/ 8 h 8"/>
                <a:gd name="T4" fmla="*/ 2 w 14"/>
                <a:gd name="T5" fmla="*/ 8 h 8"/>
                <a:gd name="T6" fmla="*/ 0 w 14"/>
                <a:gd name="T7" fmla="*/ 6 h 8"/>
                <a:gd name="T8" fmla="*/ 0 w 14"/>
                <a:gd name="T9" fmla="*/ 2 h 8"/>
                <a:gd name="T10" fmla="*/ 2 w 14"/>
                <a:gd name="T11" fmla="*/ 0 h 8"/>
                <a:gd name="T12" fmla="*/ 12 w 14"/>
                <a:gd name="T13" fmla="*/ 0 h 8"/>
                <a:gd name="T14" fmla="*/ 14 w 14"/>
                <a:gd name="T15" fmla="*/ 2 h 8"/>
                <a:gd name="T16" fmla="*/ 14 w 14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8">
                  <a:moveTo>
                    <a:pt x="14" y="6"/>
                  </a:moveTo>
                  <a:cubicBezTo>
                    <a:pt x="14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178"/>
            <p:cNvSpPr/>
            <p:nvPr/>
          </p:nvSpPr>
          <p:spPr bwMode="auto">
            <a:xfrm>
              <a:off x="11025707" y="3028310"/>
              <a:ext cx="56885" cy="31789"/>
            </a:xfrm>
            <a:custGeom>
              <a:avLst/>
              <a:gdLst>
                <a:gd name="T0" fmla="*/ 14 w 14"/>
                <a:gd name="T1" fmla="*/ 6 h 8"/>
                <a:gd name="T2" fmla="*/ 12 w 14"/>
                <a:gd name="T3" fmla="*/ 8 h 8"/>
                <a:gd name="T4" fmla="*/ 2 w 14"/>
                <a:gd name="T5" fmla="*/ 8 h 8"/>
                <a:gd name="T6" fmla="*/ 0 w 14"/>
                <a:gd name="T7" fmla="*/ 6 h 8"/>
                <a:gd name="T8" fmla="*/ 0 w 14"/>
                <a:gd name="T9" fmla="*/ 2 h 8"/>
                <a:gd name="T10" fmla="*/ 2 w 14"/>
                <a:gd name="T11" fmla="*/ 0 h 8"/>
                <a:gd name="T12" fmla="*/ 12 w 14"/>
                <a:gd name="T13" fmla="*/ 0 h 8"/>
                <a:gd name="T14" fmla="*/ 14 w 14"/>
                <a:gd name="T15" fmla="*/ 2 h 8"/>
                <a:gd name="T16" fmla="*/ 14 w 14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8">
                  <a:moveTo>
                    <a:pt x="14" y="6"/>
                  </a:moveTo>
                  <a:cubicBezTo>
                    <a:pt x="14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179"/>
            <p:cNvSpPr/>
            <p:nvPr/>
          </p:nvSpPr>
          <p:spPr bwMode="auto">
            <a:xfrm>
              <a:off x="11025707" y="2989829"/>
              <a:ext cx="56885" cy="31789"/>
            </a:xfrm>
            <a:custGeom>
              <a:avLst/>
              <a:gdLst>
                <a:gd name="T0" fmla="*/ 14 w 14"/>
                <a:gd name="T1" fmla="*/ 6 h 8"/>
                <a:gd name="T2" fmla="*/ 12 w 14"/>
                <a:gd name="T3" fmla="*/ 8 h 8"/>
                <a:gd name="T4" fmla="*/ 2 w 14"/>
                <a:gd name="T5" fmla="*/ 8 h 8"/>
                <a:gd name="T6" fmla="*/ 0 w 14"/>
                <a:gd name="T7" fmla="*/ 6 h 8"/>
                <a:gd name="T8" fmla="*/ 0 w 14"/>
                <a:gd name="T9" fmla="*/ 2 h 8"/>
                <a:gd name="T10" fmla="*/ 2 w 14"/>
                <a:gd name="T11" fmla="*/ 0 h 8"/>
                <a:gd name="T12" fmla="*/ 12 w 14"/>
                <a:gd name="T13" fmla="*/ 0 h 8"/>
                <a:gd name="T14" fmla="*/ 14 w 14"/>
                <a:gd name="T15" fmla="*/ 2 h 8"/>
                <a:gd name="T16" fmla="*/ 14 w 14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8">
                  <a:moveTo>
                    <a:pt x="14" y="6"/>
                  </a:moveTo>
                  <a:cubicBezTo>
                    <a:pt x="14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180"/>
            <p:cNvSpPr/>
            <p:nvPr/>
          </p:nvSpPr>
          <p:spPr bwMode="auto">
            <a:xfrm>
              <a:off x="11089285" y="3178889"/>
              <a:ext cx="51867" cy="28443"/>
            </a:xfrm>
            <a:custGeom>
              <a:avLst/>
              <a:gdLst>
                <a:gd name="T0" fmla="*/ 13 w 13"/>
                <a:gd name="T1" fmla="*/ 6 h 7"/>
                <a:gd name="T2" fmla="*/ 12 w 13"/>
                <a:gd name="T3" fmla="*/ 7 h 7"/>
                <a:gd name="T4" fmla="*/ 2 w 13"/>
                <a:gd name="T5" fmla="*/ 7 h 7"/>
                <a:gd name="T6" fmla="*/ 0 w 13"/>
                <a:gd name="T7" fmla="*/ 6 h 7"/>
                <a:gd name="T8" fmla="*/ 0 w 13"/>
                <a:gd name="T9" fmla="*/ 2 h 7"/>
                <a:gd name="T10" fmla="*/ 2 w 13"/>
                <a:gd name="T11" fmla="*/ 0 h 7"/>
                <a:gd name="T12" fmla="*/ 12 w 13"/>
                <a:gd name="T13" fmla="*/ 0 h 7"/>
                <a:gd name="T14" fmla="*/ 13 w 13"/>
                <a:gd name="T15" fmla="*/ 2 h 7"/>
                <a:gd name="T16" fmla="*/ 13 w 13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7">
                  <a:moveTo>
                    <a:pt x="13" y="6"/>
                  </a:moveTo>
                  <a:cubicBezTo>
                    <a:pt x="13" y="7"/>
                    <a:pt x="13" y="7"/>
                    <a:pt x="1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3" y="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181"/>
            <p:cNvSpPr/>
            <p:nvPr/>
          </p:nvSpPr>
          <p:spPr bwMode="auto">
            <a:xfrm>
              <a:off x="11089285" y="3140408"/>
              <a:ext cx="51867" cy="30116"/>
            </a:xfrm>
            <a:custGeom>
              <a:avLst/>
              <a:gdLst>
                <a:gd name="T0" fmla="*/ 13 w 13"/>
                <a:gd name="T1" fmla="*/ 6 h 8"/>
                <a:gd name="T2" fmla="*/ 12 w 13"/>
                <a:gd name="T3" fmla="*/ 8 h 8"/>
                <a:gd name="T4" fmla="*/ 2 w 13"/>
                <a:gd name="T5" fmla="*/ 8 h 8"/>
                <a:gd name="T6" fmla="*/ 0 w 13"/>
                <a:gd name="T7" fmla="*/ 6 h 8"/>
                <a:gd name="T8" fmla="*/ 0 w 13"/>
                <a:gd name="T9" fmla="*/ 2 h 8"/>
                <a:gd name="T10" fmla="*/ 2 w 13"/>
                <a:gd name="T11" fmla="*/ 0 h 8"/>
                <a:gd name="T12" fmla="*/ 12 w 13"/>
                <a:gd name="T13" fmla="*/ 0 h 8"/>
                <a:gd name="T14" fmla="*/ 13 w 13"/>
                <a:gd name="T15" fmla="*/ 2 h 8"/>
                <a:gd name="T16" fmla="*/ 13 w 13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">
                  <a:moveTo>
                    <a:pt x="13" y="6"/>
                  </a:moveTo>
                  <a:cubicBezTo>
                    <a:pt x="13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3" y="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182"/>
            <p:cNvSpPr/>
            <p:nvPr/>
          </p:nvSpPr>
          <p:spPr bwMode="auto">
            <a:xfrm>
              <a:off x="11089285" y="3103600"/>
              <a:ext cx="51867" cy="31789"/>
            </a:xfrm>
            <a:custGeom>
              <a:avLst/>
              <a:gdLst>
                <a:gd name="T0" fmla="*/ 13 w 13"/>
                <a:gd name="T1" fmla="*/ 6 h 8"/>
                <a:gd name="T2" fmla="*/ 12 w 13"/>
                <a:gd name="T3" fmla="*/ 8 h 8"/>
                <a:gd name="T4" fmla="*/ 2 w 13"/>
                <a:gd name="T5" fmla="*/ 8 h 8"/>
                <a:gd name="T6" fmla="*/ 0 w 13"/>
                <a:gd name="T7" fmla="*/ 6 h 8"/>
                <a:gd name="T8" fmla="*/ 0 w 13"/>
                <a:gd name="T9" fmla="*/ 2 h 8"/>
                <a:gd name="T10" fmla="*/ 2 w 13"/>
                <a:gd name="T11" fmla="*/ 0 h 8"/>
                <a:gd name="T12" fmla="*/ 12 w 13"/>
                <a:gd name="T13" fmla="*/ 0 h 8"/>
                <a:gd name="T14" fmla="*/ 13 w 13"/>
                <a:gd name="T15" fmla="*/ 2 h 8"/>
                <a:gd name="T16" fmla="*/ 13 w 13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">
                  <a:moveTo>
                    <a:pt x="13" y="6"/>
                  </a:moveTo>
                  <a:cubicBezTo>
                    <a:pt x="13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3" y="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183"/>
            <p:cNvSpPr/>
            <p:nvPr/>
          </p:nvSpPr>
          <p:spPr bwMode="auto">
            <a:xfrm>
              <a:off x="11089285" y="3065118"/>
              <a:ext cx="51867" cy="30116"/>
            </a:xfrm>
            <a:custGeom>
              <a:avLst/>
              <a:gdLst>
                <a:gd name="T0" fmla="*/ 13 w 13"/>
                <a:gd name="T1" fmla="*/ 6 h 8"/>
                <a:gd name="T2" fmla="*/ 12 w 13"/>
                <a:gd name="T3" fmla="*/ 8 h 8"/>
                <a:gd name="T4" fmla="*/ 2 w 13"/>
                <a:gd name="T5" fmla="*/ 8 h 8"/>
                <a:gd name="T6" fmla="*/ 0 w 13"/>
                <a:gd name="T7" fmla="*/ 6 h 8"/>
                <a:gd name="T8" fmla="*/ 0 w 13"/>
                <a:gd name="T9" fmla="*/ 2 h 8"/>
                <a:gd name="T10" fmla="*/ 2 w 13"/>
                <a:gd name="T11" fmla="*/ 0 h 8"/>
                <a:gd name="T12" fmla="*/ 12 w 13"/>
                <a:gd name="T13" fmla="*/ 0 h 8"/>
                <a:gd name="T14" fmla="*/ 13 w 13"/>
                <a:gd name="T15" fmla="*/ 2 h 8"/>
                <a:gd name="T16" fmla="*/ 13 w 13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">
                  <a:moveTo>
                    <a:pt x="13" y="6"/>
                  </a:moveTo>
                  <a:cubicBezTo>
                    <a:pt x="13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3" y="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184"/>
            <p:cNvSpPr/>
            <p:nvPr/>
          </p:nvSpPr>
          <p:spPr bwMode="auto">
            <a:xfrm>
              <a:off x="11089285" y="3028310"/>
              <a:ext cx="51867" cy="31789"/>
            </a:xfrm>
            <a:custGeom>
              <a:avLst/>
              <a:gdLst>
                <a:gd name="T0" fmla="*/ 13 w 13"/>
                <a:gd name="T1" fmla="*/ 6 h 8"/>
                <a:gd name="T2" fmla="*/ 12 w 13"/>
                <a:gd name="T3" fmla="*/ 8 h 8"/>
                <a:gd name="T4" fmla="*/ 2 w 13"/>
                <a:gd name="T5" fmla="*/ 8 h 8"/>
                <a:gd name="T6" fmla="*/ 0 w 13"/>
                <a:gd name="T7" fmla="*/ 6 h 8"/>
                <a:gd name="T8" fmla="*/ 0 w 13"/>
                <a:gd name="T9" fmla="*/ 2 h 8"/>
                <a:gd name="T10" fmla="*/ 2 w 13"/>
                <a:gd name="T11" fmla="*/ 0 h 8"/>
                <a:gd name="T12" fmla="*/ 12 w 13"/>
                <a:gd name="T13" fmla="*/ 0 h 8"/>
                <a:gd name="T14" fmla="*/ 13 w 13"/>
                <a:gd name="T15" fmla="*/ 2 h 8"/>
                <a:gd name="T16" fmla="*/ 13 w 13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">
                  <a:moveTo>
                    <a:pt x="13" y="6"/>
                  </a:moveTo>
                  <a:cubicBezTo>
                    <a:pt x="13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3" y="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185"/>
            <p:cNvSpPr/>
            <p:nvPr/>
          </p:nvSpPr>
          <p:spPr bwMode="auto">
            <a:xfrm>
              <a:off x="11149516" y="3178889"/>
              <a:ext cx="55213" cy="28443"/>
            </a:xfrm>
            <a:custGeom>
              <a:avLst/>
              <a:gdLst>
                <a:gd name="T0" fmla="*/ 14 w 14"/>
                <a:gd name="T1" fmla="*/ 6 h 7"/>
                <a:gd name="T2" fmla="*/ 12 w 14"/>
                <a:gd name="T3" fmla="*/ 7 h 7"/>
                <a:gd name="T4" fmla="*/ 2 w 14"/>
                <a:gd name="T5" fmla="*/ 7 h 7"/>
                <a:gd name="T6" fmla="*/ 0 w 14"/>
                <a:gd name="T7" fmla="*/ 6 h 7"/>
                <a:gd name="T8" fmla="*/ 0 w 14"/>
                <a:gd name="T9" fmla="*/ 2 h 7"/>
                <a:gd name="T10" fmla="*/ 2 w 14"/>
                <a:gd name="T11" fmla="*/ 0 h 7"/>
                <a:gd name="T12" fmla="*/ 12 w 14"/>
                <a:gd name="T13" fmla="*/ 0 h 7"/>
                <a:gd name="T14" fmla="*/ 14 w 14"/>
                <a:gd name="T15" fmla="*/ 2 h 7"/>
                <a:gd name="T16" fmla="*/ 14 w 14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7">
                  <a:moveTo>
                    <a:pt x="14" y="6"/>
                  </a:moveTo>
                  <a:cubicBezTo>
                    <a:pt x="14" y="7"/>
                    <a:pt x="13" y="7"/>
                    <a:pt x="1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186"/>
            <p:cNvSpPr/>
            <p:nvPr/>
          </p:nvSpPr>
          <p:spPr bwMode="auto">
            <a:xfrm>
              <a:off x="11149516" y="3140408"/>
              <a:ext cx="55213" cy="30116"/>
            </a:xfrm>
            <a:custGeom>
              <a:avLst/>
              <a:gdLst>
                <a:gd name="T0" fmla="*/ 14 w 14"/>
                <a:gd name="T1" fmla="*/ 6 h 8"/>
                <a:gd name="T2" fmla="*/ 12 w 14"/>
                <a:gd name="T3" fmla="*/ 8 h 8"/>
                <a:gd name="T4" fmla="*/ 2 w 14"/>
                <a:gd name="T5" fmla="*/ 8 h 8"/>
                <a:gd name="T6" fmla="*/ 0 w 14"/>
                <a:gd name="T7" fmla="*/ 6 h 8"/>
                <a:gd name="T8" fmla="*/ 0 w 14"/>
                <a:gd name="T9" fmla="*/ 2 h 8"/>
                <a:gd name="T10" fmla="*/ 2 w 14"/>
                <a:gd name="T11" fmla="*/ 0 h 8"/>
                <a:gd name="T12" fmla="*/ 12 w 14"/>
                <a:gd name="T13" fmla="*/ 0 h 8"/>
                <a:gd name="T14" fmla="*/ 14 w 14"/>
                <a:gd name="T15" fmla="*/ 2 h 8"/>
                <a:gd name="T16" fmla="*/ 14 w 14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8">
                  <a:moveTo>
                    <a:pt x="14" y="6"/>
                  </a:moveTo>
                  <a:cubicBezTo>
                    <a:pt x="14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187"/>
            <p:cNvSpPr/>
            <p:nvPr/>
          </p:nvSpPr>
          <p:spPr bwMode="auto">
            <a:xfrm>
              <a:off x="11149516" y="3103600"/>
              <a:ext cx="55213" cy="31789"/>
            </a:xfrm>
            <a:custGeom>
              <a:avLst/>
              <a:gdLst>
                <a:gd name="T0" fmla="*/ 14 w 14"/>
                <a:gd name="T1" fmla="*/ 6 h 8"/>
                <a:gd name="T2" fmla="*/ 12 w 14"/>
                <a:gd name="T3" fmla="*/ 8 h 8"/>
                <a:gd name="T4" fmla="*/ 2 w 14"/>
                <a:gd name="T5" fmla="*/ 8 h 8"/>
                <a:gd name="T6" fmla="*/ 0 w 14"/>
                <a:gd name="T7" fmla="*/ 6 h 8"/>
                <a:gd name="T8" fmla="*/ 0 w 14"/>
                <a:gd name="T9" fmla="*/ 2 h 8"/>
                <a:gd name="T10" fmla="*/ 2 w 14"/>
                <a:gd name="T11" fmla="*/ 0 h 8"/>
                <a:gd name="T12" fmla="*/ 12 w 14"/>
                <a:gd name="T13" fmla="*/ 0 h 8"/>
                <a:gd name="T14" fmla="*/ 14 w 14"/>
                <a:gd name="T15" fmla="*/ 2 h 8"/>
                <a:gd name="T16" fmla="*/ 14 w 14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8">
                  <a:moveTo>
                    <a:pt x="14" y="6"/>
                  </a:moveTo>
                  <a:cubicBezTo>
                    <a:pt x="14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188"/>
            <p:cNvSpPr/>
            <p:nvPr/>
          </p:nvSpPr>
          <p:spPr bwMode="auto">
            <a:xfrm>
              <a:off x="11149516" y="3065118"/>
              <a:ext cx="55213" cy="30116"/>
            </a:xfrm>
            <a:custGeom>
              <a:avLst/>
              <a:gdLst>
                <a:gd name="T0" fmla="*/ 14 w 14"/>
                <a:gd name="T1" fmla="*/ 6 h 8"/>
                <a:gd name="T2" fmla="*/ 12 w 14"/>
                <a:gd name="T3" fmla="*/ 8 h 8"/>
                <a:gd name="T4" fmla="*/ 2 w 14"/>
                <a:gd name="T5" fmla="*/ 8 h 8"/>
                <a:gd name="T6" fmla="*/ 0 w 14"/>
                <a:gd name="T7" fmla="*/ 6 h 8"/>
                <a:gd name="T8" fmla="*/ 0 w 14"/>
                <a:gd name="T9" fmla="*/ 2 h 8"/>
                <a:gd name="T10" fmla="*/ 2 w 14"/>
                <a:gd name="T11" fmla="*/ 0 h 8"/>
                <a:gd name="T12" fmla="*/ 12 w 14"/>
                <a:gd name="T13" fmla="*/ 0 h 8"/>
                <a:gd name="T14" fmla="*/ 14 w 14"/>
                <a:gd name="T15" fmla="*/ 2 h 8"/>
                <a:gd name="T16" fmla="*/ 14 w 14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8">
                  <a:moveTo>
                    <a:pt x="14" y="6"/>
                  </a:moveTo>
                  <a:cubicBezTo>
                    <a:pt x="14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189"/>
            <p:cNvSpPr/>
            <p:nvPr/>
          </p:nvSpPr>
          <p:spPr bwMode="auto">
            <a:xfrm>
              <a:off x="11149516" y="3028310"/>
              <a:ext cx="55213" cy="31789"/>
            </a:xfrm>
            <a:custGeom>
              <a:avLst/>
              <a:gdLst>
                <a:gd name="T0" fmla="*/ 14 w 14"/>
                <a:gd name="T1" fmla="*/ 6 h 8"/>
                <a:gd name="T2" fmla="*/ 12 w 14"/>
                <a:gd name="T3" fmla="*/ 8 h 8"/>
                <a:gd name="T4" fmla="*/ 2 w 14"/>
                <a:gd name="T5" fmla="*/ 8 h 8"/>
                <a:gd name="T6" fmla="*/ 0 w 14"/>
                <a:gd name="T7" fmla="*/ 6 h 8"/>
                <a:gd name="T8" fmla="*/ 0 w 14"/>
                <a:gd name="T9" fmla="*/ 2 h 8"/>
                <a:gd name="T10" fmla="*/ 2 w 14"/>
                <a:gd name="T11" fmla="*/ 0 h 8"/>
                <a:gd name="T12" fmla="*/ 12 w 14"/>
                <a:gd name="T13" fmla="*/ 0 h 8"/>
                <a:gd name="T14" fmla="*/ 14 w 14"/>
                <a:gd name="T15" fmla="*/ 2 h 8"/>
                <a:gd name="T16" fmla="*/ 14 w 14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8">
                  <a:moveTo>
                    <a:pt x="14" y="6"/>
                  </a:moveTo>
                  <a:cubicBezTo>
                    <a:pt x="14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190"/>
            <p:cNvSpPr/>
            <p:nvPr/>
          </p:nvSpPr>
          <p:spPr bwMode="auto">
            <a:xfrm>
              <a:off x="11149516" y="2989829"/>
              <a:ext cx="55213" cy="31789"/>
            </a:xfrm>
            <a:custGeom>
              <a:avLst/>
              <a:gdLst>
                <a:gd name="T0" fmla="*/ 14 w 14"/>
                <a:gd name="T1" fmla="*/ 6 h 8"/>
                <a:gd name="T2" fmla="*/ 12 w 14"/>
                <a:gd name="T3" fmla="*/ 8 h 8"/>
                <a:gd name="T4" fmla="*/ 2 w 14"/>
                <a:gd name="T5" fmla="*/ 8 h 8"/>
                <a:gd name="T6" fmla="*/ 0 w 14"/>
                <a:gd name="T7" fmla="*/ 6 h 8"/>
                <a:gd name="T8" fmla="*/ 0 w 14"/>
                <a:gd name="T9" fmla="*/ 2 h 8"/>
                <a:gd name="T10" fmla="*/ 2 w 14"/>
                <a:gd name="T11" fmla="*/ 0 h 8"/>
                <a:gd name="T12" fmla="*/ 12 w 14"/>
                <a:gd name="T13" fmla="*/ 0 h 8"/>
                <a:gd name="T14" fmla="*/ 14 w 14"/>
                <a:gd name="T15" fmla="*/ 2 h 8"/>
                <a:gd name="T16" fmla="*/ 14 w 14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8">
                  <a:moveTo>
                    <a:pt x="14" y="6"/>
                  </a:moveTo>
                  <a:cubicBezTo>
                    <a:pt x="14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191"/>
            <p:cNvSpPr/>
            <p:nvPr/>
          </p:nvSpPr>
          <p:spPr bwMode="auto">
            <a:xfrm>
              <a:off x="11149516" y="2953021"/>
              <a:ext cx="55213" cy="31789"/>
            </a:xfrm>
            <a:custGeom>
              <a:avLst/>
              <a:gdLst>
                <a:gd name="T0" fmla="*/ 14 w 14"/>
                <a:gd name="T1" fmla="*/ 6 h 8"/>
                <a:gd name="T2" fmla="*/ 12 w 14"/>
                <a:gd name="T3" fmla="*/ 8 h 8"/>
                <a:gd name="T4" fmla="*/ 2 w 14"/>
                <a:gd name="T5" fmla="*/ 8 h 8"/>
                <a:gd name="T6" fmla="*/ 0 w 14"/>
                <a:gd name="T7" fmla="*/ 6 h 8"/>
                <a:gd name="T8" fmla="*/ 0 w 14"/>
                <a:gd name="T9" fmla="*/ 2 h 8"/>
                <a:gd name="T10" fmla="*/ 2 w 14"/>
                <a:gd name="T11" fmla="*/ 0 h 8"/>
                <a:gd name="T12" fmla="*/ 12 w 14"/>
                <a:gd name="T13" fmla="*/ 0 h 8"/>
                <a:gd name="T14" fmla="*/ 14 w 14"/>
                <a:gd name="T15" fmla="*/ 2 h 8"/>
                <a:gd name="T16" fmla="*/ 14 w 14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8">
                  <a:moveTo>
                    <a:pt x="14" y="6"/>
                  </a:moveTo>
                  <a:cubicBezTo>
                    <a:pt x="14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192"/>
            <p:cNvSpPr>
              <a:spLocks noEditPoints="1"/>
            </p:cNvSpPr>
            <p:nvPr/>
          </p:nvSpPr>
          <p:spPr bwMode="auto">
            <a:xfrm>
              <a:off x="7425197" y="3091887"/>
              <a:ext cx="165637" cy="158945"/>
            </a:xfrm>
            <a:custGeom>
              <a:avLst/>
              <a:gdLst>
                <a:gd name="T0" fmla="*/ 41 w 42"/>
                <a:gd name="T1" fmla="*/ 12 h 40"/>
                <a:gd name="T2" fmla="*/ 39 w 42"/>
                <a:gd name="T3" fmla="*/ 9 h 40"/>
                <a:gd name="T4" fmla="*/ 29 w 42"/>
                <a:gd name="T5" fmla="*/ 2 h 40"/>
                <a:gd name="T6" fmla="*/ 2 w 42"/>
                <a:gd name="T7" fmla="*/ 22 h 40"/>
                <a:gd name="T8" fmla="*/ 11 w 42"/>
                <a:gd name="T9" fmla="*/ 38 h 40"/>
                <a:gd name="T10" fmla="*/ 38 w 42"/>
                <a:gd name="T11" fmla="*/ 18 h 40"/>
                <a:gd name="T12" fmla="*/ 5 w 42"/>
                <a:gd name="T13" fmla="*/ 27 h 40"/>
                <a:gd name="T14" fmla="*/ 8 w 42"/>
                <a:gd name="T15" fmla="*/ 24 h 40"/>
                <a:gd name="T16" fmla="*/ 5 w 42"/>
                <a:gd name="T17" fmla="*/ 27 h 40"/>
                <a:gd name="T18" fmla="*/ 8 w 42"/>
                <a:gd name="T19" fmla="*/ 21 h 40"/>
                <a:gd name="T20" fmla="*/ 11 w 42"/>
                <a:gd name="T21" fmla="*/ 24 h 40"/>
                <a:gd name="T22" fmla="*/ 12 w 42"/>
                <a:gd name="T23" fmla="*/ 20 h 40"/>
                <a:gd name="T24" fmla="*/ 15 w 42"/>
                <a:gd name="T25" fmla="*/ 17 h 40"/>
                <a:gd name="T26" fmla="*/ 12 w 42"/>
                <a:gd name="T27" fmla="*/ 20 h 40"/>
                <a:gd name="T28" fmla="*/ 9 w 42"/>
                <a:gd name="T29" fmla="*/ 28 h 40"/>
                <a:gd name="T30" fmla="*/ 12 w 42"/>
                <a:gd name="T31" fmla="*/ 31 h 40"/>
                <a:gd name="T32" fmla="*/ 12 w 42"/>
                <a:gd name="T33" fmla="*/ 28 h 40"/>
                <a:gd name="T34" fmla="*/ 15 w 42"/>
                <a:gd name="T35" fmla="*/ 25 h 40"/>
                <a:gd name="T36" fmla="*/ 12 w 42"/>
                <a:gd name="T37" fmla="*/ 28 h 40"/>
                <a:gd name="T38" fmla="*/ 16 w 42"/>
                <a:gd name="T39" fmla="*/ 21 h 40"/>
                <a:gd name="T40" fmla="*/ 19 w 42"/>
                <a:gd name="T41" fmla="*/ 24 h 40"/>
                <a:gd name="T42" fmla="*/ 13 w 42"/>
                <a:gd name="T43" fmla="*/ 36 h 40"/>
                <a:gd name="T44" fmla="*/ 16 w 42"/>
                <a:gd name="T45" fmla="*/ 33 h 40"/>
                <a:gd name="T46" fmla="*/ 13 w 42"/>
                <a:gd name="T47" fmla="*/ 36 h 40"/>
                <a:gd name="T48" fmla="*/ 16 w 42"/>
                <a:gd name="T49" fmla="*/ 29 h 40"/>
                <a:gd name="T50" fmla="*/ 19 w 42"/>
                <a:gd name="T51" fmla="*/ 32 h 40"/>
                <a:gd name="T52" fmla="*/ 20 w 42"/>
                <a:gd name="T53" fmla="*/ 28 h 40"/>
                <a:gd name="T54" fmla="*/ 23 w 42"/>
                <a:gd name="T55" fmla="*/ 25 h 40"/>
                <a:gd name="T56" fmla="*/ 20 w 42"/>
                <a:gd name="T57" fmla="*/ 28 h 40"/>
                <a:gd name="T58" fmla="*/ 24 w 42"/>
                <a:gd name="T59" fmla="*/ 21 h 40"/>
                <a:gd name="T60" fmla="*/ 19 w 42"/>
                <a:gd name="T61" fmla="*/ 10 h 40"/>
                <a:gd name="T62" fmla="*/ 29 w 42"/>
                <a:gd name="T63" fmla="*/ 6 h 40"/>
                <a:gd name="T64" fmla="*/ 34 w 42"/>
                <a:gd name="T65" fmla="*/ 1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2" h="40">
                  <a:moveTo>
                    <a:pt x="39" y="13"/>
                  </a:moveTo>
                  <a:cubicBezTo>
                    <a:pt x="41" y="12"/>
                    <a:pt x="41" y="12"/>
                    <a:pt x="41" y="12"/>
                  </a:cubicBezTo>
                  <a:cubicBezTo>
                    <a:pt x="42" y="11"/>
                    <a:pt x="42" y="10"/>
                    <a:pt x="41" y="10"/>
                  </a:cubicBezTo>
                  <a:cubicBezTo>
                    <a:pt x="40" y="9"/>
                    <a:pt x="39" y="9"/>
                    <a:pt x="39" y="9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7" y="0"/>
                    <a:pt x="24" y="0"/>
                    <a:pt x="22" y="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24"/>
                    <a:pt x="0" y="27"/>
                    <a:pt x="2" y="2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3" y="40"/>
                    <a:pt x="16" y="40"/>
                    <a:pt x="18" y="3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40" y="17"/>
                    <a:pt x="40" y="15"/>
                    <a:pt x="39" y="13"/>
                  </a:cubicBezTo>
                  <a:close/>
                  <a:moveTo>
                    <a:pt x="5" y="27"/>
                  </a:moveTo>
                  <a:cubicBezTo>
                    <a:pt x="4" y="27"/>
                    <a:pt x="4" y="25"/>
                    <a:pt x="5" y="24"/>
                  </a:cubicBezTo>
                  <a:cubicBezTo>
                    <a:pt x="6" y="24"/>
                    <a:pt x="7" y="24"/>
                    <a:pt x="8" y="24"/>
                  </a:cubicBezTo>
                  <a:cubicBezTo>
                    <a:pt x="9" y="25"/>
                    <a:pt x="9" y="27"/>
                    <a:pt x="8" y="27"/>
                  </a:cubicBezTo>
                  <a:cubicBezTo>
                    <a:pt x="7" y="28"/>
                    <a:pt x="6" y="28"/>
                    <a:pt x="5" y="27"/>
                  </a:cubicBezTo>
                  <a:close/>
                  <a:moveTo>
                    <a:pt x="8" y="24"/>
                  </a:moveTo>
                  <a:cubicBezTo>
                    <a:pt x="8" y="23"/>
                    <a:pt x="8" y="22"/>
                    <a:pt x="8" y="21"/>
                  </a:cubicBezTo>
                  <a:cubicBezTo>
                    <a:pt x="9" y="20"/>
                    <a:pt x="11" y="20"/>
                    <a:pt x="11" y="21"/>
                  </a:cubicBezTo>
                  <a:cubicBezTo>
                    <a:pt x="12" y="22"/>
                    <a:pt x="12" y="23"/>
                    <a:pt x="11" y="24"/>
                  </a:cubicBezTo>
                  <a:cubicBezTo>
                    <a:pt x="11" y="25"/>
                    <a:pt x="9" y="25"/>
                    <a:pt x="8" y="24"/>
                  </a:cubicBezTo>
                  <a:close/>
                  <a:moveTo>
                    <a:pt x="12" y="20"/>
                  </a:moveTo>
                  <a:cubicBezTo>
                    <a:pt x="11" y="19"/>
                    <a:pt x="11" y="18"/>
                    <a:pt x="12" y="17"/>
                  </a:cubicBezTo>
                  <a:cubicBezTo>
                    <a:pt x="13" y="16"/>
                    <a:pt x="14" y="16"/>
                    <a:pt x="15" y="17"/>
                  </a:cubicBezTo>
                  <a:cubicBezTo>
                    <a:pt x="16" y="18"/>
                    <a:pt x="16" y="19"/>
                    <a:pt x="15" y="20"/>
                  </a:cubicBezTo>
                  <a:cubicBezTo>
                    <a:pt x="14" y="21"/>
                    <a:pt x="13" y="21"/>
                    <a:pt x="12" y="20"/>
                  </a:cubicBezTo>
                  <a:close/>
                  <a:moveTo>
                    <a:pt x="9" y="31"/>
                  </a:moveTo>
                  <a:cubicBezTo>
                    <a:pt x="8" y="31"/>
                    <a:pt x="8" y="29"/>
                    <a:pt x="9" y="28"/>
                  </a:cubicBezTo>
                  <a:cubicBezTo>
                    <a:pt x="10" y="28"/>
                    <a:pt x="11" y="28"/>
                    <a:pt x="12" y="28"/>
                  </a:cubicBezTo>
                  <a:cubicBezTo>
                    <a:pt x="13" y="29"/>
                    <a:pt x="13" y="31"/>
                    <a:pt x="12" y="31"/>
                  </a:cubicBezTo>
                  <a:cubicBezTo>
                    <a:pt x="11" y="32"/>
                    <a:pt x="10" y="32"/>
                    <a:pt x="9" y="31"/>
                  </a:cubicBezTo>
                  <a:close/>
                  <a:moveTo>
                    <a:pt x="12" y="28"/>
                  </a:moveTo>
                  <a:cubicBezTo>
                    <a:pt x="12" y="27"/>
                    <a:pt x="12" y="26"/>
                    <a:pt x="12" y="25"/>
                  </a:cubicBezTo>
                  <a:cubicBezTo>
                    <a:pt x="13" y="24"/>
                    <a:pt x="15" y="24"/>
                    <a:pt x="15" y="25"/>
                  </a:cubicBezTo>
                  <a:cubicBezTo>
                    <a:pt x="16" y="26"/>
                    <a:pt x="16" y="27"/>
                    <a:pt x="15" y="28"/>
                  </a:cubicBezTo>
                  <a:cubicBezTo>
                    <a:pt x="15" y="29"/>
                    <a:pt x="13" y="29"/>
                    <a:pt x="12" y="28"/>
                  </a:cubicBezTo>
                  <a:close/>
                  <a:moveTo>
                    <a:pt x="16" y="24"/>
                  </a:moveTo>
                  <a:cubicBezTo>
                    <a:pt x="15" y="23"/>
                    <a:pt x="15" y="22"/>
                    <a:pt x="16" y="21"/>
                  </a:cubicBezTo>
                  <a:cubicBezTo>
                    <a:pt x="17" y="20"/>
                    <a:pt x="18" y="20"/>
                    <a:pt x="19" y="21"/>
                  </a:cubicBezTo>
                  <a:cubicBezTo>
                    <a:pt x="20" y="22"/>
                    <a:pt x="20" y="23"/>
                    <a:pt x="19" y="24"/>
                  </a:cubicBezTo>
                  <a:cubicBezTo>
                    <a:pt x="18" y="25"/>
                    <a:pt x="17" y="25"/>
                    <a:pt x="16" y="24"/>
                  </a:cubicBezTo>
                  <a:close/>
                  <a:moveTo>
                    <a:pt x="13" y="36"/>
                  </a:moveTo>
                  <a:cubicBezTo>
                    <a:pt x="12" y="35"/>
                    <a:pt x="12" y="33"/>
                    <a:pt x="13" y="33"/>
                  </a:cubicBezTo>
                  <a:cubicBezTo>
                    <a:pt x="14" y="32"/>
                    <a:pt x="15" y="32"/>
                    <a:pt x="16" y="33"/>
                  </a:cubicBezTo>
                  <a:cubicBezTo>
                    <a:pt x="17" y="33"/>
                    <a:pt x="17" y="35"/>
                    <a:pt x="16" y="36"/>
                  </a:cubicBezTo>
                  <a:cubicBezTo>
                    <a:pt x="15" y="36"/>
                    <a:pt x="14" y="36"/>
                    <a:pt x="13" y="36"/>
                  </a:cubicBezTo>
                  <a:close/>
                  <a:moveTo>
                    <a:pt x="16" y="32"/>
                  </a:moveTo>
                  <a:cubicBezTo>
                    <a:pt x="16" y="31"/>
                    <a:pt x="16" y="30"/>
                    <a:pt x="16" y="29"/>
                  </a:cubicBezTo>
                  <a:cubicBezTo>
                    <a:pt x="17" y="28"/>
                    <a:pt x="19" y="28"/>
                    <a:pt x="19" y="29"/>
                  </a:cubicBezTo>
                  <a:cubicBezTo>
                    <a:pt x="20" y="30"/>
                    <a:pt x="20" y="31"/>
                    <a:pt x="19" y="32"/>
                  </a:cubicBezTo>
                  <a:cubicBezTo>
                    <a:pt x="19" y="33"/>
                    <a:pt x="17" y="33"/>
                    <a:pt x="16" y="32"/>
                  </a:cubicBezTo>
                  <a:close/>
                  <a:moveTo>
                    <a:pt x="20" y="28"/>
                  </a:moveTo>
                  <a:cubicBezTo>
                    <a:pt x="19" y="27"/>
                    <a:pt x="19" y="26"/>
                    <a:pt x="20" y="25"/>
                  </a:cubicBezTo>
                  <a:cubicBezTo>
                    <a:pt x="21" y="24"/>
                    <a:pt x="22" y="24"/>
                    <a:pt x="23" y="25"/>
                  </a:cubicBezTo>
                  <a:cubicBezTo>
                    <a:pt x="24" y="26"/>
                    <a:pt x="24" y="27"/>
                    <a:pt x="23" y="28"/>
                  </a:cubicBezTo>
                  <a:cubicBezTo>
                    <a:pt x="22" y="29"/>
                    <a:pt x="21" y="29"/>
                    <a:pt x="20" y="28"/>
                  </a:cubicBezTo>
                  <a:close/>
                  <a:moveTo>
                    <a:pt x="31" y="21"/>
                  </a:moveTo>
                  <a:cubicBezTo>
                    <a:pt x="29" y="23"/>
                    <a:pt x="26" y="23"/>
                    <a:pt x="24" y="21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7" y="14"/>
                    <a:pt x="17" y="11"/>
                    <a:pt x="19" y="10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4" y="4"/>
                    <a:pt x="27" y="4"/>
                    <a:pt x="29" y="6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6" y="13"/>
                    <a:pt x="36" y="16"/>
                    <a:pt x="34" y="18"/>
                  </a:cubicBezTo>
                  <a:lnTo>
                    <a:pt x="31" y="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193"/>
            <p:cNvSpPr>
              <a:spLocks noEditPoints="1"/>
            </p:cNvSpPr>
            <p:nvPr/>
          </p:nvSpPr>
          <p:spPr bwMode="auto">
            <a:xfrm>
              <a:off x="7289677" y="2926251"/>
              <a:ext cx="135522" cy="145560"/>
            </a:xfrm>
            <a:custGeom>
              <a:avLst/>
              <a:gdLst>
                <a:gd name="T0" fmla="*/ 33 w 34"/>
                <a:gd name="T1" fmla="*/ 1 h 37"/>
                <a:gd name="T2" fmla="*/ 30 w 34"/>
                <a:gd name="T3" fmla="*/ 0 h 37"/>
                <a:gd name="T4" fmla="*/ 4 w 34"/>
                <a:gd name="T5" fmla="*/ 0 h 37"/>
                <a:gd name="T6" fmla="*/ 2 w 34"/>
                <a:gd name="T7" fmla="*/ 1 h 37"/>
                <a:gd name="T8" fmla="*/ 0 w 34"/>
                <a:gd name="T9" fmla="*/ 4 h 37"/>
                <a:gd name="T10" fmla="*/ 0 w 34"/>
                <a:gd name="T11" fmla="*/ 24 h 37"/>
                <a:gd name="T12" fmla="*/ 2 w 34"/>
                <a:gd name="T13" fmla="*/ 27 h 37"/>
                <a:gd name="T14" fmla="*/ 4 w 34"/>
                <a:gd name="T15" fmla="*/ 28 h 37"/>
                <a:gd name="T16" fmla="*/ 30 w 34"/>
                <a:gd name="T17" fmla="*/ 28 h 37"/>
                <a:gd name="T18" fmla="*/ 33 w 34"/>
                <a:gd name="T19" fmla="*/ 27 h 37"/>
                <a:gd name="T20" fmla="*/ 34 w 34"/>
                <a:gd name="T21" fmla="*/ 24 h 37"/>
                <a:gd name="T22" fmla="*/ 34 w 34"/>
                <a:gd name="T23" fmla="*/ 4 h 37"/>
                <a:gd name="T24" fmla="*/ 33 w 34"/>
                <a:gd name="T25" fmla="*/ 1 h 37"/>
                <a:gd name="T26" fmla="*/ 32 w 34"/>
                <a:gd name="T27" fmla="*/ 24 h 37"/>
                <a:gd name="T28" fmla="*/ 32 w 34"/>
                <a:gd name="T29" fmla="*/ 26 h 37"/>
                <a:gd name="T30" fmla="*/ 30 w 34"/>
                <a:gd name="T31" fmla="*/ 26 h 37"/>
                <a:gd name="T32" fmla="*/ 4 w 34"/>
                <a:gd name="T33" fmla="*/ 26 h 37"/>
                <a:gd name="T34" fmla="*/ 3 w 34"/>
                <a:gd name="T35" fmla="*/ 26 h 37"/>
                <a:gd name="T36" fmla="*/ 2 w 34"/>
                <a:gd name="T37" fmla="*/ 24 h 37"/>
                <a:gd name="T38" fmla="*/ 2 w 34"/>
                <a:gd name="T39" fmla="*/ 4 h 37"/>
                <a:gd name="T40" fmla="*/ 3 w 34"/>
                <a:gd name="T41" fmla="*/ 3 h 37"/>
                <a:gd name="T42" fmla="*/ 4 w 34"/>
                <a:gd name="T43" fmla="*/ 2 h 37"/>
                <a:gd name="T44" fmla="*/ 30 w 34"/>
                <a:gd name="T45" fmla="*/ 2 h 37"/>
                <a:gd name="T46" fmla="*/ 32 w 34"/>
                <a:gd name="T47" fmla="*/ 3 h 37"/>
                <a:gd name="T48" fmla="*/ 32 w 34"/>
                <a:gd name="T49" fmla="*/ 4 h 37"/>
                <a:gd name="T50" fmla="*/ 32 w 34"/>
                <a:gd name="T51" fmla="*/ 24 h 37"/>
                <a:gd name="T52" fmla="*/ 33 w 34"/>
                <a:gd name="T53" fmla="*/ 29 h 37"/>
                <a:gd name="T54" fmla="*/ 2 w 34"/>
                <a:gd name="T55" fmla="*/ 29 h 37"/>
                <a:gd name="T56" fmla="*/ 1 w 34"/>
                <a:gd name="T57" fmla="*/ 29 h 37"/>
                <a:gd name="T58" fmla="*/ 1 w 34"/>
                <a:gd name="T59" fmla="*/ 30 h 37"/>
                <a:gd name="T60" fmla="*/ 1 w 34"/>
                <a:gd name="T61" fmla="*/ 36 h 37"/>
                <a:gd name="T62" fmla="*/ 1 w 34"/>
                <a:gd name="T63" fmla="*/ 37 h 37"/>
                <a:gd name="T64" fmla="*/ 2 w 34"/>
                <a:gd name="T65" fmla="*/ 37 h 37"/>
                <a:gd name="T66" fmla="*/ 33 w 34"/>
                <a:gd name="T67" fmla="*/ 37 h 37"/>
                <a:gd name="T68" fmla="*/ 34 w 34"/>
                <a:gd name="T69" fmla="*/ 37 h 37"/>
                <a:gd name="T70" fmla="*/ 34 w 34"/>
                <a:gd name="T71" fmla="*/ 36 h 37"/>
                <a:gd name="T72" fmla="*/ 34 w 34"/>
                <a:gd name="T73" fmla="*/ 30 h 37"/>
                <a:gd name="T74" fmla="*/ 34 w 34"/>
                <a:gd name="T75" fmla="*/ 29 h 37"/>
                <a:gd name="T76" fmla="*/ 33 w 34"/>
                <a:gd name="T77" fmla="*/ 29 h 37"/>
                <a:gd name="T78" fmla="*/ 32 w 34"/>
                <a:gd name="T79" fmla="*/ 35 h 37"/>
                <a:gd name="T80" fmla="*/ 3 w 34"/>
                <a:gd name="T81" fmla="*/ 35 h 37"/>
                <a:gd name="T82" fmla="*/ 3 w 34"/>
                <a:gd name="T83" fmla="*/ 31 h 37"/>
                <a:gd name="T84" fmla="*/ 32 w 34"/>
                <a:gd name="T85" fmla="*/ 31 h 37"/>
                <a:gd name="T86" fmla="*/ 32 w 34"/>
                <a:gd name="T87" fmla="*/ 35 h 37"/>
                <a:gd name="T88" fmla="*/ 4 w 34"/>
                <a:gd name="T89" fmla="*/ 34 h 37"/>
                <a:gd name="T90" fmla="*/ 19 w 34"/>
                <a:gd name="T91" fmla="*/ 34 h 37"/>
                <a:gd name="T92" fmla="*/ 20 w 34"/>
                <a:gd name="T93" fmla="*/ 34 h 37"/>
                <a:gd name="T94" fmla="*/ 20 w 34"/>
                <a:gd name="T95" fmla="*/ 34 h 37"/>
                <a:gd name="T96" fmla="*/ 20 w 34"/>
                <a:gd name="T97" fmla="*/ 32 h 37"/>
                <a:gd name="T98" fmla="*/ 20 w 34"/>
                <a:gd name="T99" fmla="*/ 32 h 37"/>
                <a:gd name="T100" fmla="*/ 19 w 34"/>
                <a:gd name="T101" fmla="*/ 32 h 37"/>
                <a:gd name="T102" fmla="*/ 4 w 34"/>
                <a:gd name="T103" fmla="*/ 32 h 37"/>
                <a:gd name="T104" fmla="*/ 4 w 34"/>
                <a:gd name="T105" fmla="*/ 32 h 37"/>
                <a:gd name="T106" fmla="*/ 3 w 34"/>
                <a:gd name="T107" fmla="*/ 32 h 37"/>
                <a:gd name="T108" fmla="*/ 3 w 34"/>
                <a:gd name="T109" fmla="*/ 34 h 37"/>
                <a:gd name="T110" fmla="*/ 4 w 34"/>
                <a:gd name="T111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" h="37">
                  <a:moveTo>
                    <a:pt x="33" y="1"/>
                  </a:moveTo>
                  <a:cubicBezTo>
                    <a:pt x="32" y="1"/>
                    <a:pt x="31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1" y="26"/>
                    <a:pt x="2" y="27"/>
                  </a:cubicBezTo>
                  <a:cubicBezTo>
                    <a:pt x="2" y="28"/>
                    <a:pt x="3" y="28"/>
                    <a:pt x="4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1" y="28"/>
                    <a:pt x="32" y="28"/>
                    <a:pt x="33" y="27"/>
                  </a:cubicBezTo>
                  <a:cubicBezTo>
                    <a:pt x="34" y="26"/>
                    <a:pt x="34" y="25"/>
                    <a:pt x="34" y="2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3"/>
                    <a:pt x="34" y="2"/>
                    <a:pt x="33" y="1"/>
                  </a:cubicBezTo>
                  <a:close/>
                  <a:moveTo>
                    <a:pt x="32" y="24"/>
                  </a:moveTo>
                  <a:cubicBezTo>
                    <a:pt x="32" y="25"/>
                    <a:pt x="32" y="25"/>
                    <a:pt x="32" y="26"/>
                  </a:cubicBezTo>
                  <a:cubicBezTo>
                    <a:pt x="31" y="26"/>
                    <a:pt x="31" y="26"/>
                    <a:pt x="30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3" y="26"/>
                    <a:pt x="3" y="26"/>
                  </a:cubicBezTo>
                  <a:cubicBezTo>
                    <a:pt x="3" y="25"/>
                    <a:pt x="2" y="25"/>
                    <a:pt x="2" y="2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1" y="2"/>
                    <a:pt x="31" y="2"/>
                    <a:pt x="32" y="3"/>
                  </a:cubicBezTo>
                  <a:cubicBezTo>
                    <a:pt x="32" y="3"/>
                    <a:pt x="32" y="4"/>
                    <a:pt x="32" y="4"/>
                  </a:cubicBezTo>
                  <a:lnTo>
                    <a:pt x="32" y="24"/>
                  </a:lnTo>
                  <a:close/>
                  <a:moveTo>
                    <a:pt x="33" y="29"/>
                  </a:moveTo>
                  <a:cubicBezTo>
                    <a:pt x="2" y="29"/>
                    <a:pt x="2" y="29"/>
                    <a:pt x="2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9"/>
                    <a:pt x="34" y="29"/>
                    <a:pt x="34" y="29"/>
                  </a:cubicBezTo>
                  <a:lnTo>
                    <a:pt x="33" y="29"/>
                  </a:lnTo>
                  <a:close/>
                  <a:moveTo>
                    <a:pt x="32" y="35"/>
                  </a:moveTo>
                  <a:cubicBezTo>
                    <a:pt x="3" y="35"/>
                    <a:pt x="3" y="35"/>
                    <a:pt x="3" y="35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2" y="31"/>
                    <a:pt x="32" y="31"/>
                    <a:pt x="32" y="31"/>
                  </a:cubicBezTo>
                  <a:lnTo>
                    <a:pt x="32" y="35"/>
                  </a:lnTo>
                  <a:close/>
                  <a:moveTo>
                    <a:pt x="4" y="34"/>
                  </a:moveTo>
                  <a:cubicBezTo>
                    <a:pt x="19" y="34"/>
                    <a:pt x="19" y="34"/>
                    <a:pt x="19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4" y="34"/>
                    <a:pt x="4" y="34"/>
                    <a:pt x="4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Rectangle 194"/>
            <p:cNvSpPr>
              <a:spLocks noChangeArrowheads="1"/>
            </p:cNvSpPr>
            <p:nvPr/>
          </p:nvSpPr>
          <p:spPr bwMode="auto">
            <a:xfrm>
              <a:off x="7445275" y="2958039"/>
              <a:ext cx="23423" cy="6692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Rectangle 195"/>
            <p:cNvSpPr>
              <a:spLocks noChangeArrowheads="1"/>
            </p:cNvSpPr>
            <p:nvPr/>
          </p:nvSpPr>
          <p:spPr bwMode="auto">
            <a:xfrm>
              <a:off x="7488775" y="2958039"/>
              <a:ext cx="23423" cy="6692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196"/>
            <p:cNvSpPr>
              <a:spLocks noEditPoints="1"/>
            </p:cNvSpPr>
            <p:nvPr/>
          </p:nvSpPr>
          <p:spPr bwMode="auto">
            <a:xfrm>
              <a:off x="7532276" y="2958039"/>
              <a:ext cx="15058" cy="102060"/>
            </a:xfrm>
            <a:custGeom>
              <a:avLst/>
              <a:gdLst>
                <a:gd name="T0" fmla="*/ 0 w 9"/>
                <a:gd name="T1" fmla="*/ 0 h 61"/>
                <a:gd name="T2" fmla="*/ 0 w 9"/>
                <a:gd name="T3" fmla="*/ 4 h 61"/>
                <a:gd name="T4" fmla="*/ 4 w 9"/>
                <a:gd name="T5" fmla="*/ 4 h 61"/>
                <a:gd name="T6" fmla="*/ 4 w 9"/>
                <a:gd name="T7" fmla="*/ 9 h 61"/>
                <a:gd name="T8" fmla="*/ 9 w 9"/>
                <a:gd name="T9" fmla="*/ 9 h 61"/>
                <a:gd name="T10" fmla="*/ 9 w 9"/>
                <a:gd name="T11" fmla="*/ 0 h 61"/>
                <a:gd name="T12" fmla="*/ 0 w 9"/>
                <a:gd name="T13" fmla="*/ 0 h 61"/>
                <a:gd name="T14" fmla="*/ 4 w 9"/>
                <a:gd name="T15" fmla="*/ 61 h 61"/>
                <a:gd name="T16" fmla="*/ 9 w 9"/>
                <a:gd name="T17" fmla="*/ 61 h 61"/>
                <a:gd name="T18" fmla="*/ 9 w 9"/>
                <a:gd name="T19" fmla="*/ 47 h 61"/>
                <a:gd name="T20" fmla="*/ 4 w 9"/>
                <a:gd name="T21" fmla="*/ 47 h 61"/>
                <a:gd name="T22" fmla="*/ 4 w 9"/>
                <a:gd name="T23" fmla="*/ 61 h 61"/>
                <a:gd name="T24" fmla="*/ 4 w 9"/>
                <a:gd name="T25" fmla="*/ 35 h 61"/>
                <a:gd name="T26" fmla="*/ 9 w 9"/>
                <a:gd name="T27" fmla="*/ 35 h 61"/>
                <a:gd name="T28" fmla="*/ 9 w 9"/>
                <a:gd name="T29" fmla="*/ 21 h 61"/>
                <a:gd name="T30" fmla="*/ 4 w 9"/>
                <a:gd name="T31" fmla="*/ 21 h 61"/>
                <a:gd name="T32" fmla="*/ 4 w 9"/>
                <a:gd name="T33" fmla="*/ 3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" h="61">
                  <a:moveTo>
                    <a:pt x="0" y="0"/>
                  </a:moveTo>
                  <a:lnTo>
                    <a:pt x="0" y="4"/>
                  </a:lnTo>
                  <a:lnTo>
                    <a:pt x="4" y="4"/>
                  </a:lnTo>
                  <a:lnTo>
                    <a:pt x="4" y="9"/>
                  </a:lnTo>
                  <a:lnTo>
                    <a:pt x="9" y="9"/>
                  </a:lnTo>
                  <a:lnTo>
                    <a:pt x="9" y="0"/>
                  </a:lnTo>
                  <a:lnTo>
                    <a:pt x="0" y="0"/>
                  </a:lnTo>
                  <a:close/>
                  <a:moveTo>
                    <a:pt x="4" y="61"/>
                  </a:moveTo>
                  <a:lnTo>
                    <a:pt x="9" y="61"/>
                  </a:lnTo>
                  <a:lnTo>
                    <a:pt x="9" y="47"/>
                  </a:lnTo>
                  <a:lnTo>
                    <a:pt x="4" y="47"/>
                  </a:lnTo>
                  <a:lnTo>
                    <a:pt x="4" y="61"/>
                  </a:lnTo>
                  <a:close/>
                  <a:moveTo>
                    <a:pt x="4" y="35"/>
                  </a:moveTo>
                  <a:lnTo>
                    <a:pt x="9" y="35"/>
                  </a:lnTo>
                  <a:lnTo>
                    <a:pt x="9" y="21"/>
                  </a:lnTo>
                  <a:lnTo>
                    <a:pt x="4" y="21"/>
                  </a:lnTo>
                  <a:lnTo>
                    <a:pt x="4" y="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Rectangle 197"/>
            <p:cNvSpPr>
              <a:spLocks noChangeArrowheads="1"/>
            </p:cNvSpPr>
            <p:nvPr/>
          </p:nvSpPr>
          <p:spPr bwMode="auto">
            <a:xfrm>
              <a:off x="7381697" y="3210678"/>
              <a:ext cx="23423" cy="836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Rectangle 198"/>
            <p:cNvSpPr>
              <a:spLocks noChangeArrowheads="1"/>
            </p:cNvSpPr>
            <p:nvPr/>
          </p:nvSpPr>
          <p:spPr bwMode="auto">
            <a:xfrm>
              <a:off x="7338196" y="3210678"/>
              <a:ext cx="23423" cy="836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199"/>
            <p:cNvSpPr>
              <a:spLocks noEditPoints="1"/>
            </p:cNvSpPr>
            <p:nvPr/>
          </p:nvSpPr>
          <p:spPr bwMode="auto">
            <a:xfrm>
              <a:off x="7301388" y="3111965"/>
              <a:ext cx="13385" cy="107078"/>
            </a:xfrm>
            <a:custGeom>
              <a:avLst/>
              <a:gdLst>
                <a:gd name="T0" fmla="*/ 8 w 8"/>
                <a:gd name="T1" fmla="*/ 64 h 64"/>
                <a:gd name="T2" fmla="*/ 8 w 8"/>
                <a:gd name="T3" fmla="*/ 59 h 64"/>
                <a:gd name="T4" fmla="*/ 5 w 8"/>
                <a:gd name="T5" fmla="*/ 59 h 64"/>
                <a:gd name="T6" fmla="*/ 5 w 8"/>
                <a:gd name="T7" fmla="*/ 54 h 64"/>
                <a:gd name="T8" fmla="*/ 0 w 8"/>
                <a:gd name="T9" fmla="*/ 54 h 64"/>
                <a:gd name="T10" fmla="*/ 0 w 8"/>
                <a:gd name="T11" fmla="*/ 64 h 64"/>
                <a:gd name="T12" fmla="*/ 8 w 8"/>
                <a:gd name="T13" fmla="*/ 64 h 64"/>
                <a:gd name="T14" fmla="*/ 5 w 8"/>
                <a:gd name="T15" fmla="*/ 0 h 64"/>
                <a:gd name="T16" fmla="*/ 0 w 8"/>
                <a:gd name="T17" fmla="*/ 0 h 64"/>
                <a:gd name="T18" fmla="*/ 0 w 8"/>
                <a:gd name="T19" fmla="*/ 14 h 64"/>
                <a:gd name="T20" fmla="*/ 5 w 8"/>
                <a:gd name="T21" fmla="*/ 14 h 64"/>
                <a:gd name="T22" fmla="*/ 5 w 8"/>
                <a:gd name="T23" fmla="*/ 0 h 64"/>
                <a:gd name="T24" fmla="*/ 5 w 8"/>
                <a:gd name="T25" fmla="*/ 28 h 64"/>
                <a:gd name="T26" fmla="*/ 0 w 8"/>
                <a:gd name="T27" fmla="*/ 28 h 64"/>
                <a:gd name="T28" fmla="*/ 0 w 8"/>
                <a:gd name="T29" fmla="*/ 40 h 64"/>
                <a:gd name="T30" fmla="*/ 5 w 8"/>
                <a:gd name="T31" fmla="*/ 40 h 64"/>
                <a:gd name="T32" fmla="*/ 5 w 8"/>
                <a:gd name="T33" fmla="*/ 2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" h="64">
                  <a:moveTo>
                    <a:pt x="8" y="64"/>
                  </a:moveTo>
                  <a:lnTo>
                    <a:pt x="8" y="59"/>
                  </a:lnTo>
                  <a:lnTo>
                    <a:pt x="5" y="59"/>
                  </a:lnTo>
                  <a:lnTo>
                    <a:pt x="5" y="54"/>
                  </a:lnTo>
                  <a:lnTo>
                    <a:pt x="0" y="54"/>
                  </a:lnTo>
                  <a:lnTo>
                    <a:pt x="0" y="64"/>
                  </a:lnTo>
                  <a:lnTo>
                    <a:pt x="8" y="64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5" y="14"/>
                  </a:lnTo>
                  <a:lnTo>
                    <a:pt x="5" y="0"/>
                  </a:lnTo>
                  <a:close/>
                  <a:moveTo>
                    <a:pt x="5" y="28"/>
                  </a:moveTo>
                  <a:lnTo>
                    <a:pt x="0" y="28"/>
                  </a:lnTo>
                  <a:lnTo>
                    <a:pt x="0" y="40"/>
                  </a:lnTo>
                  <a:lnTo>
                    <a:pt x="5" y="40"/>
                  </a:lnTo>
                  <a:lnTo>
                    <a:pt x="5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200"/>
            <p:cNvSpPr/>
            <p:nvPr/>
          </p:nvSpPr>
          <p:spPr bwMode="auto">
            <a:xfrm>
              <a:off x="8213228" y="2953021"/>
              <a:ext cx="145560" cy="254311"/>
            </a:xfrm>
            <a:custGeom>
              <a:avLst/>
              <a:gdLst>
                <a:gd name="T0" fmla="*/ 36 w 37"/>
                <a:gd name="T1" fmla="*/ 60 h 64"/>
                <a:gd name="T2" fmla="*/ 31 w 37"/>
                <a:gd name="T3" fmla="*/ 60 h 64"/>
                <a:gd name="T4" fmla="*/ 25 w 37"/>
                <a:gd name="T5" fmla="*/ 54 h 64"/>
                <a:gd name="T6" fmla="*/ 25 w 37"/>
                <a:gd name="T7" fmla="*/ 46 h 64"/>
                <a:gd name="T8" fmla="*/ 25 w 37"/>
                <a:gd name="T9" fmla="*/ 46 h 64"/>
                <a:gd name="T10" fmla="*/ 25 w 37"/>
                <a:gd name="T11" fmla="*/ 45 h 64"/>
                <a:gd name="T12" fmla="*/ 25 w 37"/>
                <a:gd name="T13" fmla="*/ 42 h 64"/>
                <a:gd name="T14" fmla="*/ 19 w 37"/>
                <a:gd name="T15" fmla="*/ 42 h 64"/>
                <a:gd name="T16" fmla="*/ 15 w 37"/>
                <a:gd name="T17" fmla="*/ 41 h 64"/>
                <a:gd name="T18" fmla="*/ 14 w 37"/>
                <a:gd name="T19" fmla="*/ 41 h 64"/>
                <a:gd name="T20" fmla="*/ 14 w 37"/>
                <a:gd name="T21" fmla="*/ 41 h 64"/>
                <a:gd name="T22" fmla="*/ 13 w 37"/>
                <a:gd name="T23" fmla="*/ 40 h 64"/>
                <a:gd name="T24" fmla="*/ 10 w 37"/>
                <a:gd name="T25" fmla="*/ 35 h 64"/>
                <a:gd name="T26" fmla="*/ 12 w 37"/>
                <a:gd name="T27" fmla="*/ 30 h 64"/>
                <a:gd name="T28" fmla="*/ 14 w 37"/>
                <a:gd name="T29" fmla="*/ 26 h 64"/>
                <a:gd name="T30" fmla="*/ 14 w 37"/>
                <a:gd name="T31" fmla="*/ 25 h 64"/>
                <a:gd name="T32" fmla="*/ 15 w 37"/>
                <a:gd name="T33" fmla="*/ 24 h 64"/>
                <a:gd name="T34" fmla="*/ 15 w 37"/>
                <a:gd name="T35" fmla="*/ 24 h 64"/>
                <a:gd name="T36" fmla="*/ 17 w 37"/>
                <a:gd name="T37" fmla="*/ 21 h 64"/>
                <a:gd name="T38" fmla="*/ 18 w 37"/>
                <a:gd name="T39" fmla="*/ 20 h 64"/>
                <a:gd name="T40" fmla="*/ 18 w 37"/>
                <a:gd name="T41" fmla="*/ 19 h 64"/>
                <a:gd name="T42" fmla="*/ 28 w 37"/>
                <a:gd name="T43" fmla="*/ 3 h 64"/>
                <a:gd name="T44" fmla="*/ 28 w 37"/>
                <a:gd name="T45" fmla="*/ 2 h 64"/>
                <a:gd name="T46" fmla="*/ 29 w 37"/>
                <a:gd name="T47" fmla="*/ 2 h 64"/>
                <a:gd name="T48" fmla="*/ 29 w 37"/>
                <a:gd name="T49" fmla="*/ 2 h 64"/>
                <a:gd name="T50" fmla="*/ 26 w 37"/>
                <a:gd name="T51" fmla="*/ 0 h 64"/>
                <a:gd name="T52" fmla="*/ 20 w 37"/>
                <a:gd name="T53" fmla="*/ 4 h 64"/>
                <a:gd name="T54" fmla="*/ 16 w 37"/>
                <a:gd name="T55" fmla="*/ 11 h 64"/>
                <a:gd name="T56" fmla="*/ 5 w 37"/>
                <a:gd name="T57" fmla="*/ 30 h 64"/>
                <a:gd name="T58" fmla="*/ 1 w 37"/>
                <a:gd name="T59" fmla="*/ 36 h 64"/>
                <a:gd name="T60" fmla="*/ 0 w 37"/>
                <a:gd name="T61" fmla="*/ 41 h 64"/>
                <a:gd name="T62" fmla="*/ 2 w 37"/>
                <a:gd name="T63" fmla="*/ 45 h 64"/>
                <a:gd name="T64" fmla="*/ 7 w 37"/>
                <a:gd name="T65" fmla="*/ 46 h 64"/>
                <a:gd name="T66" fmla="*/ 14 w 37"/>
                <a:gd name="T67" fmla="*/ 46 h 64"/>
                <a:gd name="T68" fmla="*/ 14 w 37"/>
                <a:gd name="T69" fmla="*/ 59 h 64"/>
                <a:gd name="T70" fmla="*/ 19 w 37"/>
                <a:gd name="T71" fmla="*/ 64 h 64"/>
                <a:gd name="T72" fmla="*/ 32 w 37"/>
                <a:gd name="T73" fmla="*/ 64 h 64"/>
                <a:gd name="T74" fmla="*/ 37 w 37"/>
                <a:gd name="T75" fmla="*/ 60 h 64"/>
                <a:gd name="T76" fmla="*/ 36 w 37"/>
                <a:gd name="T77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64">
                  <a:moveTo>
                    <a:pt x="36" y="60"/>
                  </a:moveTo>
                  <a:cubicBezTo>
                    <a:pt x="31" y="60"/>
                    <a:pt x="31" y="60"/>
                    <a:pt x="31" y="60"/>
                  </a:cubicBezTo>
                  <a:cubicBezTo>
                    <a:pt x="28" y="60"/>
                    <a:pt x="25" y="58"/>
                    <a:pt x="25" y="54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7" y="42"/>
                    <a:pt x="16" y="42"/>
                    <a:pt x="15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3" y="41"/>
                    <a:pt x="13" y="40"/>
                    <a:pt x="13" y="40"/>
                  </a:cubicBezTo>
                  <a:cubicBezTo>
                    <a:pt x="11" y="39"/>
                    <a:pt x="10" y="37"/>
                    <a:pt x="10" y="35"/>
                  </a:cubicBezTo>
                  <a:cubicBezTo>
                    <a:pt x="10" y="33"/>
                    <a:pt x="11" y="32"/>
                    <a:pt x="12" y="30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6" y="23"/>
                    <a:pt x="16" y="22"/>
                    <a:pt x="17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21" y="14"/>
                    <a:pt x="25" y="8"/>
                    <a:pt x="28" y="3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23" y="0"/>
                    <a:pt x="21" y="2"/>
                    <a:pt x="20" y="4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3" y="16"/>
                    <a:pt x="8" y="24"/>
                    <a:pt x="5" y="30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0" y="38"/>
                    <a:pt x="0" y="39"/>
                    <a:pt x="0" y="41"/>
                  </a:cubicBezTo>
                  <a:cubicBezTo>
                    <a:pt x="0" y="42"/>
                    <a:pt x="1" y="44"/>
                    <a:pt x="2" y="45"/>
                  </a:cubicBezTo>
                  <a:cubicBezTo>
                    <a:pt x="3" y="46"/>
                    <a:pt x="5" y="46"/>
                    <a:pt x="7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4" y="61"/>
                    <a:pt x="16" y="64"/>
                    <a:pt x="19" y="64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5" y="64"/>
                    <a:pt x="36" y="62"/>
                    <a:pt x="37" y="60"/>
                  </a:cubicBezTo>
                  <a:cubicBezTo>
                    <a:pt x="36" y="60"/>
                    <a:pt x="36" y="60"/>
                    <a:pt x="36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201"/>
            <p:cNvSpPr/>
            <p:nvPr/>
          </p:nvSpPr>
          <p:spPr bwMode="auto">
            <a:xfrm>
              <a:off x="8260074" y="2932943"/>
              <a:ext cx="209138" cy="250965"/>
            </a:xfrm>
            <a:custGeom>
              <a:avLst/>
              <a:gdLst>
                <a:gd name="T0" fmla="*/ 52 w 53"/>
                <a:gd name="T1" fmla="*/ 36 h 63"/>
                <a:gd name="T2" fmla="*/ 52 w 53"/>
                <a:gd name="T3" fmla="*/ 36 h 63"/>
                <a:gd name="T4" fmla="*/ 48 w 53"/>
                <a:gd name="T5" fmla="*/ 30 h 63"/>
                <a:gd name="T6" fmla="*/ 35 w 53"/>
                <a:gd name="T7" fmla="*/ 9 h 63"/>
                <a:gd name="T8" fmla="*/ 32 w 53"/>
                <a:gd name="T9" fmla="*/ 4 h 63"/>
                <a:gd name="T10" fmla="*/ 27 w 53"/>
                <a:gd name="T11" fmla="*/ 0 h 63"/>
                <a:gd name="T12" fmla="*/ 21 w 53"/>
                <a:gd name="T13" fmla="*/ 4 h 63"/>
                <a:gd name="T14" fmla="*/ 18 w 53"/>
                <a:gd name="T15" fmla="*/ 8 h 63"/>
                <a:gd name="T16" fmla="*/ 18 w 53"/>
                <a:gd name="T17" fmla="*/ 9 h 63"/>
                <a:gd name="T18" fmla="*/ 18 w 53"/>
                <a:gd name="T19" fmla="*/ 9 h 63"/>
                <a:gd name="T20" fmla="*/ 18 w 53"/>
                <a:gd name="T21" fmla="*/ 9 h 63"/>
                <a:gd name="T22" fmla="*/ 9 w 53"/>
                <a:gd name="T23" fmla="*/ 24 h 63"/>
                <a:gd name="T24" fmla="*/ 8 w 53"/>
                <a:gd name="T25" fmla="*/ 25 h 63"/>
                <a:gd name="T26" fmla="*/ 8 w 53"/>
                <a:gd name="T27" fmla="*/ 25 h 63"/>
                <a:gd name="T28" fmla="*/ 5 w 53"/>
                <a:gd name="T29" fmla="*/ 30 h 63"/>
                <a:gd name="T30" fmla="*/ 3 w 53"/>
                <a:gd name="T31" fmla="*/ 34 h 63"/>
                <a:gd name="T32" fmla="*/ 2 w 53"/>
                <a:gd name="T33" fmla="*/ 34 h 63"/>
                <a:gd name="T34" fmla="*/ 2 w 53"/>
                <a:gd name="T35" fmla="*/ 35 h 63"/>
                <a:gd name="T36" fmla="*/ 1 w 53"/>
                <a:gd name="T37" fmla="*/ 36 h 63"/>
                <a:gd name="T38" fmla="*/ 0 w 53"/>
                <a:gd name="T39" fmla="*/ 40 h 63"/>
                <a:gd name="T40" fmla="*/ 2 w 53"/>
                <a:gd name="T41" fmla="*/ 44 h 63"/>
                <a:gd name="T42" fmla="*/ 2 w 53"/>
                <a:gd name="T43" fmla="*/ 44 h 63"/>
                <a:gd name="T44" fmla="*/ 3 w 53"/>
                <a:gd name="T45" fmla="*/ 44 h 63"/>
                <a:gd name="T46" fmla="*/ 7 w 53"/>
                <a:gd name="T47" fmla="*/ 45 h 63"/>
                <a:gd name="T48" fmla="*/ 14 w 53"/>
                <a:gd name="T49" fmla="*/ 45 h 63"/>
                <a:gd name="T50" fmla="*/ 14 w 53"/>
                <a:gd name="T51" fmla="*/ 45 h 63"/>
                <a:gd name="T52" fmla="*/ 15 w 53"/>
                <a:gd name="T53" fmla="*/ 45 h 63"/>
                <a:gd name="T54" fmla="*/ 15 w 53"/>
                <a:gd name="T55" fmla="*/ 50 h 63"/>
                <a:gd name="T56" fmla="*/ 15 w 53"/>
                <a:gd name="T57" fmla="*/ 51 h 63"/>
                <a:gd name="T58" fmla="*/ 15 w 53"/>
                <a:gd name="T59" fmla="*/ 51 h 63"/>
                <a:gd name="T60" fmla="*/ 15 w 53"/>
                <a:gd name="T61" fmla="*/ 59 h 63"/>
                <a:gd name="T62" fmla="*/ 19 w 53"/>
                <a:gd name="T63" fmla="*/ 63 h 63"/>
                <a:gd name="T64" fmla="*/ 24 w 53"/>
                <a:gd name="T65" fmla="*/ 63 h 63"/>
                <a:gd name="T66" fmla="*/ 25 w 53"/>
                <a:gd name="T67" fmla="*/ 63 h 63"/>
                <a:gd name="T68" fmla="*/ 25 w 53"/>
                <a:gd name="T69" fmla="*/ 63 h 63"/>
                <a:gd name="T70" fmla="*/ 34 w 53"/>
                <a:gd name="T71" fmla="*/ 63 h 63"/>
                <a:gd name="T72" fmla="*/ 38 w 53"/>
                <a:gd name="T73" fmla="*/ 59 h 63"/>
                <a:gd name="T74" fmla="*/ 38 w 53"/>
                <a:gd name="T75" fmla="*/ 49 h 63"/>
                <a:gd name="T76" fmla="*/ 38 w 53"/>
                <a:gd name="T77" fmla="*/ 48 h 63"/>
                <a:gd name="T78" fmla="*/ 38 w 53"/>
                <a:gd name="T79" fmla="*/ 47 h 63"/>
                <a:gd name="T80" fmla="*/ 38 w 53"/>
                <a:gd name="T81" fmla="*/ 45 h 63"/>
                <a:gd name="T82" fmla="*/ 38 w 53"/>
                <a:gd name="T83" fmla="*/ 45 h 63"/>
                <a:gd name="T84" fmla="*/ 38 w 53"/>
                <a:gd name="T85" fmla="*/ 45 h 63"/>
                <a:gd name="T86" fmla="*/ 39 w 53"/>
                <a:gd name="T87" fmla="*/ 45 h 63"/>
                <a:gd name="T88" fmla="*/ 39 w 53"/>
                <a:gd name="T89" fmla="*/ 45 h 63"/>
                <a:gd name="T90" fmla="*/ 39 w 53"/>
                <a:gd name="T91" fmla="*/ 45 h 63"/>
                <a:gd name="T92" fmla="*/ 46 w 53"/>
                <a:gd name="T93" fmla="*/ 45 h 63"/>
                <a:gd name="T94" fmla="*/ 53 w 53"/>
                <a:gd name="T95" fmla="*/ 40 h 63"/>
                <a:gd name="T96" fmla="*/ 52 w 53"/>
                <a:gd name="T97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3" h="63">
                  <a:moveTo>
                    <a:pt x="52" y="36"/>
                  </a:moveTo>
                  <a:cubicBezTo>
                    <a:pt x="52" y="36"/>
                    <a:pt x="52" y="36"/>
                    <a:pt x="52" y="36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5" y="25"/>
                    <a:pt x="39" y="15"/>
                    <a:pt x="35" y="9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0" y="1"/>
                    <a:pt x="28" y="0"/>
                    <a:pt x="27" y="0"/>
                  </a:cubicBezTo>
                  <a:cubicBezTo>
                    <a:pt x="25" y="0"/>
                    <a:pt x="23" y="1"/>
                    <a:pt x="21" y="4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5" y="13"/>
                    <a:pt x="12" y="19"/>
                    <a:pt x="9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7" y="27"/>
                    <a:pt x="6" y="29"/>
                    <a:pt x="5" y="30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7"/>
                    <a:pt x="0" y="39"/>
                    <a:pt x="0" y="40"/>
                  </a:cubicBezTo>
                  <a:cubicBezTo>
                    <a:pt x="0" y="41"/>
                    <a:pt x="1" y="43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4" y="45"/>
                    <a:pt x="5" y="45"/>
                    <a:pt x="7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5" y="61"/>
                    <a:pt x="17" y="63"/>
                    <a:pt x="19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6" y="63"/>
                    <a:pt x="38" y="61"/>
                    <a:pt x="38" y="59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1" y="45"/>
                    <a:pt x="53" y="43"/>
                    <a:pt x="53" y="40"/>
                  </a:cubicBezTo>
                  <a:cubicBezTo>
                    <a:pt x="53" y="39"/>
                    <a:pt x="53" y="37"/>
                    <a:pt x="5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202"/>
            <p:cNvSpPr/>
            <p:nvPr/>
          </p:nvSpPr>
          <p:spPr bwMode="auto">
            <a:xfrm>
              <a:off x="6938326" y="4751602"/>
              <a:ext cx="66924" cy="102060"/>
            </a:xfrm>
            <a:custGeom>
              <a:avLst/>
              <a:gdLst>
                <a:gd name="T0" fmla="*/ 3 w 17"/>
                <a:gd name="T1" fmla="*/ 10 h 26"/>
                <a:gd name="T2" fmla="*/ 4 w 17"/>
                <a:gd name="T3" fmla="*/ 15 h 26"/>
                <a:gd name="T4" fmla="*/ 0 w 17"/>
                <a:gd name="T5" fmla="*/ 22 h 26"/>
                <a:gd name="T6" fmla="*/ 0 w 17"/>
                <a:gd name="T7" fmla="*/ 26 h 26"/>
                <a:gd name="T8" fmla="*/ 17 w 17"/>
                <a:gd name="T9" fmla="*/ 26 h 26"/>
                <a:gd name="T10" fmla="*/ 11 w 17"/>
                <a:gd name="T11" fmla="*/ 8 h 26"/>
                <a:gd name="T12" fmla="*/ 0 w 17"/>
                <a:gd name="T13" fmla="*/ 0 h 26"/>
                <a:gd name="T14" fmla="*/ 0 w 17"/>
                <a:gd name="T15" fmla="*/ 8 h 26"/>
                <a:gd name="T16" fmla="*/ 3 w 17"/>
                <a:gd name="T1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6">
                  <a:moveTo>
                    <a:pt x="3" y="10"/>
                  </a:moveTo>
                  <a:cubicBezTo>
                    <a:pt x="3" y="12"/>
                    <a:pt x="4" y="14"/>
                    <a:pt x="4" y="15"/>
                  </a:cubicBezTo>
                  <a:cubicBezTo>
                    <a:pt x="4" y="19"/>
                    <a:pt x="2" y="21"/>
                    <a:pt x="0" y="2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19"/>
                    <a:pt x="14" y="13"/>
                    <a:pt x="11" y="8"/>
                  </a:cubicBezTo>
                  <a:cubicBezTo>
                    <a:pt x="8" y="4"/>
                    <a:pt x="4" y="1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2" y="9"/>
                    <a:pt x="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203"/>
            <p:cNvSpPr/>
            <p:nvPr/>
          </p:nvSpPr>
          <p:spPr bwMode="auto">
            <a:xfrm>
              <a:off x="6926614" y="4738217"/>
              <a:ext cx="6692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1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204"/>
            <p:cNvSpPr>
              <a:spLocks noEditPoints="1"/>
            </p:cNvSpPr>
            <p:nvPr/>
          </p:nvSpPr>
          <p:spPr bwMode="auto">
            <a:xfrm>
              <a:off x="6858017" y="4865373"/>
              <a:ext cx="147233" cy="107078"/>
            </a:xfrm>
            <a:custGeom>
              <a:avLst/>
              <a:gdLst>
                <a:gd name="T0" fmla="*/ 0 w 37"/>
                <a:gd name="T1" fmla="*/ 0 h 27"/>
                <a:gd name="T2" fmla="*/ 0 w 37"/>
                <a:gd name="T3" fmla="*/ 2 h 27"/>
                <a:gd name="T4" fmla="*/ 6 w 37"/>
                <a:gd name="T5" fmla="*/ 20 h 27"/>
                <a:gd name="T6" fmla="*/ 19 w 37"/>
                <a:gd name="T7" fmla="*/ 27 h 27"/>
                <a:gd name="T8" fmla="*/ 32 w 37"/>
                <a:gd name="T9" fmla="*/ 20 h 27"/>
                <a:gd name="T10" fmla="*/ 37 w 37"/>
                <a:gd name="T11" fmla="*/ 2 h 27"/>
                <a:gd name="T12" fmla="*/ 37 w 37"/>
                <a:gd name="T13" fmla="*/ 0 h 27"/>
                <a:gd name="T14" fmla="*/ 0 w 37"/>
                <a:gd name="T15" fmla="*/ 0 h 27"/>
                <a:gd name="T16" fmla="*/ 21 w 37"/>
                <a:gd name="T17" fmla="*/ 21 h 27"/>
                <a:gd name="T18" fmla="*/ 21 w 37"/>
                <a:gd name="T19" fmla="*/ 21 h 27"/>
                <a:gd name="T20" fmla="*/ 21 w 37"/>
                <a:gd name="T21" fmla="*/ 21 h 27"/>
                <a:gd name="T22" fmla="*/ 20 w 37"/>
                <a:gd name="T23" fmla="*/ 21 h 27"/>
                <a:gd name="T24" fmla="*/ 21 w 37"/>
                <a:gd name="T25" fmla="*/ 20 h 27"/>
                <a:gd name="T26" fmla="*/ 33 w 37"/>
                <a:gd name="T27" fmla="*/ 5 h 27"/>
                <a:gd name="T28" fmla="*/ 33 w 37"/>
                <a:gd name="T29" fmla="*/ 5 h 27"/>
                <a:gd name="T30" fmla="*/ 34 w 37"/>
                <a:gd name="T31" fmla="*/ 4 h 27"/>
                <a:gd name="T32" fmla="*/ 35 w 37"/>
                <a:gd name="T33" fmla="*/ 5 h 27"/>
                <a:gd name="T34" fmla="*/ 35 w 37"/>
                <a:gd name="T35" fmla="*/ 5 h 27"/>
                <a:gd name="T36" fmla="*/ 21 w 37"/>
                <a:gd name="T37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" h="27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0"/>
                    <a:pt x="2" y="16"/>
                    <a:pt x="6" y="20"/>
                  </a:cubicBezTo>
                  <a:cubicBezTo>
                    <a:pt x="9" y="25"/>
                    <a:pt x="14" y="27"/>
                    <a:pt x="19" y="27"/>
                  </a:cubicBezTo>
                  <a:cubicBezTo>
                    <a:pt x="24" y="27"/>
                    <a:pt x="28" y="25"/>
                    <a:pt x="32" y="20"/>
                  </a:cubicBezTo>
                  <a:cubicBezTo>
                    <a:pt x="35" y="16"/>
                    <a:pt x="37" y="10"/>
                    <a:pt x="37" y="2"/>
                  </a:cubicBezTo>
                  <a:cubicBezTo>
                    <a:pt x="37" y="1"/>
                    <a:pt x="37" y="1"/>
                    <a:pt x="37" y="0"/>
                  </a:cubicBezTo>
                  <a:lnTo>
                    <a:pt x="0" y="0"/>
                  </a:lnTo>
                  <a:close/>
                  <a:moveTo>
                    <a:pt x="21" y="21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0" y="21"/>
                    <a:pt x="20" y="21"/>
                  </a:cubicBezTo>
                  <a:cubicBezTo>
                    <a:pt x="20" y="20"/>
                    <a:pt x="21" y="20"/>
                    <a:pt x="21" y="20"/>
                  </a:cubicBezTo>
                  <a:cubicBezTo>
                    <a:pt x="28" y="20"/>
                    <a:pt x="33" y="13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3" y="4"/>
                    <a:pt x="33" y="4"/>
                    <a:pt x="34" y="4"/>
                  </a:cubicBezTo>
                  <a:cubicBezTo>
                    <a:pt x="34" y="4"/>
                    <a:pt x="35" y="4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14"/>
                    <a:pt x="29" y="21"/>
                    <a:pt x="21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206"/>
            <p:cNvSpPr/>
            <p:nvPr/>
          </p:nvSpPr>
          <p:spPr bwMode="auto">
            <a:xfrm>
              <a:off x="6858017" y="4751603"/>
              <a:ext cx="68598" cy="102060"/>
            </a:xfrm>
            <a:custGeom>
              <a:avLst/>
              <a:gdLst>
                <a:gd name="T0" fmla="*/ 13 w 17"/>
                <a:gd name="T1" fmla="*/ 15 h 26"/>
                <a:gd name="T2" fmla="*/ 15 w 17"/>
                <a:gd name="T3" fmla="*/ 10 h 26"/>
                <a:gd name="T4" fmla="*/ 17 w 17"/>
                <a:gd name="T5" fmla="*/ 8 h 26"/>
                <a:gd name="T6" fmla="*/ 17 w 17"/>
                <a:gd name="T7" fmla="*/ 0 h 26"/>
                <a:gd name="T8" fmla="*/ 7 w 17"/>
                <a:gd name="T9" fmla="*/ 8 h 26"/>
                <a:gd name="T10" fmla="*/ 0 w 17"/>
                <a:gd name="T11" fmla="*/ 26 h 26"/>
                <a:gd name="T12" fmla="*/ 17 w 17"/>
                <a:gd name="T13" fmla="*/ 26 h 26"/>
                <a:gd name="T14" fmla="*/ 17 w 17"/>
                <a:gd name="T15" fmla="*/ 22 h 26"/>
                <a:gd name="T16" fmla="*/ 13 w 17"/>
                <a:gd name="T17" fmla="*/ 1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6">
                  <a:moveTo>
                    <a:pt x="13" y="15"/>
                  </a:moveTo>
                  <a:cubicBezTo>
                    <a:pt x="13" y="14"/>
                    <a:pt x="14" y="12"/>
                    <a:pt x="15" y="10"/>
                  </a:cubicBezTo>
                  <a:cubicBezTo>
                    <a:pt x="15" y="9"/>
                    <a:pt x="16" y="8"/>
                    <a:pt x="17" y="8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3" y="1"/>
                    <a:pt x="10" y="4"/>
                    <a:pt x="7" y="8"/>
                  </a:cubicBezTo>
                  <a:cubicBezTo>
                    <a:pt x="4" y="13"/>
                    <a:pt x="1" y="19"/>
                    <a:pt x="0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5" y="21"/>
                    <a:pt x="13" y="19"/>
                    <a:pt x="13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207"/>
            <p:cNvSpPr/>
            <p:nvPr/>
          </p:nvSpPr>
          <p:spPr bwMode="auto">
            <a:xfrm>
              <a:off x="6933307" y="4738218"/>
              <a:ext cx="5020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208"/>
            <p:cNvSpPr/>
            <p:nvPr/>
          </p:nvSpPr>
          <p:spPr bwMode="auto">
            <a:xfrm>
              <a:off x="6898172" y="4667948"/>
              <a:ext cx="43501" cy="70270"/>
            </a:xfrm>
            <a:custGeom>
              <a:avLst/>
              <a:gdLst>
                <a:gd name="T0" fmla="*/ 2 w 11"/>
                <a:gd name="T1" fmla="*/ 8 h 18"/>
                <a:gd name="T2" fmla="*/ 7 w 11"/>
                <a:gd name="T3" fmla="*/ 10 h 18"/>
                <a:gd name="T4" fmla="*/ 9 w 11"/>
                <a:gd name="T5" fmla="*/ 11 h 18"/>
                <a:gd name="T6" fmla="*/ 10 w 11"/>
                <a:gd name="T7" fmla="*/ 12 h 18"/>
                <a:gd name="T8" fmla="*/ 8 w 11"/>
                <a:gd name="T9" fmla="*/ 17 h 18"/>
                <a:gd name="T10" fmla="*/ 8 w 11"/>
                <a:gd name="T11" fmla="*/ 18 h 18"/>
                <a:gd name="T12" fmla="*/ 9 w 11"/>
                <a:gd name="T13" fmla="*/ 18 h 18"/>
                <a:gd name="T14" fmla="*/ 9 w 11"/>
                <a:gd name="T15" fmla="*/ 18 h 18"/>
                <a:gd name="T16" fmla="*/ 9 w 11"/>
                <a:gd name="T17" fmla="*/ 18 h 18"/>
                <a:gd name="T18" fmla="*/ 11 w 11"/>
                <a:gd name="T19" fmla="*/ 12 h 18"/>
                <a:gd name="T20" fmla="*/ 10 w 11"/>
                <a:gd name="T21" fmla="*/ 9 h 18"/>
                <a:gd name="T22" fmla="*/ 4 w 11"/>
                <a:gd name="T23" fmla="*/ 7 h 18"/>
                <a:gd name="T24" fmla="*/ 2 w 11"/>
                <a:gd name="T25" fmla="*/ 6 h 18"/>
                <a:gd name="T26" fmla="*/ 2 w 11"/>
                <a:gd name="T27" fmla="*/ 5 h 18"/>
                <a:gd name="T28" fmla="*/ 3 w 11"/>
                <a:gd name="T29" fmla="*/ 1 h 18"/>
                <a:gd name="T30" fmla="*/ 3 w 11"/>
                <a:gd name="T31" fmla="*/ 0 h 18"/>
                <a:gd name="T32" fmla="*/ 2 w 11"/>
                <a:gd name="T33" fmla="*/ 0 h 18"/>
                <a:gd name="T34" fmla="*/ 0 w 11"/>
                <a:gd name="T35" fmla="*/ 5 h 18"/>
                <a:gd name="T36" fmla="*/ 2 w 11"/>
                <a:gd name="T37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8">
                  <a:moveTo>
                    <a:pt x="2" y="8"/>
                  </a:moveTo>
                  <a:cubicBezTo>
                    <a:pt x="4" y="9"/>
                    <a:pt x="6" y="9"/>
                    <a:pt x="7" y="10"/>
                  </a:cubicBezTo>
                  <a:cubicBezTo>
                    <a:pt x="8" y="10"/>
                    <a:pt x="9" y="10"/>
                    <a:pt x="9" y="11"/>
                  </a:cubicBezTo>
                  <a:cubicBezTo>
                    <a:pt x="9" y="11"/>
                    <a:pt x="10" y="11"/>
                    <a:pt x="10" y="12"/>
                  </a:cubicBezTo>
                  <a:cubicBezTo>
                    <a:pt x="10" y="13"/>
                    <a:pt x="9" y="14"/>
                    <a:pt x="8" y="17"/>
                  </a:cubicBezTo>
                  <a:cubicBezTo>
                    <a:pt x="8" y="17"/>
                    <a:pt x="8" y="18"/>
                    <a:pt x="8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1" y="15"/>
                    <a:pt x="11" y="13"/>
                    <a:pt x="11" y="12"/>
                  </a:cubicBezTo>
                  <a:cubicBezTo>
                    <a:pt x="11" y="10"/>
                    <a:pt x="11" y="9"/>
                    <a:pt x="10" y="9"/>
                  </a:cubicBezTo>
                  <a:cubicBezTo>
                    <a:pt x="8" y="8"/>
                    <a:pt x="6" y="8"/>
                    <a:pt x="4" y="7"/>
                  </a:cubicBezTo>
                  <a:cubicBezTo>
                    <a:pt x="3" y="7"/>
                    <a:pt x="3" y="7"/>
                    <a:pt x="2" y="6"/>
                  </a:cubicBezTo>
                  <a:cubicBezTo>
                    <a:pt x="2" y="6"/>
                    <a:pt x="2" y="6"/>
                    <a:pt x="2" y="5"/>
                  </a:cubicBezTo>
                  <a:cubicBezTo>
                    <a:pt x="2" y="4"/>
                    <a:pt x="2" y="3"/>
                    <a:pt x="3" y="1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0" y="7"/>
                    <a:pt x="1" y="8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209"/>
            <p:cNvSpPr/>
            <p:nvPr/>
          </p:nvSpPr>
          <p:spPr bwMode="auto">
            <a:xfrm>
              <a:off x="10527125" y="4731526"/>
              <a:ext cx="11712" cy="23423"/>
            </a:xfrm>
            <a:custGeom>
              <a:avLst/>
              <a:gdLst>
                <a:gd name="T0" fmla="*/ 3 w 7"/>
                <a:gd name="T1" fmla="*/ 4 h 14"/>
                <a:gd name="T2" fmla="*/ 3 w 7"/>
                <a:gd name="T3" fmla="*/ 4 h 14"/>
                <a:gd name="T4" fmla="*/ 0 w 7"/>
                <a:gd name="T5" fmla="*/ 4 h 14"/>
                <a:gd name="T6" fmla="*/ 0 w 7"/>
                <a:gd name="T7" fmla="*/ 2 h 14"/>
                <a:gd name="T8" fmla="*/ 5 w 7"/>
                <a:gd name="T9" fmla="*/ 0 h 14"/>
                <a:gd name="T10" fmla="*/ 7 w 7"/>
                <a:gd name="T11" fmla="*/ 0 h 14"/>
                <a:gd name="T12" fmla="*/ 7 w 7"/>
                <a:gd name="T13" fmla="*/ 14 h 14"/>
                <a:gd name="T14" fmla="*/ 3 w 7"/>
                <a:gd name="T15" fmla="*/ 14 h 14"/>
                <a:gd name="T16" fmla="*/ 3 w 7"/>
                <a:gd name="T17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4">
                  <a:moveTo>
                    <a:pt x="3" y="4"/>
                  </a:moveTo>
                  <a:lnTo>
                    <a:pt x="3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5" y="0"/>
                  </a:lnTo>
                  <a:lnTo>
                    <a:pt x="7" y="0"/>
                  </a:lnTo>
                  <a:lnTo>
                    <a:pt x="7" y="14"/>
                  </a:lnTo>
                  <a:lnTo>
                    <a:pt x="3" y="14"/>
                  </a:lnTo>
                  <a:lnTo>
                    <a:pt x="3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210"/>
            <p:cNvSpPr>
              <a:spLocks noEditPoints="1"/>
            </p:cNvSpPr>
            <p:nvPr/>
          </p:nvSpPr>
          <p:spPr bwMode="auto">
            <a:xfrm>
              <a:off x="10543856" y="4731526"/>
              <a:ext cx="15058" cy="23423"/>
            </a:xfrm>
            <a:custGeom>
              <a:avLst/>
              <a:gdLst>
                <a:gd name="T0" fmla="*/ 4 w 4"/>
                <a:gd name="T1" fmla="*/ 3 h 6"/>
                <a:gd name="T2" fmla="*/ 2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1 w 4"/>
                <a:gd name="T11" fmla="*/ 3 h 6"/>
                <a:gd name="T12" fmla="*/ 2 w 4"/>
                <a:gd name="T13" fmla="*/ 5 h 6"/>
                <a:gd name="T14" fmla="*/ 3 w 4"/>
                <a:gd name="T15" fmla="*/ 3 h 6"/>
                <a:gd name="T16" fmla="*/ 2 w 4"/>
                <a:gd name="T17" fmla="*/ 1 h 6"/>
                <a:gd name="T18" fmla="*/ 1 w 4"/>
                <a:gd name="T1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">
                  <a:moveTo>
                    <a:pt x="4" y="3"/>
                  </a:moveTo>
                  <a:cubicBezTo>
                    <a:pt x="4" y="5"/>
                    <a:pt x="4" y="6"/>
                    <a:pt x="2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4" y="0"/>
                    <a:pt x="4" y="2"/>
                    <a:pt x="4" y="3"/>
                  </a:cubicBezTo>
                  <a:close/>
                  <a:moveTo>
                    <a:pt x="1" y="3"/>
                  </a:moveTo>
                  <a:cubicBezTo>
                    <a:pt x="1" y="4"/>
                    <a:pt x="2" y="5"/>
                    <a:pt x="2" y="5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1"/>
                    <a:pt x="2" y="1"/>
                  </a:cubicBezTo>
                  <a:cubicBezTo>
                    <a:pt x="2" y="1"/>
                    <a:pt x="1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211"/>
            <p:cNvSpPr>
              <a:spLocks noEditPoints="1"/>
            </p:cNvSpPr>
            <p:nvPr/>
          </p:nvSpPr>
          <p:spPr bwMode="auto">
            <a:xfrm>
              <a:off x="10563933" y="4731526"/>
              <a:ext cx="15058" cy="23423"/>
            </a:xfrm>
            <a:custGeom>
              <a:avLst/>
              <a:gdLst>
                <a:gd name="T0" fmla="*/ 4 w 4"/>
                <a:gd name="T1" fmla="*/ 3 h 6"/>
                <a:gd name="T2" fmla="*/ 2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1 w 4"/>
                <a:gd name="T11" fmla="*/ 3 h 6"/>
                <a:gd name="T12" fmla="*/ 2 w 4"/>
                <a:gd name="T13" fmla="*/ 5 h 6"/>
                <a:gd name="T14" fmla="*/ 2 w 4"/>
                <a:gd name="T15" fmla="*/ 3 h 6"/>
                <a:gd name="T16" fmla="*/ 2 w 4"/>
                <a:gd name="T17" fmla="*/ 1 h 6"/>
                <a:gd name="T18" fmla="*/ 1 w 4"/>
                <a:gd name="T1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">
                  <a:moveTo>
                    <a:pt x="4" y="3"/>
                  </a:moveTo>
                  <a:cubicBezTo>
                    <a:pt x="4" y="5"/>
                    <a:pt x="3" y="6"/>
                    <a:pt x="2" y="6"/>
                  </a:cubicBezTo>
                  <a:cubicBezTo>
                    <a:pt x="0" y="6"/>
                    <a:pt x="0" y="5"/>
                    <a:pt x="0" y="3"/>
                  </a:cubicBezTo>
                  <a:cubicBezTo>
                    <a:pt x="0" y="2"/>
                    <a:pt x="0" y="0"/>
                    <a:pt x="2" y="0"/>
                  </a:cubicBezTo>
                  <a:cubicBezTo>
                    <a:pt x="3" y="0"/>
                    <a:pt x="4" y="2"/>
                    <a:pt x="4" y="3"/>
                  </a:cubicBezTo>
                  <a:close/>
                  <a:moveTo>
                    <a:pt x="1" y="3"/>
                  </a:move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212"/>
            <p:cNvSpPr>
              <a:spLocks noEditPoints="1"/>
            </p:cNvSpPr>
            <p:nvPr/>
          </p:nvSpPr>
          <p:spPr bwMode="auto">
            <a:xfrm>
              <a:off x="10448488" y="4694718"/>
              <a:ext cx="150579" cy="249292"/>
            </a:xfrm>
            <a:custGeom>
              <a:avLst/>
              <a:gdLst>
                <a:gd name="T0" fmla="*/ 7 w 38"/>
                <a:gd name="T1" fmla="*/ 0 h 63"/>
                <a:gd name="T2" fmla="*/ 0 w 38"/>
                <a:gd name="T3" fmla="*/ 57 h 63"/>
                <a:gd name="T4" fmla="*/ 32 w 38"/>
                <a:gd name="T5" fmla="*/ 63 h 63"/>
                <a:gd name="T6" fmla="*/ 38 w 38"/>
                <a:gd name="T7" fmla="*/ 6 h 63"/>
                <a:gd name="T8" fmla="*/ 10 w 38"/>
                <a:gd name="T9" fmla="*/ 56 h 63"/>
                <a:gd name="T10" fmla="*/ 10 w 38"/>
                <a:gd name="T11" fmla="*/ 48 h 63"/>
                <a:gd name="T12" fmla="*/ 10 w 38"/>
                <a:gd name="T13" fmla="*/ 56 h 63"/>
                <a:gd name="T14" fmla="*/ 6 w 38"/>
                <a:gd name="T15" fmla="*/ 42 h 63"/>
                <a:gd name="T16" fmla="*/ 14 w 38"/>
                <a:gd name="T17" fmla="*/ 42 h 63"/>
                <a:gd name="T18" fmla="*/ 10 w 38"/>
                <a:gd name="T19" fmla="*/ 37 h 63"/>
                <a:gd name="T20" fmla="*/ 10 w 38"/>
                <a:gd name="T21" fmla="*/ 30 h 63"/>
                <a:gd name="T22" fmla="*/ 10 w 38"/>
                <a:gd name="T23" fmla="*/ 37 h 63"/>
                <a:gd name="T24" fmla="*/ 7 w 38"/>
                <a:gd name="T25" fmla="*/ 23 h 63"/>
                <a:gd name="T26" fmla="*/ 16 w 38"/>
                <a:gd name="T27" fmla="*/ 21 h 63"/>
                <a:gd name="T28" fmla="*/ 18 w 38"/>
                <a:gd name="T29" fmla="*/ 25 h 63"/>
                <a:gd name="T30" fmla="*/ 8 w 38"/>
                <a:gd name="T31" fmla="*/ 27 h 63"/>
                <a:gd name="T32" fmla="*/ 19 w 38"/>
                <a:gd name="T33" fmla="*/ 56 h 63"/>
                <a:gd name="T34" fmla="*/ 19 w 38"/>
                <a:gd name="T35" fmla="*/ 48 h 63"/>
                <a:gd name="T36" fmla="*/ 19 w 38"/>
                <a:gd name="T37" fmla="*/ 56 h 63"/>
                <a:gd name="T38" fmla="*/ 16 w 38"/>
                <a:gd name="T39" fmla="*/ 42 h 63"/>
                <a:gd name="T40" fmla="*/ 23 w 38"/>
                <a:gd name="T41" fmla="*/ 42 h 63"/>
                <a:gd name="T42" fmla="*/ 19 w 38"/>
                <a:gd name="T43" fmla="*/ 37 h 63"/>
                <a:gd name="T44" fmla="*/ 19 w 38"/>
                <a:gd name="T45" fmla="*/ 30 h 63"/>
                <a:gd name="T46" fmla="*/ 19 w 38"/>
                <a:gd name="T47" fmla="*/ 37 h 63"/>
                <a:gd name="T48" fmla="*/ 22 w 38"/>
                <a:gd name="T49" fmla="*/ 23 h 63"/>
                <a:gd name="T50" fmla="*/ 31 w 38"/>
                <a:gd name="T51" fmla="*/ 21 h 63"/>
                <a:gd name="T52" fmla="*/ 32 w 38"/>
                <a:gd name="T53" fmla="*/ 25 h 63"/>
                <a:gd name="T54" fmla="*/ 23 w 38"/>
                <a:gd name="T55" fmla="*/ 27 h 63"/>
                <a:gd name="T56" fmla="*/ 29 w 38"/>
                <a:gd name="T57" fmla="*/ 56 h 63"/>
                <a:gd name="T58" fmla="*/ 29 w 38"/>
                <a:gd name="T59" fmla="*/ 48 h 63"/>
                <a:gd name="T60" fmla="*/ 29 w 38"/>
                <a:gd name="T61" fmla="*/ 56 h 63"/>
                <a:gd name="T62" fmla="*/ 25 w 38"/>
                <a:gd name="T63" fmla="*/ 42 h 63"/>
                <a:gd name="T64" fmla="*/ 32 w 38"/>
                <a:gd name="T65" fmla="*/ 42 h 63"/>
                <a:gd name="T66" fmla="*/ 29 w 38"/>
                <a:gd name="T67" fmla="*/ 37 h 63"/>
                <a:gd name="T68" fmla="*/ 29 w 38"/>
                <a:gd name="T69" fmla="*/ 30 h 63"/>
                <a:gd name="T70" fmla="*/ 29 w 38"/>
                <a:gd name="T71" fmla="*/ 37 h 63"/>
                <a:gd name="T72" fmla="*/ 31 w 38"/>
                <a:gd name="T73" fmla="*/ 17 h 63"/>
                <a:gd name="T74" fmla="*/ 4 w 38"/>
                <a:gd name="T75" fmla="*/ 13 h 63"/>
                <a:gd name="T76" fmla="*/ 8 w 38"/>
                <a:gd name="T77" fmla="*/ 5 h 63"/>
                <a:gd name="T78" fmla="*/ 35 w 38"/>
                <a:gd name="T79" fmla="*/ 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8" h="63">
                  <a:moveTo>
                    <a:pt x="3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3"/>
                    <a:pt x="7" y="63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5" y="63"/>
                    <a:pt x="38" y="61"/>
                    <a:pt x="38" y="57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3"/>
                    <a:pt x="35" y="0"/>
                    <a:pt x="32" y="0"/>
                  </a:cubicBezTo>
                  <a:close/>
                  <a:moveTo>
                    <a:pt x="10" y="56"/>
                  </a:moveTo>
                  <a:cubicBezTo>
                    <a:pt x="8" y="56"/>
                    <a:pt x="6" y="54"/>
                    <a:pt x="6" y="52"/>
                  </a:cubicBezTo>
                  <a:cubicBezTo>
                    <a:pt x="6" y="50"/>
                    <a:pt x="8" y="48"/>
                    <a:pt x="10" y="48"/>
                  </a:cubicBezTo>
                  <a:cubicBezTo>
                    <a:pt x="12" y="48"/>
                    <a:pt x="14" y="50"/>
                    <a:pt x="14" y="52"/>
                  </a:cubicBezTo>
                  <a:cubicBezTo>
                    <a:pt x="14" y="54"/>
                    <a:pt x="12" y="56"/>
                    <a:pt x="10" y="56"/>
                  </a:cubicBezTo>
                  <a:close/>
                  <a:moveTo>
                    <a:pt x="10" y="46"/>
                  </a:moveTo>
                  <a:cubicBezTo>
                    <a:pt x="8" y="46"/>
                    <a:pt x="6" y="44"/>
                    <a:pt x="6" y="42"/>
                  </a:cubicBezTo>
                  <a:cubicBezTo>
                    <a:pt x="6" y="40"/>
                    <a:pt x="8" y="39"/>
                    <a:pt x="10" y="39"/>
                  </a:cubicBezTo>
                  <a:cubicBezTo>
                    <a:pt x="12" y="39"/>
                    <a:pt x="14" y="40"/>
                    <a:pt x="14" y="42"/>
                  </a:cubicBezTo>
                  <a:cubicBezTo>
                    <a:pt x="14" y="44"/>
                    <a:pt x="12" y="46"/>
                    <a:pt x="10" y="46"/>
                  </a:cubicBezTo>
                  <a:close/>
                  <a:moveTo>
                    <a:pt x="10" y="37"/>
                  </a:moveTo>
                  <a:cubicBezTo>
                    <a:pt x="8" y="37"/>
                    <a:pt x="6" y="36"/>
                    <a:pt x="6" y="33"/>
                  </a:cubicBezTo>
                  <a:cubicBezTo>
                    <a:pt x="6" y="31"/>
                    <a:pt x="8" y="30"/>
                    <a:pt x="10" y="30"/>
                  </a:cubicBezTo>
                  <a:cubicBezTo>
                    <a:pt x="12" y="30"/>
                    <a:pt x="14" y="31"/>
                    <a:pt x="14" y="33"/>
                  </a:cubicBezTo>
                  <a:cubicBezTo>
                    <a:pt x="14" y="36"/>
                    <a:pt x="12" y="37"/>
                    <a:pt x="10" y="37"/>
                  </a:cubicBezTo>
                  <a:close/>
                  <a:moveTo>
                    <a:pt x="7" y="25"/>
                  </a:moveTo>
                  <a:cubicBezTo>
                    <a:pt x="7" y="23"/>
                    <a:pt x="7" y="23"/>
                    <a:pt x="7" y="23"/>
                  </a:cubicBezTo>
                  <a:cubicBezTo>
                    <a:pt x="7" y="22"/>
                    <a:pt x="8" y="21"/>
                    <a:pt x="8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21"/>
                    <a:pt x="18" y="22"/>
                    <a:pt x="18" y="23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6"/>
                    <a:pt x="17" y="27"/>
                    <a:pt x="16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7" y="26"/>
                    <a:pt x="7" y="25"/>
                  </a:cubicBezTo>
                  <a:close/>
                  <a:moveTo>
                    <a:pt x="19" y="56"/>
                  </a:moveTo>
                  <a:cubicBezTo>
                    <a:pt x="17" y="56"/>
                    <a:pt x="16" y="54"/>
                    <a:pt x="16" y="52"/>
                  </a:cubicBezTo>
                  <a:cubicBezTo>
                    <a:pt x="16" y="50"/>
                    <a:pt x="17" y="48"/>
                    <a:pt x="19" y="48"/>
                  </a:cubicBezTo>
                  <a:cubicBezTo>
                    <a:pt x="21" y="48"/>
                    <a:pt x="23" y="50"/>
                    <a:pt x="23" y="52"/>
                  </a:cubicBezTo>
                  <a:cubicBezTo>
                    <a:pt x="23" y="54"/>
                    <a:pt x="21" y="56"/>
                    <a:pt x="19" y="56"/>
                  </a:cubicBezTo>
                  <a:close/>
                  <a:moveTo>
                    <a:pt x="19" y="46"/>
                  </a:moveTo>
                  <a:cubicBezTo>
                    <a:pt x="17" y="46"/>
                    <a:pt x="16" y="44"/>
                    <a:pt x="16" y="42"/>
                  </a:cubicBezTo>
                  <a:cubicBezTo>
                    <a:pt x="16" y="40"/>
                    <a:pt x="17" y="39"/>
                    <a:pt x="19" y="39"/>
                  </a:cubicBezTo>
                  <a:cubicBezTo>
                    <a:pt x="21" y="39"/>
                    <a:pt x="23" y="40"/>
                    <a:pt x="23" y="42"/>
                  </a:cubicBezTo>
                  <a:cubicBezTo>
                    <a:pt x="23" y="44"/>
                    <a:pt x="21" y="46"/>
                    <a:pt x="19" y="46"/>
                  </a:cubicBezTo>
                  <a:close/>
                  <a:moveTo>
                    <a:pt x="19" y="37"/>
                  </a:moveTo>
                  <a:cubicBezTo>
                    <a:pt x="17" y="37"/>
                    <a:pt x="16" y="36"/>
                    <a:pt x="16" y="33"/>
                  </a:cubicBezTo>
                  <a:cubicBezTo>
                    <a:pt x="16" y="31"/>
                    <a:pt x="17" y="30"/>
                    <a:pt x="19" y="30"/>
                  </a:cubicBezTo>
                  <a:cubicBezTo>
                    <a:pt x="21" y="30"/>
                    <a:pt x="23" y="31"/>
                    <a:pt x="23" y="33"/>
                  </a:cubicBezTo>
                  <a:cubicBezTo>
                    <a:pt x="23" y="36"/>
                    <a:pt x="21" y="37"/>
                    <a:pt x="19" y="37"/>
                  </a:cubicBezTo>
                  <a:close/>
                  <a:moveTo>
                    <a:pt x="22" y="25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2" y="22"/>
                    <a:pt x="22" y="21"/>
                    <a:pt x="23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2" y="22"/>
                    <a:pt x="32" y="23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6"/>
                    <a:pt x="31" y="27"/>
                    <a:pt x="31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2" y="27"/>
                    <a:pt x="22" y="26"/>
                    <a:pt x="22" y="25"/>
                  </a:cubicBezTo>
                  <a:close/>
                  <a:moveTo>
                    <a:pt x="29" y="56"/>
                  </a:moveTo>
                  <a:cubicBezTo>
                    <a:pt x="27" y="56"/>
                    <a:pt x="25" y="54"/>
                    <a:pt x="25" y="52"/>
                  </a:cubicBezTo>
                  <a:cubicBezTo>
                    <a:pt x="25" y="50"/>
                    <a:pt x="27" y="48"/>
                    <a:pt x="29" y="48"/>
                  </a:cubicBezTo>
                  <a:cubicBezTo>
                    <a:pt x="31" y="48"/>
                    <a:pt x="32" y="50"/>
                    <a:pt x="32" y="52"/>
                  </a:cubicBezTo>
                  <a:cubicBezTo>
                    <a:pt x="32" y="54"/>
                    <a:pt x="31" y="56"/>
                    <a:pt x="29" y="56"/>
                  </a:cubicBezTo>
                  <a:close/>
                  <a:moveTo>
                    <a:pt x="29" y="46"/>
                  </a:moveTo>
                  <a:cubicBezTo>
                    <a:pt x="27" y="46"/>
                    <a:pt x="25" y="44"/>
                    <a:pt x="25" y="42"/>
                  </a:cubicBezTo>
                  <a:cubicBezTo>
                    <a:pt x="25" y="40"/>
                    <a:pt x="27" y="39"/>
                    <a:pt x="29" y="39"/>
                  </a:cubicBezTo>
                  <a:cubicBezTo>
                    <a:pt x="31" y="39"/>
                    <a:pt x="32" y="40"/>
                    <a:pt x="32" y="42"/>
                  </a:cubicBezTo>
                  <a:cubicBezTo>
                    <a:pt x="32" y="44"/>
                    <a:pt x="31" y="46"/>
                    <a:pt x="29" y="46"/>
                  </a:cubicBezTo>
                  <a:close/>
                  <a:moveTo>
                    <a:pt x="29" y="37"/>
                  </a:moveTo>
                  <a:cubicBezTo>
                    <a:pt x="27" y="37"/>
                    <a:pt x="25" y="36"/>
                    <a:pt x="25" y="33"/>
                  </a:cubicBezTo>
                  <a:cubicBezTo>
                    <a:pt x="25" y="31"/>
                    <a:pt x="27" y="30"/>
                    <a:pt x="29" y="30"/>
                  </a:cubicBezTo>
                  <a:cubicBezTo>
                    <a:pt x="31" y="30"/>
                    <a:pt x="32" y="31"/>
                    <a:pt x="32" y="33"/>
                  </a:cubicBezTo>
                  <a:cubicBezTo>
                    <a:pt x="32" y="36"/>
                    <a:pt x="31" y="37"/>
                    <a:pt x="29" y="37"/>
                  </a:cubicBezTo>
                  <a:close/>
                  <a:moveTo>
                    <a:pt x="35" y="13"/>
                  </a:moveTo>
                  <a:cubicBezTo>
                    <a:pt x="35" y="15"/>
                    <a:pt x="33" y="17"/>
                    <a:pt x="31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6" y="17"/>
                    <a:pt x="4" y="15"/>
                    <a:pt x="4" y="13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7"/>
                    <a:pt x="6" y="5"/>
                    <a:pt x="8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3" y="5"/>
                    <a:pt x="35" y="7"/>
                    <a:pt x="35" y="9"/>
                  </a:cubicBezTo>
                  <a:lnTo>
                    <a:pt x="35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213"/>
            <p:cNvSpPr/>
            <p:nvPr/>
          </p:nvSpPr>
          <p:spPr bwMode="auto">
            <a:xfrm>
              <a:off x="9016315" y="4651217"/>
              <a:ext cx="331274" cy="337966"/>
            </a:xfrm>
            <a:custGeom>
              <a:avLst/>
              <a:gdLst>
                <a:gd name="T0" fmla="*/ 81 w 84"/>
                <a:gd name="T1" fmla="*/ 73 h 85"/>
                <a:gd name="T2" fmla="*/ 16 w 84"/>
                <a:gd name="T3" fmla="*/ 73 h 85"/>
                <a:gd name="T4" fmla="*/ 16 w 84"/>
                <a:gd name="T5" fmla="*/ 4 h 85"/>
                <a:gd name="T6" fmla="*/ 10 w 84"/>
                <a:gd name="T7" fmla="*/ 4 h 85"/>
                <a:gd name="T8" fmla="*/ 10 w 84"/>
                <a:gd name="T9" fmla="*/ 73 h 85"/>
                <a:gd name="T10" fmla="*/ 3 w 84"/>
                <a:gd name="T11" fmla="*/ 73 h 85"/>
                <a:gd name="T12" fmla="*/ 3 w 84"/>
                <a:gd name="T13" fmla="*/ 78 h 85"/>
                <a:gd name="T14" fmla="*/ 10 w 84"/>
                <a:gd name="T15" fmla="*/ 78 h 85"/>
                <a:gd name="T16" fmla="*/ 10 w 84"/>
                <a:gd name="T17" fmla="*/ 81 h 85"/>
                <a:gd name="T18" fmla="*/ 16 w 84"/>
                <a:gd name="T19" fmla="*/ 81 h 85"/>
                <a:gd name="T20" fmla="*/ 16 w 84"/>
                <a:gd name="T21" fmla="*/ 78 h 85"/>
                <a:gd name="T22" fmla="*/ 81 w 84"/>
                <a:gd name="T23" fmla="*/ 78 h 85"/>
                <a:gd name="T24" fmla="*/ 81 w 84"/>
                <a:gd name="T25" fmla="*/ 7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85">
                  <a:moveTo>
                    <a:pt x="81" y="73"/>
                  </a:moveTo>
                  <a:cubicBezTo>
                    <a:pt x="59" y="73"/>
                    <a:pt x="37" y="73"/>
                    <a:pt x="16" y="73"/>
                  </a:cubicBezTo>
                  <a:cubicBezTo>
                    <a:pt x="16" y="50"/>
                    <a:pt x="16" y="27"/>
                    <a:pt x="16" y="4"/>
                  </a:cubicBezTo>
                  <a:cubicBezTo>
                    <a:pt x="16" y="0"/>
                    <a:pt x="10" y="0"/>
                    <a:pt x="10" y="4"/>
                  </a:cubicBezTo>
                  <a:cubicBezTo>
                    <a:pt x="10" y="27"/>
                    <a:pt x="10" y="50"/>
                    <a:pt x="10" y="73"/>
                  </a:cubicBezTo>
                  <a:cubicBezTo>
                    <a:pt x="8" y="73"/>
                    <a:pt x="5" y="73"/>
                    <a:pt x="3" y="73"/>
                  </a:cubicBezTo>
                  <a:cubicBezTo>
                    <a:pt x="0" y="73"/>
                    <a:pt x="0" y="78"/>
                    <a:pt x="3" y="78"/>
                  </a:cubicBezTo>
                  <a:cubicBezTo>
                    <a:pt x="5" y="78"/>
                    <a:pt x="8" y="78"/>
                    <a:pt x="10" y="78"/>
                  </a:cubicBezTo>
                  <a:cubicBezTo>
                    <a:pt x="10" y="79"/>
                    <a:pt x="10" y="80"/>
                    <a:pt x="10" y="81"/>
                  </a:cubicBezTo>
                  <a:cubicBezTo>
                    <a:pt x="10" y="85"/>
                    <a:pt x="16" y="85"/>
                    <a:pt x="16" y="81"/>
                  </a:cubicBezTo>
                  <a:cubicBezTo>
                    <a:pt x="16" y="80"/>
                    <a:pt x="16" y="79"/>
                    <a:pt x="16" y="78"/>
                  </a:cubicBezTo>
                  <a:cubicBezTo>
                    <a:pt x="37" y="78"/>
                    <a:pt x="59" y="78"/>
                    <a:pt x="81" y="78"/>
                  </a:cubicBezTo>
                  <a:cubicBezTo>
                    <a:pt x="84" y="78"/>
                    <a:pt x="84" y="73"/>
                    <a:pt x="81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214"/>
            <p:cNvSpPr/>
            <p:nvPr/>
          </p:nvSpPr>
          <p:spPr bwMode="auto">
            <a:xfrm>
              <a:off x="9066508" y="4671294"/>
              <a:ext cx="281081" cy="249292"/>
            </a:xfrm>
            <a:custGeom>
              <a:avLst/>
              <a:gdLst>
                <a:gd name="T0" fmla="*/ 71 w 71"/>
                <a:gd name="T1" fmla="*/ 6 h 63"/>
                <a:gd name="T2" fmla="*/ 68 w 71"/>
                <a:gd name="T3" fmla="*/ 4 h 63"/>
                <a:gd name="T4" fmla="*/ 66 w 71"/>
                <a:gd name="T5" fmla="*/ 3 h 63"/>
                <a:gd name="T6" fmla="*/ 63 w 71"/>
                <a:gd name="T7" fmla="*/ 3 h 63"/>
                <a:gd name="T8" fmla="*/ 52 w 71"/>
                <a:gd name="T9" fmla="*/ 0 h 63"/>
                <a:gd name="T10" fmla="*/ 46 w 71"/>
                <a:gd name="T11" fmla="*/ 4 h 63"/>
                <a:gd name="T12" fmla="*/ 50 w 71"/>
                <a:gd name="T13" fmla="*/ 9 h 63"/>
                <a:gd name="T14" fmla="*/ 35 w 71"/>
                <a:gd name="T15" fmla="*/ 27 h 63"/>
                <a:gd name="T16" fmla="*/ 9 w 71"/>
                <a:gd name="T17" fmla="*/ 49 h 63"/>
                <a:gd name="T18" fmla="*/ 13 w 71"/>
                <a:gd name="T19" fmla="*/ 62 h 63"/>
                <a:gd name="T20" fmla="*/ 43 w 71"/>
                <a:gd name="T21" fmla="*/ 39 h 63"/>
                <a:gd name="T22" fmla="*/ 60 w 71"/>
                <a:gd name="T23" fmla="*/ 19 h 63"/>
                <a:gd name="T24" fmla="*/ 59 w 71"/>
                <a:gd name="T25" fmla="*/ 21 h 63"/>
                <a:gd name="T26" fmla="*/ 62 w 71"/>
                <a:gd name="T27" fmla="*/ 27 h 63"/>
                <a:gd name="T28" fmla="*/ 63 w 71"/>
                <a:gd name="T29" fmla="*/ 27 h 63"/>
                <a:gd name="T30" fmla="*/ 68 w 71"/>
                <a:gd name="T31" fmla="*/ 23 h 63"/>
                <a:gd name="T32" fmla="*/ 71 w 71"/>
                <a:gd name="T33" fmla="*/ 9 h 63"/>
                <a:gd name="T34" fmla="*/ 71 w 71"/>
                <a:gd name="T35" fmla="*/ 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1" h="63">
                  <a:moveTo>
                    <a:pt x="71" y="6"/>
                  </a:moveTo>
                  <a:cubicBezTo>
                    <a:pt x="70" y="5"/>
                    <a:pt x="69" y="4"/>
                    <a:pt x="68" y="4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5" y="3"/>
                    <a:pt x="64" y="3"/>
                    <a:pt x="63" y="3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9" y="0"/>
                    <a:pt x="47" y="2"/>
                    <a:pt x="46" y="4"/>
                  </a:cubicBezTo>
                  <a:cubicBezTo>
                    <a:pt x="46" y="6"/>
                    <a:pt x="47" y="9"/>
                    <a:pt x="50" y="9"/>
                  </a:cubicBezTo>
                  <a:cubicBezTo>
                    <a:pt x="44" y="14"/>
                    <a:pt x="39" y="20"/>
                    <a:pt x="35" y="27"/>
                  </a:cubicBezTo>
                  <a:cubicBezTo>
                    <a:pt x="28" y="37"/>
                    <a:pt x="22" y="46"/>
                    <a:pt x="9" y="49"/>
                  </a:cubicBezTo>
                  <a:cubicBezTo>
                    <a:pt x="0" y="50"/>
                    <a:pt x="4" y="63"/>
                    <a:pt x="13" y="62"/>
                  </a:cubicBezTo>
                  <a:cubicBezTo>
                    <a:pt x="26" y="59"/>
                    <a:pt x="35" y="51"/>
                    <a:pt x="43" y="39"/>
                  </a:cubicBezTo>
                  <a:cubicBezTo>
                    <a:pt x="48" y="32"/>
                    <a:pt x="52" y="23"/>
                    <a:pt x="60" y="19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8" y="24"/>
                    <a:pt x="60" y="26"/>
                    <a:pt x="62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5" y="27"/>
                    <a:pt x="67" y="25"/>
                    <a:pt x="68" y="23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8"/>
                    <a:pt x="71" y="7"/>
                    <a:pt x="71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215"/>
            <p:cNvSpPr/>
            <p:nvPr/>
          </p:nvSpPr>
          <p:spPr bwMode="auto">
            <a:xfrm>
              <a:off x="9906404" y="4944009"/>
              <a:ext cx="353024" cy="13385"/>
            </a:xfrm>
            <a:custGeom>
              <a:avLst/>
              <a:gdLst>
                <a:gd name="T0" fmla="*/ 2 w 89"/>
                <a:gd name="T1" fmla="*/ 3 h 3"/>
                <a:gd name="T2" fmla="*/ 0 w 89"/>
                <a:gd name="T3" fmla="*/ 2 h 3"/>
                <a:gd name="T4" fmla="*/ 2 w 89"/>
                <a:gd name="T5" fmla="*/ 0 h 3"/>
                <a:gd name="T6" fmla="*/ 88 w 89"/>
                <a:gd name="T7" fmla="*/ 0 h 3"/>
                <a:gd name="T8" fmla="*/ 89 w 89"/>
                <a:gd name="T9" fmla="*/ 2 h 3"/>
                <a:gd name="T10" fmla="*/ 88 w 89"/>
                <a:gd name="T11" fmla="*/ 3 h 3"/>
                <a:gd name="T12" fmla="*/ 2 w 89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3">
                  <a:moveTo>
                    <a:pt x="2" y="3"/>
                  </a:move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9" y="0"/>
                    <a:pt x="89" y="1"/>
                    <a:pt x="89" y="2"/>
                  </a:cubicBezTo>
                  <a:cubicBezTo>
                    <a:pt x="89" y="2"/>
                    <a:pt x="89" y="3"/>
                    <a:pt x="88" y="3"/>
                  </a:cubicBezTo>
                  <a:lnTo>
                    <a:pt x="2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Rectangle 216"/>
            <p:cNvSpPr>
              <a:spLocks noChangeArrowheads="1"/>
            </p:cNvSpPr>
            <p:nvPr/>
          </p:nvSpPr>
          <p:spPr bwMode="auto">
            <a:xfrm>
              <a:off x="9949905" y="4746583"/>
              <a:ext cx="51867" cy="17065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Rectangle 217"/>
            <p:cNvSpPr>
              <a:spLocks noChangeArrowheads="1"/>
            </p:cNvSpPr>
            <p:nvPr/>
          </p:nvSpPr>
          <p:spPr bwMode="auto">
            <a:xfrm>
              <a:off x="10028541" y="4683005"/>
              <a:ext cx="51867" cy="234234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Rectangle 218"/>
            <p:cNvSpPr>
              <a:spLocks noChangeArrowheads="1"/>
            </p:cNvSpPr>
            <p:nvPr/>
          </p:nvSpPr>
          <p:spPr bwMode="auto">
            <a:xfrm>
              <a:off x="10100484" y="4758295"/>
              <a:ext cx="51867" cy="15894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Rectangle 219"/>
            <p:cNvSpPr>
              <a:spLocks noChangeArrowheads="1"/>
            </p:cNvSpPr>
            <p:nvPr/>
          </p:nvSpPr>
          <p:spPr bwMode="auto">
            <a:xfrm>
              <a:off x="10175774" y="4813507"/>
              <a:ext cx="51867" cy="103732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220"/>
            <p:cNvSpPr>
              <a:spLocks noEditPoints="1"/>
            </p:cNvSpPr>
            <p:nvPr/>
          </p:nvSpPr>
          <p:spPr bwMode="auto">
            <a:xfrm>
              <a:off x="10856725" y="4699736"/>
              <a:ext cx="257657" cy="240926"/>
            </a:xfrm>
            <a:custGeom>
              <a:avLst/>
              <a:gdLst>
                <a:gd name="T0" fmla="*/ 56 w 65"/>
                <a:gd name="T1" fmla="*/ 28 h 61"/>
                <a:gd name="T2" fmla="*/ 55 w 65"/>
                <a:gd name="T3" fmla="*/ 28 h 61"/>
                <a:gd name="T4" fmla="*/ 56 w 65"/>
                <a:gd name="T5" fmla="*/ 29 h 61"/>
                <a:gd name="T6" fmla="*/ 56 w 65"/>
                <a:gd name="T7" fmla="*/ 29 h 61"/>
                <a:gd name="T8" fmla="*/ 56 w 65"/>
                <a:gd name="T9" fmla="*/ 29 h 61"/>
                <a:gd name="T10" fmla="*/ 56 w 65"/>
                <a:gd name="T11" fmla="*/ 29 h 61"/>
                <a:gd name="T12" fmla="*/ 56 w 65"/>
                <a:gd name="T13" fmla="*/ 30 h 61"/>
                <a:gd name="T14" fmla="*/ 50 w 65"/>
                <a:gd name="T15" fmla="*/ 35 h 61"/>
                <a:gd name="T16" fmla="*/ 14 w 65"/>
                <a:gd name="T17" fmla="*/ 35 h 61"/>
                <a:gd name="T18" fmla="*/ 9 w 65"/>
                <a:gd name="T19" fmla="*/ 30 h 61"/>
                <a:gd name="T20" fmla="*/ 9 w 65"/>
                <a:gd name="T21" fmla="*/ 29 h 61"/>
                <a:gd name="T22" fmla="*/ 9 w 65"/>
                <a:gd name="T23" fmla="*/ 29 h 61"/>
                <a:gd name="T24" fmla="*/ 9 w 65"/>
                <a:gd name="T25" fmla="*/ 29 h 61"/>
                <a:gd name="T26" fmla="*/ 9 w 65"/>
                <a:gd name="T27" fmla="*/ 29 h 61"/>
                <a:gd name="T28" fmla="*/ 9 w 65"/>
                <a:gd name="T29" fmla="*/ 28 h 61"/>
                <a:gd name="T30" fmla="*/ 9 w 65"/>
                <a:gd name="T31" fmla="*/ 28 h 61"/>
                <a:gd name="T32" fmla="*/ 0 w 65"/>
                <a:gd name="T33" fmla="*/ 37 h 61"/>
                <a:gd name="T34" fmla="*/ 0 w 65"/>
                <a:gd name="T35" fmla="*/ 53 h 61"/>
                <a:gd name="T36" fmla="*/ 9 w 65"/>
                <a:gd name="T37" fmla="*/ 61 h 61"/>
                <a:gd name="T38" fmla="*/ 56 w 65"/>
                <a:gd name="T39" fmla="*/ 61 h 61"/>
                <a:gd name="T40" fmla="*/ 65 w 65"/>
                <a:gd name="T41" fmla="*/ 53 h 61"/>
                <a:gd name="T42" fmla="*/ 65 w 65"/>
                <a:gd name="T43" fmla="*/ 37 h 61"/>
                <a:gd name="T44" fmla="*/ 56 w 65"/>
                <a:gd name="T45" fmla="*/ 28 h 61"/>
                <a:gd name="T46" fmla="*/ 7 w 65"/>
                <a:gd name="T47" fmla="*/ 37 h 61"/>
                <a:gd name="T48" fmla="*/ 6 w 65"/>
                <a:gd name="T49" fmla="*/ 37 h 61"/>
                <a:gd name="T50" fmla="*/ 4 w 65"/>
                <a:gd name="T51" fmla="*/ 35 h 61"/>
                <a:gd name="T52" fmla="*/ 6 w 65"/>
                <a:gd name="T53" fmla="*/ 33 h 61"/>
                <a:gd name="T54" fmla="*/ 7 w 65"/>
                <a:gd name="T55" fmla="*/ 33 h 61"/>
                <a:gd name="T56" fmla="*/ 8 w 65"/>
                <a:gd name="T57" fmla="*/ 35 h 61"/>
                <a:gd name="T58" fmla="*/ 7 w 65"/>
                <a:gd name="T59" fmla="*/ 37 h 61"/>
                <a:gd name="T60" fmla="*/ 56 w 65"/>
                <a:gd name="T61" fmla="*/ 54 h 61"/>
                <a:gd name="T62" fmla="*/ 55 w 65"/>
                <a:gd name="T63" fmla="*/ 55 h 61"/>
                <a:gd name="T64" fmla="*/ 10 w 65"/>
                <a:gd name="T65" fmla="*/ 55 h 61"/>
                <a:gd name="T66" fmla="*/ 8 w 65"/>
                <a:gd name="T67" fmla="*/ 54 h 61"/>
                <a:gd name="T68" fmla="*/ 8 w 65"/>
                <a:gd name="T69" fmla="*/ 49 h 61"/>
                <a:gd name="T70" fmla="*/ 10 w 65"/>
                <a:gd name="T71" fmla="*/ 48 h 61"/>
                <a:gd name="T72" fmla="*/ 55 w 65"/>
                <a:gd name="T73" fmla="*/ 48 h 61"/>
                <a:gd name="T74" fmla="*/ 56 w 65"/>
                <a:gd name="T75" fmla="*/ 49 h 61"/>
                <a:gd name="T76" fmla="*/ 56 w 65"/>
                <a:gd name="T77" fmla="*/ 54 h 61"/>
                <a:gd name="T78" fmla="*/ 60 w 65"/>
                <a:gd name="T79" fmla="*/ 37 h 61"/>
                <a:gd name="T80" fmla="*/ 58 w 65"/>
                <a:gd name="T81" fmla="*/ 37 h 61"/>
                <a:gd name="T82" fmla="*/ 56 w 65"/>
                <a:gd name="T83" fmla="*/ 35 h 61"/>
                <a:gd name="T84" fmla="*/ 58 w 65"/>
                <a:gd name="T85" fmla="*/ 33 h 61"/>
                <a:gd name="T86" fmla="*/ 60 w 65"/>
                <a:gd name="T87" fmla="*/ 33 h 61"/>
                <a:gd name="T88" fmla="*/ 61 w 65"/>
                <a:gd name="T89" fmla="*/ 35 h 61"/>
                <a:gd name="T90" fmla="*/ 60 w 65"/>
                <a:gd name="T91" fmla="*/ 37 h 61"/>
                <a:gd name="T92" fmla="*/ 54 w 65"/>
                <a:gd name="T93" fmla="*/ 28 h 61"/>
                <a:gd name="T94" fmla="*/ 55 w 65"/>
                <a:gd name="T95" fmla="*/ 28 h 61"/>
                <a:gd name="T96" fmla="*/ 54 w 65"/>
                <a:gd name="T97" fmla="*/ 26 h 61"/>
                <a:gd name="T98" fmla="*/ 54 w 65"/>
                <a:gd name="T99" fmla="*/ 0 h 61"/>
                <a:gd name="T100" fmla="*/ 11 w 65"/>
                <a:gd name="T101" fmla="*/ 0 h 61"/>
                <a:gd name="T102" fmla="*/ 11 w 65"/>
                <a:gd name="T103" fmla="*/ 26 h 61"/>
                <a:gd name="T104" fmla="*/ 9 w 65"/>
                <a:gd name="T105" fmla="*/ 28 h 61"/>
                <a:gd name="T106" fmla="*/ 11 w 65"/>
                <a:gd name="T107" fmla="*/ 28 h 61"/>
                <a:gd name="T108" fmla="*/ 54 w 65"/>
                <a:gd name="T109" fmla="*/ 2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5" h="61">
                  <a:moveTo>
                    <a:pt x="56" y="28"/>
                  </a:moveTo>
                  <a:cubicBezTo>
                    <a:pt x="55" y="28"/>
                    <a:pt x="55" y="28"/>
                    <a:pt x="55" y="28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5" y="33"/>
                    <a:pt x="53" y="35"/>
                    <a:pt x="50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2" y="35"/>
                    <a:pt x="9" y="33"/>
                    <a:pt x="9" y="30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4" y="28"/>
                    <a:pt x="0" y="32"/>
                    <a:pt x="0" y="3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7"/>
                    <a:pt x="4" y="61"/>
                    <a:pt x="9" y="61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61" y="61"/>
                    <a:pt x="65" y="57"/>
                    <a:pt x="65" y="53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5" y="32"/>
                    <a:pt x="61" y="28"/>
                    <a:pt x="56" y="28"/>
                  </a:cubicBezTo>
                  <a:close/>
                  <a:moveTo>
                    <a:pt x="7" y="37"/>
                  </a:moveTo>
                  <a:cubicBezTo>
                    <a:pt x="6" y="37"/>
                    <a:pt x="6" y="37"/>
                    <a:pt x="6" y="37"/>
                  </a:cubicBezTo>
                  <a:cubicBezTo>
                    <a:pt x="5" y="37"/>
                    <a:pt x="4" y="36"/>
                    <a:pt x="4" y="35"/>
                  </a:cubicBezTo>
                  <a:cubicBezTo>
                    <a:pt x="4" y="34"/>
                    <a:pt x="5" y="33"/>
                    <a:pt x="6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8" y="33"/>
                    <a:pt x="8" y="34"/>
                    <a:pt x="8" y="35"/>
                  </a:cubicBezTo>
                  <a:cubicBezTo>
                    <a:pt x="8" y="36"/>
                    <a:pt x="8" y="37"/>
                    <a:pt x="7" y="37"/>
                  </a:cubicBezTo>
                  <a:close/>
                  <a:moveTo>
                    <a:pt x="56" y="54"/>
                  </a:moveTo>
                  <a:cubicBezTo>
                    <a:pt x="56" y="55"/>
                    <a:pt x="56" y="55"/>
                    <a:pt x="55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9" y="55"/>
                    <a:pt x="8" y="55"/>
                    <a:pt x="8" y="54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49"/>
                    <a:pt x="9" y="48"/>
                    <a:pt x="10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6" y="48"/>
                    <a:pt x="56" y="49"/>
                    <a:pt x="56" y="49"/>
                  </a:cubicBezTo>
                  <a:lnTo>
                    <a:pt x="56" y="54"/>
                  </a:lnTo>
                  <a:close/>
                  <a:moveTo>
                    <a:pt x="60" y="37"/>
                  </a:moveTo>
                  <a:cubicBezTo>
                    <a:pt x="58" y="37"/>
                    <a:pt x="58" y="37"/>
                    <a:pt x="58" y="37"/>
                  </a:cubicBezTo>
                  <a:cubicBezTo>
                    <a:pt x="57" y="37"/>
                    <a:pt x="56" y="36"/>
                    <a:pt x="56" y="35"/>
                  </a:cubicBezTo>
                  <a:cubicBezTo>
                    <a:pt x="56" y="34"/>
                    <a:pt x="57" y="33"/>
                    <a:pt x="58" y="33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0" y="33"/>
                    <a:pt x="61" y="34"/>
                    <a:pt x="61" y="35"/>
                  </a:cubicBezTo>
                  <a:cubicBezTo>
                    <a:pt x="61" y="36"/>
                    <a:pt x="60" y="37"/>
                    <a:pt x="60" y="37"/>
                  </a:cubicBezTo>
                  <a:close/>
                  <a:moveTo>
                    <a:pt x="54" y="28"/>
                  </a:moveTo>
                  <a:cubicBezTo>
                    <a:pt x="55" y="28"/>
                    <a:pt x="55" y="28"/>
                    <a:pt x="55" y="28"/>
                  </a:cubicBezTo>
                  <a:cubicBezTo>
                    <a:pt x="55" y="27"/>
                    <a:pt x="54" y="27"/>
                    <a:pt x="54" y="26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0" y="26"/>
                    <a:pt x="9" y="27"/>
                    <a:pt x="9" y="28"/>
                  </a:cubicBezTo>
                  <a:cubicBezTo>
                    <a:pt x="11" y="28"/>
                    <a:pt x="11" y="28"/>
                    <a:pt x="11" y="28"/>
                  </a:cubicBezTo>
                  <a:lnTo>
                    <a:pt x="54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221"/>
            <p:cNvSpPr>
              <a:spLocks noEditPoints="1"/>
            </p:cNvSpPr>
            <p:nvPr/>
          </p:nvSpPr>
          <p:spPr bwMode="auto">
            <a:xfrm>
              <a:off x="7729703" y="4691371"/>
              <a:ext cx="209138" cy="257657"/>
            </a:xfrm>
            <a:custGeom>
              <a:avLst/>
              <a:gdLst>
                <a:gd name="T0" fmla="*/ 0 w 53"/>
                <a:gd name="T1" fmla="*/ 43 h 65"/>
                <a:gd name="T2" fmla="*/ 17 w 53"/>
                <a:gd name="T3" fmla="*/ 51 h 65"/>
                <a:gd name="T4" fmla="*/ 4 w 53"/>
                <a:gd name="T5" fmla="*/ 58 h 65"/>
                <a:gd name="T6" fmla="*/ 27 w 53"/>
                <a:gd name="T7" fmla="*/ 65 h 65"/>
                <a:gd name="T8" fmla="*/ 50 w 53"/>
                <a:gd name="T9" fmla="*/ 58 h 65"/>
                <a:gd name="T10" fmla="*/ 36 w 53"/>
                <a:gd name="T11" fmla="*/ 51 h 65"/>
                <a:gd name="T12" fmla="*/ 53 w 53"/>
                <a:gd name="T13" fmla="*/ 43 h 65"/>
                <a:gd name="T14" fmla="*/ 53 w 53"/>
                <a:gd name="T15" fmla="*/ 0 h 65"/>
                <a:gd name="T16" fmla="*/ 40 w 53"/>
                <a:gd name="T17" fmla="*/ 59 h 65"/>
                <a:gd name="T18" fmla="*/ 41 w 53"/>
                <a:gd name="T19" fmla="*/ 59 h 65"/>
                <a:gd name="T20" fmla="*/ 26 w 53"/>
                <a:gd name="T21" fmla="*/ 62 h 65"/>
                <a:gd name="T22" fmla="*/ 12 w 53"/>
                <a:gd name="T23" fmla="*/ 59 h 65"/>
                <a:gd name="T24" fmla="*/ 26 w 53"/>
                <a:gd name="T25" fmla="*/ 61 h 65"/>
                <a:gd name="T26" fmla="*/ 18 w 53"/>
                <a:gd name="T27" fmla="*/ 55 h 65"/>
                <a:gd name="T28" fmla="*/ 18 w 53"/>
                <a:gd name="T29" fmla="*/ 51 h 65"/>
                <a:gd name="T30" fmla="*/ 18 w 53"/>
                <a:gd name="T31" fmla="*/ 43 h 65"/>
                <a:gd name="T32" fmla="*/ 35 w 53"/>
                <a:gd name="T33" fmla="*/ 51 h 65"/>
                <a:gd name="T34" fmla="*/ 35 w 53"/>
                <a:gd name="T35" fmla="*/ 52 h 65"/>
                <a:gd name="T36" fmla="*/ 18 w 53"/>
                <a:gd name="T37" fmla="*/ 55 h 65"/>
                <a:gd name="T38" fmla="*/ 36 w 53"/>
                <a:gd name="T39" fmla="*/ 42 h 65"/>
                <a:gd name="T40" fmla="*/ 1 w 53"/>
                <a:gd name="T41" fmla="*/ 42 h 65"/>
                <a:gd name="T42" fmla="*/ 52 w 53"/>
                <a:gd name="T43" fmla="*/ 1 h 65"/>
                <a:gd name="T44" fmla="*/ 48 w 53"/>
                <a:gd name="T45" fmla="*/ 37 h 65"/>
                <a:gd name="T46" fmla="*/ 5 w 53"/>
                <a:gd name="T47" fmla="*/ 5 h 65"/>
                <a:gd name="T48" fmla="*/ 48 w 53"/>
                <a:gd name="T49" fmla="*/ 37 h 65"/>
                <a:gd name="T50" fmla="*/ 43 w 53"/>
                <a:gd name="T51" fmla="*/ 40 h 65"/>
                <a:gd name="T52" fmla="*/ 47 w 53"/>
                <a:gd name="T53" fmla="*/ 40 h 65"/>
                <a:gd name="T54" fmla="*/ 45 w 53"/>
                <a:gd name="T55" fmla="*/ 41 h 65"/>
                <a:gd name="T56" fmla="*/ 45 w 53"/>
                <a:gd name="T57" fmla="*/ 39 h 65"/>
                <a:gd name="T58" fmla="*/ 45 w 53"/>
                <a:gd name="T59" fmla="*/ 41 h 65"/>
                <a:gd name="T60" fmla="*/ 23 w 53"/>
                <a:gd name="T61" fmla="*/ 40 h 65"/>
                <a:gd name="T62" fmla="*/ 25 w 53"/>
                <a:gd name="T63" fmla="*/ 40 h 65"/>
                <a:gd name="T64" fmla="*/ 28 w 53"/>
                <a:gd name="T65" fmla="*/ 39 h 65"/>
                <a:gd name="T66" fmla="*/ 28 w 53"/>
                <a:gd name="T67" fmla="*/ 41 h 65"/>
                <a:gd name="T68" fmla="*/ 28 w 53"/>
                <a:gd name="T69" fmla="*/ 39 h 65"/>
                <a:gd name="T70" fmla="*/ 32 w 53"/>
                <a:gd name="T71" fmla="*/ 40 h 65"/>
                <a:gd name="T72" fmla="*/ 34 w 53"/>
                <a:gd name="T73" fmla="*/ 4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" h="65">
                  <a:moveTo>
                    <a:pt x="0" y="0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5" y="51"/>
                    <a:pt x="13" y="52"/>
                    <a:pt x="11" y="52"/>
                  </a:cubicBezTo>
                  <a:cubicBezTo>
                    <a:pt x="7" y="54"/>
                    <a:pt x="4" y="55"/>
                    <a:pt x="4" y="58"/>
                  </a:cubicBezTo>
                  <a:cubicBezTo>
                    <a:pt x="4" y="60"/>
                    <a:pt x="7" y="62"/>
                    <a:pt x="11" y="63"/>
                  </a:cubicBezTo>
                  <a:cubicBezTo>
                    <a:pt x="15" y="64"/>
                    <a:pt x="21" y="65"/>
                    <a:pt x="27" y="65"/>
                  </a:cubicBezTo>
                  <a:cubicBezTo>
                    <a:pt x="33" y="65"/>
                    <a:pt x="39" y="64"/>
                    <a:pt x="43" y="63"/>
                  </a:cubicBezTo>
                  <a:cubicBezTo>
                    <a:pt x="47" y="62"/>
                    <a:pt x="50" y="60"/>
                    <a:pt x="50" y="58"/>
                  </a:cubicBezTo>
                  <a:cubicBezTo>
                    <a:pt x="50" y="55"/>
                    <a:pt x="47" y="54"/>
                    <a:pt x="43" y="52"/>
                  </a:cubicBezTo>
                  <a:cubicBezTo>
                    <a:pt x="41" y="52"/>
                    <a:pt x="39" y="51"/>
                    <a:pt x="36" y="51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0"/>
                    <a:pt x="53" y="0"/>
                    <a:pt x="53" y="0"/>
                  </a:cubicBezTo>
                  <a:lnTo>
                    <a:pt x="0" y="0"/>
                  </a:lnTo>
                  <a:close/>
                  <a:moveTo>
                    <a:pt x="40" y="59"/>
                  </a:moveTo>
                  <a:cubicBezTo>
                    <a:pt x="40" y="59"/>
                    <a:pt x="40" y="59"/>
                    <a:pt x="40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37" y="61"/>
                    <a:pt x="32" y="62"/>
                    <a:pt x="26" y="62"/>
                  </a:cubicBezTo>
                  <a:cubicBezTo>
                    <a:pt x="21" y="62"/>
                    <a:pt x="16" y="61"/>
                    <a:pt x="12" y="60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6" y="60"/>
                    <a:pt x="21" y="61"/>
                    <a:pt x="26" y="61"/>
                  </a:cubicBezTo>
                  <a:cubicBezTo>
                    <a:pt x="32" y="61"/>
                    <a:pt x="37" y="61"/>
                    <a:pt x="40" y="59"/>
                  </a:cubicBezTo>
                  <a:close/>
                  <a:moveTo>
                    <a:pt x="18" y="55"/>
                  </a:moveTo>
                  <a:cubicBezTo>
                    <a:pt x="18" y="52"/>
                    <a:pt x="18" y="52"/>
                    <a:pt x="18" y="52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5" y="55"/>
                    <a:pt x="35" y="55"/>
                    <a:pt x="35" y="55"/>
                  </a:cubicBezTo>
                  <a:lnTo>
                    <a:pt x="18" y="55"/>
                  </a:lnTo>
                  <a:close/>
                  <a:moveTo>
                    <a:pt x="52" y="42"/>
                  </a:moveTo>
                  <a:cubicBezTo>
                    <a:pt x="36" y="42"/>
                    <a:pt x="36" y="42"/>
                    <a:pt x="36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52" y="1"/>
                    <a:pt x="52" y="1"/>
                    <a:pt x="52" y="1"/>
                  </a:cubicBezTo>
                  <a:lnTo>
                    <a:pt x="52" y="42"/>
                  </a:lnTo>
                  <a:close/>
                  <a:moveTo>
                    <a:pt x="48" y="37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48" y="37"/>
                    <a:pt x="48" y="37"/>
                    <a:pt x="48" y="37"/>
                  </a:cubicBezTo>
                  <a:close/>
                  <a:moveTo>
                    <a:pt x="45" y="38"/>
                  </a:moveTo>
                  <a:cubicBezTo>
                    <a:pt x="44" y="38"/>
                    <a:pt x="43" y="39"/>
                    <a:pt x="43" y="40"/>
                  </a:cubicBezTo>
                  <a:cubicBezTo>
                    <a:pt x="43" y="41"/>
                    <a:pt x="44" y="41"/>
                    <a:pt x="45" y="41"/>
                  </a:cubicBezTo>
                  <a:cubicBezTo>
                    <a:pt x="46" y="41"/>
                    <a:pt x="47" y="41"/>
                    <a:pt x="47" y="40"/>
                  </a:cubicBezTo>
                  <a:cubicBezTo>
                    <a:pt x="47" y="39"/>
                    <a:pt x="46" y="38"/>
                    <a:pt x="45" y="38"/>
                  </a:cubicBezTo>
                  <a:close/>
                  <a:moveTo>
                    <a:pt x="45" y="41"/>
                  </a:moveTo>
                  <a:cubicBezTo>
                    <a:pt x="45" y="41"/>
                    <a:pt x="44" y="40"/>
                    <a:pt x="44" y="40"/>
                  </a:cubicBezTo>
                  <a:cubicBezTo>
                    <a:pt x="44" y="39"/>
                    <a:pt x="45" y="39"/>
                    <a:pt x="45" y="39"/>
                  </a:cubicBezTo>
                  <a:cubicBezTo>
                    <a:pt x="46" y="39"/>
                    <a:pt x="46" y="39"/>
                    <a:pt x="46" y="40"/>
                  </a:cubicBezTo>
                  <a:cubicBezTo>
                    <a:pt x="46" y="40"/>
                    <a:pt x="46" y="41"/>
                    <a:pt x="45" y="41"/>
                  </a:cubicBezTo>
                  <a:close/>
                  <a:moveTo>
                    <a:pt x="24" y="39"/>
                  </a:moveTo>
                  <a:cubicBezTo>
                    <a:pt x="23" y="39"/>
                    <a:pt x="23" y="39"/>
                    <a:pt x="23" y="40"/>
                  </a:cubicBezTo>
                  <a:cubicBezTo>
                    <a:pt x="23" y="40"/>
                    <a:pt x="23" y="41"/>
                    <a:pt x="24" y="41"/>
                  </a:cubicBezTo>
                  <a:cubicBezTo>
                    <a:pt x="24" y="41"/>
                    <a:pt x="25" y="40"/>
                    <a:pt x="25" y="40"/>
                  </a:cubicBezTo>
                  <a:cubicBezTo>
                    <a:pt x="25" y="39"/>
                    <a:pt x="24" y="39"/>
                    <a:pt x="24" y="39"/>
                  </a:cubicBezTo>
                  <a:close/>
                  <a:moveTo>
                    <a:pt x="28" y="39"/>
                  </a:moveTo>
                  <a:cubicBezTo>
                    <a:pt x="28" y="39"/>
                    <a:pt x="27" y="39"/>
                    <a:pt x="27" y="40"/>
                  </a:cubicBezTo>
                  <a:cubicBezTo>
                    <a:pt x="27" y="40"/>
                    <a:pt x="28" y="41"/>
                    <a:pt x="28" y="41"/>
                  </a:cubicBezTo>
                  <a:cubicBezTo>
                    <a:pt x="29" y="41"/>
                    <a:pt x="29" y="40"/>
                    <a:pt x="29" y="40"/>
                  </a:cubicBezTo>
                  <a:cubicBezTo>
                    <a:pt x="29" y="39"/>
                    <a:pt x="29" y="39"/>
                    <a:pt x="28" y="39"/>
                  </a:cubicBezTo>
                  <a:close/>
                  <a:moveTo>
                    <a:pt x="33" y="39"/>
                  </a:moveTo>
                  <a:cubicBezTo>
                    <a:pt x="32" y="39"/>
                    <a:pt x="32" y="39"/>
                    <a:pt x="32" y="40"/>
                  </a:cubicBezTo>
                  <a:cubicBezTo>
                    <a:pt x="32" y="40"/>
                    <a:pt x="32" y="41"/>
                    <a:pt x="33" y="41"/>
                  </a:cubicBezTo>
                  <a:cubicBezTo>
                    <a:pt x="33" y="41"/>
                    <a:pt x="34" y="40"/>
                    <a:pt x="34" y="40"/>
                  </a:cubicBezTo>
                  <a:cubicBezTo>
                    <a:pt x="34" y="39"/>
                    <a:pt x="33" y="39"/>
                    <a:pt x="33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222"/>
            <p:cNvSpPr>
              <a:spLocks noEditPoints="1"/>
            </p:cNvSpPr>
            <p:nvPr/>
          </p:nvSpPr>
          <p:spPr bwMode="auto">
            <a:xfrm>
              <a:off x="9640382" y="4676313"/>
              <a:ext cx="103732" cy="197426"/>
            </a:xfrm>
            <a:custGeom>
              <a:avLst/>
              <a:gdLst>
                <a:gd name="T0" fmla="*/ 25 w 26"/>
                <a:gd name="T1" fmla="*/ 0 h 50"/>
                <a:gd name="T2" fmla="*/ 1 w 26"/>
                <a:gd name="T3" fmla="*/ 0 h 50"/>
                <a:gd name="T4" fmla="*/ 0 w 26"/>
                <a:gd name="T5" fmla="*/ 1 h 50"/>
                <a:gd name="T6" fmla="*/ 0 w 26"/>
                <a:gd name="T7" fmla="*/ 49 h 50"/>
                <a:gd name="T8" fmla="*/ 1 w 26"/>
                <a:gd name="T9" fmla="*/ 50 h 50"/>
                <a:gd name="T10" fmla="*/ 25 w 26"/>
                <a:gd name="T11" fmla="*/ 50 h 50"/>
                <a:gd name="T12" fmla="*/ 26 w 26"/>
                <a:gd name="T13" fmla="*/ 49 h 50"/>
                <a:gd name="T14" fmla="*/ 26 w 26"/>
                <a:gd name="T15" fmla="*/ 1 h 50"/>
                <a:gd name="T16" fmla="*/ 25 w 26"/>
                <a:gd name="T17" fmla="*/ 0 h 50"/>
                <a:gd name="T18" fmla="*/ 13 w 26"/>
                <a:gd name="T19" fmla="*/ 45 h 50"/>
                <a:gd name="T20" fmla="*/ 6 w 26"/>
                <a:gd name="T21" fmla="*/ 38 h 50"/>
                <a:gd name="T22" fmla="*/ 13 w 26"/>
                <a:gd name="T23" fmla="*/ 31 h 50"/>
                <a:gd name="T24" fmla="*/ 20 w 26"/>
                <a:gd name="T25" fmla="*/ 38 h 50"/>
                <a:gd name="T26" fmla="*/ 13 w 26"/>
                <a:gd name="T27" fmla="*/ 45 h 50"/>
                <a:gd name="T28" fmla="*/ 13 w 26"/>
                <a:gd name="T29" fmla="*/ 24 h 50"/>
                <a:gd name="T30" fmla="*/ 3 w 26"/>
                <a:gd name="T31" fmla="*/ 14 h 50"/>
                <a:gd name="T32" fmla="*/ 13 w 26"/>
                <a:gd name="T33" fmla="*/ 4 h 50"/>
                <a:gd name="T34" fmla="*/ 23 w 26"/>
                <a:gd name="T35" fmla="*/ 14 h 50"/>
                <a:gd name="T36" fmla="*/ 13 w 26"/>
                <a:gd name="T37" fmla="*/ 2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50">
                  <a:moveTo>
                    <a:pt x="25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0" y="50"/>
                    <a:pt x="1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6" y="50"/>
                    <a:pt x="26" y="49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5" y="0"/>
                    <a:pt x="25" y="0"/>
                  </a:cubicBezTo>
                  <a:close/>
                  <a:moveTo>
                    <a:pt x="13" y="45"/>
                  </a:moveTo>
                  <a:cubicBezTo>
                    <a:pt x="9" y="45"/>
                    <a:pt x="6" y="42"/>
                    <a:pt x="6" y="38"/>
                  </a:cubicBezTo>
                  <a:cubicBezTo>
                    <a:pt x="6" y="34"/>
                    <a:pt x="9" y="31"/>
                    <a:pt x="13" y="31"/>
                  </a:cubicBezTo>
                  <a:cubicBezTo>
                    <a:pt x="16" y="31"/>
                    <a:pt x="20" y="34"/>
                    <a:pt x="20" y="38"/>
                  </a:cubicBezTo>
                  <a:cubicBezTo>
                    <a:pt x="20" y="42"/>
                    <a:pt x="16" y="45"/>
                    <a:pt x="13" y="45"/>
                  </a:cubicBezTo>
                  <a:close/>
                  <a:moveTo>
                    <a:pt x="13" y="24"/>
                  </a:moveTo>
                  <a:cubicBezTo>
                    <a:pt x="7" y="24"/>
                    <a:pt x="3" y="19"/>
                    <a:pt x="3" y="14"/>
                  </a:cubicBezTo>
                  <a:cubicBezTo>
                    <a:pt x="3" y="9"/>
                    <a:pt x="7" y="4"/>
                    <a:pt x="13" y="4"/>
                  </a:cubicBezTo>
                  <a:cubicBezTo>
                    <a:pt x="18" y="4"/>
                    <a:pt x="23" y="9"/>
                    <a:pt x="23" y="14"/>
                  </a:cubicBezTo>
                  <a:cubicBezTo>
                    <a:pt x="23" y="19"/>
                    <a:pt x="18" y="24"/>
                    <a:pt x="13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Oval 223"/>
            <p:cNvSpPr>
              <a:spLocks noChangeArrowheads="1"/>
            </p:cNvSpPr>
            <p:nvPr/>
          </p:nvSpPr>
          <p:spPr bwMode="auto">
            <a:xfrm>
              <a:off x="9672170" y="4711449"/>
              <a:ext cx="40154" cy="40154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Oval 224"/>
            <p:cNvSpPr>
              <a:spLocks noChangeArrowheads="1"/>
            </p:cNvSpPr>
            <p:nvPr/>
          </p:nvSpPr>
          <p:spPr bwMode="auto">
            <a:xfrm>
              <a:off x="9680536" y="4813507"/>
              <a:ext cx="23423" cy="2509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225"/>
            <p:cNvSpPr/>
            <p:nvPr/>
          </p:nvSpPr>
          <p:spPr bwMode="auto">
            <a:xfrm>
              <a:off x="9657113" y="4882105"/>
              <a:ext cx="71944" cy="81982"/>
            </a:xfrm>
            <a:custGeom>
              <a:avLst/>
              <a:gdLst>
                <a:gd name="T0" fmla="*/ 16 w 18"/>
                <a:gd name="T1" fmla="*/ 16 h 21"/>
                <a:gd name="T2" fmla="*/ 11 w 18"/>
                <a:gd name="T3" fmla="*/ 16 h 21"/>
                <a:gd name="T4" fmla="*/ 11 w 18"/>
                <a:gd name="T5" fmla="*/ 1 h 21"/>
                <a:gd name="T6" fmla="*/ 10 w 18"/>
                <a:gd name="T7" fmla="*/ 0 h 21"/>
                <a:gd name="T8" fmla="*/ 7 w 18"/>
                <a:gd name="T9" fmla="*/ 0 h 21"/>
                <a:gd name="T10" fmla="*/ 6 w 18"/>
                <a:gd name="T11" fmla="*/ 1 h 21"/>
                <a:gd name="T12" fmla="*/ 6 w 18"/>
                <a:gd name="T13" fmla="*/ 16 h 21"/>
                <a:gd name="T14" fmla="*/ 1 w 18"/>
                <a:gd name="T15" fmla="*/ 16 h 21"/>
                <a:gd name="T16" fmla="*/ 0 w 18"/>
                <a:gd name="T17" fmla="*/ 17 h 21"/>
                <a:gd name="T18" fmla="*/ 0 w 18"/>
                <a:gd name="T19" fmla="*/ 20 h 21"/>
                <a:gd name="T20" fmla="*/ 1 w 18"/>
                <a:gd name="T21" fmla="*/ 21 h 21"/>
                <a:gd name="T22" fmla="*/ 16 w 18"/>
                <a:gd name="T23" fmla="*/ 21 h 21"/>
                <a:gd name="T24" fmla="*/ 18 w 18"/>
                <a:gd name="T25" fmla="*/ 20 h 21"/>
                <a:gd name="T26" fmla="*/ 18 w 18"/>
                <a:gd name="T27" fmla="*/ 17 h 21"/>
                <a:gd name="T28" fmla="*/ 16 w 18"/>
                <a:gd name="T29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21">
                  <a:moveTo>
                    <a:pt x="16" y="16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1"/>
                    <a:pt x="6" y="1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1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21"/>
                    <a:pt x="18" y="21"/>
                    <a:pt x="18" y="20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7" y="16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226"/>
            <p:cNvSpPr>
              <a:spLocks noEditPoints="1"/>
            </p:cNvSpPr>
            <p:nvPr/>
          </p:nvSpPr>
          <p:spPr bwMode="auto">
            <a:xfrm>
              <a:off x="9523265" y="4676313"/>
              <a:ext cx="102060" cy="197426"/>
            </a:xfrm>
            <a:custGeom>
              <a:avLst/>
              <a:gdLst>
                <a:gd name="T0" fmla="*/ 25 w 26"/>
                <a:gd name="T1" fmla="*/ 0 h 50"/>
                <a:gd name="T2" fmla="*/ 2 w 26"/>
                <a:gd name="T3" fmla="*/ 0 h 50"/>
                <a:gd name="T4" fmla="*/ 0 w 26"/>
                <a:gd name="T5" fmla="*/ 1 h 50"/>
                <a:gd name="T6" fmla="*/ 0 w 26"/>
                <a:gd name="T7" fmla="*/ 49 h 50"/>
                <a:gd name="T8" fmla="*/ 2 w 26"/>
                <a:gd name="T9" fmla="*/ 50 h 50"/>
                <a:gd name="T10" fmla="*/ 25 w 26"/>
                <a:gd name="T11" fmla="*/ 50 h 50"/>
                <a:gd name="T12" fmla="*/ 26 w 26"/>
                <a:gd name="T13" fmla="*/ 49 h 50"/>
                <a:gd name="T14" fmla="*/ 26 w 26"/>
                <a:gd name="T15" fmla="*/ 1 h 50"/>
                <a:gd name="T16" fmla="*/ 25 w 26"/>
                <a:gd name="T17" fmla="*/ 0 h 50"/>
                <a:gd name="T18" fmla="*/ 13 w 26"/>
                <a:gd name="T19" fmla="*/ 45 h 50"/>
                <a:gd name="T20" fmla="*/ 7 w 26"/>
                <a:gd name="T21" fmla="*/ 38 h 50"/>
                <a:gd name="T22" fmla="*/ 13 w 26"/>
                <a:gd name="T23" fmla="*/ 31 h 50"/>
                <a:gd name="T24" fmla="*/ 20 w 26"/>
                <a:gd name="T25" fmla="*/ 38 h 50"/>
                <a:gd name="T26" fmla="*/ 13 w 26"/>
                <a:gd name="T27" fmla="*/ 45 h 50"/>
                <a:gd name="T28" fmla="*/ 13 w 26"/>
                <a:gd name="T29" fmla="*/ 24 h 50"/>
                <a:gd name="T30" fmla="*/ 4 w 26"/>
                <a:gd name="T31" fmla="*/ 14 h 50"/>
                <a:gd name="T32" fmla="*/ 13 w 26"/>
                <a:gd name="T33" fmla="*/ 4 h 50"/>
                <a:gd name="T34" fmla="*/ 23 w 26"/>
                <a:gd name="T35" fmla="*/ 14 h 50"/>
                <a:gd name="T36" fmla="*/ 13 w 26"/>
                <a:gd name="T37" fmla="*/ 2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50">
                  <a:moveTo>
                    <a:pt x="2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1" y="50"/>
                    <a:pt x="2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0"/>
                    <a:pt x="26" y="50"/>
                    <a:pt x="26" y="49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0"/>
                    <a:pt x="25" y="0"/>
                  </a:cubicBezTo>
                  <a:close/>
                  <a:moveTo>
                    <a:pt x="13" y="45"/>
                  </a:moveTo>
                  <a:cubicBezTo>
                    <a:pt x="10" y="45"/>
                    <a:pt x="7" y="42"/>
                    <a:pt x="7" y="38"/>
                  </a:cubicBezTo>
                  <a:cubicBezTo>
                    <a:pt x="7" y="34"/>
                    <a:pt x="10" y="31"/>
                    <a:pt x="13" y="31"/>
                  </a:cubicBezTo>
                  <a:cubicBezTo>
                    <a:pt x="17" y="31"/>
                    <a:pt x="20" y="34"/>
                    <a:pt x="20" y="38"/>
                  </a:cubicBezTo>
                  <a:cubicBezTo>
                    <a:pt x="20" y="42"/>
                    <a:pt x="17" y="45"/>
                    <a:pt x="13" y="45"/>
                  </a:cubicBezTo>
                  <a:close/>
                  <a:moveTo>
                    <a:pt x="13" y="24"/>
                  </a:moveTo>
                  <a:cubicBezTo>
                    <a:pt x="8" y="24"/>
                    <a:pt x="4" y="19"/>
                    <a:pt x="4" y="14"/>
                  </a:cubicBezTo>
                  <a:cubicBezTo>
                    <a:pt x="4" y="9"/>
                    <a:pt x="8" y="4"/>
                    <a:pt x="13" y="4"/>
                  </a:cubicBezTo>
                  <a:cubicBezTo>
                    <a:pt x="19" y="4"/>
                    <a:pt x="23" y="9"/>
                    <a:pt x="23" y="14"/>
                  </a:cubicBezTo>
                  <a:cubicBezTo>
                    <a:pt x="23" y="19"/>
                    <a:pt x="19" y="24"/>
                    <a:pt x="13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Oval 227"/>
            <p:cNvSpPr>
              <a:spLocks noChangeArrowheads="1"/>
            </p:cNvSpPr>
            <p:nvPr/>
          </p:nvSpPr>
          <p:spPr bwMode="auto">
            <a:xfrm>
              <a:off x="9553381" y="4711449"/>
              <a:ext cx="43501" cy="40154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Oval 228"/>
            <p:cNvSpPr>
              <a:spLocks noChangeArrowheads="1"/>
            </p:cNvSpPr>
            <p:nvPr/>
          </p:nvSpPr>
          <p:spPr bwMode="auto">
            <a:xfrm>
              <a:off x="9561746" y="4813507"/>
              <a:ext cx="23423" cy="2509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229"/>
            <p:cNvSpPr/>
            <p:nvPr/>
          </p:nvSpPr>
          <p:spPr bwMode="auto">
            <a:xfrm>
              <a:off x="9541669" y="4882105"/>
              <a:ext cx="68598" cy="81982"/>
            </a:xfrm>
            <a:custGeom>
              <a:avLst/>
              <a:gdLst>
                <a:gd name="T0" fmla="*/ 16 w 17"/>
                <a:gd name="T1" fmla="*/ 16 h 21"/>
                <a:gd name="T2" fmla="*/ 11 w 17"/>
                <a:gd name="T3" fmla="*/ 16 h 21"/>
                <a:gd name="T4" fmla="*/ 11 w 17"/>
                <a:gd name="T5" fmla="*/ 1 h 21"/>
                <a:gd name="T6" fmla="*/ 10 w 17"/>
                <a:gd name="T7" fmla="*/ 0 h 21"/>
                <a:gd name="T8" fmla="*/ 7 w 17"/>
                <a:gd name="T9" fmla="*/ 0 h 21"/>
                <a:gd name="T10" fmla="*/ 6 w 17"/>
                <a:gd name="T11" fmla="*/ 1 h 21"/>
                <a:gd name="T12" fmla="*/ 6 w 17"/>
                <a:gd name="T13" fmla="*/ 16 h 21"/>
                <a:gd name="T14" fmla="*/ 1 w 17"/>
                <a:gd name="T15" fmla="*/ 16 h 21"/>
                <a:gd name="T16" fmla="*/ 0 w 17"/>
                <a:gd name="T17" fmla="*/ 17 h 21"/>
                <a:gd name="T18" fmla="*/ 0 w 17"/>
                <a:gd name="T19" fmla="*/ 20 h 21"/>
                <a:gd name="T20" fmla="*/ 1 w 17"/>
                <a:gd name="T21" fmla="*/ 21 h 21"/>
                <a:gd name="T22" fmla="*/ 16 w 17"/>
                <a:gd name="T23" fmla="*/ 21 h 21"/>
                <a:gd name="T24" fmla="*/ 17 w 17"/>
                <a:gd name="T25" fmla="*/ 20 h 21"/>
                <a:gd name="T26" fmla="*/ 17 w 17"/>
                <a:gd name="T27" fmla="*/ 17 h 21"/>
                <a:gd name="T28" fmla="*/ 16 w 17"/>
                <a:gd name="T29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" h="21">
                  <a:moveTo>
                    <a:pt x="16" y="16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1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21"/>
                    <a:pt x="17" y="21"/>
                    <a:pt x="17" y="20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6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230"/>
            <p:cNvSpPr/>
            <p:nvPr/>
          </p:nvSpPr>
          <p:spPr bwMode="auto">
            <a:xfrm>
              <a:off x="8121208" y="4714795"/>
              <a:ext cx="78636" cy="214157"/>
            </a:xfrm>
            <a:custGeom>
              <a:avLst/>
              <a:gdLst>
                <a:gd name="T0" fmla="*/ 19 w 20"/>
                <a:gd name="T1" fmla="*/ 31 h 54"/>
                <a:gd name="T2" fmla="*/ 16 w 20"/>
                <a:gd name="T3" fmla="*/ 30 h 54"/>
                <a:gd name="T4" fmla="*/ 15 w 20"/>
                <a:gd name="T5" fmla="*/ 15 h 54"/>
                <a:gd name="T6" fmla="*/ 10 w 20"/>
                <a:gd name="T7" fmla="*/ 0 h 54"/>
                <a:gd name="T8" fmla="*/ 5 w 20"/>
                <a:gd name="T9" fmla="*/ 15 h 54"/>
                <a:gd name="T10" fmla="*/ 4 w 20"/>
                <a:gd name="T11" fmla="*/ 30 h 54"/>
                <a:gd name="T12" fmla="*/ 1 w 20"/>
                <a:gd name="T13" fmla="*/ 31 h 54"/>
                <a:gd name="T14" fmla="*/ 0 w 20"/>
                <a:gd name="T15" fmla="*/ 35 h 54"/>
                <a:gd name="T16" fmla="*/ 1 w 20"/>
                <a:gd name="T17" fmla="*/ 39 h 54"/>
                <a:gd name="T18" fmla="*/ 4 w 20"/>
                <a:gd name="T19" fmla="*/ 40 h 54"/>
                <a:gd name="T20" fmla="*/ 5 w 20"/>
                <a:gd name="T21" fmla="*/ 47 h 54"/>
                <a:gd name="T22" fmla="*/ 10 w 20"/>
                <a:gd name="T23" fmla="*/ 54 h 54"/>
                <a:gd name="T24" fmla="*/ 15 w 20"/>
                <a:gd name="T25" fmla="*/ 47 h 54"/>
                <a:gd name="T26" fmla="*/ 16 w 20"/>
                <a:gd name="T27" fmla="*/ 40 h 54"/>
                <a:gd name="T28" fmla="*/ 19 w 20"/>
                <a:gd name="T29" fmla="*/ 39 h 54"/>
                <a:gd name="T30" fmla="*/ 20 w 20"/>
                <a:gd name="T31" fmla="*/ 35 h 54"/>
                <a:gd name="T32" fmla="*/ 19 w 20"/>
                <a:gd name="T33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54">
                  <a:moveTo>
                    <a:pt x="19" y="31"/>
                  </a:moveTo>
                  <a:cubicBezTo>
                    <a:pt x="18" y="31"/>
                    <a:pt x="17" y="30"/>
                    <a:pt x="16" y="30"/>
                  </a:cubicBezTo>
                  <a:cubicBezTo>
                    <a:pt x="16" y="30"/>
                    <a:pt x="15" y="23"/>
                    <a:pt x="15" y="15"/>
                  </a:cubicBezTo>
                  <a:cubicBezTo>
                    <a:pt x="15" y="7"/>
                    <a:pt x="13" y="0"/>
                    <a:pt x="10" y="0"/>
                  </a:cubicBezTo>
                  <a:cubicBezTo>
                    <a:pt x="7" y="0"/>
                    <a:pt x="5" y="7"/>
                    <a:pt x="5" y="15"/>
                  </a:cubicBezTo>
                  <a:cubicBezTo>
                    <a:pt x="5" y="23"/>
                    <a:pt x="5" y="30"/>
                    <a:pt x="4" y="30"/>
                  </a:cubicBezTo>
                  <a:cubicBezTo>
                    <a:pt x="3" y="30"/>
                    <a:pt x="2" y="31"/>
                    <a:pt x="1" y="31"/>
                  </a:cubicBezTo>
                  <a:cubicBezTo>
                    <a:pt x="1" y="31"/>
                    <a:pt x="0" y="33"/>
                    <a:pt x="0" y="35"/>
                  </a:cubicBezTo>
                  <a:cubicBezTo>
                    <a:pt x="0" y="37"/>
                    <a:pt x="1" y="38"/>
                    <a:pt x="1" y="39"/>
                  </a:cubicBezTo>
                  <a:cubicBezTo>
                    <a:pt x="1" y="39"/>
                    <a:pt x="3" y="40"/>
                    <a:pt x="4" y="40"/>
                  </a:cubicBezTo>
                  <a:cubicBezTo>
                    <a:pt x="5" y="40"/>
                    <a:pt x="5" y="43"/>
                    <a:pt x="5" y="47"/>
                  </a:cubicBezTo>
                  <a:cubicBezTo>
                    <a:pt x="5" y="51"/>
                    <a:pt x="7" y="54"/>
                    <a:pt x="10" y="54"/>
                  </a:cubicBezTo>
                  <a:cubicBezTo>
                    <a:pt x="13" y="54"/>
                    <a:pt x="15" y="51"/>
                    <a:pt x="15" y="47"/>
                  </a:cubicBezTo>
                  <a:cubicBezTo>
                    <a:pt x="15" y="43"/>
                    <a:pt x="16" y="40"/>
                    <a:pt x="16" y="40"/>
                  </a:cubicBezTo>
                  <a:cubicBezTo>
                    <a:pt x="17" y="40"/>
                    <a:pt x="18" y="39"/>
                    <a:pt x="19" y="39"/>
                  </a:cubicBezTo>
                  <a:cubicBezTo>
                    <a:pt x="19" y="39"/>
                    <a:pt x="20" y="37"/>
                    <a:pt x="20" y="35"/>
                  </a:cubicBezTo>
                  <a:cubicBezTo>
                    <a:pt x="20" y="33"/>
                    <a:pt x="19" y="31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231"/>
            <p:cNvSpPr/>
            <p:nvPr/>
          </p:nvSpPr>
          <p:spPr bwMode="auto">
            <a:xfrm>
              <a:off x="8204863" y="4714795"/>
              <a:ext cx="75290" cy="214157"/>
            </a:xfrm>
            <a:custGeom>
              <a:avLst/>
              <a:gdLst>
                <a:gd name="T0" fmla="*/ 18 w 19"/>
                <a:gd name="T1" fmla="*/ 13 h 54"/>
                <a:gd name="T2" fmla="*/ 16 w 19"/>
                <a:gd name="T3" fmla="*/ 13 h 54"/>
                <a:gd name="T4" fmla="*/ 15 w 19"/>
                <a:gd name="T5" fmla="*/ 6 h 54"/>
                <a:gd name="T6" fmla="*/ 10 w 19"/>
                <a:gd name="T7" fmla="*/ 0 h 54"/>
                <a:gd name="T8" fmla="*/ 5 w 19"/>
                <a:gd name="T9" fmla="*/ 6 h 54"/>
                <a:gd name="T10" fmla="*/ 3 w 19"/>
                <a:gd name="T11" fmla="*/ 13 h 54"/>
                <a:gd name="T12" fmla="*/ 1 w 19"/>
                <a:gd name="T13" fmla="*/ 13 h 54"/>
                <a:gd name="T14" fmla="*/ 0 w 19"/>
                <a:gd name="T15" fmla="*/ 17 h 54"/>
                <a:gd name="T16" fmla="*/ 0 w 19"/>
                <a:gd name="T17" fmla="*/ 21 h 54"/>
                <a:gd name="T18" fmla="*/ 3 w 19"/>
                <a:gd name="T19" fmla="*/ 22 h 54"/>
                <a:gd name="T20" fmla="*/ 5 w 19"/>
                <a:gd name="T21" fmla="*/ 38 h 54"/>
                <a:gd name="T22" fmla="*/ 10 w 19"/>
                <a:gd name="T23" fmla="*/ 54 h 54"/>
                <a:gd name="T24" fmla="*/ 15 w 19"/>
                <a:gd name="T25" fmla="*/ 38 h 54"/>
                <a:gd name="T26" fmla="*/ 16 w 19"/>
                <a:gd name="T27" fmla="*/ 22 h 54"/>
                <a:gd name="T28" fmla="*/ 18 w 19"/>
                <a:gd name="T29" fmla="*/ 22 h 54"/>
                <a:gd name="T30" fmla="*/ 19 w 19"/>
                <a:gd name="T31" fmla="*/ 17 h 54"/>
                <a:gd name="T32" fmla="*/ 18 w 19"/>
                <a:gd name="T33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" h="54">
                  <a:moveTo>
                    <a:pt x="18" y="13"/>
                  </a:moveTo>
                  <a:cubicBezTo>
                    <a:pt x="18" y="13"/>
                    <a:pt x="17" y="13"/>
                    <a:pt x="16" y="13"/>
                  </a:cubicBezTo>
                  <a:cubicBezTo>
                    <a:pt x="15" y="13"/>
                    <a:pt x="15" y="10"/>
                    <a:pt x="15" y="6"/>
                  </a:cubicBezTo>
                  <a:cubicBezTo>
                    <a:pt x="15" y="3"/>
                    <a:pt x="12" y="0"/>
                    <a:pt x="10" y="0"/>
                  </a:cubicBezTo>
                  <a:cubicBezTo>
                    <a:pt x="7" y="0"/>
                    <a:pt x="5" y="3"/>
                    <a:pt x="5" y="6"/>
                  </a:cubicBezTo>
                  <a:cubicBezTo>
                    <a:pt x="5" y="10"/>
                    <a:pt x="4" y="13"/>
                    <a:pt x="3" y="13"/>
                  </a:cubicBezTo>
                  <a:cubicBezTo>
                    <a:pt x="3" y="13"/>
                    <a:pt x="2" y="13"/>
                    <a:pt x="1" y="13"/>
                  </a:cubicBezTo>
                  <a:cubicBezTo>
                    <a:pt x="0" y="13"/>
                    <a:pt x="0" y="16"/>
                    <a:pt x="0" y="17"/>
                  </a:cubicBezTo>
                  <a:cubicBezTo>
                    <a:pt x="0" y="19"/>
                    <a:pt x="0" y="21"/>
                    <a:pt x="0" y="21"/>
                  </a:cubicBezTo>
                  <a:cubicBezTo>
                    <a:pt x="1" y="22"/>
                    <a:pt x="3" y="22"/>
                    <a:pt x="3" y="22"/>
                  </a:cubicBezTo>
                  <a:cubicBezTo>
                    <a:pt x="4" y="22"/>
                    <a:pt x="5" y="29"/>
                    <a:pt x="5" y="38"/>
                  </a:cubicBezTo>
                  <a:cubicBezTo>
                    <a:pt x="5" y="47"/>
                    <a:pt x="7" y="54"/>
                    <a:pt x="10" y="54"/>
                  </a:cubicBezTo>
                  <a:cubicBezTo>
                    <a:pt x="12" y="54"/>
                    <a:pt x="15" y="47"/>
                    <a:pt x="15" y="38"/>
                  </a:cubicBezTo>
                  <a:cubicBezTo>
                    <a:pt x="15" y="29"/>
                    <a:pt x="15" y="22"/>
                    <a:pt x="16" y="22"/>
                  </a:cubicBezTo>
                  <a:cubicBezTo>
                    <a:pt x="17" y="22"/>
                    <a:pt x="18" y="22"/>
                    <a:pt x="18" y="22"/>
                  </a:cubicBezTo>
                  <a:cubicBezTo>
                    <a:pt x="19" y="21"/>
                    <a:pt x="19" y="19"/>
                    <a:pt x="19" y="17"/>
                  </a:cubicBezTo>
                  <a:cubicBezTo>
                    <a:pt x="19" y="16"/>
                    <a:pt x="19" y="13"/>
                    <a:pt x="18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232"/>
            <p:cNvSpPr/>
            <p:nvPr/>
          </p:nvSpPr>
          <p:spPr bwMode="auto">
            <a:xfrm>
              <a:off x="8286844" y="4714795"/>
              <a:ext cx="75290" cy="214157"/>
            </a:xfrm>
            <a:custGeom>
              <a:avLst/>
              <a:gdLst>
                <a:gd name="T0" fmla="*/ 18 w 19"/>
                <a:gd name="T1" fmla="*/ 24 h 54"/>
                <a:gd name="T2" fmla="*/ 15 w 19"/>
                <a:gd name="T3" fmla="*/ 24 h 54"/>
                <a:gd name="T4" fmla="*/ 14 w 19"/>
                <a:gd name="T5" fmla="*/ 12 h 54"/>
                <a:gd name="T6" fmla="*/ 9 w 19"/>
                <a:gd name="T7" fmla="*/ 0 h 54"/>
                <a:gd name="T8" fmla="*/ 4 w 19"/>
                <a:gd name="T9" fmla="*/ 12 h 54"/>
                <a:gd name="T10" fmla="*/ 3 w 19"/>
                <a:gd name="T11" fmla="*/ 24 h 54"/>
                <a:gd name="T12" fmla="*/ 1 w 19"/>
                <a:gd name="T13" fmla="*/ 24 h 54"/>
                <a:gd name="T14" fmla="*/ 0 w 19"/>
                <a:gd name="T15" fmla="*/ 29 h 54"/>
                <a:gd name="T16" fmla="*/ 0 w 19"/>
                <a:gd name="T17" fmla="*/ 32 h 54"/>
                <a:gd name="T18" fmla="*/ 3 w 19"/>
                <a:gd name="T19" fmla="*/ 33 h 54"/>
                <a:gd name="T20" fmla="*/ 4 w 19"/>
                <a:gd name="T21" fmla="*/ 44 h 54"/>
                <a:gd name="T22" fmla="*/ 9 w 19"/>
                <a:gd name="T23" fmla="*/ 54 h 54"/>
                <a:gd name="T24" fmla="*/ 14 w 19"/>
                <a:gd name="T25" fmla="*/ 44 h 54"/>
                <a:gd name="T26" fmla="*/ 15 w 19"/>
                <a:gd name="T27" fmla="*/ 33 h 54"/>
                <a:gd name="T28" fmla="*/ 18 w 19"/>
                <a:gd name="T29" fmla="*/ 33 h 54"/>
                <a:gd name="T30" fmla="*/ 19 w 19"/>
                <a:gd name="T31" fmla="*/ 29 h 54"/>
                <a:gd name="T32" fmla="*/ 18 w 19"/>
                <a:gd name="T33" fmla="*/ 2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" h="54">
                  <a:moveTo>
                    <a:pt x="18" y="24"/>
                  </a:moveTo>
                  <a:cubicBezTo>
                    <a:pt x="17" y="24"/>
                    <a:pt x="16" y="24"/>
                    <a:pt x="15" y="24"/>
                  </a:cubicBezTo>
                  <a:cubicBezTo>
                    <a:pt x="15" y="24"/>
                    <a:pt x="14" y="19"/>
                    <a:pt x="14" y="12"/>
                  </a:cubicBezTo>
                  <a:cubicBezTo>
                    <a:pt x="14" y="5"/>
                    <a:pt x="12" y="0"/>
                    <a:pt x="9" y="0"/>
                  </a:cubicBezTo>
                  <a:cubicBezTo>
                    <a:pt x="6" y="0"/>
                    <a:pt x="4" y="5"/>
                    <a:pt x="4" y="12"/>
                  </a:cubicBezTo>
                  <a:cubicBezTo>
                    <a:pt x="4" y="19"/>
                    <a:pt x="4" y="24"/>
                    <a:pt x="3" y="24"/>
                  </a:cubicBezTo>
                  <a:cubicBezTo>
                    <a:pt x="2" y="24"/>
                    <a:pt x="1" y="24"/>
                    <a:pt x="1" y="24"/>
                  </a:cubicBezTo>
                  <a:cubicBezTo>
                    <a:pt x="0" y="25"/>
                    <a:pt x="0" y="27"/>
                    <a:pt x="0" y="29"/>
                  </a:cubicBezTo>
                  <a:cubicBezTo>
                    <a:pt x="0" y="30"/>
                    <a:pt x="0" y="32"/>
                    <a:pt x="0" y="32"/>
                  </a:cubicBezTo>
                  <a:cubicBezTo>
                    <a:pt x="0" y="33"/>
                    <a:pt x="2" y="33"/>
                    <a:pt x="3" y="33"/>
                  </a:cubicBezTo>
                  <a:cubicBezTo>
                    <a:pt x="4" y="33"/>
                    <a:pt x="4" y="38"/>
                    <a:pt x="4" y="44"/>
                  </a:cubicBezTo>
                  <a:cubicBezTo>
                    <a:pt x="4" y="49"/>
                    <a:pt x="6" y="54"/>
                    <a:pt x="9" y="54"/>
                  </a:cubicBezTo>
                  <a:cubicBezTo>
                    <a:pt x="12" y="54"/>
                    <a:pt x="14" y="49"/>
                    <a:pt x="14" y="44"/>
                  </a:cubicBezTo>
                  <a:cubicBezTo>
                    <a:pt x="14" y="38"/>
                    <a:pt x="15" y="33"/>
                    <a:pt x="15" y="33"/>
                  </a:cubicBezTo>
                  <a:cubicBezTo>
                    <a:pt x="16" y="33"/>
                    <a:pt x="17" y="33"/>
                    <a:pt x="18" y="33"/>
                  </a:cubicBezTo>
                  <a:cubicBezTo>
                    <a:pt x="18" y="33"/>
                    <a:pt x="19" y="30"/>
                    <a:pt x="19" y="29"/>
                  </a:cubicBezTo>
                  <a:cubicBezTo>
                    <a:pt x="19" y="27"/>
                    <a:pt x="18" y="25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233"/>
            <p:cNvSpPr/>
            <p:nvPr/>
          </p:nvSpPr>
          <p:spPr bwMode="auto">
            <a:xfrm>
              <a:off x="8367153" y="4714795"/>
              <a:ext cx="75290" cy="214157"/>
            </a:xfrm>
            <a:custGeom>
              <a:avLst/>
              <a:gdLst>
                <a:gd name="T0" fmla="*/ 18 w 19"/>
                <a:gd name="T1" fmla="*/ 14 h 54"/>
                <a:gd name="T2" fmla="*/ 16 w 19"/>
                <a:gd name="T3" fmla="*/ 13 h 54"/>
                <a:gd name="T4" fmla="*/ 15 w 19"/>
                <a:gd name="T5" fmla="*/ 7 h 54"/>
                <a:gd name="T6" fmla="*/ 10 w 19"/>
                <a:gd name="T7" fmla="*/ 0 h 54"/>
                <a:gd name="T8" fmla="*/ 5 w 19"/>
                <a:gd name="T9" fmla="*/ 7 h 54"/>
                <a:gd name="T10" fmla="*/ 3 w 19"/>
                <a:gd name="T11" fmla="*/ 13 h 54"/>
                <a:gd name="T12" fmla="*/ 1 w 19"/>
                <a:gd name="T13" fmla="*/ 14 h 54"/>
                <a:gd name="T14" fmla="*/ 0 w 19"/>
                <a:gd name="T15" fmla="*/ 18 h 54"/>
                <a:gd name="T16" fmla="*/ 1 w 19"/>
                <a:gd name="T17" fmla="*/ 22 h 54"/>
                <a:gd name="T18" fmla="*/ 3 w 19"/>
                <a:gd name="T19" fmla="*/ 23 h 54"/>
                <a:gd name="T20" fmla="*/ 5 w 19"/>
                <a:gd name="T21" fmla="*/ 38 h 54"/>
                <a:gd name="T22" fmla="*/ 10 w 19"/>
                <a:gd name="T23" fmla="*/ 54 h 54"/>
                <a:gd name="T24" fmla="*/ 15 w 19"/>
                <a:gd name="T25" fmla="*/ 38 h 54"/>
                <a:gd name="T26" fmla="*/ 16 w 19"/>
                <a:gd name="T27" fmla="*/ 23 h 54"/>
                <a:gd name="T28" fmla="*/ 18 w 19"/>
                <a:gd name="T29" fmla="*/ 22 h 54"/>
                <a:gd name="T30" fmla="*/ 19 w 19"/>
                <a:gd name="T31" fmla="*/ 18 h 54"/>
                <a:gd name="T32" fmla="*/ 18 w 19"/>
                <a:gd name="T33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" h="54">
                  <a:moveTo>
                    <a:pt x="18" y="14"/>
                  </a:moveTo>
                  <a:cubicBezTo>
                    <a:pt x="18" y="14"/>
                    <a:pt x="17" y="13"/>
                    <a:pt x="16" y="13"/>
                  </a:cubicBezTo>
                  <a:cubicBezTo>
                    <a:pt x="15" y="13"/>
                    <a:pt x="15" y="10"/>
                    <a:pt x="15" y="7"/>
                  </a:cubicBezTo>
                  <a:cubicBezTo>
                    <a:pt x="15" y="3"/>
                    <a:pt x="12" y="0"/>
                    <a:pt x="10" y="0"/>
                  </a:cubicBezTo>
                  <a:cubicBezTo>
                    <a:pt x="7" y="0"/>
                    <a:pt x="5" y="3"/>
                    <a:pt x="5" y="7"/>
                  </a:cubicBezTo>
                  <a:cubicBezTo>
                    <a:pt x="5" y="10"/>
                    <a:pt x="4" y="13"/>
                    <a:pt x="3" y="13"/>
                  </a:cubicBezTo>
                  <a:cubicBezTo>
                    <a:pt x="3" y="13"/>
                    <a:pt x="2" y="14"/>
                    <a:pt x="1" y="14"/>
                  </a:cubicBezTo>
                  <a:cubicBezTo>
                    <a:pt x="1" y="14"/>
                    <a:pt x="0" y="16"/>
                    <a:pt x="0" y="18"/>
                  </a:cubicBezTo>
                  <a:cubicBezTo>
                    <a:pt x="0" y="20"/>
                    <a:pt x="0" y="21"/>
                    <a:pt x="1" y="22"/>
                  </a:cubicBezTo>
                  <a:cubicBezTo>
                    <a:pt x="1" y="22"/>
                    <a:pt x="3" y="23"/>
                    <a:pt x="3" y="23"/>
                  </a:cubicBezTo>
                  <a:cubicBezTo>
                    <a:pt x="4" y="23"/>
                    <a:pt x="5" y="30"/>
                    <a:pt x="5" y="38"/>
                  </a:cubicBezTo>
                  <a:cubicBezTo>
                    <a:pt x="5" y="47"/>
                    <a:pt x="7" y="54"/>
                    <a:pt x="10" y="54"/>
                  </a:cubicBezTo>
                  <a:cubicBezTo>
                    <a:pt x="12" y="54"/>
                    <a:pt x="15" y="47"/>
                    <a:pt x="15" y="38"/>
                  </a:cubicBezTo>
                  <a:cubicBezTo>
                    <a:pt x="15" y="30"/>
                    <a:pt x="15" y="23"/>
                    <a:pt x="16" y="23"/>
                  </a:cubicBezTo>
                  <a:cubicBezTo>
                    <a:pt x="17" y="23"/>
                    <a:pt x="18" y="22"/>
                    <a:pt x="18" y="22"/>
                  </a:cubicBezTo>
                  <a:cubicBezTo>
                    <a:pt x="19" y="22"/>
                    <a:pt x="19" y="20"/>
                    <a:pt x="19" y="18"/>
                  </a:cubicBezTo>
                  <a:cubicBezTo>
                    <a:pt x="19" y="16"/>
                    <a:pt x="19" y="14"/>
                    <a:pt x="1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Oval 234"/>
            <p:cNvSpPr>
              <a:spLocks noChangeArrowheads="1"/>
            </p:cNvSpPr>
            <p:nvPr/>
          </p:nvSpPr>
          <p:spPr bwMode="auto">
            <a:xfrm>
              <a:off x="7349908" y="4711449"/>
              <a:ext cx="66924" cy="66924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Oval 235"/>
            <p:cNvSpPr>
              <a:spLocks noChangeArrowheads="1"/>
            </p:cNvSpPr>
            <p:nvPr/>
          </p:nvSpPr>
          <p:spPr bwMode="auto">
            <a:xfrm>
              <a:off x="7361621" y="4885451"/>
              <a:ext cx="43501" cy="43501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236"/>
            <p:cNvSpPr>
              <a:spLocks noEditPoints="1"/>
            </p:cNvSpPr>
            <p:nvPr/>
          </p:nvSpPr>
          <p:spPr bwMode="auto">
            <a:xfrm>
              <a:off x="7294697" y="4647871"/>
              <a:ext cx="177349" cy="344658"/>
            </a:xfrm>
            <a:custGeom>
              <a:avLst/>
              <a:gdLst>
                <a:gd name="T0" fmla="*/ 44 w 45"/>
                <a:gd name="T1" fmla="*/ 1 h 87"/>
                <a:gd name="T2" fmla="*/ 29 w 45"/>
                <a:gd name="T3" fmla="*/ 0 h 87"/>
                <a:gd name="T4" fmla="*/ 15 w 45"/>
                <a:gd name="T5" fmla="*/ 0 h 87"/>
                <a:gd name="T6" fmla="*/ 1 w 45"/>
                <a:gd name="T7" fmla="*/ 1 h 87"/>
                <a:gd name="T8" fmla="*/ 0 w 45"/>
                <a:gd name="T9" fmla="*/ 15 h 87"/>
                <a:gd name="T10" fmla="*/ 0 w 45"/>
                <a:gd name="T11" fmla="*/ 72 h 87"/>
                <a:gd name="T12" fmla="*/ 1 w 45"/>
                <a:gd name="T13" fmla="*/ 86 h 87"/>
                <a:gd name="T14" fmla="*/ 15 w 45"/>
                <a:gd name="T15" fmla="*/ 87 h 87"/>
                <a:gd name="T16" fmla="*/ 29 w 45"/>
                <a:gd name="T17" fmla="*/ 87 h 87"/>
                <a:gd name="T18" fmla="*/ 44 w 45"/>
                <a:gd name="T19" fmla="*/ 87 h 87"/>
                <a:gd name="T20" fmla="*/ 45 w 45"/>
                <a:gd name="T21" fmla="*/ 72 h 87"/>
                <a:gd name="T22" fmla="*/ 45 w 45"/>
                <a:gd name="T23" fmla="*/ 15 h 87"/>
                <a:gd name="T24" fmla="*/ 44 w 45"/>
                <a:gd name="T25" fmla="*/ 1 h 87"/>
                <a:gd name="T26" fmla="*/ 6 w 45"/>
                <a:gd name="T27" fmla="*/ 3 h 87"/>
                <a:gd name="T28" fmla="*/ 8 w 45"/>
                <a:gd name="T29" fmla="*/ 6 h 87"/>
                <a:gd name="T30" fmla="*/ 6 w 45"/>
                <a:gd name="T31" fmla="*/ 8 h 87"/>
                <a:gd name="T32" fmla="*/ 3 w 45"/>
                <a:gd name="T33" fmla="*/ 6 h 87"/>
                <a:gd name="T34" fmla="*/ 6 w 45"/>
                <a:gd name="T35" fmla="*/ 3 h 87"/>
                <a:gd name="T36" fmla="*/ 6 w 45"/>
                <a:gd name="T37" fmla="*/ 81 h 87"/>
                <a:gd name="T38" fmla="*/ 3 w 45"/>
                <a:gd name="T39" fmla="*/ 79 h 87"/>
                <a:gd name="T40" fmla="*/ 6 w 45"/>
                <a:gd name="T41" fmla="*/ 77 h 87"/>
                <a:gd name="T42" fmla="*/ 8 w 45"/>
                <a:gd name="T43" fmla="*/ 79 h 87"/>
                <a:gd name="T44" fmla="*/ 6 w 45"/>
                <a:gd name="T45" fmla="*/ 81 h 87"/>
                <a:gd name="T46" fmla="*/ 22 w 45"/>
                <a:gd name="T47" fmla="*/ 77 h 87"/>
                <a:gd name="T48" fmla="*/ 11 w 45"/>
                <a:gd name="T49" fmla="*/ 65 h 87"/>
                <a:gd name="T50" fmla="*/ 22 w 45"/>
                <a:gd name="T51" fmla="*/ 54 h 87"/>
                <a:gd name="T52" fmla="*/ 34 w 45"/>
                <a:gd name="T53" fmla="*/ 65 h 87"/>
                <a:gd name="T54" fmla="*/ 22 w 45"/>
                <a:gd name="T55" fmla="*/ 77 h 87"/>
                <a:gd name="T56" fmla="*/ 22 w 45"/>
                <a:gd name="T57" fmla="*/ 41 h 87"/>
                <a:gd name="T58" fmla="*/ 5 w 45"/>
                <a:gd name="T59" fmla="*/ 24 h 87"/>
                <a:gd name="T60" fmla="*/ 22 w 45"/>
                <a:gd name="T61" fmla="*/ 7 h 87"/>
                <a:gd name="T62" fmla="*/ 40 w 45"/>
                <a:gd name="T63" fmla="*/ 24 h 87"/>
                <a:gd name="T64" fmla="*/ 22 w 45"/>
                <a:gd name="T65" fmla="*/ 41 h 87"/>
                <a:gd name="T66" fmla="*/ 39 w 45"/>
                <a:gd name="T67" fmla="*/ 81 h 87"/>
                <a:gd name="T68" fmla="*/ 37 w 45"/>
                <a:gd name="T69" fmla="*/ 79 h 87"/>
                <a:gd name="T70" fmla="*/ 39 w 45"/>
                <a:gd name="T71" fmla="*/ 77 h 87"/>
                <a:gd name="T72" fmla="*/ 42 w 45"/>
                <a:gd name="T73" fmla="*/ 79 h 87"/>
                <a:gd name="T74" fmla="*/ 39 w 45"/>
                <a:gd name="T75" fmla="*/ 81 h 87"/>
                <a:gd name="T76" fmla="*/ 39 w 45"/>
                <a:gd name="T77" fmla="*/ 8 h 87"/>
                <a:gd name="T78" fmla="*/ 37 w 45"/>
                <a:gd name="T79" fmla="*/ 6 h 87"/>
                <a:gd name="T80" fmla="*/ 39 w 45"/>
                <a:gd name="T81" fmla="*/ 3 h 87"/>
                <a:gd name="T82" fmla="*/ 42 w 45"/>
                <a:gd name="T83" fmla="*/ 6 h 87"/>
                <a:gd name="T84" fmla="*/ 39 w 45"/>
                <a:gd name="T85" fmla="*/ 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" h="87">
                  <a:moveTo>
                    <a:pt x="44" y="1"/>
                  </a:moveTo>
                  <a:cubicBezTo>
                    <a:pt x="43" y="0"/>
                    <a:pt x="37" y="0"/>
                    <a:pt x="2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8" y="0"/>
                    <a:pt x="2" y="0"/>
                    <a:pt x="1" y="1"/>
                  </a:cubicBezTo>
                  <a:cubicBezTo>
                    <a:pt x="1" y="1"/>
                    <a:pt x="0" y="8"/>
                    <a:pt x="0" y="15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9"/>
                    <a:pt x="0" y="86"/>
                    <a:pt x="1" y="86"/>
                  </a:cubicBezTo>
                  <a:cubicBezTo>
                    <a:pt x="1" y="87"/>
                    <a:pt x="8" y="87"/>
                    <a:pt x="15" y="87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7" y="87"/>
                    <a:pt x="43" y="87"/>
                    <a:pt x="44" y="87"/>
                  </a:cubicBezTo>
                  <a:cubicBezTo>
                    <a:pt x="44" y="86"/>
                    <a:pt x="45" y="79"/>
                    <a:pt x="45" y="72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8"/>
                    <a:pt x="44" y="1"/>
                    <a:pt x="44" y="1"/>
                  </a:cubicBezTo>
                  <a:close/>
                  <a:moveTo>
                    <a:pt x="6" y="3"/>
                  </a:moveTo>
                  <a:cubicBezTo>
                    <a:pt x="7" y="3"/>
                    <a:pt x="8" y="4"/>
                    <a:pt x="8" y="6"/>
                  </a:cubicBezTo>
                  <a:cubicBezTo>
                    <a:pt x="8" y="7"/>
                    <a:pt x="7" y="8"/>
                    <a:pt x="6" y="8"/>
                  </a:cubicBezTo>
                  <a:cubicBezTo>
                    <a:pt x="4" y="8"/>
                    <a:pt x="3" y="7"/>
                    <a:pt x="3" y="6"/>
                  </a:cubicBezTo>
                  <a:cubicBezTo>
                    <a:pt x="3" y="4"/>
                    <a:pt x="4" y="3"/>
                    <a:pt x="6" y="3"/>
                  </a:cubicBezTo>
                  <a:close/>
                  <a:moveTo>
                    <a:pt x="6" y="81"/>
                  </a:moveTo>
                  <a:cubicBezTo>
                    <a:pt x="4" y="81"/>
                    <a:pt x="3" y="80"/>
                    <a:pt x="3" y="79"/>
                  </a:cubicBezTo>
                  <a:cubicBezTo>
                    <a:pt x="3" y="78"/>
                    <a:pt x="4" y="77"/>
                    <a:pt x="6" y="77"/>
                  </a:cubicBezTo>
                  <a:cubicBezTo>
                    <a:pt x="7" y="77"/>
                    <a:pt x="8" y="78"/>
                    <a:pt x="8" y="79"/>
                  </a:cubicBezTo>
                  <a:cubicBezTo>
                    <a:pt x="8" y="80"/>
                    <a:pt x="7" y="81"/>
                    <a:pt x="6" y="81"/>
                  </a:cubicBezTo>
                  <a:close/>
                  <a:moveTo>
                    <a:pt x="22" y="77"/>
                  </a:moveTo>
                  <a:cubicBezTo>
                    <a:pt x="16" y="77"/>
                    <a:pt x="11" y="72"/>
                    <a:pt x="11" y="65"/>
                  </a:cubicBezTo>
                  <a:cubicBezTo>
                    <a:pt x="11" y="59"/>
                    <a:pt x="16" y="54"/>
                    <a:pt x="22" y="54"/>
                  </a:cubicBezTo>
                  <a:cubicBezTo>
                    <a:pt x="29" y="54"/>
                    <a:pt x="34" y="59"/>
                    <a:pt x="34" y="65"/>
                  </a:cubicBezTo>
                  <a:cubicBezTo>
                    <a:pt x="34" y="72"/>
                    <a:pt x="29" y="77"/>
                    <a:pt x="22" y="77"/>
                  </a:cubicBezTo>
                  <a:close/>
                  <a:moveTo>
                    <a:pt x="22" y="41"/>
                  </a:moveTo>
                  <a:cubicBezTo>
                    <a:pt x="13" y="41"/>
                    <a:pt x="5" y="34"/>
                    <a:pt x="5" y="24"/>
                  </a:cubicBezTo>
                  <a:cubicBezTo>
                    <a:pt x="5" y="15"/>
                    <a:pt x="13" y="7"/>
                    <a:pt x="22" y="7"/>
                  </a:cubicBezTo>
                  <a:cubicBezTo>
                    <a:pt x="32" y="7"/>
                    <a:pt x="40" y="15"/>
                    <a:pt x="40" y="24"/>
                  </a:cubicBezTo>
                  <a:cubicBezTo>
                    <a:pt x="40" y="34"/>
                    <a:pt x="32" y="41"/>
                    <a:pt x="22" y="41"/>
                  </a:cubicBezTo>
                  <a:close/>
                  <a:moveTo>
                    <a:pt x="39" y="81"/>
                  </a:moveTo>
                  <a:cubicBezTo>
                    <a:pt x="38" y="81"/>
                    <a:pt x="37" y="80"/>
                    <a:pt x="37" y="79"/>
                  </a:cubicBezTo>
                  <a:cubicBezTo>
                    <a:pt x="37" y="78"/>
                    <a:pt x="38" y="77"/>
                    <a:pt x="39" y="77"/>
                  </a:cubicBezTo>
                  <a:cubicBezTo>
                    <a:pt x="41" y="77"/>
                    <a:pt x="42" y="78"/>
                    <a:pt x="42" y="79"/>
                  </a:cubicBezTo>
                  <a:cubicBezTo>
                    <a:pt x="42" y="80"/>
                    <a:pt x="41" y="81"/>
                    <a:pt x="39" y="81"/>
                  </a:cubicBezTo>
                  <a:close/>
                  <a:moveTo>
                    <a:pt x="39" y="8"/>
                  </a:moveTo>
                  <a:cubicBezTo>
                    <a:pt x="38" y="8"/>
                    <a:pt x="37" y="7"/>
                    <a:pt x="37" y="6"/>
                  </a:cubicBezTo>
                  <a:cubicBezTo>
                    <a:pt x="37" y="4"/>
                    <a:pt x="38" y="3"/>
                    <a:pt x="39" y="3"/>
                  </a:cubicBezTo>
                  <a:cubicBezTo>
                    <a:pt x="41" y="3"/>
                    <a:pt x="42" y="4"/>
                    <a:pt x="42" y="6"/>
                  </a:cubicBezTo>
                  <a:cubicBezTo>
                    <a:pt x="42" y="7"/>
                    <a:pt x="41" y="8"/>
                    <a:pt x="3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237"/>
            <p:cNvSpPr>
              <a:spLocks noEditPoints="1"/>
            </p:cNvSpPr>
            <p:nvPr/>
          </p:nvSpPr>
          <p:spPr bwMode="auto">
            <a:xfrm>
              <a:off x="8659946" y="4679659"/>
              <a:ext cx="145560" cy="281081"/>
            </a:xfrm>
            <a:custGeom>
              <a:avLst/>
              <a:gdLst>
                <a:gd name="T0" fmla="*/ 26 w 37"/>
                <a:gd name="T1" fmla="*/ 71 h 71"/>
                <a:gd name="T2" fmla="*/ 37 w 37"/>
                <a:gd name="T3" fmla="*/ 9 h 71"/>
                <a:gd name="T4" fmla="*/ 11 w 37"/>
                <a:gd name="T5" fmla="*/ 0 h 71"/>
                <a:gd name="T6" fmla="*/ 0 w 37"/>
                <a:gd name="T7" fmla="*/ 62 h 71"/>
                <a:gd name="T8" fmla="*/ 26 w 37"/>
                <a:gd name="T9" fmla="*/ 57 h 71"/>
                <a:gd name="T10" fmla="*/ 22 w 37"/>
                <a:gd name="T11" fmla="*/ 61 h 71"/>
                <a:gd name="T12" fmla="*/ 16 w 37"/>
                <a:gd name="T13" fmla="*/ 61 h 71"/>
                <a:gd name="T14" fmla="*/ 11 w 37"/>
                <a:gd name="T15" fmla="*/ 57 h 71"/>
                <a:gd name="T16" fmla="*/ 11 w 37"/>
                <a:gd name="T17" fmla="*/ 50 h 71"/>
                <a:gd name="T18" fmla="*/ 16 w 37"/>
                <a:gd name="T19" fmla="*/ 46 h 71"/>
                <a:gd name="T20" fmla="*/ 22 w 37"/>
                <a:gd name="T21" fmla="*/ 46 h 71"/>
                <a:gd name="T22" fmla="*/ 26 w 37"/>
                <a:gd name="T23" fmla="*/ 50 h 71"/>
                <a:gd name="T24" fmla="*/ 26 w 37"/>
                <a:gd name="T25" fmla="*/ 57 h 71"/>
                <a:gd name="T26" fmla="*/ 22 w 37"/>
                <a:gd name="T27" fmla="*/ 39 h 71"/>
                <a:gd name="T28" fmla="*/ 22 w 37"/>
                <a:gd name="T29" fmla="*/ 33 h 71"/>
                <a:gd name="T30" fmla="*/ 33 w 37"/>
                <a:gd name="T31" fmla="*/ 36 h 71"/>
                <a:gd name="T32" fmla="*/ 28 w 37"/>
                <a:gd name="T33" fmla="*/ 8 h 71"/>
                <a:gd name="T34" fmla="*/ 28 w 37"/>
                <a:gd name="T35" fmla="*/ 17 h 71"/>
                <a:gd name="T36" fmla="*/ 28 w 37"/>
                <a:gd name="T37" fmla="*/ 8 h 71"/>
                <a:gd name="T38" fmla="*/ 33 w 37"/>
                <a:gd name="T39" fmla="*/ 25 h 71"/>
                <a:gd name="T40" fmla="*/ 24 w 37"/>
                <a:gd name="T41" fmla="*/ 25 h 71"/>
                <a:gd name="T42" fmla="*/ 19 w 37"/>
                <a:gd name="T43" fmla="*/ 8 h 71"/>
                <a:gd name="T44" fmla="*/ 19 w 37"/>
                <a:gd name="T45" fmla="*/ 17 h 71"/>
                <a:gd name="T46" fmla="*/ 19 w 37"/>
                <a:gd name="T47" fmla="*/ 8 h 71"/>
                <a:gd name="T48" fmla="*/ 23 w 37"/>
                <a:gd name="T49" fmla="*/ 25 h 71"/>
                <a:gd name="T50" fmla="*/ 14 w 37"/>
                <a:gd name="T51" fmla="*/ 25 h 71"/>
                <a:gd name="T52" fmla="*/ 9 w 37"/>
                <a:gd name="T53" fmla="*/ 8 h 71"/>
                <a:gd name="T54" fmla="*/ 9 w 37"/>
                <a:gd name="T55" fmla="*/ 17 h 71"/>
                <a:gd name="T56" fmla="*/ 9 w 37"/>
                <a:gd name="T57" fmla="*/ 8 h 71"/>
                <a:gd name="T58" fmla="*/ 13 w 37"/>
                <a:gd name="T59" fmla="*/ 25 h 71"/>
                <a:gd name="T60" fmla="*/ 5 w 37"/>
                <a:gd name="T61" fmla="*/ 25 h 71"/>
                <a:gd name="T62" fmla="*/ 8 w 37"/>
                <a:gd name="T63" fmla="*/ 33 h 71"/>
                <a:gd name="T64" fmla="*/ 18 w 37"/>
                <a:gd name="T65" fmla="*/ 36 h 71"/>
                <a:gd name="T66" fmla="*/ 8 w 37"/>
                <a:gd name="T67" fmla="*/ 39 h 71"/>
                <a:gd name="T68" fmla="*/ 8 w 37"/>
                <a:gd name="T69" fmla="*/ 3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7" h="71">
                  <a:moveTo>
                    <a:pt x="11" y="71"/>
                  </a:moveTo>
                  <a:cubicBezTo>
                    <a:pt x="26" y="71"/>
                    <a:pt x="26" y="71"/>
                    <a:pt x="26" y="71"/>
                  </a:cubicBezTo>
                  <a:cubicBezTo>
                    <a:pt x="32" y="71"/>
                    <a:pt x="37" y="67"/>
                    <a:pt x="37" y="62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2" y="0"/>
                    <a:pt x="2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7"/>
                    <a:pt x="5" y="71"/>
                    <a:pt x="11" y="71"/>
                  </a:cubicBezTo>
                  <a:close/>
                  <a:moveTo>
                    <a:pt x="26" y="57"/>
                  </a:moveTo>
                  <a:cubicBezTo>
                    <a:pt x="22" y="57"/>
                    <a:pt x="22" y="57"/>
                    <a:pt x="22" y="57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2"/>
                    <a:pt x="20" y="64"/>
                    <a:pt x="19" y="64"/>
                  </a:cubicBezTo>
                  <a:cubicBezTo>
                    <a:pt x="17" y="64"/>
                    <a:pt x="16" y="62"/>
                    <a:pt x="16" y="61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10" y="57"/>
                    <a:pt x="8" y="55"/>
                    <a:pt x="8" y="53"/>
                  </a:cubicBezTo>
                  <a:cubicBezTo>
                    <a:pt x="8" y="52"/>
                    <a:pt x="10" y="50"/>
                    <a:pt x="11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4"/>
                    <a:pt x="17" y="43"/>
                    <a:pt x="19" y="43"/>
                  </a:cubicBezTo>
                  <a:cubicBezTo>
                    <a:pt x="20" y="43"/>
                    <a:pt x="22" y="44"/>
                    <a:pt x="22" y="46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8" y="50"/>
                    <a:pt x="29" y="52"/>
                    <a:pt x="29" y="53"/>
                  </a:cubicBezTo>
                  <a:cubicBezTo>
                    <a:pt x="29" y="55"/>
                    <a:pt x="28" y="57"/>
                    <a:pt x="26" y="57"/>
                  </a:cubicBezTo>
                  <a:close/>
                  <a:moveTo>
                    <a:pt x="30" y="39"/>
                  </a:moveTo>
                  <a:cubicBezTo>
                    <a:pt x="22" y="39"/>
                    <a:pt x="22" y="39"/>
                    <a:pt x="22" y="39"/>
                  </a:cubicBezTo>
                  <a:cubicBezTo>
                    <a:pt x="21" y="39"/>
                    <a:pt x="19" y="38"/>
                    <a:pt x="19" y="36"/>
                  </a:cubicBezTo>
                  <a:cubicBezTo>
                    <a:pt x="19" y="34"/>
                    <a:pt x="21" y="33"/>
                    <a:pt x="22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1" y="33"/>
                    <a:pt x="33" y="34"/>
                    <a:pt x="33" y="36"/>
                  </a:cubicBezTo>
                  <a:cubicBezTo>
                    <a:pt x="33" y="38"/>
                    <a:pt x="31" y="39"/>
                    <a:pt x="30" y="39"/>
                  </a:cubicBezTo>
                  <a:close/>
                  <a:moveTo>
                    <a:pt x="28" y="8"/>
                  </a:moveTo>
                  <a:cubicBezTo>
                    <a:pt x="31" y="8"/>
                    <a:pt x="33" y="10"/>
                    <a:pt x="33" y="13"/>
                  </a:cubicBezTo>
                  <a:cubicBezTo>
                    <a:pt x="33" y="15"/>
                    <a:pt x="31" y="17"/>
                    <a:pt x="28" y="17"/>
                  </a:cubicBezTo>
                  <a:cubicBezTo>
                    <a:pt x="26" y="17"/>
                    <a:pt x="24" y="15"/>
                    <a:pt x="24" y="13"/>
                  </a:cubicBezTo>
                  <a:cubicBezTo>
                    <a:pt x="24" y="10"/>
                    <a:pt x="26" y="8"/>
                    <a:pt x="28" y="8"/>
                  </a:cubicBezTo>
                  <a:close/>
                  <a:moveTo>
                    <a:pt x="28" y="21"/>
                  </a:moveTo>
                  <a:cubicBezTo>
                    <a:pt x="31" y="21"/>
                    <a:pt x="33" y="23"/>
                    <a:pt x="33" y="25"/>
                  </a:cubicBezTo>
                  <a:cubicBezTo>
                    <a:pt x="33" y="27"/>
                    <a:pt x="31" y="29"/>
                    <a:pt x="28" y="29"/>
                  </a:cubicBezTo>
                  <a:cubicBezTo>
                    <a:pt x="26" y="29"/>
                    <a:pt x="24" y="27"/>
                    <a:pt x="24" y="25"/>
                  </a:cubicBezTo>
                  <a:cubicBezTo>
                    <a:pt x="24" y="23"/>
                    <a:pt x="26" y="21"/>
                    <a:pt x="28" y="21"/>
                  </a:cubicBezTo>
                  <a:close/>
                  <a:moveTo>
                    <a:pt x="19" y="8"/>
                  </a:moveTo>
                  <a:cubicBezTo>
                    <a:pt x="21" y="8"/>
                    <a:pt x="23" y="10"/>
                    <a:pt x="23" y="13"/>
                  </a:cubicBezTo>
                  <a:cubicBezTo>
                    <a:pt x="23" y="15"/>
                    <a:pt x="21" y="17"/>
                    <a:pt x="19" y="17"/>
                  </a:cubicBezTo>
                  <a:cubicBezTo>
                    <a:pt x="16" y="17"/>
                    <a:pt x="14" y="15"/>
                    <a:pt x="14" y="13"/>
                  </a:cubicBezTo>
                  <a:cubicBezTo>
                    <a:pt x="14" y="10"/>
                    <a:pt x="16" y="8"/>
                    <a:pt x="19" y="8"/>
                  </a:cubicBezTo>
                  <a:close/>
                  <a:moveTo>
                    <a:pt x="19" y="21"/>
                  </a:moveTo>
                  <a:cubicBezTo>
                    <a:pt x="21" y="21"/>
                    <a:pt x="23" y="23"/>
                    <a:pt x="23" y="25"/>
                  </a:cubicBezTo>
                  <a:cubicBezTo>
                    <a:pt x="23" y="27"/>
                    <a:pt x="21" y="29"/>
                    <a:pt x="19" y="29"/>
                  </a:cubicBezTo>
                  <a:cubicBezTo>
                    <a:pt x="16" y="29"/>
                    <a:pt x="14" y="27"/>
                    <a:pt x="14" y="25"/>
                  </a:cubicBezTo>
                  <a:cubicBezTo>
                    <a:pt x="14" y="23"/>
                    <a:pt x="16" y="21"/>
                    <a:pt x="19" y="21"/>
                  </a:cubicBezTo>
                  <a:close/>
                  <a:moveTo>
                    <a:pt x="9" y="8"/>
                  </a:moveTo>
                  <a:cubicBezTo>
                    <a:pt x="11" y="8"/>
                    <a:pt x="13" y="10"/>
                    <a:pt x="13" y="13"/>
                  </a:cubicBezTo>
                  <a:cubicBezTo>
                    <a:pt x="13" y="15"/>
                    <a:pt x="11" y="17"/>
                    <a:pt x="9" y="17"/>
                  </a:cubicBezTo>
                  <a:cubicBezTo>
                    <a:pt x="6" y="17"/>
                    <a:pt x="5" y="15"/>
                    <a:pt x="5" y="13"/>
                  </a:cubicBezTo>
                  <a:cubicBezTo>
                    <a:pt x="5" y="10"/>
                    <a:pt x="6" y="8"/>
                    <a:pt x="9" y="8"/>
                  </a:cubicBezTo>
                  <a:close/>
                  <a:moveTo>
                    <a:pt x="9" y="21"/>
                  </a:moveTo>
                  <a:cubicBezTo>
                    <a:pt x="11" y="21"/>
                    <a:pt x="13" y="23"/>
                    <a:pt x="13" y="25"/>
                  </a:cubicBezTo>
                  <a:cubicBezTo>
                    <a:pt x="13" y="27"/>
                    <a:pt x="11" y="29"/>
                    <a:pt x="9" y="29"/>
                  </a:cubicBezTo>
                  <a:cubicBezTo>
                    <a:pt x="6" y="29"/>
                    <a:pt x="5" y="27"/>
                    <a:pt x="5" y="25"/>
                  </a:cubicBezTo>
                  <a:cubicBezTo>
                    <a:pt x="5" y="23"/>
                    <a:pt x="6" y="21"/>
                    <a:pt x="9" y="21"/>
                  </a:cubicBezTo>
                  <a:close/>
                  <a:moveTo>
                    <a:pt x="8" y="33"/>
                  </a:moveTo>
                  <a:cubicBezTo>
                    <a:pt x="15" y="33"/>
                    <a:pt x="15" y="33"/>
                    <a:pt x="15" y="33"/>
                  </a:cubicBezTo>
                  <a:cubicBezTo>
                    <a:pt x="17" y="33"/>
                    <a:pt x="18" y="34"/>
                    <a:pt x="18" y="36"/>
                  </a:cubicBezTo>
                  <a:cubicBezTo>
                    <a:pt x="18" y="38"/>
                    <a:pt x="17" y="39"/>
                    <a:pt x="15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6" y="39"/>
                    <a:pt x="4" y="38"/>
                    <a:pt x="4" y="36"/>
                  </a:cubicBezTo>
                  <a:cubicBezTo>
                    <a:pt x="4" y="34"/>
                    <a:pt x="6" y="33"/>
                    <a:pt x="8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238"/>
            <p:cNvSpPr/>
            <p:nvPr/>
          </p:nvSpPr>
          <p:spPr bwMode="auto">
            <a:xfrm>
              <a:off x="8306921" y="4303212"/>
              <a:ext cx="95367" cy="170656"/>
            </a:xfrm>
            <a:custGeom>
              <a:avLst/>
              <a:gdLst>
                <a:gd name="T0" fmla="*/ 24 w 24"/>
                <a:gd name="T1" fmla="*/ 21 h 43"/>
                <a:gd name="T2" fmla="*/ 24 w 24"/>
                <a:gd name="T3" fmla="*/ 19 h 43"/>
                <a:gd name="T4" fmla="*/ 24 w 24"/>
                <a:gd name="T5" fmla="*/ 18 h 43"/>
                <a:gd name="T6" fmla="*/ 17 w 24"/>
                <a:gd name="T7" fmla="*/ 0 h 43"/>
                <a:gd name="T8" fmla="*/ 1 w 24"/>
                <a:gd name="T9" fmla="*/ 18 h 43"/>
                <a:gd name="T10" fmla="*/ 0 w 24"/>
                <a:gd name="T11" fmla="*/ 19 h 43"/>
                <a:gd name="T12" fmla="*/ 0 w 24"/>
                <a:gd name="T13" fmla="*/ 21 h 43"/>
                <a:gd name="T14" fmla="*/ 9 w 24"/>
                <a:gd name="T15" fmla="*/ 43 h 43"/>
                <a:gd name="T16" fmla="*/ 24 w 24"/>
                <a:gd name="T1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43">
                  <a:moveTo>
                    <a:pt x="24" y="21"/>
                  </a:moveTo>
                  <a:cubicBezTo>
                    <a:pt x="24" y="20"/>
                    <a:pt x="24" y="20"/>
                    <a:pt x="24" y="19"/>
                  </a:cubicBezTo>
                  <a:cubicBezTo>
                    <a:pt x="24" y="19"/>
                    <a:pt x="24" y="18"/>
                    <a:pt x="24" y="18"/>
                  </a:cubicBezTo>
                  <a:cubicBezTo>
                    <a:pt x="24" y="11"/>
                    <a:pt x="21" y="5"/>
                    <a:pt x="17" y="0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18" y="39"/>
                    <a:pt x="24" y="31"/>
                    <a:pt x="24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239"/>
            <p:cNvSpPr/>
            <p:nvPr/>
          </p:nvSpPr>
          <p:spPr bwMode="auto">
            <a:xfrm>
              <a:off x="8184786" y="4386867"/>
              <a:ext cx="142214" cy="98713"/>
            </a:xfrm>
            <a:custGeom>
              <a:avLst/>
              <a:gdLst>
                <a:gd name="T0" fmla="*/ 36 w 36"/>
                <a:gd name="T1" fmla="*/ 24 h 25"/>
                <a:gd name="T2" fmla="*/ 27 w 36"/>
                <a:gd name="T3" fmla="*/ 1 h 25"/>
                <a:gd name="T4" fmla="*/ 27 w 36"/>
                <a:gd name="T5" fmla="*/ 0 h 25"/>
                <a:gd name="T6" fmla="*/ 25 w 36"/>
                <a:gd name="T7" fmla="*/ 0 h 25"/>
                <a:gd name="T8" fmla="*/ 0 w 36"/>
                <a:gd name="T9" fmla="*/ 0 h 25"/>
                <a:gd name="T10" fmla="*/ 8 w 36"/>
                <a:gd name="T11" fmla="*/ 18 h 25"/>
                <a:gd name="T12" fmla="*/ 11 w 36"/>
                <a:gd name="T13" fmla="*/ 20 h 25"/>
                <a:gd name="T14" fmla="*/ 27 w 36"/>
                <a:gd name="T15" fmla="*/ 25 h 25"/>
                <a:gd name="T16" fmla="*/ 36 w 36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5">
                  <a:moveTo>
                    <a:pt x="36" y="24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7"/>
                    <a:pt x="4" y="13"/>
                    <a:pt x="8" y="18"/>
                  </a:cubicBezTo>
                  <a:cubicBezTo>
                    <a:pt x="9" y="19"/>
                    <a:pt x="10" y="19"/>
                    <a:pt x="11" y="20"/>
                  </a:cubicBezTo>
                  <a:cubicBezTo>
                    <a:pt x="15" y="23"/>
                    <a:pt x="21" y="25"/>
                    <a:pt x="27" y="25"/>
                  </a:cubicBezTo>
                  <a:cubicBezTo>
                    <a:pt x="30" y="25"/>
                    <a:pt x="33" y="25"/>
                    <a:pt x="36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240"/>
            <p:cNvSpPr/>
            <p:nvPr/>
          </p:nvSpPr>
          <p:spPr bwMode="auto">
            <a:xfrm>
              <a:off x="8188132" y="4268077"/>
              <a:ext cx="174002" cy="102060"/>
            </a:xfrm>
            <a:custGeom>
              <a:avLst/>
              <a:gdLst>
                <a:gd name="T0" fmla="*/ 27 w 44"/>
                <a:gd name="T1" fmla="*/ 0 h 26"/>
                <a:gd name="T2" fmla="*/ 19 w 44"/>
                <a:gd name="T3" fmla="*/ 1 h 26"/>
                <a:gd name="T4" fmla="*/ 16 w 44"/>
                <a:gd name="T5" fmla="*/ 2 h 26"/>
                <a:gd name="T6" fmla="*/ 3 w 44"/>
                <a:gd name="T7" fmla="*/ 14 h 26"/>
                <a:gd name="T8" fmla="*/ 24 w 44"/>
                <a:gd name="T9" fmla="*/ 14 h 26"/>
                <a:gd name="T10" fmla="*/ 25 w 44"/>
                <a:gd name="T11" fmla="*/ 15 h 26"/>
                <a:gd name="T12" fmla="*/ 25 w 44"/>
                <a:gd name="T13" fmla="*/ 16 h 26"/>
                <a:gd name="T14" fmla="*/ 24 w 44"/>
                <a:gd name="T15" fmla="*/ 16 h 26"/>
                <a:gd name="T16" fmla="*/ 2 w 44"/>
                <a:gd name="T17" fmla="*/ 16 h 26"/>
                <a:gd name="T18" fmla="*/ 1 w 44"/>
                <a:gd name="T19" fmla="*/ 19 h 26"/>
                <a:gd name="T20" fmla="*/ 22 w 44"/>
                <a:gd name="T21" fmla="*/ 19 h 26"/>
                <a:gd name="T22" fmla="*/ 23 w 44"/>
                <a:gd name="T23" fmla="*/ 19 h 26"/>
                <a:gd name="T24" fmla="*/ 23 w 44"/>
                <a:gd name="T25" fmla="*/ 21 h 26"/>
                <a:gd name="T26" fmla="*/ 22 w 44"/>
                <a:gd name="T27" fmla="*/ 21 h 26"/>
                <a:gd name="T28" fmla="*/ 0 w 44"/>
                <a:gd name="T29" fmla="*/ 21 h 26"/>
                <a:gd name="T30" fmla="*/ 0 w 44"/>
                <a:gd name="T31" fmla="*/ 26 h 26"/>
                <a:gd name="T32" fmla="*/ 25 w 44"/>
                <a:gd name="T33" fmla="*/ 26 h 26"/>
                <a:gd name="T34" fmla="*/ 27 w 44"/>
                <a:gd name="T35" fmla="*/ 26 h 26"/>
                <a:gd name="T36" fmla="*/ 28 w 44"/>
                <a:gd name="T37" fmla="*/ 24 h 26"/>
                <a:gd name="T38" fmla="*/ 44 w 44"/>
                <a:gd name="T39" fmla="*/ 6 h 26"/>
                <a:gd name="T40" fmla="*/ 27 w 44"/>
                <a:gd name="T4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" h="26">
                  <a:moveTo>
                    <a:pt x="27" y="0"/>
                  </a:moveTo>
                  <a:cubicBezTo>
                    <a:pt x="24" y="0"/>
                    <a:pt x="21" y="1"/>
                    <a:pt x="19" y="1"/>
                  </a:cubicBezTo>
                  <a:cubicBezTo>
                    <a:pt x="18" y="2"/>
                    <a:pt x="17" y="2"/>
                    <a:pt x="16" y="2"/>
                  </a:cubicBezTo>
                  <a:cubicBezTo>
                    <a:pt x="11" y="5"/>
                    <a:pt x="6" y="9"/>
                    <a:pt x="3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4"/>
                    <a:pt x="25" y="14"/>
                    <a:pt x="25" y="1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6"/>
                    <a:pt x="24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7"/>
                    <a:pt x="1" y="18"/>
                    <a:pt x="1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2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3"/>
                    <a:pt x="0" y="24"/>
                    <a:pt x="0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39" y="3"/>
                    <a:pt x="33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241"/>
            <p:cNvSpPr/>
            <p:nvPr/>
          </p:nvSpPr>
          <p:spPr bwMode="auto">
            <a:xfrm>
              <a:off x="9079893" y="4256366"/>
              <a:ext cx="232561" cy="217503"/>
            </a:xfrm>
            <a:custGeom>
              <a:avLst/>
              <a:gdLst>
                <a:gd name="T0" fmla="*/ 56 w 59"/>
                <a:gd name="T1" fmla="*/ 2 h 55"/>
                <a:gd name="T2" fmla="*/ 49 w 59"/>
                <a:gd name="T3" fmla="*/ 3 h 55"/>
                <a:gd name="T4" fmla="*/ 24 w 59"/>
                <a:gd name="T5" fmla="*/ 41 h 55"/>
                <a:gd name="T6" fmla="*/ 12 w 59"/>
                <a:gd name="T7" fmla="*/ 25 h 55"/>
                <a:gd name="T8" fmla="*/ 0 w 59"/>
                <a:gd name="T9" fmla="*/ 25 h 55"/>
                <a:gd name="T10" fmla="*/ 1 w 59"/>
                <a:gd name="T11" fmla="*/ 26 h 55"/>
                <a:gd name="T12" fmla="*/ 21 w 59"/>
                <a:gd name="T13" fmla="*/ 53 h 55"/>
                <a:gd name="T14" fmla="*/ 25 w 59"/>
                <a:gd name="T15" fmla="*/ 55 h 55"/>
                <a:gd name="T16" fmla="*/ 25 w 59"/>
                <a:gd name="T17" fmla="*/ 55 h 55"/>
                <a:gd name="T18" fmla="*/ 29 w 59"/>
                <a:gd name="T19" fmla="*/ 52 h 55"/>
                <a:gd name="T20" fmla="*/ 57 w 59"/>
                <a:gd name="T21" fmla="*/ 8 h 55"/>
                <a:gd name="T22" fmla="*/ 56 w 59"/>
                <a:gd name="T23" fmla="*/ 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55">
                  <a:moveTo>
                    <a:pt x="56" y="2"/>
                  </a:moveTo>
                  <a:cubicBezTo>
                    <a:pt x="54" y="0"/>
                    <a:pt x="51" y="1"/>
                    <a:pt x="49" y="3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2" y="54"/>
                    <a:pt x="23" y="55"/>
                    <a:pt x="25" y="55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7" y="55"/>
                    <a:pt x="28" y="54"/>
                    <a:pt x="29" y="52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9" y="6"/>
                    <a:pt x="58" y="3"/>
                    <a:pt x="5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242"/>
            <p:cNvSpPr/>
            <p:nvPr/>
          </p:nvSpPr>
          <p:spPr bwMode="auto">
            <a:xfrm>
              <a:off x="8706793" y="4457137"/>
              <a:ext cx="75290" cy="92021"/>
            </a:xfrm>
            <a:custGeom>
              <a:avLst/>
              <a:gdLst>
                <a:gd name="T0" fmla="*/ 18 w 19"/>
                <a:gd name="T1" fmla="*/ 17 h 23"/>
                <a:gd name="T2" fmla="*/ 12 w 19"/>
                <a:gd name="T3" fmla="*/ 17 h 23"/>
                <a:gd name="T4" fmla="*/ 12 w 19"/>
                <a:gd name="T5" fmla="*/ 1 h 23"/>
                <a:gd name="T6" fmla="*/ 11 w 19"/>
                <a:gd name="T7" fmla="*/ 0 h 23"/>
                <a:gd name="T8" fmla="*/ 8 w 19"/>
                <a:gd name="T9" fmla="*/ 0 h 23"/>
                <a:gd name="T10" fmla="*/ 7 w 19"/>
                <a:gd name="T11" fmla="*/ 1 h 23"/>
                <a:gd name="T12" fmla="*/ 7 w 19"/>
                <a:gd name="T13" fmla="*/ 17 h 23"/>
                <a:gd name="T14" fmla="*/ 1 w 19"/>
                <a:gd name="T15" fmla="*/ 17 h 23"/>
                <a:gd name="T16" fmla="*/ 0 w 19"/>
                <a:gd name="T17" fmla="*/ 19 h 23"/>
                <a:gd name="T18" fmla="*/ 0 w 19"/>
                <a:gd name="T19" fmla="*/ 21 h 23"/>
                <a:gd name="T20" fmla="*/ 1 w 19"/>
                <a:gd name="T21" fmla="*/ 23 h 23"/>
                <a:gd name="T22" fmla="*/ 18 w 19"/>
                <a:gd name="T23" fmla="*/ 23 h 23"/>
                <a:gd name="T24" fmla="*/ 19 w 19"/>
                <a:gd name="T25" fmla="*/ 21 h 23"/>
                <a:gd name="T26" fmla="*/ 19 w 19"/>
                <a:gd name="T27" fmla="*/ 19 h 23"/>
                <a:gd name="T28" fmla="*/ 18 w 19"/>
                <a:gd name="T2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" h="23">
                  <a:moveTo>
                    <a:pt x="18" y="17"/>
                  </a:moveTo>
                  <a:cubicBezTo>
                    <a:pt x="12" y="17"/>
                    <a:pt x="12" y="17"/>
                    <a:pt x="12" y="17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8"/>
                    <a:pt x="0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3"/>
                    <a:pt x="1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9" y="23"/>
                    <a:pt x="19" y="22"/>
                    <a:pt x="19" y="21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243"/>
            <p:cNvSpPr/>
            <p:nvPr/>
          </p:nvSpPr>
          <p:spPr bwMode="auto">
            <a:xfrm>
              <a:off x="8668311" y="4303212"/>
              <a:ext cx="153925" cy="162291"/>
            </a:xfrm>
            <a:custGeom>
              <a:avLst/>
              <a:gdLst>
                <a:gd name="T0" fmla="*/ 38 w 39"/>
                <a:gd name="T1" fmla="*/ 5 h 41"/>
                <a:gd name="T2" fmla="*/ 39 w 39"/>
                <a:gd name="T3" fmla="*/ 10 h 41"/>
                <a:gd name="T4" fmla="*/ 39 w 39"/>
                <a:gd name="T5" fmla="*/ 20 h 41"/>
                <a:gd name="T6" fmla="*/ 39 w 39"/>
                <a:gd name="T7" fmla="*/ 25 h 41"/>
                <a:gd name="T8" fmla="*/ 38 w 39"/>
                <a:gd name="T9" fmla="*/ 28 h 41"/>
                <a:gd name="T10" fmla="*/ 37 w 39"/>
                <a:gd name="T11" fmla="*/ 32 h 41"/>
                <a:gd name="T12" fmla="*/ 32 w 39"/>
                <a:gd name="T13" fmla="*/ 37 h 41"/>
                <a:gd name="T14" fmla="*/ 25 w 39"/>
                <a:gd name="T15" fmla="*/ 41 h 41"/>
                <a:gd name="T16" fmla="*/ 20 w 39"/>
                <a:gd name="T17" fmla="*/ 41 h 41"/>
                <a:gd name="T18" fmla="*/ 20 w 39"/>
                <a:gd name="T19" fmla="*/ 41 h 41"/>
                <a:gd name="T20" fmla="*/ 19 w 39"/>
                <a:gd name="T21" fmla="*/ 41 h 41"/>
                <a:gd name="T22" fmla="*/ 19 w 39"/>
                <a:gd name="T23" fmla="*/ 41 h 41"/>
                <a:gd name="T24" fmla="*/ 16 w 39"/>
                <a:gd name="T25" fmla="*/ 41 h 41"/>
                <a:gd name="T26" fmla="*/ 14 w 39"/>
                <a:gd name="T27" fmla="*/ 41 h 41"/>
                <a:gd name="T28" fmla="*/ 9 w 39"/>
                <a:gd name="T29" fmla="*/ 39 h 41"/>
                <a:gd name="T30" fmla="*/ 4 w 39"/>
                <a:gd name="T31" fmla="*/ 34 h 41"/>
                <a:gd name="T32" fmla="*/ 1 w 39"/>
                <a:gd name="T33" fmla="*/ 28 h 41"/>
                <a:gd name="T34" fmla="*/ 0 w 39"/>
                <a:gd name="T35" fmla="*/ 20 h 41"/>
                <a:gd name="T36" fmla="*/ 0 w 39"/>
                <a:gd name="T37" fmla="*/ 10 h 41"/>
                <a:gd name="T38" fmla="*/ 1 w 39"/>
                <a:gd name="T39" fmla="*/ 5 h 41"/>
                <a:gd name="T40" fmla="*/ 2 w 39"/>
                <a:gd name="T41" fmla="*/ 1 h 41"/>
                <a:gd name="T42" fmla="*/ 3 w 39"/>
                <a:gd name="T43" fmla="*/ 1 h 41"/>
                <a:gd name="T44" fmla="*/ 3 w 39"/>
                <a:gd name="T45" fmla="*/ 5 h 41"/>
                <a:gd name="T46" fmla="*/ 3 w 39"/>
                <a:gd name="T47" fmla="*/ 10 h 41"/>
                <a:gd name="T48" fmla="*/ 3 w 39"/>
                <a:gd name="T49" fmla="*/ 20 h 41"/>
                <a:gd name="T50" fmla="*/ 3 w 39"/>
                <a:gd name="T51" fmla="*/ 25 h 41"/>
                <a:gd name="T52" fmla="*/ 5 w 39"/>
                <a:gd name="T53" fmla="*/ 30 h 41"/>
                <a:gd name="T54" fmla="*/ 9 w 39"/>
                <a:gd name="T55" fmla="*/ 35 h 41"/>
                <a:gd name="T56" fmla="*/ 14 w 39"/>
                <a:gd name="T57" fmla="*/ 38 h 41"/>
                <a:gd name="T58" fmla="*/ 19 w 39"/>
                <a:gd name="T59" fmla="*/ 38 h 41"/>
                <a:gd name="T60" fmla="*/ 19 w 39"/>
                <a:gd name="T61" fmla="*/ 38 h 41"/>
                <a:gd name="T62" fmla="*/ 20 w 39"/>
                <a:gd name="T63" fmla="*/ 38 h 41"/>
                <a:gd name="T64" fmla="*/ 20 w 39"/>
                <a:gd name="T65" fmla="*/ 38 h 41"/>
                <a:gd name="T66" fmla="*/ 23 w 39"/>
                <a:gd name="T67" fmla="*/ 38 h 41"/>
                <a:gd name="T68" fmla="*/ 28 w 39"/>
                <a:gd name="T69" fmla="*/ 36 h 41"/>
                <a:gd name="T70" fmla="*/ 33 w 39"/>
                <a:gd name="T71" fmla="*/ 32 h 41"/>
                <a:gd name="T72" fmla="*/ 35 w 39"/>
                <a:gd name="T73" fmla="*/ 27 h 41"/>
                <a:gd name="T74" fmla="*/ 36 w 39"/>
                <a:gd name="T75" fmla="*/ 20 h 41"/>
                <a:gd name="T76" fmla="*/ 36 w 39"/>
                <a:gd name="T77" fmla="*/ 10 h 41"/>
                <a:gd name="T78" fmla="*/ 36 w 39"/>
                <a:gd name="T79" fmla="*/ 5 h 41"/>
                <a:gd name="T80" fmla="*/ 36 w 39"/>
                <a:gd name="T81" fmla="*/ 1 h 41"/>
                <a:gd name="T82" fmla="*/ 37 w 39"/>
                <a:gd name="T83" fmla="*/ 1 h 41"/>
                <a:gd name="T84" fmla="*/ 38 w 39"/>
                <a:gd name="T85" fmla="*/ 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9" h="41">
                  <a:moveTo>
                    <a:pt x="38" y="5"/>
                  </a:moveTo>
                  <a:cubicBezTo>
                    <a:pt x="39" y="7"/>
                    <a:pt x="39" y="9"/>
                    <a:pt x="39" y="1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2"/>
                    <a:pt x="39" y="24"/>
                    <a:pt x="39" y="25"/>
                  </a:cubicBezTo>
                  <a:cubicBezTo>
                    <a:pt x="39" y="25"/>
                    <a:pt x="39" y="26"/>
                    <a:pt x="38" y="28"/>
                  </a:cubicBezTo>
                  <a:cubicBezTo>
                    <a:pt x="38" y="29"/>
                    <a:pt x="37" y="31"/>
                    <a:pt x="37" y="32"/>
                  </a:cubicBezTo>
                  <a:cubicBezTo>
                    <a:pt x="36" y="33"/>
                    <a:pt x="33" y="37"/>
                    <a:pt x="32" y="37"/>
                  </a:cubicBezTo>
                  <a:cubicBezTo>
                    <a:pt x="31" y="38"/>
                    <a:pt x="27" y="40"/>
                    <a:pt x="25" y="41"/>
                  </a:cubicBezTo>
                  <a:cubicBezTo>
                    <a:pt x="24" y="41"/>
                    <a:pt x="20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7" y="41"/>
                    <a:pt x="16" y="41"/>
                  </a:cubicBezTo>
                  <a:cubicBezTo>
                    <a:pt x="16" y="41"/>
                    <a:pt x="15" y="41"/>
                    <a:pt x="14" y="41"/>
                  </a:cubicBezTo>
                  <a:cubicBezTo>
                    <a:pt x="12" y="40"/>
                    <a:pt x="10" y="39"/>
                    <a:pt x="9" y="39"/>
                  </a:cubicBezTo>
                  <a:cubicBezTo>
                    <a:pt x="8" y="38"/>
                    <a:pt x="5" y="35"/>
                    <a:pt x="4" y="34"/>
                  </a:cubicBezTo>
                  <a:cubicBezTo>
                    <a:pt x="3" y="33"/>
                    <a:pt x="1" y="29"/>
                    <a:pt x="1" y="28"/>
                  </a:cubicBezTo>
                  <a:cubicBezTo>
                    <a:pt x="0" y="26"/>
                    <a:pt x="0" y="22"/>
                    <a:pt x="0" y="2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7"/>
                    <a:pt x="3" y="9"/>
                    <a:pt x="3" y="1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2"/>
                    <a:pt x="3" y="24"/>
                    <a:pt x="3" y="25"/>
                  </a:cubicBezTo>
                  <a:cubicBezTo>
                    <a:pt x="3" y="26"/>
                    <a:pt x="5" y="30"/>
                    <a:pt x="5" y="30"/>
                  </a:cubicBezTo>
                  <a:cubicBezTo>
                    <a:pt x="6" y="31"/>
                    <a:pt x="8" y="34"/>
                    <a:pt x="9" y="35"/>
                  </a:cubicBezTo>
                  <a:cubicBezTo>
                    <a:pt x="10" y="36"/>
                    <a:pt x="13" y="37"/>
                    <a:pt x="14" y="38"/>
                  </a:cubicBezTo>
                  <a:cubicBezTo>
                    <a:pt x="16" y="38"/>
                    <a:pt x="19" y="38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1" y="38"/>
                    <a:pt x="23" y="38"/>
                  </a:cubicBezTo>
                  <a:cubicBezTo>
                    <a:pt x="24" y="38"/>
                    <a:pt x="27" y="36"/>
                    <a:pt x="28" y="36"/>
                  </a:cubicBezTo>
                  <a:cubicBezTo>
                    <a:pt x="29" y="35"/>
                    <a:pt x="32" y="33"/>
                    <a:pt x="33" y="32"/>
                  </a:cubicBezTo>
                  <a:cubicBezTo>
                    <a:pt x="33" y="31"/>
                    <a:pt x="35" y="28"/>
                    <a:pt x="35" y="27"/>
                  </a:cubicBezTo>
                  <a:cubicBezTo>
                    <a:pt x="36" y="26"/>
                    <a:pt x="36" y="22"/>
                    <a:pt x="36" y="2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9"/>
                    <a:pt x="36" y="7"/>
                    <a:pt x="36" y="5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0"/>
                    <a:pt x="36" y="0"/>
                    <a:pt x="37" y="1"/>
                  </a:cubicBezTo>
                  <a:lnTo>
                    <a:pt x="38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244"/>
            <p:cNvSpPr>
              <a:spLocks noEditPoints="1"/>
            </p:cNvSpPr>
            <p:nvPr/>
          </p:nvSpPr>
          <p:spPr bwMode="auto">
            <a:xfrm>
              <a:off x="8686715" y="4189442"/>
              <a:ext cx="115444" cy="249292"/>
            </a:xfrm>
            <a:custGeom>
              <a:avLst/>
              <a:gdLst>
                <a:gd name="T0" fmla="*/ 0 w 29"/>
                <a:gd name="T1" fmla="*/ 14 h 63"/>
                <a:gd name="T2" fmla="*/ 10 w 29"/>
                <a:gd name="T3" fmla="*/ 14 h 63"/>
                <a:gd name="T4" fmla="*/ 12 w 29"/>
                <a:gd name="T5" fmla="*/ 16 h 63"/>
                <a:gd name="T6" fmla="*/ 10 w 29"/>
                <a:gd name="T7" fmla="*/ 18 h 63"/>
                <a:gd name="T8" fmla="*/ 0 w 29"/>
                <a:gd name="T9" fmla="*/ 18 h 63"/>
                <a:gd name="T10" fmla="*/ 0 w 29"/>
                <a:gd name="T11" fmla="*/ 21 h 63"/>
                <a:gd name="T12" fmla="*/ 10 w 29"/>
                <a:gd name="T13" fmla="*/ 21 h 63"/>
                <a:gd name="T14" fmla="*/ 12 w 29"/>
                <a:gd name="T15" fmla="*/ 24 h 63"/>
                <a:gd name="T16" fmla="*/ 10 w 29"/>
                <a:gd name="T17" fmla="*/ 26 h 63"/>
                <a:gd name="T18" fmla="*/ 0 w 29"/>
                <a:gd name="T19" fmla="*/ 26 h 63"/>
                <a:gd name="T20" fmla="*/ 0 w 29"/>
                <a:gd name="T21" fmla="*/ 29 h 63"/>
                <a:gd name="T22" fmla="*/ 10 w 29"/>
                <a:gd name="T23" fmla="*/ 29 h 63"/>
                <a:gd name="T24" fmla="*/ 12 w 29"/>
                <a:gd name="T25" fmla="*/ 31 h 63"/>
                <a:gd name="T26" fmla="*/ 10 w 29"/>
                <a:gd name="T27" fmla="*/ 33 h 63"/>
                <a:gd name="T28" fmla="*/ 0 w 29"/>
                <a:gd name="T29" fmla="*/ 33 h 63"/>
                <a:gd name="T30" fmla="*/ 0 w 29"/>
                <a:gd name="T31" fmla="*/ 36 h 63"/>
                <a:gd name="T32" fmla="*/ 10 w 29"/>
                <a:gd name="T33" fmla="*/ 36 h 63"/>
                <a:gd name="T34" fmla="*/ 12 w 29"/>
                <a:gd name="T35" fmla="*/ 39 h 63"/>
                <a:gd name="T36" fmla="*/ 10 w 29"/>
                <a:gd name="T37" fmla="*/ 41 h 63"/>
                <a:gd name="T38" fmla="*/ 0 w 29"/>
                <a:gd name="T39" fmla="*/ 41 h 63"/>
                <a:gd name="T40" fmla="*/ 0 w 29"/>
                <a:gd name="T41" fmla="*/ 44 h 63"/>
                <a:gd name="T42" fmla="*/ 10 w 29"/>
                <a:gd name="T43" fmla="*/ 44 h 63"/>
                <a:gd name="T44" fmla="*/ 12 w 29"/>
                <a:gd name="T45" fmla="*/ 46 h 63"/>
                <a:gd name="T46" fmla="*/ 10 w 29"/>
                <a:gd name="T47" fmla="*/ 48 h 63"/>
                <a:gd name="T48" fmla="*/ 0 w 29"/>
                <a:gd name="T49" fmla="*/ 48 h 63"/>
                <a:gd name="T50" fmla="*/ 0 w 29"/>
                <a:gd name="T51" fmla="*/ 49 h 63"/>
                <a:gd name="T52" fmla="*/ 14 w 29"/>
                <a:gd name="T53" fmla="*/ 63 h 63"/>
                <a:gd name="T54" fmla="*/ 14 w 29"/>
                <a:gd name="T55" fmla="*/ 0 h 63"/>
                <a:gd name="T56" fmla="*/ 0 w 29"/>
                <a:gd name="T57" fmla="*/ 14 h 63"/>
                <a:gd name="T58" fmla="*/ 17 w 29"/>
                <a:gd name="T59" fmla="*/ 16 h 63"/>
                <a:gd name="T60" fmla="*/ 19 w 29"/>
                <a:gd name="T61" fmla="*/ 14 h 63"/>
                <a:gd name="T62" fmla="*/ 29 w 29"/>
                <a:gd name="T63" fmla="*/ 14 h 63"/>
                <a:gd name="T64" fmla="*/ 15 w 29"/>
                <a:gd name="T65" fmla="*/ 0 h 63"/>
                <a:gd name="T66" fmla="*/ 15 w 29"/>
                <a:gd name="T67" fmla="*/ 63 h 63"/>
                <a:gd name="T68" fmla="*/ 29 w 29"/>
                <a:gd name="T69" fmla="*/ 49 h 63"/>
                <a:gd name="T70" fmla="*/ 29 w 29"/>
                <a:gd name="T71" fmla="*/ 48 h 63"/>
                <a:gd name="T72" fmla="*/ 19 w 29"/>
                <a:gd name="T73" fmla="*/ 48 h 63"/>
                <a:gd name="T74" fmla="*/ 17 w 29"/>
                <a:gd name="T75" fmla="*/ 46 h 63"/>
                <a:gd name="T76" fmla="*/ 19 w 29"/>
                <a:gd name="T77" fmla="*/ 44 h 63"/>
                <a:gd name="T78" fmla="*/ 29 w 29"/>
                <a:gd name="T79" fmla="*/ 44 h 63"/>
                <a:gd name="T80" fmla="*/ 29 w 29"/>
                <a:gd name="T81" fmla="*/ 41 h 63"/>
                <a:gd name="T82" fmla="*/ 19 w 29"/>
                <a:gd name="T83" fmla="*/ 41 h 63"/>
                <a:gd name="T84" fmla="*/ 17 w 29"/>
                <a:gd name="T85" fmla="*/ 39 h 63"/>
                <a:gd name="T86" fmla="*/ 19 w 29"/>
                <a:gd name="T87" fmla="*/ 36 h 63"/>
                <a:gd name="T88" fmla="*/ 29 w 29"/>
                <a:gd name="T89" fmla="*/ 36 h 63"/>
                <a:gd name="T90" fmla="*/ 29 w 29"/>
                <a:gd name="T91" fmla="*/ 33 h 63"/>
                <a:gd name="T92" fmla="*/ 19 w 29"/>
                <a:gd name="T93" fmla="*/ 33 h 63"/>
                <a:gd name="T94" fmla="*/ 17 w 29"/>
                <a:gd name="T95" fmla="*/ 31 h 63"/>
                <a:gd name="T96" fmla="*/ 19 w 29"/>
                <a:gd name="T97" fmla="*/ 29 h 63"/>
                <a:gd name="T98" fmla="*/ 29 w 29"/>
                <a:gd name="T99" fmla="*/ 29 h 63"/>
                <a:gd name="T100" fmla="*/ 29 w 29"/>
                <a:gd name="T101" fmla="*/ 26 h 63"/>
                <a:gd name="T102" fmla="*/ 19 w 29"/>
                <a:gd name="T103" fmla="*/ 26 h 63"/>
                <a:gd name="T104" fmla="*/ 17 w 29"/>
                <a:gd name="T105" fmla="*/ 24 h 63"/>
                <a:gd name="T106" fmla="*/ 19 w 29"/>
                <a:gd name="T107" fmla="*/ 21 h 63"/>
                <a:gd name="T108" fmla="*/ 29 w 29"/>
                <a:gd name="T109" fmla="*/ 21 h 63"/>
                <a:gd name="T110" fmla="*/ 29 w 29"/>
                <a:gd name="T111" fmla="*/ 18 h 63"/>
                <a:gd name="T112" fmla="*/ 19 w 29"/>
                <a:gd name="T113" fmla="*/ 18 h 63"/>
                <a:gd name="T114" fmla="*/ 17 w 29"/>
                <a:gd name="T115" fmla="*/ 1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" h="63">
                  <a:moveTo>
                    <a:pt x="0" y="14"/>
                  </a:moveTo>
                  <a:cubicBezTo>
                    <a:pt x="10" y="14"/>
                    <a:pt x="10" y="14"/>
                    <a:pt x="10" y="14"/>
                  </a:cubicBezTo>
                  <a:cubicBezTo>
                    <a:pt x="11" y="14"/>
                    <a:pt x="12" y="15"/>
                    <a:pt x="12" y="16"/>
                  </a:cubicBezTo>
                  <a:cubicBezTo>
                    <a:pt x="12" y="17"/>
                    <a:pt x="11" y="18"/>
                    <a:pt x="1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1"/>
                    <a:pt x="12" y="22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1" y="29"/>
                    <a:pt x="12" y="30"/>
                    <a:pt x="12" y="31"/>
                  </a:cubicBezTo>
                  <a:cubicBezTo>
                    <a:pt x="12" y="32"/>
                    <a:pt x="11" y="33"/>
                    <a:pt x="1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1" y="36"/>
                    <a:pt x="12" y="37"/>
                    <a:pt x="12" y="39"/>
                  </a:cubicBezTo>
                  <a:cubicBezTo>
                    <a:pt x="12" y="40"/>
                    <a:pt x="11" y="41"/>
                    <a:pt x="1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" y="44"/>
                    <a:pt x="12" y="45"/>
                    <a:pt x="12" y="46"/>
                  </a:cubicBezTo>
                  <a:cubicBezTo>
                    <a:pt x="12" y="47"/>
                    <a:pt x="11" y="48"/>
                    <a:pt x="1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7"/>
                    <a:pt x="7" y="63"/>
                    <a:pt x="14" y="63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7" y="0"/>
                    <a:pt x="0" y="6"/>
                    <a:pt x="0" y="14"/>
                  </a:cubicBezTo>
                  <a:close/>
                  <a:moveTo>
                    <a:pt x="17" y="16"/>
                  </a:moveTo>
                  <a:cubicBezTo>
                    <a:pt x="17" y="15"/>
                    <a:pt x="18" y="14"/>
                    <a:pt x="1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6"/>
                    <a:pt x="23" y="0"/>
                    <a:pt x="15" y="0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23" y="63"/>
                    <a:pt x="29" y="57"/>
                    <a:pt x="29" y="49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8" y="48"/>
                    <a:pt x="17" y="47"/>
                    <a:pt x="17" y="46"/>
                  </a:cubicBezTo>
                  <a:cubicBezTo>
                    <a:pt x="17" y="45"/>
                    <a:pt x="18" y="44"/>
                    <a:pt x="1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8" y="41"/>
                    <a:pt x="17" y="40"/>
                    <a:pt x="17" y="39"/>
                  </a:cubicBezTo>
                  <a:cubicBezTo>
                    <a:pt x="17" y="37"/>
                    <a:pt x="18" y="36"/>
                    <a:pt x="19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8" y="33"/>
                    <a:pt x="17" y="32"/>
                    <a:pt x="17" y="31"/>
                  </a:cubicBezTo>
                  <a:cubicBezTo>
                    <a:pt x="17" y="30"/>
                    <a:pt x="18" y="29"/>
                    <a:pt x="1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8" y="26"/>
                    <a:pt x="17" y="25"/>
                    <a:pt x="17" y="24"/>
                  </a:cubicBezTo>
                  <a:cubicBezTo>
                    <a:pt x="17" y="22"/>
                    <a:pt x="18" y="21"/>
                    <a:pt x="1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8" y="18"/>
                    <a:pt x="17" y="17"/>
                    <a:pt x="17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245"/>
            <p:cNvSpPr>
              <a:spLocks noEditPoints="1"/>
            </p:cNvSpPr>
            <p:nvPr/>
          </p:nvSpPr>
          <p:spPr bwMode="auto">
            <a:xfrm>
              <a:off x="9474745" y="4268077"/>
              <a:ext cx="341312" cy="209138"/>
            </a:xfrm>
            <a:custGeom>
              <a:avLst/>
              <a:gdLst>
                <a:gd name="T0" fmla="*/ 81 w 86"/>
                <a:gd name="T1" fmla="*/ 43 h 53"/>
                <a:gd name="T2" fmla="*/ 80 w 86"/>
                <a:gd name="T3" fmla="*/ 43 h 53"/>
                <a:gd name="T4" fmla="*/ 80 w 86"/>
                <a:gd name="T5" fmla="*/ 2 h 53"/>
                <a:gd name="T6" fmla="*/ 79 w 86"/>
                <a:gd name="T7" fmla="*/ 0 h 53"/>
                <a:gd name="T8" fmla="*/ 78 w 86"/>
                <a:gd name="T9" fmla="*/ 0 h 53"/>
                <a:gd name="T10" fmla="*/ 8 w 86"/>
                <a:gd name="T11" fmla="*/ 0 h 53"/>
                <a:gd name="T12" fmla="*/ 6 w 86"/>
                <a:gd name="T13" fmla="*/ 0 h 53"/>
                <a:gd name="T14" fmla="*/ 6 w 86"/>
                <a:gd name="T15" fmla="*/ 2 h 53"/>
                <a:gd name="T16" fmla="*/ 6 w 86"/>
                <a:gd name="T17" fmla="*/ 43 h 53"/>
                <a:gd name="T18" fmla="*/ 5 w 86"/>
                <a:gd name="T19" fmla="*/ 43 h 53"/>
                <a:gd name="T20" fmla="*/ 0 w 86"/>
                <a:gd name="T21" fmla="*/ 48 h 53"/>
                <a:gd name="T22" fmla="*/ 5 w 86"/>
                <a:gd name="T23" fmla="*/ 53 h 53"/>
                <a:gd name="T24" fmla="*/ 81 w 86"/>
                <a:gd name="T25" fmla="*/ 53 h 53"/>
                <a:gd name="T26" fmla="*/ 86 w 86"/>
                <a:gd name="T27" fmla="*/ 48 h 53"/>
                <a:gd name="T28" fmla="*/ 81 w 86"/>
                <a:gd name="T29" fmla="*/ 43 h 53"/>
                <a:gd name="T30" fmla="*/ 58 w 86"/>
                <a:gd name="T31" fmla="*/ 49 h 53"/>
                <a:gd name="T32" fmla="*/ 57 w 86"/>
                <a:gd name="T33" fmla="*/ 50 h 53"/>
                <a:gd name="T34" fmla="*/ 29 w 86"/>
                <a:gd name="T35" fmla="*/ 50 h 53"/>
                <a:gd name="T36" fmla="*/ 28 w 86"/>
                <a:gd name="T37" fmla="*/ 49 h 53"/>
                <a:gd name="T38" fmla="*/ 28 w 86"/>
                <a:gd name="T39" fmla="*/ 45 h 53"/>
                <a:gd name="T40" fmla="*/ 29 w 86"/>
                <a:gd name="T41" fmla="*/ 45 h 53"/>
                <a:gd name="T42" fmla="*/ 57 w 86"/>
                <a:gd name="T43" fmla="*/ 45 h 53"/>
                <a:gd name="T44" fmla="*/ 58 w 86"/>
                <a:gd name="T45" fmla="*/ 45 h 53"/>
                <a:gd name="T46" fmla="*/ 58 w 86"/>
                <a:gd name="T47" fmla="*/ 49 h 53"/>
                <a:gd name="T48" fmla="*/ 77 w 86"/>
                <a:gd name="T49" fmla="*/ 43 h 53"/>
                <a:gd name="T50" fmla="*/ 9 w 86"/>
                <a:gd name="T51" fmla="*/ 43 h 53"/>
                <a:gd name="T52" fmla="*/ 9 w 86"/>
                <a:gd name="T53" fmla="*/ 3 h 53"/>
                <a:gd name="T54" fmla="*/ 77 w 86"/>
                <a:gd name="T55" fmla="*/ 3 h 53"/>
                <a:gd name="T56" fmla="*/ 77 w 86"/>
                <a:gd name="T57" fmla="*/ 4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6" h="53">
                  <a:moveTo>
                    <a:pt x="81" y="43"/>
                  </a:moveTo>
                  <a:cubicBezTo>
                    <a:pt x="80" y="43"/>
                    <a:pt x="80" y="43"/>
                    <a:pt x="80" y="43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0" y="1"/>
                    <a:pt x="79" y="0"/>
                  </a:cubicBezTo>
                  <a:cubicBezTo>
                    <a:pt x="79" y="0"/>
                    <a:pt x="78" y="0"/>
                    <a:pt x="7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3"/>
                    <a:pt x="0" y="45"/>
                    <a:pt x="0" y="48"/>
                  </a:cubicBezTo>
                  <a:cubicBezTo>
                    <a:pt x="0" y="50"/>
                    <a:pt x="2" y="53"/>
                    <a:pt x="5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4" y="53"/>
                    <a:pt x="86" y="50"/>
                    <a:pt x="86" y="48"/>
                  </a:cubicBezTo>
                  <a:cubicBezTo>
                    <a:pt x="86" y="45"/>
                    <a:pt x="84" y="43"/>
                    <a:pt x="81" y="43"/>
                  </a:cubicBezTo>
                  <a:close/>
                  <a:moveTo>
                    <a:pt x="58" y="49"/>
                  </a:moveTo>
                  <a:cubicBezTo>
                    <a:pt x="58" y="49"/>
                    <a:pt x="57" y="50"/>
                    <a:pt x="57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8" y="50"/>
                    <a:pt x="28" y="49"/>
                    <a:pt x="28" y="49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5"/>
                    <a:pt x="28" y="45"/>
                    <a:pt x="29" y="45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5"/>
                    <a:pt x="58" y="45"/>
                    <a:pt x="58" y="45"/>
                  </a:cubicBezTo>
                  <a:lnTo>
                    <a:pt x="58" y="49"/>
                  </a:lnTo>
                  <a:close/>
                  <a:moveTo>
                    <a:pt x="77" y="43"/>
                  </a:moveTo>
                  <a:cubicBezTo>
                    <a:pt x="9" y="43"/>
                    <a:pt x="9" y="43"/>
                    <a:pt x="9" y="4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7" y="3"/>
                    <a:pt x="77" y="3"/>
                    <a:pt x="77" y="3"/>
                  </a:cubicBezTo>
                  <a:lnTo>
                    <a:pt x="77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Freeform 246"/>
            <p:cNvSpPr/>
            <p:nvPr/>
          </p:nvSpPr>
          <p:spPr bwMode="auto">
            <a:xfrm>
              <a:off x="9566766" y="4303212"/>
              <a:ext cx="30116" cy="110425"/>
            </a:xfrm>
            <a:custGeom>
              <a:avLst/>
              <a:gdLst>
                <a:gd name="T0" fmla="*/ 5 w 8"/>
                <a:gd name="T1" fmla="*/ 0 h 28"/>
                <a:gd name="T2" fmla="*/ 0 w 8"/>
                <a:gd name="T3" fmla="*/ 13 h 28"/>
                <a:gd name="T4" fmla="*/ 6 w 8"/>
                <a:gd name="T5" fmla="*/ 27 h 28"/>
                <a:gd name="T6" fmla="*/ 7 w 8"/>
                <a:gd name="T7" fmla="*/ 27 h 28"/>
                <a:gd name="T8" fmla="*/ 7 w 8"/>
                <a:gd name="T9" fmla="*/ 26 h 28"/>
                <a:gd name="T10" fmla="*/ 2 w 8"/>
                <a:gd name="T11" fmla="*/ 13 h 28"/>
                <a:gd name="T12" fmla="*/ 7 w 8"/>
                <a:gd name="T13" fmla="*/ 2 h 28"/>
                <a:gd name="T14" fmla="*/ 7 w 8"/>
                <a:gd name="T15" fmla="*/ 0 h 28"/>
                <a:gd name="T16" fmla="*/ 5 w 8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28">
                  <a:moveTo>
                    <a:pt x="5" y="0"/>
                  </a:moveTo>
                  <a:cubicBezTo>
                    <a:pt x="1" y="4"/>
                    <a:pt x="0" y="8"/>
                    <a:pt x="0" y="13"/>
                  </a:cubicBezTo>
                  <a:cubicBezTo>
                    <a:pt x="0" y="18"/>
                    <a:pt x="2" y="23"/>
                    <a:pt x="6" y="27"/>
                  </a:cubicBezTo>
                  <a:cubicBezTo>
                    <a:pt x="6" y="28"/>
                    <a:pt x="7" y="28"/>
                    <a:pt x="7" y="27"/>
                  </a:cubicBezTo>
                  <a:cubicBezTo>
                    <a:pt x="8" y="27"/>
                    <a:pt x="8" y="26"/>
                    <a:pt x="7" y="26"/>
                  </a:cubicBezTo>
                  <a:cubicBezTo>
                    <a:pt x="4" y="22"/>
                    <a:pt x="2" y="17"/>
                    <a:pt x="2" y="13"/>
                  </a:cubicBezTo>
                  <a:cubicBezTo>
                    <a:pt x="2" y="9"/>
                    <a:pt x="4" y="5"/>
                    <a:pt x="7" y="2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Freeform 247"/>
            <p:cNvSpPr/>
            <p:nvPr/>
          </p:nvSpPr>
          <p:spPr bwMode="auto">
            <a:xfrm>
              <a:off x="9593535" y="4311577"/>
              <a:ext cx="28443" cy="95367"/>
            </a:xfrm>
            <a:custGeom>
              <a:avLst/>
              <a:gdLst>
                <a:gd name="T0" fmla="*/ 4 w 7"/>
                <a:gd name="T1" fmla="*/ 0 h 24"/>
                <a:gd name="T2" fmla="*/ 0 w 7"/>
                <a:gd name="T3" fmla="*/ 11 h 24"/>
                <a:gd name="T4" fmla="*/ 5 w 7"/>
                <a:gd name="T5" fmla="*/ 23 h 24"/>
                <a:gd name="T6" fmla="*/ 7 w 7"/>
                <a:gd name="T7" fmla="*/ 23 h 24"/>
                <a:gd name="T8" fmla="*/ 7 w 7"/>
                <a:gd name="T9" fmla="*/ 22 h 24"/>
                <a:gd name="T10" fmla="*/ 2 w 7"/>
                <a:gd name="T11" fmla="*/ 11 h 24"/>
                <a:gd name="T12" fmla="*/ 6 w 7"/>
                <a:gd name="T13" fmla="*/ 2 h 24"/>
                <a:gd name="T14" fmla="*/ 6 w 7"/>
                <a:gd name="T15" fmla="*/ 0 h 24"/>
                <a:gd name="T16" fmla="*/ 4 w 7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24">
                  <a:moveTo>
                    <a:pt x="4" y="0"/>
                  </a:moveTo>
                  <a:cubicBezTo>
                    <a:pt x="1" y="3"/>
                    <a:pt x="0" y="7"/>
                    <a:pt x="0" y="11"/>
                  </a:cubicBezTo>
                  <a:cubicBezTo>
                    <a:pt x="0" y="15"/>
                    <a:pt x="2" y="20"/>
                    <a:pt x="5" y="23"/>
                  </a:cubicBezTo>
                  <a:cubicBezTo>
                    <a:pt x="6" y="24"/>
                    <a:pt x="6" y="24"/>
                    <a:pt x="7" y="23"/>
                  </a:cubicBezTo>
                  <a:cubicBezTo>
                    <a:pt x="7" y="23"/>
                    <a:pt x="7" y="22"/>
                    <a:pt x="7" y="22"/>
                  </a:cubicBezTo>
                  <a:cubicBezTo>
                    <a:pt x="4" y="19"/>
                    <a:pt x="2" y="15"/>
                    <a:pt x="2" y="11"/>
                  </a:cubicBezTo>
                  <a:cubicBezTo>
                    <a:pt x="2" y="8"/>
                    <a:pt x="4" y="4"/>
                    <a:pt x="6" y="2"/>
                  </a:cubicBezTo>
                  <a:cubicBezTo>
                    <a:pt x="6" y="1"/>
                    <a:pt x="6" y="1"/>
                    <a:pt x="6" y="0"/>
                  </a:cubicBezTo>
                  <a:cubicBezTo>
                    <a:pt x="6" y="0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248"/>
            <p:cNvSpPr/>
            <p:nvPr/>
          </p:nvSpPr>
          <p:spPr bwMode="auto">
            <a:xfrm>
              <a:off x="9621977" y="4319943"/>
              <a:ext cx="26770" cy="78636"/>
            </a:xfrm>
            <a:custGeom>
              <a:avLst/>
              <a:gdLst>
                <a:gd name="T0" fmla="*/ 4 w 7"/>
                <a:gd name="T1" fmla="*/ 0 h 20"/>
                <a:gd name="T2" fmla="*/ 0 w 7"/>
                <a:gd name="T3" fmla="*/ 9 h 20"/>
                <a:gd name="T4" fmla="*/ 4 w 7"/>
                <a:gd name="T5" fmla="*/ 19 h 20"/>
                <a:gd name="T6" fmla="*/ 6 w 7"/>
                <a:gd name="T7" fmla="*/ 19 h 20"/>
                <a:gd name="T8" fmla="*/ 6 w 7"/>
                <a:gd name="T9" fmla="*/ 17 h 20"/>
                <a:gd name="T10" fmla="*/ 3 w 7"/>
                <a:gd name="T11" fmla="*/ 9 h 20"/>
                <a:gd name="T12" fmla="*/ 5 w 7"/>
                <a:gd name="T13" fmla="*/ 2 h 20"/>
                <a:gd name="T14" fmla="*/ 5 w 7"/>
                <a:gd name="T15" fmla="*/ 0 h 20"/>
                <a:gd name="T16" fmla="*/ 4 w 7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20">
                  <a:moveTo>
                    <a:pt x="4" y="0"/>
                  </a:moveTo>
                  <a:cubicBezTo>
                    <a:pt x="1" y="3"/>
                    <a:pt x="0" y="6"/>
                    <a:pt x="0" y="9"/>
                  </a:cubicBezTo>
                  <a:cubicBezTo>
                    <a:pt x="0" y="13"/>
                    <a:pt x="2" y="16"/>
                    <a:pt x="4" y="19"/>
                  </a:cubicBezTo>
                  <a:cubicBezTo>
                    <a:pt x="5" y="20"/>
                    <a:pt x="6" y="20"/>
                    <a:pt x="6" y="19"/>
                  </a:cubicBezTo>
                  <a:cubicBezTo>
                    <a:pt x="7" y="19"/>
                    <a:pt x="7" y="18"/>
                    <a:pt x="6" y="17"/>
                  </a:cubicBezTo>
                  <a:cubicBezTo>
                    <a:pt x="4" y="15"/>
                    <a:pt x="3" y="12"/>
                    <a:pt x="3" y="9"/>
                  </a:cubicBezTo>
                  <a:cubicBezTo>
                    <a:pt x="3" y="7"/>
                    <a:pt x="4" y="4"/>
                    <a:pt x="5" y="2"/>
                  </a:cubicBezTo>
                  <a:cubicBezTo>
                    <a:pt x="6" y="2"/>
                    <a:pt x="6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Oval 249"/>
            <p:cNvSpPr>
              <a:spLocks noChangeArrowheads="1"/>
            </p:cNvSpPr>
            <p:nvPr/>
          </p:nvSpPr>
          <p:spPr bwMode="auto">
            <a:xfrm>
              <a:off x="9648747" y="4343367"/>
              <a:ext cx="36808" cy="31789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250"/>
            <p:cNvSpPr/>
            <p:nvPr/>
          </p:nvSpPr>
          <p:spPr bwMode="auto">
            <a:xfrm>
              <a:off x="10425065" y="4232942"/>
              <a:ext cx="240926" cy="252639"/>
            </a:xfrm>
            <a:custGeom>
              <a:avLst/>
              <a:gdLst>
                <a:gd name="T0" fmla="*/ 43 w 61"/>
                <a:gd name="T1" fmla="*/ 16 h 64"/>
                <a:gd name="T2" fmla="*/ 44 w 61"/>
                <a:gd name="T3" fmla="*/ 21 h 64"/>
                <a:gd name="T4" fmla="*/ 45 w 61"/>
                <a:gd name="T5" fmla="*/ 21 h 64"/>
                <a:gd name="T6" fmla="*/ 55 w 61"/>
                <a:gd name="T7" fmla="*/ 23 h 64"/>
                <a:gd name="T8" fmla="*/ 56 w 61"/>
                <a:gd name="T9" fmla="*/ 23 h 64"/>
                <a:gd name="T10" fmla="*/ 61 w 61"/>
                <a:gd name="T11" fmla="*/ 19 h 64"/>
                <a:gd name="T12" fmla="*/ 61 w 61"/>
                <a:gd name="T13" fmla="*/ 18 h 64"/>
                <a:gd name="T14" fmla="*/ 60 w 61"/>
                <a:gd name="T15" fmla="*/ 8 h 64"/>
                <a:gd name="T16" fmla="*/ 60 w 61"/>
                <a:gd name="T17" fmla="*/ 6 h 64"/>
                <a:gd name="T18" fmla="*/ 56 w 61"/>
                <a:gd name="T19" fmla="*/ 5 h 64"/>
                <a:gd name="T20" fmla="*/ 53 w 61"/>
                <a:gd name="T21" fmla="*/ 7 h 64"/>
                <a:gd name="T22" fmla="*/ 53 w 61"/>
                <a:gd name="T23" fmla="*/ 8 h 64"/>
                <a:gd name="T24" fmla="*/ 32 w 61"/>
                <a:gd name="T25" fmla="*/ 0 h 64"/>
                <a:gd name="T26" fmla="*/ 0 w 61"/>
                <a:gd name="T27" fmla="*/ 32 h 64"/>
                <a:gd name="T28" fmla="*/ 32 w 61"/>
                <a:gd name="T29" fmla="*/ 64 h 64"/>
                <a:gd name="T30" fmla="*/ 59 w 61"/>
                <a:gd name="T31" fmla="*/ 50 h 64"/>
                <a:gd name="T32" fmla="*/ 57 w 61"/>
                <a:gd name="T33" fmla="*/ 44 h 64"/>
                <a:gd name="T34" fmla="*/ 52 w 61"/>
                <a:gd name="T35" fmla="*/ 45 h 64"/>
                <a:gd name="T36" fmla="*/ 32 w 61"/>
                <a:gd name="T37" fmla="*/ 56 h 64"/>
                <a:gd name="T38" fmla="*/ 8 w 61"/>
                <a:gd name="T39" fmla="*/ 32 h 64"/>
                <a:gd name="T40" fmla="*/ 32 w 61"/>
                <a:gd name="T41" fmla="*/ 9 h 64"/>
                <a:gd name="T42" fmla="*/ 46 w 61"/>
                <a:gd name="T43" fmla="*/ 13 h 64"/>
                <a:gd name="T44" fmla="*/ 45 w 61"/>
                <a:gd name="T45" fmla="*/ 14 h 64"/>
                <a:gd name="T46" fmla="*/ 43 w 61"/>
                <a:gd name="T47" fmla="*/ 1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1" h="64">
                  <a:moveTo>
                    <a:pt x="43" y="16"/>
                  </a:moveTo>
                  <a:cubicBezTo>
                    <a:pt x="41" y="18"/>
                    <a:pt x="41" y="20"/>
                    <a:pt x="44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8" y="22"/>
                    <a:pt x="52" y="22"/>
                    <a:pt x="55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9" y="24"/>
                    <a:pt x="61" y="22"/>
                    <a:pt x="61" y="19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5"/>
                    <a:pt x="61" y="10"/>
                    <a:pt x="60" y="8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3"/>
                    <a:pt x="58" y="3"/>
                    <a:pt x="56" y="5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47" y="3"/>
                    <a:pt x="40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43" y="64"/>
                    <a:pt x="53" y="59"/>
                    <a:pt x="59" y="50"/>
                  </a:cubicBezTo>
                  <a:cubicBezTo>
                    <a:pt x="60" y="48"/>
                    <a:pt x="59" y="45"/>
                    <a:pt x="57" y="44"/>
                  </a:cubicBezTo>
                  <a:cubicBezTo>
                    <a:pt x="55" y="43"/>
                    <a:pt x="53" y="43"/>
                    <a:pt x="52" y="45"/>
                  </a:cubicBezTo>
                  <a:cubicBezTo>
                    <a:pt x="47" y="51"/>
                    <a:pt x="40" y="56"/>
                    <a:pt x="32" y="56"/>
                  </a:cubicBezTo>
                  <a:cubicBezTo>
                    <a:pt x="19" y="56"/>
                    <a:pt x="8" y="45"/>
                    <a:pt x="8" y="32"/>
                  </a:cubicBezTo>
                  <a:cubicBezTo>
                    <a:pt x="8" y="19"/>
                    <a:pt x="19" y="9"/>
                    <a:pt x="32" y="9"/>
                  </a:cubicBezTo>
                  <a:cubicBezTo>
                    <a:pt x="37" y="9"/>
                    <a:pt x="42" y="10"/>
                    <a:pt x="46" y="13"/>
                  </a:cubicBezTo>
                  <a:cubicBezTo>
                    <a:pt x="45" y="14"/>
                    <a:pt x="45" y="14"/>
                    <a:pt x="45" y="14"/>
                  </a:cubicBezTo>
                  <a:lnTo>
                    <a:pt x="43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Freeform 251"/>
            <p:cNvSpPr>
              <a:spLocks noEditPoints="1"/>
            </p:cNvSpPr>
            <p:nvPr/>
          </p:nvSpPr>
          <p:spPr bwMode="auto">
            <a:xfrm>
              <a:off x="9958271" y="4192788"/>
              <a:ext cx="133848" cy="142214"/>
            </a:xfrm>
            <a:custGeom>
              <a:avLst/>
              <a:gdLst>
                <a:gd name="T0" fmla="*/ 33 w 34"/>
                <a:gd name="T1" fmla="*/ 1 h 36"/>
                <a:gd name="T2" fmla="*/ 30 w 34"/>
                <a:gd name="T3" fmla="*/ 0 h 36"/>
                <a:gd name="T4" fmla="*/ 4 w 34"/>
                <a:gd name="T5" fmla="*/ 0 h 36"/>
                <a:gd name="T6" fmla="*/ 2 w 34"/>
                <a:gd name="T7" fmla="*/ 1 h 36"/>
                <a:gd name="T8" fmla="*/ 0 w 34"/>
                <a:gd name="T9" fmla="*/ 3 h 36"/>
                <a:gd name="T10" fmla="*/ 0 w 34"/>
                <a:gd name="T11" fmla="*/ 24 h 36"/>
                <a:gd name="T12" fmla="*/ 2 w 34"/>
                <a:gd name="T13" fmla="*/ 26 h 36"/>
                <a:gd name="T14" fmla="*/ 4 w 34"/>
                <a:gd name="T15" fmla="*/ 27 h 36"/>
                <a:gd name="T16" fmla="*/ 30 w 34"/>
                <a:gd name="T17" fmla="*/ 27 h 36"/>
                <a:gd name="T18" fmla="*/ 33 w 34"/>
                <a:gd name="T19" fmla="*/ 26 h 36"/>
                <a:gd name="T20" fmla="*/ 34 w 34"/>
                <a:gd name="T21" fmla="*/ 24 h 36"/>
                <a:gd name="T22" fmla="*/ 34 w 34"/>
                <a:gd name="T23" fmla="*/ 3 h 36"/>
                <a:gd name="T24" fmla="*/ 33 w 34"/>
                <a:gd name="T25" fmla="*/ 1 h 36"/>
                <a:gd name="T26" fmla="*/ 32 w 34"/>
                <a:gd name="T27" fmla="*/ 24 h 36"/>
                <a:gd name="T28" fmla="*/ 32 w 34"/>
                <a:gd name="T29" fmla="*/ 25 h 36"/>
                <a:gd name="T30" fmla="*/ 30 w 34"/>
                <a:gd name="T31" fmla="*/ 26 h 36"/>
                <a:gd name="T32" fmla="*/ 4 w 34"/>
                <a:gd name="T33" fmla="*/ 26 h 36"/>
                <a:gd name="T34" fmla="*/ 3 w 34"/>
                <a:gd name="T35" fmla="*/ 25 h 36"/>
                <a:gd name="T36" fmla="*/ 2 w 34"/>
                <a:gd name="T37" fmla="*/ 24 h 36"/>
                <a:gd name="T38" fmla="*/ 2 w 34"/>
                <a:gd name="T39" fmla="*/ 3 h 36"/>
                <a:gd name="T40" fmla="*/ 3 w 34"/>
                <a:gd name="T41" fmla="*/ 2 h 36"/>
                <a:gd name="T42" fmla="*/ 4 w 34"/>
                <a:gd name="T43" fmla="*/ 1 h 36"/>
                <a:gd name="T44" fmla="*/ 30 w 34"/>
                <a:gd name="T45" fmla="*/ 1 h 36"/>
                <a:gd name="T46" fmla="*/ 32 w 34"/>
                <a:gd name="T47" fmla="*/ 2 h 36"/>
                <a:gd name="T48" fmla="*/ 32 w 34"/>
                <a:gd name="T49" fmla="*/ 3 h 36"/>
                <a:gd name="T50" fmla="*/ 32 w 34"/>
                <a:gd name="T51" fmla="*/ 24 h 36"/>
                <a:gd name="T52" fmla="*/ 33 w 34"/>
                <a:gd name="T53" fmla="*/ 28 h 36"/>
                <a:gd name="T54" fmla="*/ 2 w 34"/>
                <a:gd name="T55" fmla="*/ 28 h 36"/>
                <a:gd name="T56" fmla="*/ 1 w 34"/>
                <a:gd name="T57" fmla="*/ 28 h 36"/>
                <a:gd name="T58" fmla="*/ 1 w 34"/>
                <a:gd name="T59" fmla="*/ 29 h 36"/>
                <a:gd name="T60" fmla="*/ 1 w 34"/>
                <a:gd name="T61" fmla="*/ 35 h 36"/>
                <a:gd name="T62" fmla="*/ 1 w 34"/>
                <a:gd name="T63" fmla="*/ 36 h 36"/>
                <a:gd name="T64" fmla="*/ 2 w 34"/>
                <a:gd name="T65" fmla="*/ 36 h 36"/>
                <a:gd name="T66" fmla="*/ 33 w 34"/>
                <a:gd name="T67" fmla="*/ 36 h 36"/>
                <a:gd name="T68" fmla="*/ 33 w 34"/>
                <a:gd name="T69" fmla="*/ 36 h 36"/>
                <a:gd name="T70" fmla="*/ 34 w 34"/>
                <a:gd name="T71" fmla="*/ 35 h 36"/>
                <a:gd name="T72" fmla="*/ 34 w 34"/>
                <a:gd name="T73" fmla="*/ 29 h 36"/>
                <a:gd name="T74" fmla="*/ 33 w 34"/>
                <a:gd name="T75" fmla="*/ 28 h 36"/>
                <a:gd name="T76" fmla="*/ 32 w 34"/>
                <a:gd name="T77" fmla="*/ 34 h 36"/>
                <a:gd name="T78" fmla="*/ 3 w 34"/>
                <a:gd name="T79" fmla="*/ 34 h 36"/>
                <a:gd name="T80" fmla="*/ 3 w 34"/>
                <a:gd name="T81" fmla="*/ 30 h 36"/>
                <a:gd name="T82" fmla="*/ 32 w 34"/>
                <a:gd name="T83" fmla="*/ 30 h 36"/>
                <a:gd name="T84" fmla="*/ 32 w 34"/>
                <a:gd name="T85" fmla="*/ 34 h 36"/>
                <a:gd name="T86" fmla="*/ 4 w 34"/>
                <a:gd name="T87" fmla="*/ 34 h 36"/>
                <a:gd name="T88" fmla="*/ 19 w 34"/>
                <a:gd name="T89" fmla="*/ 34 h 36"/>
                <a:gd name="T90" fmla="*/ 20 w 34"/>
                <a:gd name="T91" fmla="*/ 33 h 36"/>
                <a:gd name="T92" fmla="*/ 20 w 34"/>
                <a:gd name="T93" fmla="*/ 33 h 36"/>
                <a:gd name="T94" fmla="*/ 20 w 34"/>
                <a:gd name="T95" fmla="*/ 32 h 36"/>
                <a:gd name="T96" fmla="*/ 20 w 34"/>
                <a:gd name="T97" fmla="*/ 31 h 36"/>
                <a:gd name="T98" fmla="*/ 19 w 34"/>
                <a:gd name="T99" fmla="*/ 31 h 36"/>
                <a:gd name="T100" fmla="*/ 4 w 34"/>
                <a:gd name="T101" fmla="*/ 31 h 36"/>
                <a:gd name="T102" fmla="*/ 4 w 34"/>
                <a:gd name="T103" fmla="*/ 31 h 36"/>
                <a:gd name="T104" fmla="*/ 3 w 34"/>
                <a:gd name="T105" fmla="*/ 32 h 36"/>
                <a:gd name="T106" fmla="*/ 3 w 34"/>
                <a:gd name="T107" fmla="*/ 33 h 36"/>
                <a:gd name="T108" fmla="*/ 4 w 34"/>
                <a:gd name="T109" fmla="*/ 33 h 36"/>
                <a:gd name="T110" fmla="*/ 4 w 34"/>
                <a:gd name="T111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" h="36">
                  <a:moveTo>
                    <a:pt x="33" y="1"/>
                  </a:moveTo>
                  <a:cubicBezTo>
                    <a:pt x="32" y="0"/>
                    <a:pt x="31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2" y="27"/>
                    <a:pt x="3" y="27"/>
                    <a:pt x="4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1" y="27"/>
                    <a:pt x="32" y="27"/>
                    <a:pt x="33" y="26"/>
                  </a:cubicBezTo>
                  <a:cubicBezTo>
                    <a:pt x="34" y="26"/>
                    <a:pt x="34" y="25"/>
                    <a:pt x="34" y="24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2"/>
                    <a:pt x="34" y="1"/>
                    <a:pt x="33" y="1"/>
                  </a:cubicBezTo>
                  <a:close/>
                  <a:moveTo>
                    <a:pt x="32" y="24"/>
                  </a:moveTo>
                  <a:cubicBezTo>
                    <a:pt x="32" y="24"/>
                    <a:pt x="32" y="25"/>
                    <a:pt x="32" y="25"/>
                  </a:cubicBezTo>
                  <a:cubicBezTo>
                    <a:pt x="31" y="25"/>
                    <a:pt x="31" y="26"/>
                    <a:pt x="30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3" y="25"/>
                    <a:pt x="3" y="25"/>
                  </a:cubicBezTo>
                  <a:cubicBezTo>
                    <a:pt x="2" y="25"/>
                    <a:pt x="2" y="24"/>
                    <a:pt x="2" y="2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2"/>
                    <a:pt x="3" y="2"/>
                  </a:cubicBezTo>
                  <a:cubicBezTo>
                    <a:pt x="3" y="2"/>
                    <a:pt x="4" y="1"/>
                    <a:pt x="4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2"/>
                    <a:pt x="32" y="2"/>
                  </a:cubicBezTo>
                  <a:cubicBezTo>
                    <a:pt x="32" y="2"/>
                    <a:pt x="32" y="3"/>
                    <a:pt x="32" y="3"/>
                  </a:cubicBezTo>
                  <a:lnTo>
                    <a:pt x="32" y="24"/>
                  </a:lnTo>
                  <a:close/>
                  <a:moveTo>
                    <a:pt x="33" y="28"/>
                  </a:moveTo>
                  <a:cubicBezTo>
                    <a:pt x="2" y="28"/>
                    <a:pt x="2" y="28"/>
                    <a:pt x="2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3" y="28"/>
                    <a:pt x="33" y="28"/>
                    <a:pt x="33" y="28"/>
                  </a:cubicBezTo>
                  <a:close/>
                  <a:moveTo>
                    <a:pt x="32" y="34"/>
                  </a:moveTo>
                  <a:cubicBezTo>
                    <a:pt x="3" y="34"/>
                    <a:pt x="3" y="34"/>
                    <a:pt x="3" y="34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2" y="30"/>
                    <a:pt x="32" y="30"/>
                    <a:pt x="32" y="30"/>
                  </a:cubicBezTo>
                  <a:lnTo>
                    <a:pt x="32" y="34"/>
                  </a:lnTo>
                  <a:close/>
                  <a:moveTo>
                    <a:pt x="4" y="34"/>
                  </a:moveTo>
                  <a:cubicBezTo>
                    <a:pt x="19" y="34"/>
                    <a:pt x="19" y="34"/>
                    <a:pt x="19" y="34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4" y="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252"/>
            <p:cNvSpPr>
              <a:spLocks noEditPoints="1"/>
            </p:cNvSpPr>
            <p:nvPr/>
          </p:nvSpPr>
          <p:spPr bwMode="auto">
            <a:xfrm>
              <a:off x="10097138" y="4346713"/>
              <a:ext cx="133848" cy="147233"/>
            </a:xfrm>
            <a:custGeom>
              <a:avLst/>
              <a:gdLst>
                <a:gd name="T0" fmla="*/ 33 w 34"/>
                <a:gd name="T1" fmla="*/ 1 h 37"/>
                <a:gd name="T2" fmla="*/ 30 w 34"/>
                <a:gd name="T3" fmla="*/ 0 h 37"/>
                <a:gd name="T4" fmla="*/ 4 w 34"/>
                <a:gd name="T5" fmla="*/ 0 h 37"/>
                <a:gd name="T6" fmla="*/ 1 w 34"/>
                <a:gd name="T7" fmla="*/ 1 h 37"/>
                <a:gd name="T8" fmla="*/ 0 w 34"/>
                <a:gd name="T9" fmla="*/ 4 h 37"/>
                <a:gd name="T10" fmla="*/ 0 w 34"/>
                <a:gd name="T11" fmla="*/ 24 h 37"/>
                <a:gd name="T12" fmla="*/ 1 w 34"/>
                <a:gd name="T13" fmla="*/ 27 h 37"/>
                <a:gd name="T14" fmla="*/ 4 w 34"/>
                <a:gd name="T15" fmla="*/ 28 h 37"/>
                <a:gd name="T16" fmla="*/ 30 w 34"/>
                <a:gd name="T17" fmla="*/ 28 h 37"/>
                <a:gd name="T18" fmla="*/ 33 w 34"/>
                <a:gd name="T19" fmla="*/ 27 h 37"/>
                <a:gd name="T20" fmla="*/ 34 w 34"/>
                <a:gd name="T21" fmla="*/ 24 h 37"/>
                <a:gd name="T22" fmla="*/ 34 w 34"/>
                <a:gd name="T23" fmla="*/ 4 h 37"/>
                <a:gd name="T24" fmla="*/ 33 w 34"/>
                <a:gd name="T25" fmla="*/ 1 h 37"/>
                <a:gd name="T26" fmla="*/ 32 w 34"/>
                <a:gd name="T27" fmla="*/ 24 h 37"/>
                <a:gd name="T28" fmla="*/ 32 w 34"/>
                <a:gd name="T29" fmla="*/ 26 h 37"/>
                <a:gd name="T30" fmla="*/ 30 w 34"/>
                <a:gd name="T31" fmla="*/ 26 h 37"/>
                <a:gd name="T32" fmla="*/ 4 w 34"/>
                <a:gd name="T33" fmla="*/ 26 h 37"/>
                <a:gd name="T34" fmla="*/ 3 w 34"/>
                <a:gd name="T35" fmla="*/ 26 h 37"/>
                <a:gd name="T36" fmla="*/ 2 w 34"/>
                <a:gd name="T37" fmla="*/ 24 h 37"/>
                <a:gd name="T38" fmla="*/ 2 w 34"/>
                <a:gd name="T39" fmla="*/ 4 h 37"/>
                <a:gd name="T40" fmla="*/ 3 w 34"/>
                <a:gd name="T41" fmla="*/ 3 h 37"/>
                <a:gd name="T42" fmla="*/ 4 w 34"/>
                <a:gd name="T43" fmla="*/ 2 h 37"/>
                <a:gd name="T44" fmla="*/ 30 w 34"/>
                <a:gd name="T45" fmla="*/ 2 h 37"/>
                <a:gd name="T46" fmla="*/ 32 w 34"/>
                <a:gd name="T47" fmla="*/ 3 h 37"/>
                <a:gd name="T48" fmla="*/ 32 w 34"/>
                <a:gd name="T49" fmla="*/ 4 h 37"/>
                <a:gd name="T50" fmla="*/ 32 w 34"/>
                <a:gd name="T51" fmla="*/ 24 h 37"/>
                <a:gd name="T52" fmla="*/ 33 w 34"/>
                <a:gd name="T53" fmla="*/ 29 h 37"/>
                <a:gd name="T54" fmla="*/ 2 w 34"/>
                <a:gd name="T55" fmla="*/ 29 h 37"/>
                <a:gd name="T56" fmla="*/ 1 w 34"/>
                <a:gd name="T57" fmla="*/ 29 h 37"/>
                <a:gd name="T58" fmla="*/ 1 w 34"/>
                <a:gd name="T59" fmla="*/ 30 h 37"/>
                <a:gd name="T60" fmla="*/ 1 w 34"/>
                <a:gd name="T61" fmla="*/ 36 h 37"/>
                <a:gd name="T62" fmla="*/ 1 w 34"/>
                <a:gd name="T63" fmla="*/ 37 h 37"/>
                <a:gd name="T64" fmla="*/ 2 w 34"/>
                <a:gd name="T65" fmla="*/ 37 h 37"/>
                <a:gd name="T66" fmla="*/ 33 w 34"/>
                <a:gd name="T67" fmla="*/ 37 h 37"/>
                <a:gd name="T68" fmla="*/ 33 w 34"/>
                <a:gd name="T69" fmla="*/ 37 h 37"/>
                <a:gd name="T70" fmla="*/ 34 w 34"/>
                <a:gd name="T71" fmla="*/ 36 h 37"/>
                <a:gd name="T72" fmla="*/ 34 w 34"/>
                <a:gd name="T73" fmla="*/ 30 h 37"/>
                <a:gd name="T74" fmla="*/ 33 w 34"/>
                <a:gd name="T75" fmla="*/ 29 h 37"/>
                <a:gd name="T76" fmla="*/ 32 w 34"/>
                <a:gd name="T77" fmla="*/ 35 h 37"/>
                <a:gd name="T78" fmla="*/ 3 w 34"/>
                <a:gd name="T79" fmla="*/ 35 h 37"/>
                <a:gd name="T80" fmla="*/ 3 w 34"/>
                <a:gd name="T81" fmla="*/ 31 h 37"/>
                <a:gd name="T82" fmla="*/ 32 w 34"/>
                <a:gd name="T83" fmla="*/ 31 h 37"/>
                <a:gd name="T84" fmla="*/ 32 w 34"/>
                <a:gd name="T85" fmla="*/ 35 h 37"/>
                <a:gd name="T86" fmla="*/ 4 w 34"/>
                <a:gd name="T87" fmla="*/ 35 h 37"/>
                <a:gd name="T88" fmla="*/ 19 w 34"/>
                <a:gd name="T89" fmla="*/ 35 h 37"/>
                <a:gd name="T90" fmla="*/ 20 w 34"/>
                <a:gd name="T91" fmla="*/ 34 h 37"/>
                <a:gd name="T92" fmla="*/ 20 w 34"/>
                <a:gd name="T93" fmla="*/ 34 h 37"/>
                <a:gd name="T94" fmla="*/ 20 w 34"/>
                <a:gd name="T95" fmla="*/ 33 h 37"/>
                <a:gd name="T96" fmla="*/ 20 w 34"/>
                <a:gd name="T97" fmla="*/ 32 h 37"/>
                <a:gd name="T98" fmla="*/ 19 w 34"/>
                <a:gd name="T99" fmla="*/ 32 h 37"/>
                <a:gd name="T100" fmla="*/ 4 w 34"/>
                <a:gd name="T101" fmla="*/ 32 h 37"/>
                <a:gd name="T102" fmla="*/ 4 w 34"/>
                <a:gd name="T103" fmla="*/ 32 h 37"/>
                <a:gd name="T104" fmla="*/ 3 w 34"/>
                <a:gd name="T105" fmla="*/ 33 h 37"/>
                <a:gd name="T106" fmla="*/ 3 w 34"/>
                <a:gd name="T107" fmla="*/ 34 h 37"/>
                <a:gd name="T108" fmla="*/ 4 w 34"/>
                <a:gd name="T109" fmla="*/ 34 h 37"/>
                <a:gd name="T110" fmla="*/ 4 w 34"/>
                <a:gd name="T111" fmla="*/ 3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" h="37">
                  <a:moveTo>
                    <a:pt x="33" y="1"/>
                  </a:moveTo>
                  <a:cubicBezTo>
                    <a:pt x="32" y="1"/>
                    <a:pt x="31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1" y="26"/>
                    <a:pt x="1" y="27"/>
                  </a:cubicBezTo>
                  <a:cubicBezTo>
                    <a:pt x="2" y="28"/>
                    <a:pt x="3" y="28"/>
                    <a:pt x="4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1" y="28"/>
                    <a:pt x="32" y="28"/>
                    <a:pt x="33" y="27"/>
                  </a:cubicBezTo>
                  <a:cubicBezTo>
                    <a:pt x="34" y="26"/>
                    <a:pt x="34" y="26"/>
                    <a:pt x="34" y="2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3"/>
                    <a:pt x="34" y="2"/>
                    <a:pt x="33" y="1"/>
                  </a:cubicBezTo>
                  <a:close/>
                  <a:moveTo>
                    <a:pt x="32" y="24"/>
                  </a:moveTo>
                  <a:cubicBezTo>
                    <a:pt x="32" y="25"/>
                    <a:pt x="32" y="25"/>
                    <a:pt x="32" y="26"/>
                  </a:cubicBezTo>
                  <a:cubicBezTo>
                    <a:pt x="31" y="26"/>
                    <a:pt x="31" y="26"/>
                    <a:pt x="30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3" y="26"/>
                    <a:pt x="3" y="26"/>
                  </a:cubicBezTo>
                  <a:cubicBezTo>
                    <a:pt x="2" y="25"/>
                    <a:pt x="2" y="25"/>
                    <a:pt x="2" y="2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3"/>
                    <a:pt x="3" y="3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1" y="2"/>
                    <a:pt x="31" y="2"/>
                    <a:pt x="32" y="3"/>
                  </a:cubicBezTo>
                  <a:cubicBezTo>
                    <a:pt x="32" y="3"/>
                    <a:pt x="32" y="4"/>
                    <a:pt x="32" y="4"/>
                  </a:cubicBezTo>
                  <a:lnTo>
                    <a:pt x="32" y="24"/>
                  </a:lnTo>
                  <a:close/>
                  <a:moveTo>
                    <a:pt x="33" y="29"/>
                  </a:moveTo>
                  <a:cubicBezTo>
                    <a:pt x="2" y="29"/>
                    <a:pt x="2" y="29"/>
                    <a:pt x="2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3" y="29"/>
                    <a:pt x="33" y="29"/>
                    <a:pt x="33" y="29"/>
                  </a:cubicBezTo>
                  <a:close/>
                  <a:moveTo>
                    <a:pt x="32" y="35"/>
                  </a:moveTo>
                  <a:cubicBezTo>
                    <a:pt x="3" y="35"/>
                    <a:pt x="3" y="35"/>
                    <a:pt x="3" y="35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2" y="31"/>
                    <a:pt x="32" y="31"/>
                    <a:pt x="32" y="31"/>
                  </a:cubicBezTo>
                  <a:lnTo>
                    <a:pt x="32" y="35"/>
                  </a:lnTo>
                  <a:close/>
                  <a:moveTo>
                    <a:pt x="4" y="35"/>
                  </a:moveTo>
                  <a:cubicBezTo>
                    <a:pt x="19" y="35"/>
                    <a:pt x="19" y="35"/>
                    <a:pt x="19" y="35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4" y="34"/>
                    <a:pt x="4" y="34"/>
                    <a:pt x="4" y="34"/>
                  </a:cubicBezTo>
                  <a:lnTo>
                    <a:pt x="4" y="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Rectangle 253"/>
            <p:cNvSpPr>
              <a:spLocks noChangeArrowheads="1"/>
            </p:cNvSpPr>
            <p:nvPr/>
          </p:nvSpPr>
          <p:spPr bwMode="auto">
            <a:xfrm>
              <a:off x="10112196" y="4219557"/>
              <a:ext cx="23423" cy="836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Rectangle 254"/>
            <p:cNvSpPr>
              <a:spLocks noChangeArrowheads="1"/>
            </p:cNvSpPr>
            <p:nvPr/>
          </p:nvSpPr>
          <p:spPr bwMode="auto">
            <a:xfrm>
              <a:off x="10155697" y="4219557"/>
              <a:ext cx="23423" cy="836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255"/>
            <p:cNvSpPr>
              <a:spLocks noEditPoints="1"/>
            </p:cNvSpPr>
            <p:nvPr/>
          </p:nvSpPr>
          <p:spPr bwMode="auto">
            <a:xfrm>
              <a:off x="10199197" y="4219557"/>
              <a:ext cx="16731" cy="103732"/>
            </a:xfrm>
            <a:custGeom>
              <a:avLst/>
              <a:gdLst>
                <a:gd name="T0" fmla="*/ 0 w 10"/>
                <a:gd name="T1" fmla="*/ 0 h 62"/>
                <a:gd name="T2" fmla="*/ 0 w 10"/>
                <a:gd name="T3" fmla="*/ 5 h 62"/>
                <a:gd name="T4" fmla="*/ 5 w 10"/>
                <a:gd name="T5" fmla="*/ 5 h 62"/>
                <a:gd name="T6" fmla="*/ 5 w 10"/>
                <a:gd name="T7" fmla="*/ 10 h 62"/>
                <a:gd name="T8" fmla="*/ 10 w 10"/>
                <a:gd name="T9" fmla="*/ 10 h 62"/>
                <a:gd name="T10" fmla="*/ 10 w 10"/>
                <a:gd name="T11" fmla="*/ 0 h 62"/>
                <a:gd name="T12" fmla="*/ 0 w 10"/>
                <a:gd name="T13" fmla="*/ 0 h 62"/>
                <a:gd name="T14" fmla="*/ 5 w 10"/>
                <a:gd name="T15" fmla="*/ 62 h 62"/>
                <a:gd name="T16" fmla="*/ 10 w 10"/>
                <a:gd name="T17" fmla="*/ 62 h 62"/>
                <a:gd name="T18" fmla="*/ 10 w 10"/>
                <a:gd name="T19" fmla="*/ 48 h 62"/>
                <a:gd name="T20" fmla="*/ 5 w 10"/>
                <a:gd name="T21" fmla="*/ 48 h 62"/>
                <a:gd name="T22" fmla="*/ 5 w 10"/>
                <a:gd name="T23" fmla="*/ 62 h 62"/>
                <a:gd name="T24" fmla="*/ 5 w 10"/>
                <a:gd name="T25" fmla="*/ 36 h 62"/>
                <a:gd name="T26" fmla="*/ 10 w 10"/>
                <a:gd name="T27" fmla="*/ 36 h 62"/>
                <a:gd name="T28" fmla="*/ 10 w 10"/>
                <a:gd name="T29" fmla="*/ 22 h 62"/>
                <a:gd name="T30" fmla="*/ 5 w 10"/>
                <a:gd name="T31" fmla="*/ 22 h 62"/>
                <a:gd name="T32" fmla="*/ 5 w 10"/>
                <a:gd name="T33" fmla="*/ 3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" h="62">
                  <a:moveTo>
                    <a:pt x="0" y="0"/>
                  </a:moveTo>
                  <a:lnTo>
                    <a:pt x="0" y="5"/>
                  </a:lnTo>
                  <a:lnTo>
                    <a:pt x="5" y="5"/>
                  </a:lnTo>
                  <a:lnTo>
                    <a:pt x="5" y="10"/>
                  </a:lnTo>
                  <a:lnTo>
                    <a:pt x="10" y="10"/>
                  </a:lnTo>
                  <a:lnTo>
                    <a:pt x="10" y="0"/>
                  </a:lnTo>
                  <a:lnTo>
                    <a:pt x="0" y="0"/>
                  </a:lnTo>
                  <a:close/>
                  <a:moveTo>
                    <a:pt x="5" y="62"/>
                  </a:moveTo>
                  <a:lnTo>
                    <a:pt x="10" y="62"/>
                  </a:lnTo>
                  <a:lnTo>
                    <a:pt x="10" y="48"/>
                  </a:lnTo>
                  <a:lnTo>
                    <a:pt x="5" y="48"/>
                  </a:lnTo>
                  <a:lnTo>
                    <a:pt x="5" y="62"/>
                  </a:lnTo>
                  <a:close/>
                  <a:moveTo>
                    <a:pt x="5" y="36"/>
                  </a:moveTo>
                  <a:lnTo>
                    <a:pt x="10" y="36"/>
                  </a:lnTo>
                  <a:lnTo>
                    <a:pt x="10" y="22"/>
                  </a:lnTo>
                  <a:lnTo>
                    <a:pt x="5" y="22"/>
                  </a:lnTo>
                  <a:lnTo>
                    <a:pt x="5" y="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Rectangle 256"/>
            <p:cNvSpPr>
              <a:spLocks noChangeArrowheads="1"/>
            </p:cNvSpPr>
            <p:nvPr/>
          </p:nvSpPr>
          <p:spPr bwMode="auto">
            <a:xfrm>
              <a:off x="10048618" y="4473868"/>
              <a:ext cx="23423" cy="836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Rectangle 257"/>
            <p:cNvSpPr>
              <a:spLocks noChangeArrowheads="1"/>
            </p:cNvSpPr>
            <p:nvPr/>
          </p:nvSpPr>
          <p:spPr bwMode="auto">
            <a:xfrm>
              <a:off x="10005118" y="4473868"/>
              <a:ext cx="23423" cy="836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258"/>
            <p:cNvSpPr>
              <a:spLocks noEditPoints="1"/>
            </p:cNvSpPr>
            <p:nvPr/>
          </p:nvSpPr>
          <p:spPr bwMode="auto">
            <a:xfrm>
              <a:off x="9969982" y="4378501"/>
              <a:ext cx="11712" cy="103732"/>
            </a:xfrm>
            <a:custGeom>
              <a:avLst/>
              <a:gdLst>
                <a:gd name="T0" fmla="*/ 7 w 7"/>
                <a:gd name="T1" fmla="*/ 62 h 62"/>
                <a:gd name="T2" fmla="*/ 7 w 7"/>
                <a:gd name="T3" fmla="*/ 57 h 62"/>
                <a:gd name="T4" fmla="*/ 5 w 7"/>
                <a:gd name="T5" fmla="*/ 57 h 62"/>
                <a:gd name="T6" fmla="*/ 5 w 7"/>
                <a:gd name="T7" fmla="*/ 52 h 62"/>
                <a:gd name="T8" fmla="*/ 0 w 7"/>
                <a:gd name="T9" fmla="*/ 52 h 62"/>
                <a:gd name="T10" fmla="*/ 0 w 7"/>
                <a:gd name="T11" fmla="*/ 62 h 62"/>
                <a:gd name="T12" fmla="*/ 7 w 7"/>
                <a:gd name="T13" fmla="*/ 62 h 62"/>
                <a:gd name="T14" fmla="*/ 5 w 7"/>
                <a:gd name="T15" fmla="*/ 0 h 62"/>
                <a:gd name="T16" fmla="*/ 0 w 7"/>
                <a:gd name="T17" fmla="*/ 0 h 62"/>
                <a:gd name="T18" fmla="*/ 0 w 7"/>
                <a:gd name="T19" fmla="*/ 14 h 62"/>
                <a:gd name="T20" fmla="*/ 5 w 7"/>
                <a:gd name="T21" fmla="*/ 14 h 62"/>
                <a:gd name="T22" fmla="*/ 5 w 7"/>
                <a:gd name="T23" fmla="*/ 0 h 62"/>
                <a:gd name="T24" fmla="*/ 5 w 7"/>
                <a:gd name="T25" fmla="*/ 26 h 62"/>
                <a:gd name="T26" fmla="*/ 0 w 7"/>
                <a:gd name="T27" fmla="*/ 26 h 62"/>
                <a:gd name="T28" fmla="*/ 0 w 7"/>
                <a:gd name="T29" fmla="*/ 40 h 62"/>
                <a:gd name="T30" fmla="*/ 5 w 7"/>
                <a:gd name="T31" fmla="*/ 40 h 62"/>
                <a:gd name="T32" fmla="*/ 5 w 7"/>
                <a:gd name="T33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" h="62">
                  <a:moveTo>
                    <a:pt x="7" y="62"/>
                  </a:moveTo>
                  <a:lnTo>
                    <a:pt x="7" y="57"/>
                  </a:lnTo>
                  <a:lnTo>
                    <a:pt x="5" y="57"/>
                  </a:lnTo>
                  <a:lnTo>
                    <a:pt x="5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7" y="62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5" y="14"/>
                  </a:lnTo>
                  <a:lnTo>
                    <a:pt x="5" y="0"/>
                  </a:lnTo>
                  <a:close/>
                  <a:moveTo>
                    <a:pt x="5" y="26"/>
                  </a:moveTo>
                  <a:lnTo>
                    <a:pt x="0" y="26"/>
                  </a:lnTo>
                  <a:lnTo>
                    <a:pt x="0" y="40"/>
                  </a:lnTo>
                  <a:lnTo>
                    <a:pt x="5" y="40"/>
                  </a:lnTo>
                  <a:lnTo>
                    <a:pt x="5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259"/>
            <p:cNvSpPr/>
            <p:nvPr/>
          </p:nvSpPr>
          <p:spPr bwMode="auto">
            <a:xfrm>
              <a:off x="6883114" y="4259712"/>
              <a:ext cx="35136" cy="115444"/>
            </a:xfrm>
            <a:custGeom>
              <a:avLst/>
              <a:gdLst>
                <a:gd name="T0" fmla="*/ 6 w 9"/>
                <a:gd name="T1" fmla="*/ 1 h 29"/>
                <a:gd name="T2" fmla="*/ 0 w 9"/>
                <a:gd name="T3" fmla="*/ 14 h 29"/>
                <a:gd name="T4" fmla="*/ 7 w 9"/>
                <a:gd name="T5" fmla="*/ 28 h 29"/>
                <a:gd name="T6" fmla="*/ 8 w 9"/>
                <a:gd name="T7" fmla="*/ 28 h 29"/>
                <a:gd name="T8" fmla="*/ 8 w 9"/>
                <a:gd name="T9" fmla="*/ 26 h 29"/>
                <a:gd name="T10" fmla="*/ 3 w 9"/>
                <a:gd name="T11" fmla="*/ 14 h 29"/>
                <a:gd name="T12" fmla="*/ 7 w 9"/>
                <a:gd name="T13" fmla="*/ 2 h 29"/>
                <a:gd name="T14" fmla="*/ 7 w 9"/>
                <a:gd name="T15" fmla="*/ 1 h 29"/>
                <a:gd name="T16" fmla="*/ 6 w 9"/>
                <a:gd name="T17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9">
                  <a:moveTo>
                    <a:pt x="6" y="1"/>
                  </a:moveTo>
                  <a:cubicBezTo>
                    <a:pt x="2" y="4"/>
                    <a:pt x="0" y="9"/>
                    <a:pt x="0" y="14"/>
                  </a:cubicBezTo>
                  <a:cubicBezTo>
                    <a:pt x="0" y="19"/>
                    <a:pt x="3" y="24"/>
                    <a:pt x="7" y="28"/>
                  </a:cubicBezTo>
                  <a:cubicBezTo>
                    <a:pt x="7" y="29"/>
                    <a:pt x="8" y="29"/>
                    <a:pt x="8" y="28"/>
                  </a:cubicBezTo>
                  <a:cubicBezTo>
                    <a:pt x="9" y="28"/>
                    <a:pt x="9" y="27"/>
                    <a:pt x="8" y="26"/>
                  </a:cubicBezTo>
                  <a:cubicBezTo>
                    <a:pt x="5" y="23"/>
                    <a:pt x="3" y="18"/>
                    <a:pt x="3" y="14"/>
                  </a:cubicBezTo>
                  <a:cubicBezTo>
                    <a:pt x="3" y="9"/>
                    <a:pt x="4" y="5"/>
                    <a:pt x="7" y="2"/>
                  </a:cubicBezTo>
                  <a:cubicBezTo>
                    <a:pt x="8" y="2"/>
                    <a:pt x="8" y="1"/>
                    <a:pt x="7" y="1"/>
                  </a:cubicBezTo>
                  <a:cubicBezTo>
                    <a:pt x="7" y="0"/>
                    <a:pt x="6" y="0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260"/>
            <p:cNvSpPr/>
            <p:nvPr/>
          </p:nvSpPr>
          <p:spPr bwMode="auto">
            <a:xfrm>
              <a:off x="6914903" y="4268077"/>
              <a:ext cx="26770" cy="95367"/>
            </a:xfrm>
            <a:custGeom>
              <a:avLst/>
              <a:gdLst>
                <a:gd name="T0" fmla="*/ 4 w 7"/>
                <a:gd name="T1" fmla="*/ 1 h 24"/>
                <a:gd name="T2" fmla="*/ 0 w 7"/>
                <a:gd name="T3" fmla="*/ 12 h 24"/>
                <a:gd name="T4" fmla="*/ 5 w 7"/>
                <a:gd name="T5" fmla="*/ 24 h 24"/>
                <a:gd name="T6" fmla="*/ 7 w 7"/>
                <a:gd name="T7" fmla="*/ 24 h 24"/>
                <a:gd name="T8" fmla="*/ 7 w 7"/>
                <a:gd name="T9" fmla="*/ 22 h 24"/>
                <a:gd name="T10" fmla="*/ 2 w 7"/>
                <a:gd name="T11" fmla="*/ 12 h 24"/>
                <a:gd name="T12" fmla="*/ 6 w 7"/>
                <a:gd name="T13" fmla="*/ 3 h 24"/>
                <a:gd name="T14" fmla="*/ 6 w 7"/>
                <a:gd name="T15" fmla="*/ 1 h 24"/>
                <a:gd name="T16" fmla="*/ 4 w 7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24">
                  <a:moveTo>
                    <a:pt x="4" y="1"/>
                  </a:moveTo>
                  <a:cubicBezTo>
                    <a:pt x="1" y="4"/>
                    <a:pt x="0" y="8"/>
                    <a:pt x="0" y="12"/>
                  </a:cubicBezTo>
                  <a:cubicBezTo>
                    <a:pt x="0" y="16"/>
                    <a:pt x="1" y="21"/>
                    <a:pt x="5" y="24"/>
                  </a:cubicBezTo>
                  <a:cubicBezTo>
                    <a:pt x="5" y="24"/>
                    <a:pt x="6" y="24"/>
                    <a:pt x="7" y="24"/>
                  </a:cubicBezTo>
                  <a:cubicBezTo>
                    <a:pt x="7" y="23"/>
                    <a:pt x="7" y="23"/>
                    <a:pt x="7" y="22"/>
                  </a:cubicBezTo>
                  <a:cubicBezTo>
                    <a:pt x="4" y="19"/>
                    <a:pt x="2" y="15"/>
                    <a:pt x="2" y="12"/>
                  </a:cubicBezTo>
                  <a:cubicBezTo>
                    <a:pt x="2" y="8"/>
                    <a:pt x="3" y="5"/>
                    <a:pt x="6" y="3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5" y="0"/>
                    <a:pt x="5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261"/>
            <p:cNvSpPr/>
            <p:nvPr/>
          </p:nvSpPr>
          <p:spPr bwMode="auto">
            <a:xfrm>
              <a:off x="6941672" y="4279789"/>
              <a:ext cx="23423" cy="75290"/>
            </a:xfrm>
            <a:custGeom>
              <a:avLst/>
              <a:gdLst>
                <a:gd name="T0" fmla="*/ 4 w 6"/>
                <a:gd name="T1" fmla="*/ 0 h 19"/>
                <a:gd name="T2" fmla="*/ 0 w 6"/>
                <a:gd name="T3" fmla="*/ 9 h 19"/>
                <a:gd name="T4" fmla="*/ 4 w 6"/>
                <a:gd name="T5" fmla="*/ 19 h 19"/>
                <a:gd name="T6" fmla="*/ 6 w 6"/>
                <a:gd name="T7" fmla="*/ 19 h 19"/>
                <a:gd name="T8" fmla="*/ 6 w 6"/>
                <a:gd name="T9" fmla="*/ 17 h 19"/>
                <a:gd name="T10" fmla="*/ 2 w 6"/>
                <a:gd name="T11" fmla="*/ 9 h 19"/>
                <a:gd name="T12" fmla="*/ 5 w 6"/>
                <a:gd name="T13" fmla="*/ 2 h 19"/>
                <a:gd name="T14" fmla="*/ 5 w 6"/>
                <a:gd name="T15" fmla="*/ 0 h 19"/>
                <a:gd name="T16" fmla="*/ 4 w 6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9">
                  <a:moveTo>
                    <a:pt x="4" y="0"/>
                  </a:moveTo>
                  <a:cubicBezTo>
                    <a:pt x="1" y="2"/>
                    <a:pt x="0" y="6"/>
                    <a:pt x="0" y="9"/>
                  </a:cubicBezTo>
                  <a:cubicBezTo>
                    <a:pt x="0" y="12"/>
                    <a:pt x="1" y="16"/>
                    <a:pt x="4" y="19"/>
                  </a:cubicBezTo>
                  <a:cubicBezTo>
                    <a:pt x="5" y="19"/>
                    <a:pt x="5" y="19"/>
                    <a:pt x="6" y="19"/>
                  </a:cubicBezTo>
                  <a:cubicBezTo>
                    <a:pt x="6" y="18"/>
                    <a:pt x="6" y="18"/>
                    <a:pt x="6" y="17"/>
                  </a:cubicBezTo>
                  <a:cubicBezTo>
                    <a:pt x="4" y="15"/>
                    <a:pt x="2" y="12"/>
                    <a:pt x="2" y="9"/>
                  </a:cubicBezTo>
                  <a:cubicBezTo>
                    <a:pt x="2" y="6"/>
                    <a:pt x="3" y="4"/>
                    <a:pt x="5" y="2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Oval 262"/>
            <p:cNvSpPr>
              <a:spLocks noChangeArrowheads="1"/>
            </p:cNvSpPr>
            <p:nvPr/>
          </p:nvSpPr>
          <p:spPr bwMode="auto">
            <a:xfrm>
              <a:off x="6970115" y="4299866"/>
              <a:ext cx="35136" cy="35136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Freeform 263"/>
            <p:cNvSpPr>
              <a:spLocks noEditPoints="1"/>
            </p:cNvSpPr>
            <p:nvPr/>
          </p:nvSpPr>
          <p:spPr bwMode="auto">
            <a:xfrm>
              <a:off x="6846306" y="4216211"/>
              <a:ext cx="194080" cy="309524"/>
            </a:xfrm>
            <a:custGeom>
              <a:avLst/>
              <a:gdLst>
                <a:gd name="T0" fmla="*/ 46 w 49"/>
                <a:gd name="T1" fmla="*/ 0 h 78"/>
                <a:gd name="T2" fmla="*/ 3 w 49"/>
                <a:gd name="T3" fmla="*/ 0 h 78"/>
                <a:gd name="T4" fmla="*/ 0 w 49"/>
                <a:gd name="T5" fmla="*/ 3 h 78"/>
                <a:gd name="T6" fmla="*/ 0 w 49"/>
                <a:gd name="T7" fmla="*/ 75 h 78"/>
                <a:gd name="T8" fmla="*/ 3 w 49"/>
                <a:gd name="T9" fmla="*/ 78 h 78"/>
                <a:gd name="T10" fmla="*/ 46 w 49"/>
                <a:gd name="T11" fmla="*/ 78 h 78"/>
                <a:gd name="T12" fmla="*/ 49 w 49"/>
                <a:gd name="T13" fmla="*/ 75 h 78"/>
                <a:gd name="T14" fmla="*/ 49 w 49"/>
                <a:gd name="T15" fmla="*/ 3 h 78"/>
                <a:gd name="T16" fmla="*/ 46 w 49"/>
                <a:gd name="T17" fmla="*/ 0 h 78"/>
                <a:gd name="T18" fmla="*/ 23 w 49"/>
                <a:gd name="T19" fmla="*/ 68 h 78"/>
                <a:gd name="T20" fmla="*/ 19 w 49"/>
                <a:gd name="T21" fmla="*/ 70 h 78"/>
                <a:gd name="T22" fmla="*/ 12 w 49"/>
                <a:gd name="T23" fmla="*/ 65 h 78"/>
                <a:gd name="T24" fmla="*/ 14 w 49"/>
                <a:gd name="T25" fmla="*/ 61 h 78"/>
                <a:gd name="T26" fmla="*/ 19 w 49"/>
                <a:gd name="T27" fmla="*/ 61 h 78"/>
                <a:gd name="T28" fmla="*/ 23 w 49"/>
                <a:gd name="T29" fmla="*/ 65 h 78"/>
                <a:gd name="T30" fmla="*/ 23 w 49"/>
                <a:gd name="T31" fmla="*/ 68 h 78"/>
                <a:gd name="T32" fmla="*/ 23 w 49"/>
                <a:gd name="T33" fmla="*/ 55 h 78"/>
                <a:gd name="T34" fmla="*/ 19 w 49"/>
                <a:gd name="T35" fmla="*/ 59 h 78"/>
                <a:gd name="T36" fmla="*/ 14 w 49"/>
                <a:gd name="T37" fmla="*/ 59 h 78"/>
                <a:gd name="T38" fmla="*/ 12 w 49"/>
                <a:gd name="T39" fmla="*/ 55 h 78"/>
                <a:gd name="T40" fmla="*/ 19 w 49"/>
                <a:gd name="T41" fmla="*/ 50 h 78"/>
                <a:gd name="T42" fmla="*/ 23 w 49"/>
                <a:gd name="T43" fmla="*/ 53 h 78"/>
                <a:gd name="T44" fmla="*/ 23 w 49"/>
                <a:gd name="T45" fmla="*/ 55 h 78"/>
                <a:gd name="T46" fmla="*/ 37 w 49"/>
                <a:gd name="T47" fmla="*/ 65 h 78"/>
                <a:gd name="T48" fmla="*/ 30 w 49"/>
                <a:gd name="T49" fmla="*/ 70 h 78"/>
                <a:gd name="T50" fmla="*/ 26 w 49"/>
                <a:gd name="T51" fmla="*/ 68 h 78"/>
                <a:gd name="T52" fmla="*/ 26 w 49"/>
                <a:gd name="T53" fmla="*/ 65 h 78"/>
                <a:gd name="T54" fmla="*/ 30 w 49"/>
                <a:gd name="T55" fmla="*/ 61 h 78"/>
                <a:gd name="T56" fmla="*/ 35 w 49"/>
                <a:gd name="T57" fmla="*/ 61 h 78"/>
                <a:gd name="T58" fmla="*/ 37 w 49"/>
                <a:gd name="T59" fmla="*/ 65 h 78"/>
                <a:gd name="T60" fmla="*/ 35 w 49"/>
                <a:gd name="T61" fmla="*/ 59 h 78"/>
                <a:gd name="T62" fmla="*/ 30 w 49"/>
                <a:gd name="T63" fmla="*/ 59 h 78"/>
                <a:gd name="T64" fmla="*/ 26 w 49"/>
                <a:gd name="T65" fmla="*/ 55 h 78"/>
                <a:gd name="T66" fmla="*/ 26 w 49"/>
                <a:gd name="T67" fmla="*/ 53 h 78"/>
                <a:gd name="T68" fmla="*/ 30 w 49"/>
                <a:gd name="T69" fmla="*/ 50 h 78"/>
                <a:gd name="T70" fmla="*/ 37 w 49"/>
                <a:gd name="T71" fmla="*/ 55 h 78"/>
                <a:gd name="T72" fmla="*/ 35 w 49"/>
                <a:gd name="T73" fmla="*/ 59 h 78"/>
                <a:gd name="T74" fmla="*/ 44 w 49"/>
                <a:gd name="T75" fmla="*/ 41 h 78"/>
                <a:gd name="T76" fmla="*/ 41 w 49"/>
                <a:gd name="T77" fmla="*/ 43 h 78"/>
                <a:gd name="T78" fmla="*/ 8 w 49"/>
                <a:gd name="T79" fmla="*/ 43 h 78"/>
                <a:gd name="T80" fmla="*/ 5 w 49"/>
                <a:gd name="T81" fmla="*/ 41 h 78"/>
                <a:gd name="T82" fmla="*/ 5 w 49"/>
                <a:gd name="T83" fmla="*/ 9 h 78"/>
                <a:gd name="T84" fmla="*/ 8 w 49"/>
                <a:gd name="T85" fmla="*/ 6 h 78"/>
                <a:gd name="T86" fmla="*/ 41 w 49"/>
                <a:gd name="T87" fmla="*/ 6 h 78"/>
                <a:gd name="T88" fmla="*/ 44 w 49"/>
                <a:gd name="T89" fmla="*/ 9 h 78"/>
                <a:gd name="T90" fmla="*/ 44 w 49"/>
                <a:gd name="T91" fmla="*/ 4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" h="78">
                  <a:moveTo>
                    <a:pt x="4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6"/>
                    <a:pt x="1" y="78"/>
                    <a:pt x="3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8" y="78"/>
                    <a:pt x="49" y="76"/>
                    <a:pt x="49" y="75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2"/>
                    <a:pt x="48" y="0"/>
                    <a:pt x="46" y="0"/>
                  </a:cubicBezTo>
                  <a:close/>
                  <a:moveTo>
                    <a:pt x="23" y="68"/>
                  </a:moveTo>
                  <a:cubicBezTo>
                    <a:pt x="23" y="70"/>
                    <a:pt x="22" y="71"/>
                    <a:pt x="19" y="70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0" y="63"/>
                    <a:pt x="12" y="61"/>
                    <a:pt x="14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21" y="61"/>
                    <a:pt x="23" y="63"/>
                    <a:pt x="23" y="65"/>
                  </a:cubicBezTo>
                  <a:lnTo>
                    <a:pt x="23" y="68"/>
                  </a:lnTo>
                  <a:close/>
                  <a:moveTo>
                    <a:pt x="23" y="55"/>
                  </a:moveTo>
                  <a:cubicBezTo>
                    <a:pt x="23" y="57"/>
                    <a:pt x="21" y="59"/>
                    <a:pt x="19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2" y="59"/>
                    <a:pt x="10" y="57"/>
                    <a:pt x="12" y="55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22" y="49"/>
                    <a:pt x="23" y="50"/>
                    <a:pt x="23" y="53"/>
                  </a:cubicBezTo>
                  <a:lnTo>
                    <a:pt x="23" y="55"/>
                  </a:lnTo>
                  <a:close/>
                  <a:moveTo>
                    <a:pt x="37" y="65"/>
                  </a:moveTo>
                  <a:cubicBezTo>
                    <a:pt x="30" y="70"/>
                    <a:pt x="30" y="70"/>
                    <a:pt x="30" y="70"/>
                  </a:cubicBezTo>
                  <a:cubicBezTo>
                    <a:pt x="28" y="71"/>
                    <a:pt x="26" y="70"/>
                    <a:pt x="26" y="68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8" y="61"/>
                    <a:pt x="30" y="61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8" y="61"/>
                    <a:pt x="39" y="63"/>
                    <a:pt x="37" y="65"/>
                  </a:cubicBezTo>
                  <a:close/>
                  <a:moveTo>
                    <a:pt x="35" y="59"/>
                  </a:moveTo>
                  <a:cubicBezTo>
                    <a:pt x="30" y="59"/>
                    <a:pt x="30" y="59"/>
                    <a:pt x="30" y="59"/>
                  </a:cubicBezTo>
                  <a:cubicBezTo>
                    <a:pt x="28" y="59"/>
                    <a:pt x="26" y="57"/>
                    <a:pt x="26" y="55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0"/>
                    <a:pt x="28" y="49"/>
                    <a:pt x="30" y="50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9" y="57"/>
                    <a:pt x="38" y="59"/>
                    <a:pt x="35" y="59"/>
                  </a:cubicBezTo>
                  <a:close/>
                  <a:moveTo>
                    <a:pt x="44" y="41"/>
                  </a:moveTo>
                  <a:cubicBezTo>
                    <a:pt x="44" y="42"/>
                    <a:pt x="43" y="43"/>
                    <a:pt x="41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6" y="43"/>
                    <a:pt x="5" y="42"/>
                    <a:pt x="5" y="41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6" y="6"/>
                    <a:pt x="8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3" y="6"/>
                    <a:pt x="44" y="8"/>
                    <a:pt x="44" y="9"/>
                  </a:cubicBezTo>
                  <a:lnTo>
                    <a:pt x="44" y="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Freeform 264"/>
            <p:cNvSpPr/>
            <p:nvPr/>
          </p:nvSpPr>
          <p:spPr bwMode="auto">
            <a:xfrm>
              <a:off x="7712972" y="4326636"/>
              <a:ext cx="210811" cy="147233"/>
            </a:xfrm>
            <a:custGeom>
              <a:avLst/>
              <a:gdLst>
                <a:gd name="T0" fmla="*/ 34 w 53"/>
                <a:gd name="T1" fmla="*/ 27 h 37"/>
                <a:gd name="T2" fmla="*/ 22 w 53"/>
                <a:gd name="T3" fmla="*/ 22 h 37"/>
                <a:gd name="T4" fmla="*/ 18 w 53"/>
                <a:gd name="T5" fmla="*/ 13 h 37"/>
                <a:gd name="T6" fmla="*/ 25 w 53"/>
                <a:gd name="T7" fmla="*/ 13 h 37"/>
                <a:gd name="T8" fmla="*/ 12 w 53"/>
                <a:gd name="T9" fmla="*/ 0 h 37"/>
                <a:gd name="T10" fmla="*/ 0 w 53"/>
                <a:gd name="T11" fmla="*/ 13 h 37"/>
                <a:gd name="T12" fmla="*/ 7 w 53"/>
                <a:gd name="T13" fmla="*/ 13 h 37"/>
                <a:gd name="T14" fmla="*/ 15 w 53"/>
                <a:gd name="T15" fmla="*/ 29 h 37"/>
                <a:gd name="T16" fmla="*/ 34 w 53"/>
                <a:gd name="T17" fmla="*/ 37 h 37"/>
                <a:gd name="T18" fmla="*/ 53 w 53"/>
                <a:gd name="T19" fmla="*/ 29 h 37"/>
                <a:gd name="T20" fmla="*/ 46 w 53"/>
                <a:gd name="T21" fmla="*/ 22 h 37"/>
                <a:gd name="T22" fmla="*/ 34 w 53"/>
                <a:gd name="T23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37">
                  <a:moveTo>
                    <a:pt x="34" y="27"/>
                  </a:moveTo>
                  <a:cubicBezTo>
                    <a:pt x="30" y="27"/>
                    <a:pt x="26" y="25"/>
                    <a:pt x="22" y="22"/>
                  </a:cubicBezTo>
                  <a:cubicBezTo>
                    <a:pt x="20" y="19"/>
                    <a:pt x="18" y="16"/>
                    <a:pt x="18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9"/>
                    <a:pt x="10" y="25"/>
                    <a:pt x="15" y="29"/>
                  </a:cubicBezTo>
                  <a:cubicBezTo>
                    <a:pt x="20" y="34"/>
                    <a:pt x="27" y="37"/>
                    <a:pt x="34" y="37"/>
                  </a:cubicBezTo>
                  <a:cubicBezTo>
                    <a:pt x="41" y="37"/>
                    <a:pt x="48" y="34"/>
                    <a:pt x="53" y="29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3" y="25"/>
                    <a:pt x="39" y="27"/>
                    <a:pt x="34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Freeform 265"/>
            <p:cNvSpPr/>
            <p:nvPr/>
          </p:nvSpPr>
          <p:spPr bwMode="auto">
            <a:xfrm>
              <a:off x="7773203" y="4256366"/>
              <a:ext cx="202446" cy="138868"/>
            </a:xfrm>
            <a:custGeom>
              <a:avLst/>
              <a:gdLst>
                <a:gd name="T0" fmla="*/ 8 w 51"/>
                <a:gd name="T1" fmla="*/ 16 h 35"/>
                <a:gd name="T2" fmla="*/ 18 w 51"/>
                <a:gd name="T3" fmla="*/ 11 h 35"/>
                <a:gd name="T4" fmla="*/ 35 w 51"/>
                <a:gd name="T5" fmla="*/ 24 h 35"/>
                <a:gd name="T6" fmla="*/ 28 w 51"/>
                <a:gd name="T7" fmla="*/ 24 h 35"/>
                <a:gd name="T8" fmla="*/ 40 w 51"/>
                <a:gd name="T9" fmla="*/ 35 h 35"/>
                <a:gd name="T10" fmla="*/ 51 w 51"/>
                <a:gd name="T11" fmla="*/ 23 h 35"/>
                <a:gd name="T12" fmla="*/ 44 w 51"/>
                <a:gd name="T13" fmla="*/ 24 h 35"/>
                <a:gd name="T14" fmla="*/ 18 w 51"/>
                <a:gd name="T15" fmla="*/ 1 h 35"/>
                <a:gd name="T16" fmla="*/ 0 w 51"/>
                <a:gd name="T17" fmla="*/ 9 h 35"/>
                <a:gd name="T18" fmla="*/ 8 w 51"/>
                <a:gd name="T19" fmla="*/ 1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35">
                  <a:moveTo>
                    <a:pt x="8" y="16"/>
                  </a:moveTo>
                  <a:cubicBezTo>
                    <a:pt x="10" y="13"/>
                    <a:pt x="14" y="11"/>
                    <a:pt x="18" y="11"/>
                  </a:cubicBezTo>
                  <a:cubicBezTo>
                    <a:pt x="27" y="10"/>
                    <a:pt x="34" y="16"/>
                    <a:pt x="35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10"/>
                    <a:pt x="32" y="0"/>
                    <a:pt x="18" y="1"/>
                  </a:cubicBezTo>
                  <a:cubicBezTo>
                    <a:pt x="11" y="1"/>
                    <a:pt x="5" y="4"/>
                    <a:pt x="0" y="9"/>
                  </a:cubicBezTo>
                  <a:lnTo>
                    <a:pt x="8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Freeform 266"/>
            <p:cNvSpPr/>
            <p:nvPr/>
          </p:nvSpPr>
          <p:spPr bwMode="auto">
            <a:xfrm>
              <a:off x="10816570" y="4216211"/>
              <a:ext cx="356371" cy="130502"/>
            </a:xfrm>
            <a:custGeom>
              <a:avLst/>
              <a:gdLst>
                <a:gd name="T0" fmla="*/ 45 w 90"/>
                <a:gd name="T1" fmla="*/ 0 h 33"/>
                <a:gd name="T2" fmla="*/ 0 w 90"/>
                <a:gd name="T3" fmla="*/ 25 h 33"/>
                <a:gd name="T4" fmla="*/ 11 w 90"/>
                <a:gd name="T5" fmla="*/ 32 h 33"/>
                <a:gd name="T6" fmla="*/ 20 w 90"/>
                <a:gd name="T7" fmla="*/ 19 h 33"/>
                <a:gd name="T8" fmla="*/ 45 w 90"/>
                <a:gd name="T9" fmla="*/ 10 h 33"/>
                <a:gd name="T10" fmla="*/ 71 w 90"/>
                <a:gd name="T11" fmla="*/ 19 h 33"/>
                <a:gd name="T12" fmla="*/ 79 w 90"/>
                <a:gd name="T13" fmla="*/ 32 h 33"/>
                <a:gd name="T14" fmla="*/ 90 w 90"/>
                <a:gd name="T15" fmla="*/ 25 h 33"/>
                <a:gd name="T16" fmla="*/ 45 w 90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33">
                  <a:moveTo>
                    <a:pt x="45" y="0"/>
                  </a:moveTo>
                  <a:cubicBezTo>
                    <a:pt x="20" y="0"/>
                    <a:pt x="0" y="11"/>
                    <a:pt x="0" y="25"/>
                  </a:cubicBezTo>
                  <a:cubicBezTo>
                    <a:pt x="0" y="32"/>
                    <a:pt x="4" y="33"/>
                    <a:pt x="11" y="32"/>
                  </a:cubicBezTo>
                  <a:cubicBezTo>
                    <a:pt x="13" y="27"/>
                    <a:pt x="16" y="23"/>
                    <a:pt x="20" y="19"/>
                  </a:cubicBezTo>
                  <a:cubicBezTo>
                    <a:pt x="26" y="14"/>
                    <a:pt x="35" y="10"/>
                    <a:pt x="45" y="10"/>
                  </a:cubicBezTo>
                  <a:cubicBezTo>
                    <a:pt x="55" y="10"/>
                    <a:pt x="64" y="14"/>
                    <a:pt x="71" y="19"/>
                  </a:cubicBezTo>
                  <a:cubicBezTo>
                    <a:pt x="74" y="23"/>
                    <a:pt x="77" y="27"/>
                    <a:pt x="79" y="32"/>
                  </a:cubicBezTo>
                  <a:cubicBezTo>
                    <a:pt x="86" y="33"/>
                    <a:pt x="90" y="32"/>
                    <a:pt x="90" y="25"/>
                  </a:cubicBezTo>
                  <a:cubicBezTo>
                    <a:pt x="90" y="11"/>
                    <a:pt x="7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267"/>
            <p:cNvSpPr>
              <a:spLocks noEditPoints="1"/>
            </p:cNvSpPr>
            <p:nvPr/>
          </p:nvSpPr>
          <p:spPr bwMode="auto">
            <a:xfrm>
              <a:off x="10863417" y="4271423"/>
              <a:ext cx="262677" cy="179022"/>
            </a:xfrm>
            <a:custGeom>
              <a:avLst/>
              <a:gdLst>
                <a:gd name="T0" fmla="*/ 33 w 66"/>
                <a:gd name="T1" fmla="*/ 0 h 45"/>
                <a:gd name="T2" fmla="*/ 0 w 66"/>
                <a:gd name="T3" fmla="*/ 28 h 45"/>
                <a:gd name="T4" fmla="*/ 33 w 66"/>
                <a:gd name="T5" fmla="*/ 45 h 45"/>
                <a:gd name="T6" fmla="*/ 66 w 66"/>
                <a:gd name="T7" fmla="*/ 28 h 45"/>
                <a:gd name="T8" fmla="*/ 33 w 66"/>
                <a:gd name="T9" fmla="*/ 0 h 45"/>
                <a:gd name="T10" fmla="*/ 33 w 66"/>
                <a:gd name="T11" fmla="*/ 31 h 45"/>
                <a:gd name="T12" fmla="*/ 19 w 66"/>
                <a:gd name="T13" fmla="*/ 19 h 45"/>
                <a:gd name="T14" fmla="*/ 33 w 66"/>
                <a:gd name="T15" fmla="*/ 7 h 45"/>
                <a:gd name="T16" fmla="*/ 48 w 66"/>
                <a:gd name="T17" fmla="*/ 19 h 45"/>
                <a:gd name="T18" fmla="*/ 33 w 66"/>
                <a:gd name="T19" fmla="*/ 3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45">
                  <a:moveTo>
                    <a:pt x="33" y="0"/>
                  </a:moveTo>
                  <a:cubicBezTo>
                    <a:pt x="15" y="0"/>
                    <a:pt x="0" y="13"/>
                    <a:pt x="0" y="28"/>
                  </a:cubicBezTo>
                  <a:cubicBezTo>
                    <a:pt x="0" y="44"/>
                    <a:pt x="15" y="45"/>
                    <a:pt x="33" y="45"/>
                  </a:cubicBezTo>
                  <a:cubicBezTo>
                    <a:pt x="51" y="45"/>
                    <a:pt x="66" y="44"/>
                    <a:pt x="66" y="28"/>
                  </a:cubicBezTo>
                  <a:cubicBezTo>
                    <a:pt x="66" y="13"/>
                    <a:pt x="51" y="0"/>
                    <a:pt x="33" y="0"/>
                  </a:cubicBezTo>
                  <a:close/>
                  <a:moveTo>
                    <a:pt x="33" y="31"/>
                  </a:moveTo>
                  <a:cubicBezTo>
                    <a:pt x="25" y="31"/>
                    <a:pt x="19" y="26"/>
                    <a:pt x="19" y="19"/>
                  </a:cubicBezTo>
                  <a:cubicBezTo>
                    <a:pt x="19" y="12"/>
                    <a:pt x="25" y="7"/>
                    <a:pt x="33" y="7"/>
                  </a:cubicBezTo>
                  <a:cubicBezTo>
                    <a:pt x="41" y="7"/>
                    <a:pt x="48" y="12"/>
                    <a:pt x="48" y="19"/>
                  </a:cubicBezTo>
                  <a:cubicBezTo>
                    <a:pt x="48" y="26"/>
                    <a:pt x="41" y="31"/>
                    <a:pt x="33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268"/>
            <p:cNvSpPr/>
            <p:nvPr/>
          </p:nvSpPr>
          <p:spPr bwMode="auto">
            <a:xfrm>
              <a:off x="7472045" y="4227922"/>
              <a:ext cx="63578" cy="158945"/>
            </a:xfrm>
            <a:custGeom>
              <a:avLst/>
              <a:gdLst>
                <a:gd name="T0" fmla="*/ 1 w 16"/>
                <a:gd name="T1" fmla="*/ 35 h 40"/>
                <a:gd name="T2" fmla="*/ 8 w 16"/>
                <a:gd name="T3" fmla="*/ 20 h 40"/>
                <a:gd name="T4" fmla="*/ 1 w 16"/>
                <a:gd name="T5" fmla="*/ 5 h 40"/>
                <a:gd name="T6" fmla="*/ 1 w 16"/>
                <a:gd name="T7" fmla="*/ 1 h 40"/>
                <a:gd name="T8" fmla="*/ 5 w 16"/>
                <a:gd name="T9" fmla="*/ 1 h 40"/>
                <a:gd name="T10" fmla="*/ 5 w 16"/>
                <a:gd name="T11" fmla="*/ 39 h 40"/>
                <a:gd name="T12" fmla="*/ 1 w 16"/>
                <a:gd name="T13" fmla="*/ 39 h 40"/>
                <a:gd name="T14" fmla="*/ 1 w 16"/>
                <a:gd name="T15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0">
                  <a:moveTo>
                    <a:pt x="1" y="35"/>
                  </a:moveTo>
                  <a:cubicBezTo>
                    <a:pt x="6" y="31"/>
                    <a:pt x="8" y="26"/>
                    <a:pt x="8" y="20"/>
                  </a:cubicBezTo>
                  <a:cubicBezTo>
                    <a:pt x="8" y="15"/>
                    <a:pt x="6" y="9"/>
                    <a:pt x="1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16" y="12"/>
                    <a:pt x="16" y="29"/>
                    <a:pt x="5" y="39"/>
                  </a:cubicBezTo>
                  <a:cubicBezTo>
                    <a:pt x="4" y="40"/>
                    <a:pt x="3" y="40"/>
                    <a:pt x="1" y="39"/>
                  </a:cubicBezTo>
                  <a:cubicBezTo>
                    <a:pt x="0" y="38"/>
                    <a:pt x="0" y="36"/>
                    <a:pt x="1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269"/>
            <p:cNvSpPr/>
            <p:nvPr/>
          </p:nvSpPr>
          <p:spPr bwMode="auto">
            <a:xfrm>
              <a:off x="7451968" y="4251346"/>
              <a:ext cx="48520" cy="112098"/>
            </a:xfrm>
            <a:custGeom>
              <a:avLst/>
              <a:gdLst>
                <a:gd name="T0" fmla="*/ 1 w 12"/>
                <a:gd name="T1" fmla="*/ 23 h 28"/>
                <a:gd name="T2" fmla="*/ 1 w 12"/>
                <a:gd name="T3" fmla="*/ 5 h 28"/>
                <a:gd name="T4" fmla="*/ 1 w 12"/>
                <a:gd name="T5" fmla="*/ 1 h 28"/>
                <a:gd name="T6" fmla="*/ 4 w 12"/>
                <a:gd name="T7" fmla="*/ 1 h 28"/>
                <a:gd name="T8" fmla="*/ 4 w 12"/>
                <a:gd name="T9" fmla="*/ 27 h 28"/>
                <a:gd name="T10" fmla="*/ 1 w 12"/>
                <a:gd name="T11" fmla="*/ 27 h 28"/>
                <a:gd name="T12" fmla="*/ 1 w 12"/>
                <a:gd name="T13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8">
                  <a:moveTo>
                    <a:pt x="1" y="23"/>
                  </a:moveTo>
                  <a:cubicBezTo>
                    <a:pt x="6" y="18"/>
                    <a:pt x="6" y="10"/>
                    <a:pt x="1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12" y="8"/>
                    <a:pt x="12" y="20"/>
                    <a:pt x="4" y="27"/>
                  </a:cubicBezTo>
                  <a:cubicBezTo>
                    <a:pt x="3" y="28"/>
                    <a:pt x="2" y="28"/>
                    <a:pt x="1" y="27"/>
                  </a:cubicBezTo>
                  <a:cubicBezTo>
                    <a:pt x="0" y="26"/>
                    <a:pt x="0" y="24"/>
                    <a:pt x="1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270"/>
            <p:cNvSpPr/>
            <p:nvPr/>
          </p:nvSpPr>
          <p:spPr bwMode="auto">
            <a:xfrm>
              <a:off x="7269600" y="4227922"/>
              <a:ext cx="60232" cy="158945"/>
            </a:xfrm>
            <a:custGeom>
              <a:avLst/>
              <a:gdLst>
                <a:gd name="T0" fmla="*/ 14 w 15"/>
                <a:gd name="T1" fmla="*/ 5 h 40"/>
                <a:gd name="T2" fmla="*/ 8 w 15"/>
                <a:gd name="T3" fmla="*/ 20 h 40"/>
                <a:gd name="T4" fmla="*/ 14 w 15"/>
                <a:gd name="T5" fmla="*/ 35 h 40"/>
                <a:gd name="T6" fmla="*/ 14 w 15"/>
                <a:gd name="T7" fmla="*/ 39 h 40"/>
                <a:gd name="T8" fmla="*/ 10 w 15"/>
                <a:gd name="T9" fmla="*/ 39 h 40"/>
                <a:gd name="T10" fmla="*/ 10 w 15"/>
                <a:gd name="T11" fmla="*/ 1 h 40"/>
                <a:gd name="T12" fmla="*/ 14 w 15"/>
                <a:gd name="T13" fmla="*/ 1 h 40"/>
                <a:gd name="T14" fmla="*/ 14 w 15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0">
                  <a:moveTo>
                    <a:pt x="14" y="5"/>
                  </a:moveTo>
                  <a:cubicBezTo>
                    <a:pt x="10" y="9"/>
                    <a:pt x="8" y="15"/>
                    <a:pt x="8" y="20"/>
                  </a:cubicBezTo>
                  <a:cubicBezTo>
                    <a:pt x="8" y="26"/>
                    <a:pt x="10" y="31"/>
                    <a:pt x="14" y="35"/>
                  </a:cubicBezTo>
                  <a:cubicBezTo>
                    <a:pt x="15" y="36"/>
                    <a:pt x="15" y="38"/>
                    <a:pt x="14" y="39"/>
                  </a:cubicBezTo>
                  <a:cubicBezTo>
                    <a:pt x="13" y="40"/>
                    <a:pt x="12" y="40"/>
                    <a:pt x="10" y="39"/>
                  </a:cubicBezTo>
                  <a:cubicBezTo>
                    <a:pt x="0" y="29"/>
                    <a:pt x="0" y="12"/>
                    <a:pt x="10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15" y="2"/>
                    <a:pt x="15" y="4"/>
                    <a:pt x="14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271"/>
            <p:cNvSpPr/>
            <p:nvPr/>
          </p:nvSpPr>
          <p:spPr bwMode="auto">
            <a:xfrm>
              <a:off x="7306408" y="4251346"/>
              <a:ext cx="46847" cy="112098"/>
            </a:xfrm>
            <a:custGeom>
              <a:avLst/>
              <a:gdLst>
                <a:gd name="T0" fmla="*/ 11 w 12"/>
                <a:gd name="T1" fmla="*/ 5 h 28"/>
                <a:gd name="T2" fmla="*/ 11 w 12"/>
                <a:gd name="T3" fmla="*/ 23 h 28"/>
                <a:gd name="T4" fmla="*/ 11 w 12"/>
                <a:gd name="T5" fmla="*/ 27 h 28"/>
                <a:gd name="T6" fmla="*/ 7 w 12"/>
                <a:gd name="T7" fmla="*/ 27 h 28"/>
                <a:gd name="T8" fmla="*/ 7 w 12"/>
                <a:gd name="T9" fmla="*/ 1 h 28"/>
                <a:gd name="T10" fmla="*/ 11 w 12"/>
                <a:gd name="T11" fmla="*/ 1 h 28"/>
                <a:gd name="T12" fmla="*/ 11 w 12"/>
                <a:gd name="T13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8">
                  <a:moveTo>
                    <a:pt x="11" y="5"/>
                  </a:moveTo>
                  <a:cubicBezTo>
                    <a:pt x="6" y="10"/>
                    <a:pt x="6" y="18"/>
                    <a:pt x="11" y="23"/>
                  </a:cubicBezTo>
                  <a:cubicBezTo>
                    <a:pt x="12" y="24"/>
                    <a:pt x="12" y="26"/>
                    <a:pt x="11" y="27"/>
                  </a:cubicBezTo>
                  <a:cubicBezTo>
                    <a:pt x="10" y="28"/>
                    <a:pt x="8" y="28"/>
                    <a:pt x="7" y="27"/>
                  </a:cubicBezTo>
                  <a:cubicBezTo>
                    <a:pt x="0" y="20"/>
                    <a:pt x="0" y="8"/>
                    <a:pt x="7" y="1"/>
                  </a:cubicBezTo>
                  <a:cubicBezTo>
                    <a:pt x="8" y="0"/>
                    <a:pt x="10" y="0"/>
                    <a:pt x="11" y="1"/>
                  </a:cubicBezTo>
                  <a:cubicBezTo>
                    <a:pt x="12" y="2"/>
                    <a:pt x="12" y="4"/>
                    <a:pt x="11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272"/>
            <p:cNvSpPr>
              <a:spLocks noEditPoints="1"/>
            </p:cNvSpPr>
            <p:nvPr/>
          </p:nvSpPr>
          <p:spPr bwMode="auto">
            <a:xfrm>
              <a:off x="7262907" y="4418656"/>
              <a:ext cx="257657" cy="90347"/>
            </a:xfrm>
            <a:custGeom>
              <a:avLst/>
              <a:gdLst>
                <a:gd name="T0" fmla="*/ 63 w 65"/>
                <a:gd name="T1" fmla="*/ 0 h 23"/>
                <a:gd name="T2" fmla="*/ 2 w 65"/>
                <a:gd name="T3" fmla="*/ 0 h 23"/>
                <a:gd name="T4" fmla="*/ 0 w 65"/>
                <a:gd name="T5" fmla="*/ 2 h 23"/>
                <a:gd name="T6" fmla="*/ 0 w 65"/>
                <a:gd name="T7" fmla="*/ 21 h 23"/>
                <a:gd name="T8" fmla="*/ 2 w 65"/>
                <a:gd name="T9" fmla="*/ 23 h 23"/>
                <a:gd name="T10" fmla="*/ 63 w 65"/>
                <a:gd name="T11" fmla="*/ 23 h 23"/>
                <a:gd name="T12" fmla="*/ 65 w 65"/>
                <a:gd name="T13" fmla="*/ 21 h 23"/>
                <a:gd name="T14" fmla="*/ 65 w 65"/>
                <a:gd name="T15" fmla="*/ 2 h 23"/>
                <a:gd name="T16" fmla="*/ 63 w 65"/>
                <a:gd name="T17" fmla="*/ 0 h 23"/>
                <a:gd name="T18" fmla="*/ 12 w 65"/>
                <a:gd name="T19" fmla="*/ 16 h 23"/>
                <a:gd name="T20" fmla="*/ 6 w 65"/>
                <a:gd name="T21" fmla="*/ 12 h 23"/>
                <a:gd name="T22" fmla="*/ 12 w 65"/>
                <a:gd name="T23" fmla="*/ 7 h 23"/>
                <a:gd name="T24" fmla="*/ 19 w 65"/>
                <a:gd name="T25" fmla="*/ 12 h 23"/>
                <a:gd name="T26" fmla="*/ 12 w 65"/>
                <a:gd name="T27" fmla="*/ 16 h 23"/>
                <a:gd name="T28" fmla="*/ 59 w 65"/>
                <a:gd name="T29" fmla="*/ 13 h 23"/>
                <a:gd name="T30" fmla="*/ 58 w 65"/>
                <a:gd name="T31" fmla="*/ 15 h 23"/>
                <a:gd name="T32" fmla="*/ 30 w 65"/>
                <a:gd name="T33" fmla="*/ 15 h 23"/>
                <a:gd name="T34" fmla="*/ 28 w 65"/>
                <a:gd name="T35" fmla="*/ 13 h 23"/>
                <a:gd name="T36" fmla="*/ 28 w 65"/>
                <a:gd name="T37" fmla="*/ 10 h 23"/>
                <a:gd name="T38" fmla="*/ 30 w 65"/>
                <a:gd name="T39" fmla="*/ 8 h 23"/>
                <a:gd name="T40" fmla="*/ 58 w 65"/>
                <a:gd name="T41" fmla="*/ 8 h 23"/>
                <a:gd name="T42" fmla="*/ 59 w 65"/>
                <a:gd name="T43" fmla="*/ 10 h 23"/>
                <a:gd name="T44" fmla="*/ 59 w 65"/>
                <a:gd name="T45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" h="23">
                  <a:moveTo>
                    <a:pt x="6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1" y="23"/>
                    <a:pt x="2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4" y="23"/>
                    <a:pt x="65" y="22"/>
                    <a:pt x="65" y="21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5" y="1"/>
                    <a:pt x="64" y="0"/>
                    <a:pt x="63" y="0"/>
                  </a:cubicBezTo>
                  <a:close/>
                  <a:moveTo>
                    <a:pt x="12" y="16"/>
                  </a:moveTo>
                  <a:cubicBezTo>
                    <a:pt x="9" y="16"/>
                    <a:pt x="6" y="14"/>
                    <a:pt x="6" y="12"/>
                  </a:cubicBezTo>
                  <a:cubicBezTo>
                    <a:pt x="6" y="9"/>
                    <a:pt x="9" y="7"/>
                    <a:pt x="12" y="7"/>
                  </a:cubicBezTo>
                  <a:cubicBezTo>
                    <a:pt x="16" y="7"/>
                    <a:pt x="19" y="9"/>
                    <a:pt x="19" y="12"/>
                  </a:cubicBezTo>
                  <a:cubicBezTo>
                    <a:pt x="19" y="14"/>
                    <a:pt x="16" y="16"/>
                    <a:pt x="12" y="16"/>
                  </a:cubicBezTo>
                  <a:close/>
                  <a:moveTo>
                    <a:pt x="59" y="13"/>
                  </a:moveTo>
                  <a:cubicBezTo>
                    <a:pt x="59" y="14"/>
                    <a:pt x="59" y="15"/>
                    <a:pt x="58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9" y="15"/>
                    <a:pt x="28" y="14"/>
                    <a:pt x="28" y="13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9"/>
                    <a:pt x="29" y="8"/>
                    <a:pt x="30" y="8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9" y="8"/>
                    <a:pt x="59" y="9"/>
                    <a:pt x="59" y="10"/>
                  </a:cubicBezTo>
                  <a:lnTo>
                    <a:pt x="59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273"/>
            <p:cNvSpPr/>
            <p:nvPr/>
          </p:nvSpPr>
          <p:spPr bwMode="auto">
            <a:xfrm>
              <a:off x="7388390" y="4299866"/>
              <a:ext cx="28443" cy="107078"/>
            </a:xfrm>
            <a:custGeom>
              <a:avLst/>
              <a:gdLst>
                <a:gd name="T0" fmla="*/ 7 w 7"/>
                <a:gd name="T1" fmla="*/ 26 h 27"/>
                <a:gd name="T2" fmla="*/ 5 w 7"/>
                <a:gd name="T3" fmla="*/ 27 h 27"/>
                <a:gd name="T4" fmla="*/ 1 w 7"/>
                <a:gd name="T5" fmla="*/ 27 h 27"/>
                <a:gd name="T6" fmla="*/ 0 w 7"/>
                <a:gd name="T7" fmla="*/ 26 h 27"/>
                <a:gd name="T8" fmla="*/ 0 w 7"/>
                <a:gd name="T9" fmla="*/ 1 h 27"/>
                <a:gd name="T10" fmla="*/ 1 w 7"/>
                <a:gd name="T11" fmla="*/ 0 h 27"/>
                <a:gd name="T12" fmla="*/ 5 w 7"/>
                <a:gd name="T13" fmla="*/ 0 h 27"/>
                <a:gd name="T14" fmla="*/ 7 w 7"/>
                <a:gd name="T15" fmla="*/ 1 h 27"/>
                <a:gd name="T16" fmla="*/ 7 w 7"/>
                <a:gd name="T1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27">
                  <a:moveTo>
                    <a:pt x="7" y="26"/>
                  </a:moveTo>
                  <a:cubicBezTo>
                    <a:pt x="7" y="27"/>
                    <a:pt x="6" y="27"/>
                    <a:pt x="5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7"/>
                    <a:pt x="0" y="27"/>
                    <a:pt x="0" y="2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7" y="0"/>
                    <a:pt x="7" y="1"/>
                  </a:cubicBezTo>
                  <a:lnTo>
                    <a:pt x="7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274"/>
            <p:cNvSpPr>
              <a:spLocks noEditPoints="1"/>
            </p:cNvSpPr>
            <p:nvPr/>
          </p:nvSpPr>
          <p:spPr bwMode="auto">
            <a:xfrm>
              <a:off x="7349908" y="5966273"/>
              <a:ext cx="194080" cy="194080"/>
            </a:xfrm>
            <a:custGeom>
              <a:avLst/>
              <a:gdLst>
                <a:gd name="T0" fmla="*/ 40 w 49"/>
                <a:gd name="T1" fmla="*/ 9 h 49"/>
                <a:gd name="T2" fmla="*/ 8 w 49"/>
                <a:gd name="T3" fmla="*/ 9 h 49"/>
                <a:gd name="T4" fmla="*/ 2 w 49"/>
                <a:gd name="T5" fmla="*/ 31 h 49"/>
                <a:gd name="T6" fmla="*/ 3 w 49"/>
                <a:gd name="T7" fmla="*/ 30 h 49"/>
                <a:gd name="T8" fmla="*/ 17 w 49"/>
                <a:gd name="T9" fmla="*/ 31 h 49"/>
                <a:gd name="T10" fmla="*/ 19 w 49"/>
                <a:gd name="T11" fmla="*/ 45 h 49"/>
                <a:gd name="T12" fmla="*/ 18 w 49"/>
                <a:gd name="T13" fmla="*/ 47 h 49"/>
                <a:gd name="T14" fmla="*/ 40 w 49"/>
                <a:gd name="T15" fmla="*/ 41 h 49"/>
                <a:gd name="T16" fmla="*/ 40 w 49"/>
                <a:gd name="T17" fmla="*/ 9 h 49"/>
                <a:gd name="T18" fmla="*/ 36 w 49"/>
                <a:gd name="T19" fmla="*/ 23 h 49"/>
                <a:gd name="T20" fmla="*/ 26 w 49"/>
                <a:gd name="T21" fmla="*/ 23 h 49"/>
                <a:gd name="T22" fmla="*/ 26 w 49"/>
                <a:gd name="T23" fmla="*/ 14 h 49"/>
                <a:gd name="T24" fmla="*/ 36 w 49"/>
                <a:gd name="T25" fmla="*/ 14 h 49"/>
                <a:gd name="T26" fmla="*/ 36 w 49"/>
                <a:gd name="T27" fmla="*/ 2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" h="49">
                  <a:moveTo>
                    <a:pt x="40" y="9"/>
                  </a:moveTo>
                  <a:cubicBezTo>
                    <a:pt x="31" y="0"/>
                    <a:pt x="17" y="0"/>
                    <a:pt x="8" y="9"/>
                  </a:cubicBezTo>
                  <a:cubicBezTo>
                    <a:pt x="2" y="15"/>
                    <a:pt x="0" y="23"/>
                    <a:pt x="2" y="31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7" y="26"/>
                    <a:pt x="13" y="27"/>
                    <a:pt x="17" y="31"/>
                  </a:cubicBezTo>
                  <a:cubicBezTo>
                    <a:pt x="22" y="36"/>
                    <a:pt x="22" y="42"/>
                    <a:pt x="19" y="45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25" y="49"/>
                    <a:pt x="34" y="47"/>
                    <a:pt x="40" y="41"/>
                  </a:cubicBezTo>
                  <a:cubicBezTo>
                    <a:pt x="49" y="32"/>
                    <a:pt x="49" y="18"/>
                    <a:pt x="40" y="9"/>
                  </a:cubicBezTo>
                  <a:close/>
                  <a:moveTo>
                    <a:pt x="36" y="23"/>
                  </a:moveTo>
                  <a:cubicBezTo>
                    <a:pt x="33" y="26"/>
                    <a:pt x="29" y="26"/>
                    <a:pt x="26" y="23"/>
                  </a:cubicBezTo>
                  <a:cubicBezTo>
                    <a:pt x="24" y="21"/>
                    <a:pt x="24" y="17"/>
                    <a:pt x="26" y="14"/>
                  </a:cubicBezTo>
                  <a:cubicBezTo>
                    <a:pt x="29" y="12"/>
                    <a:pt x="33" y="12"/>
                    <a:pt x="36" y="14"/>
                  </a:cubicBezTo>
                  <a:cubicBezTo>
                    <a:pt x="38" y="17"/>
                    <a:pt x="38" y="21"/>
                    <a:pt x="36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275"/>
            <p:cNvSpPr/>
            <p:nvPr/>
          </p:nvSpPr>
          <p:spPr bwMode="auto">
            <a:xfrm>
              <a:off x="7226099" y="6076698"/>
              <a:ext cx="205792" cy="205792"/>
            </a:xfrm>
            <a:custGeom>
              <a:avLst/>
              <a:gdLst>
                <a:gd name="T0" fmla="*/ 47 w 52"/>
                <a:gd name="T1" fmla="*/ 4 h 52"/>
                <a:gd name="T2" fmla="*/ 35 w 52"/>
                <a:gd name="T3" fmla="*/ 3 h 52"/>
                <a:gd name="T4" fmla="*/ 34 w 52"/>
                <a:gd name="T5" fmla="*/ 4 h 52"/>
                <a:gd name="T6" fmla="*/ 3 w 52"/>
                <a:gd name="T7" fmla="*/ 35 h 52"/>
                <a:gd name="T8" fmla="*/ 5 w 52"/>
                <a:gd name="T9" fmla="*/ 47 h 52"/>
                <a:gd name="T10" fmla="*/ 17 w 52"/>
                <a:gd name="T11" fmla="*/ 49 h 52"/>
                <a:gd name="T12" fmla="*/ 17 w 52"/>
                <a:gd name="T13" fmla="*/ 48 h 52"/>
                <a:gd name="T14" fmla="*/ 17 w 52"/>
                <a:gd name="T15" fmla="*/ 48 h 52"/>
                <a:gd name="T16" fmla="*/ 16 w 52"/>
                <a:gd name="T17" fmla="*/ 42 h 52"/>
                <a:gd name="T18" fmla="*/ 22 w 52"/>
                <a:gd name="T19" fmla="*/ 43 h 52"/>
                <a:gd name="T20" fmla="*/ 23 w 52"/>
                <a:gd name="T21" fmla="*/ 43 h 52"/>
                <a:gd name="T22" fmla="*/ 24 w 52"/>
                <a:gd name="T23" fmla="*/ 42 h 52"/>
                <a:gd name="T24" fmla="*/ 24 w 52"/>
                <a:gd name="T25" fmla="*/ 42 h 52"/>
                <a:gd name="T26" fmla="*/ 23 w 52"/>
                <a:gd name="T27" fmla="*/ 35 h 52"/>
                <a:gd name="T28" fmla="*/ 29 w 52"/>
                <a:gd name="T29" fmla="*/ 36 h 52"/>
                <a:gd name="T30" fmla="*/ 29 w 52"/>
                <a:gd name="T31" fmla="*/ 36 h 52"/>
                <a:gd name="T32" fmla="*/ 30 w 52"/>
                <a:gd name="T33" fmla="*/ 35 h 52"/>
                <a:gd name="T34" fmla="*/ 30 w 52"/>
                <a:gd name="T35" fmla="*/ 35 h 52"/>
                <a:gd name="T36" fmla="*/ 30 w 52"/>
                <a:gd name="T37" fmla="*/ 29 h 52"/>
                <a:gd name="T38" fmla="*/ 36 w 52"/>
                <a:gd name="T39" fmla="*/ 30 h 52"/>
                <a:gd name="T40" fmla="*/ 36 w 52"/>
                <a:gd name="T41" fmla="*/ 30 h 52"/>
                <a:gd name="T42" fmla="*/ 37 w 52"/>
                <a:gd name="T43" fmla="*/ 29 h 52"/>
                <a:gd name="T44" fmla="*/ 37 w 52"/>
                <a:gd name="T45" fmla="*/ 28 h 52"/>
                <a:gd name="T46" fmla="*/ 36 w 52"/>
                <a:gd name="T47" fmla="*/ 22 h 52"/>
                <a:gd name="T48" fmla="*/ 42 w 52"/>
                <a:gd name="T49" fmla="*/ 23 h 52"/>
                <a:gd name="T50" fmla="*/ 43 w 52"/>
                <a:gd name="T51" fmla="*/ 23 h 52"/>
                <a:gd name="T52" fmla="*/ 48 w 52"/>
                <a:gd name="T53" fmla="*/ 18 h 52"/>
                <a:gd name="T54" fmla="*/ 49 w 52"/>
                <a:gd name="T55" fmla="*/ 17 h 52"/>
                <a:gd name="T56" fmla="*/ 47 w 52"/>
                <a:gd name="T57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2" h="52">
                  <a:moveTo>
                    <a:pt x="47" y="4"/>
                  </a:moveTo>
                  <a:cubicBezTo>
                    <a:pt x="44" y="0"/>
                    <a:pt x="38" y="0"/>
                    <a:pt x="35" y="3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0" y="38"/>
                    <a:pt x="1" y="43"/>
                    <a:pt x="5" y="47"/>
                  </a:cubicBezTo>
                  <a:cubicBezTo>
                    <a:pt x="8" y="51"/>
                    <a:pt x="14" y="52"/>
                    <a:pt x="17" y="49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52" y="14"/>
                    <a:pt x="51" y="8"/>
                    <a:pt x="47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Freeform 276"/>
            <p:cNvSpPr/>
            <p:nvPr/>
          </p:nvSpPr>
          <p:spPr bwMode="auto">
            <a:xfrm>
              <a:off x="9926481" y="5962927"/>
              <a:ext cx="185715" cy="299485"/>
            </a:xfrm>
            <a:custGeom>
              <a:avLst/>
              <a:gdLst>
                <a:gd name="T0" fmla="*/ 38 w 47"/>
                <a:gd name="T1" fmla="*/ 69 h 76"/>
                <a:gd name="T2" fmla="*/ 38 w 47"/>
                <a:gd name="T3" fmla="*/ 68 h 76"/>
                <a:gd name="T4" fmla="*/ 38 w 47"/>
                <a:gd name="T5" fmla="*/ 68 h 76"/>
                <a:gd name="T6" fmla="*/ 37 w 47"/>
                <a:gd name="T7" fmla="*/ 63 h 76"/>
                <a:gd name="T8" fmla="*/ 47 w 47"/>
                <a:gd name="T9" fmla="*/ 41 h 76"/>
                <a:gd name="T10" fmla="*/ 34 w 47"/>
                <a:gd name="T11" fmla="*/ 30 h 76"/>
                <a:gd name="T12" fmla="*/ 30 w 47"/>
                <a:gd name="T13" fmla="*/ 28 h 76"/>
                <a:gd name="T14" fmla="*/ 34 w 47"/>
                <a:gd name="T15" fmla="*/ 26 h 76"/>
                <a:gd name="T16" fmla="*/ 41 w 47"/>
                <a:gd name="T17" fmla="*/ 14 h 76"/>
                <a:gd name="T18" fmla="*/ 26 w 47"/>
                <a:gd name="T19" fmla="*/ 0 h 76"/>
                <a:gd name="T20" fmla="*/ 10 w 47"/>
                <a:gd name="T21" fmla="*/ 14 h 76"/>
                <a:gd name="T22" fmla="*/ 17 w 47"/>
                <a:gd name="T23" fmla="*/ 26 h 76"/>
                <a:gd name="T24" fmla="*/ 21 w 47"/>
                <a:gd name="T25" fmla="*/ 28 h 76"/>
                <a:gd name="T26" fmla="*/ 17 w 47"/>
                <a:gd name="T27" fmla="*/ 30 h 76"/>
                <a:gd name="T28" fmla="*/ 0 w 47"/>
                <a:gd name="T29" fmla="*/ 58 h 76"/>
                <a:gd name="T30" fmla="*/ 0 w 47"/>
                <a:gd name="T31" fmla="*/ 63 h 76"/>
                <a:gd name="T32" fmla="*/ 26 w 47"/>
                <a:gd name="T33" fmla="*/ 76 h 76"/>
                <a:gd name="T34" fmla="*/ 41 w 47"/>
                <a:gd name="T35" fmla="*/ 72 h 76"/>
                <a:gd name="T36" fmla="*/ 38 w 47"/>
                <a:gd name="T37" fmla="*/ 6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7" h="76">
                  <a:moveTo>
                    <a:pt x="38" y="69"/>
                  </a:move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7" y="66"/>
                    <a:pt x="37" y="65"/>
                    <a:pt x="37" y="63"/>
                  </a:cubicBezTo>
                  <a:cubicBezTo>
                    <a:pt x="37" y="54"/>
                    <a:pt x="41" y="46"/>
                    <a:pt x="47" y="41"/>
                  </a:cubicBezTo>
                  <a:cubicBezTo>
                    <a:pt x="44" y="36"/>
                    <a:pt x="40" y="32"/>
                    <a:pt x="34" y="30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8" y="24"/>
                    <a:pt x="41" y="19"/>
                    <a:pt x="41" y="14"/>
                  </a:cubicBezTo>
                  <a:cubicBezTo>
                    <a:pt x="41" y="7"/>
                    <a:pt x="34" y="0"/>
                    <a:pt x="26" y="0"/>
                  </a:cubicBezTo>
                  <a:cubicBezTo>
                    <a:pt x="17" y="0"/>
                    <a:pt x="10" y="7"/>
                    <a:pt x="10" y="14"/>
                  </a:cubicBezTo>
                  <a:cubicBezTo>
                    <a:pt x="10" y="19"/>
                    <a:pt x="13" y="24"/>
                    <a:pt x="17" y="26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7" y="34"/>
                    <a:pt x="0" y="45"/>
                    <a:pt x="0" y="58"/>
                  </a:cubicBezTo>
                  <a:cubicBezTo>
                    <a:pt x="0" y="60"/>
                    <a:pt x="0" y="62"/>
                    <a:pt x="0" y="63"/>
                  </a:cubicBezTo>
                  <a:cubicBezTo>
                    <a:pt x="6" y="71"/>
                    <a:pt x="15" y="76"/>
                    <a:pt x="26" y="76"/>
                  </a:cubicBezTo>
                  <a:cubicBezTo>
                    <a:pt x="31" y="76"/>
                    <a:pt x="36" y="75"/>
                    <a:pt x="41" y="72"/>
                  </a:cubicBezTo>
                  <a:cubicBezTo>
                    <a:pt x="40" y="71"/>
                    <a:pt x="39" y="70"/>
                    <a:pt x="38" y="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277"/>
            <p:cNvSpPr/>
            <p:nvPr/>
          </p:nvSpPr>
          <p:spPr bwMode="auto">
            <a:xfrm>
              <a:off x="10088773" y="6041562"/>
              <a:ext cx="153925" cy="220849"/>
            </a:xfrm>
            <a:custGeom>
              <a:avLst/>
              <a:gdLst>
                <a:gd name="T0" fmla="*/ 26 w 39"/>
                <a:gd name="T1" fmla="*/ 22 h 56"/>
                <a:gd name="T2" fmla="*/ 22 w 39"/>
                <a:gd name="T3" fmla="*/ 20 h 56"/>
                <a:gd name="T4" fmla="*/ 26 w 39"/>
                <a:gd name="T5" fmla="*/ 18 h 56"/>
                <a:gd name="T6" fmla="*/ 31 w 39"/>
                <a:gd name="T7" fmla="*/ 10 h 56"/>
                <a:gd name="T8" fmla="*/ 20 w 39"/>
                <a:gd name="T9" fmla="*/ 0 h 56"/>
                <a:gd name="T10" fmla="*/ 8 w 39"/>
                <a:gd name="T11" fmla="*/ 10 h 56"/>
                <a:gd name="T12" fmla="*/ 14 w 39"/>
                <a:gd name="T13" fmla="*/ 18 h 56"/>
                <a:gd name="T14" fmla="*/ 17 w 39"/>
                <a:gd name="T15" fmla="*/ 20 h 56"/>
                <a:gd name="T16" fmla="*/ 13 w 39"/>
                <a:gd name="T17" fmla="*/ 22 h 56"/>
                <a:gd name="T18" fmla="*/ 12 w 39"/>
                <a:gd name="T19" fmla="*/ 23 h 56"/>
                <a:gd name="T20" fmla="*/ 10 w 39"/>
                <a:gd name="T21" fmla="*/ 24 h 56"/>
                <a:gd name="T22" fmla="*/ 8 w 39"/>
                <a:gd name="T23" fmla="*/ 25 h 56"/>
                <a:gd name="T24" fmla="*/ 0 w 39"/>
                <a:gd name="T25" fmla="*/ 43 h 56"/>
                <a:gd name="T26" fmla="*/ 1 w 39"/>
                <a:gd name="T27" fmla="*/ 47 h 56"/>
                <a:gd name="T28" fmla="*/ 4 w 39"/>
                <a:gd name="T29" fmla="*/ 50 h 56"/>
                <a:gd name="T30" fmla="*/ 5 w 39"/>
                <a:gd name="T31" fmla="*/ 51 h 56"/>
                <a:gd name="T32" fmla="*/ 7 w 39"/>
                <a:gd name="T33" fmla="*/ 52 h 56"/>
                <a:gd name="T34" fmla="*/ 20 w 39"/>
                <a:gd name="T35" fmla="*/ 56 h 56"/>
                <a:gd name="T36" fmla="*/ 38 w 39"/>
                <a:gd name="T37" fmla="*/ 47 h 56"/>
                <a:gd name="T38" fmla="*/ 39 w 39"/>
                <a:gd name="T39" fmla="*/ 43 h 56"/>
                <a:gd name="T40" fmla="*/ 26 w 39"/>
                <a:gd name="T41" fmla="*/ 2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9" h="56">
                  <a:moveTo>
                    <a:pt x="26" y="22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9" y="16"/>
                    <a:pt x="31" y="13"/>
                    <a:pt x="31" y="10"/>
                  </a:cubicBezTo>
                  <a:cubicBezTo>
                    <a:pt x="31" y="4"/>
                    <a:pt x="26" y="0"/>
                    <a:pt x="20" y="0"/>
                  </a:cubicBezTo>
                  <a:cubicBezTo>
                    <a:pt x="13" y="0"/>
                    <a:pt x="8" y="4"/>
                    <a:pt x="8" y="10"/>
                  </a:cubicBezTo>
                  <a:cubicBezTo>
                    <a:pt x="8" y="13"/>
                    <a:pt x="10" y="16"/>
                    <a:pt x="14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2" y="23"/>
                    <a:pt x="12" y="23"/>
                  </a:cubicBezTo>
                  <a:cubicBezTo>
                    <a:pt x="11" y="23"/>
                    <a:pt x="10" y="24"/>
                    <a:pt x="10" y="24"/>
                  </a:cubicBezTo>
                  <a:cubicBezTo>
                    <a:pt x="9" y="24"/>
                    <a:pt x="9" y="25"/>
                    <a:pt x="8" y="25"/>
                  </a:cubicBezTo>
                  <a:cubicBezTo>
                    <a:pt x="4" y="29"/>
                    <a:pt x="0" y="36"/>
                    <a:pt x="0" y="43"/>
                  </a:cubicBezTo>
                  <a:cubicBezTo>
                    <a:pt x="0" y="44"/>
                    <a:pt x="1" y="46"/>
                    <a:pt x="1" y="47"/>
                  </a:cubicBezTo>
                  <a:cubicBezTo>
                    <a:pt x="2" y="48"/>
                    <a:pt x="3" y="49"/>
                    <a:pt x="4" y="50"/>
                  </a:cubicBezTo>
                  <a:cubicBezTo>
                    <a:pt x="4" y="50"/>
                    <a:pt x="5" y="51"/>
                    <a:pt x="5" y="51"/>
                  </a:cubicBezTo>
                  <a:cubicBezTo>
                    <a:pt x="6" y="51"/>
                    <a:pt x="6" y="52"/>
                    <a:pt x="7" y="52"/>
                  </a:cubicBezTo>
                  <a:cubicBezTo>
                    <a:pt x="11" y="55"/>
                    <a:pt x="15" y="56"/>
                    <a:pt x="20" y="56"/>
                  </a:cubicBezTo>
                  <a:cubicBezTo>
                    <a:pt x="27" y="56"/>
                    <a:pt x="34" y="52"/>
                    <a:pt x="38" y="47"/>
                  </a:cubicBezTo>
                  <a:cubicBezTo>
                    <a:pt x="39" y="46"/>
                    <a:pt x="39" y="44"/>
                    <a:pt x="39" y="43"/>
                  </a:cubicBezTo>
                  <a:cubicBezTo>
                    <a:pt x="39" y="33"/>
                    <a:pt x="33" y="25"/>
                    <a:pt x="2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278"/>
            <p:cNvSpPr>
              <a:spLocks noEditPoints="1"/>
            </p:cNvSpPr>
            <p:nvPr/>
          </p:nvSpPr>
          <p:spPr bwMode="auto">
            <a:xfrm>
              <a:off x="7712972" y="6088409"/>
              <a:ext cx="237580" cy="187387"/>
            </a:xfrm>
            <a:custGeom>
              <a:avLst/>
              <a:gdLst>
                <a:gd name="T0" fmla="*/ 60 w 60"/>
                <a:gd name="T1" fmla="*/ 15 h 47"/>
                <a:gd name="T2" fmla="*/ 60 w 60"/>
                <a:gd name="T3" fmla="*/ 7 h 47"/>
                <a:gd name="T4" fmla="*/ 52 w 60"/>
                <a:gd name="T5" fmla="*/ 0 h 47"/>
                <a:gd name="T6" fmla="*/ 8 w 60"/>
                <a:gd name="T7" fmla="*/ 0 h 47"/>
                <a:gd name="T8" fmla="*/ 0 w 60"/>
                <a:gd name="T9" fmla="*/ 7 h 47"/>
                <a:gd name="T10" fmla="*/ 0 w 60"/>
                <a:gd name="T11" fmla="*/ 40 h 47"/>
                <a:gd name="T12" fmla="*/ 8 w 60"/>
                <a:gd name="T13" fmla="*/ 47 h 47"/>
                <a:gd name="T14" fmla="*/ 52 w 60"/>
                <a:gd name="T15" fmla="*/ 47 h 47"/>
                <a:gd name="T16" fmla="*/ 60 w 60"/>
                <a:gd name="T17" fmla="*/ 40 h 47"/>
                <a:gd name="T18" fmla="*/ 60 w 60"/>
                <a:gd name="T19" fmla="*/ 38 h 47"/>
                <a:gd name="T20" fmla="*/ 50 w 60"/>
                <a:gd name="T21" fmla="*/ 38 h 47"/>
                <a:gd name="T22" fmla="*/ 50 w 60"/>
                <a:gd name="T23" fmla="*/ 34 h 47"/>
                <a:gd name="T24" fmla="*/ 60 w 60"/>
                <a:gd name="T25" fmla="*/ 34 h 47"/>
                <a:gd name="T26" fmla="*/ 60 w 60"/>
                <a:gd name="T27" fmla="*/ 28 h 47"/>
                <a:gd name="T28" fmla="*/ 50 w 60"/>
                <a:gd name="T29" fmla="*/ 28 h 47"/>
                <a:gd name="T30" fmla="*/ 50 w 60"/>
                <a:gd name="T31" fmla="*/ 24 h 47"/>
                <a:gd name="T32" fmla="*/ 60 w 60"/>
                <a:gd name="T33" fmla="*/ 24 h 47"/>
                <a:gd name="T34" fmla="*/ 60 w 60"/>
                <a:gd name="T35" fmla="*/ 19 h 47"/>
                <a:gd name="T36" fmla="*/ 50 w 60"/>
                <a:gd name="T37" fmla="*/ 19 h 47"/>
                <a:gd name="T38" fmla="*/ 50 w 60"/>
                <a:gd name="T39" fmla="*/ 15 h 47"/>
                <a:gd name="T40" fmla="*/ 60 w 60"/>
                <a:gd name="T41" fmla="*/ 15 h 47"/>
                <a:gd name="T42" fmla="*/ 33 w 60"/>
                <a:gd name="T43" fmla="*/ 27 h 47"/>
                <a:gd name="T44" fmla="*/ 33 w 60"/>
                <a:gd name="T45" fmla="*/ 32 h 47"/>
                <a:gd name="T46" fmla="*/ 30 w 60"/>
                <a:gd name="T47" fmla="*/ 34 h 47"/>
                <a:gd name="T48" fmla="*/ 27 w 60"/>
                <a:gd name="T49" fmla="*/ 32 h 47"/>
                <a:gd name="T50" fmla="*/ 27 w 60"/>
                <a:gd name="T51" fmla="*/ 27 h 47"/>
                <a:gd name="T52" fmla="*/ 24 w 60"/>
                <a:gd name="T53" fmla="*/ 22 h 47"/>
                <a:gd name="T54" fmla="*/ 30 w 60"/>
                <a:gd name="T55" fmla="*/ 16 h 47"/>
                <a:gd name="T56" fmla="*/ 36 w 60"/>
                <a:gd name="T57" fmla="*/ 22 h 47"/>
                <a:gd name="T58" fmla="*/ 33 w 60"/>
                <a:gd name="T59" fmla="*/ 2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0" h="47">
                  <a:moveTo>
                    <a:pt x="60" y="15"/>
                  </a:moveTo>
                  <a:cubicBezTo>
                    <a:pt x="60" y="7"/>
                    <a:pt x="60" y="7"/>
                    <a:pt x="60" y="7"/>
                  </a:cubicBezTo>
                  <a:cubicBezTo>
                    <a:pt x="60" y="4"/>
                    <a:pt x="57" y="0"/>
                    <a:pt x="5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4"/>
                    <a:pt x="4" y="47"/>
                    <a:pt x="8" y="47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7" y="47"/>
                    <a:pt x="60" y="44"/>
                    <a:pt x="60" y="40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5"/>
                    <a:pt x="50" y="15"/>
                    <a:pt x="50" y="15"/>
                  </a:cubicBezTo>
                  <a:lnTo>
                    <a:pt x="60" y="15"/>
                  </a:lnTo>
                  <a:close/>
                  <a:moveTo>
                    <a:pt x="33" y="27"/>
                  </a:moveTo>
                  <a:cubicBezTo>
                    <a:pt x="33" y="32"/>
                    <a:pt x="33" y="32"/>
                    <a:pt x="33" y="32"/>
                  </a:cubicBezTo>
                  <a:cubicBezTo>
                    <a:pt x="33" y="33"/>
                    <a:pt x="32" y="34"/>
                    <a:pt x="30" y="34"/>
                  </a:cubicBezTo>
                  <a:cubicBezTo>
                    <a:pt x="29" y="34"/>
                    <a:pt x="27" y="33"/>
                    <a:pt x="27" y="32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5" y="26"/>
                    <a:pt x="24" y="24"/>
                    <a:pt x="24" y="22"/>
                  </a:cubicBezTo>
                  <a:cubicBezTo>
                    <a:pt x="24" y="19"/>
                    <a:pt x="27" y="16"/>
                    <a:pt x="30" y="16"/>
                  </a:cubicBezTo>
                  <a:cubicBezTo>
                    <a:pt x="33" y="16"/>
                    <a:pt x="36" y="19"/>
                    <a:pt x="36" y="22"/>
                  </a:cubicBezTo>
                  <a:cubicBezTo>
                    <a:pt x="36" y="24"/>
                    <a:pt x="35" y="26"/>
                    <a:pt x="33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279"/>
            <p:cNvSpPr/>
            <p:nvPr/>
          </p:nvSpPr>
          <p:spPr bwMode="auto">
            <a:xfrm>
              <a:off x="7738068" y="5977984"/>
              <a:ext cx="189061" cy="107078"/>
            </a:xfrm>
            <a:custGeom>
              <a:avLst/>
              <a:gdLst>
                <a:gd name="T0" fmla="*/ 8 w 48"/>
                <a:gd name="T1" fmla="*/ 18 h 27"/>
                <a:gd name="T2" fmla="*/ 20 w 48"/>
                <a:gd name="T3" fmla="*/ 7 h 27"/>
                <a:gd name="T4" fmla="*/ 28 w 48"/>
                <a:gd name="T5" fmla="*/ 7 h 27"/>
                <a:gd name="T6" fmla="*/ 40 w 48"/>
                <a:gd name="T7" fmla="*/ 18 h 27"/>
                <a:gd name="T8" fmla="*/ 40 w 48"/>
                <a:gd name="T9" fmla="*/ 27 h 27"/>
                <a:gd name="T10" fmla="*/ 48 w 48"/>
                <a:gd name="T11" fmla="*/ 27 h 27"/>
                <a:gd name="T12" fmla="*/ 48 w 48"/>
                <a:gd name="T13" fmla="*/ 16 h 27"/>
                <a:gd name="T14" fmla="*/ 32 w 48"/>
                <a:gd name="T15" fmla="*/ 0 h 27"/>
                <a:gd name="T16" fmla="*/ 16 w 48"/>
                <a:gd name="T17" fmla="*/ 0 h 27"/>
                <a:gd name="T18" fmla="*/ 0 w 48"/>
                <a:gd name="T19" fmla="*/ 16 h 27"/>
                <a:gd name="T20" fmla="*/ 0 w 48"/>
                <a:gd name="T21" fmla="*/ 27 h 27"/>
                <a:gd name="T22" fmla="*/ 8 w 48"/>
                <a:gd name="T23" fmla="*/ 27 h 27"/>
                <a:gd name="T24" fmla="*/ 8 w 48"/>
                <a:gd name="T25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27">
                  <a:moveTo>
                    <a:pt x="8" y="18"/>
                  </a:moveTo>
                  <a:cubicBezTo>
                    <a:pt x="8" y="12"/>
                    <a:pt x="14" y="7"/>
                    <a:pt x="20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34" y="7"/>
                    <a:pt x="40" y="12"/>
                    <a:pt x="40" y="18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7"/>
                    <a:pt x="41" y="0"/>
                    <a:pt x="3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8" y="27"/>
                    <a:pt x="8" y="27"/>
                    <a:pt x="8" y="27"/>
                  </a:cubicBez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280"/>
            <p:cNvSpPr>
              <a:spLocks noEditPoints="1"/>
            </p:cNvSpPr>
            <p:nvPr/>
          </p:nvSpPr>
          <p:spPr bwMode="auto">
            <a:xfrm>
              <a:off x="9036393" y="5966273"/>
              <a:ext cx="296139" cy="292793"/>
            </a:xfrm>
            <a:custGeom>
              <a:avLst/>
              <a:gdLst>
                <a:gd name="T0" fmla="*/ 57 w 75"/>
                <a:gd name="T1" fmla="*/ 16 h 74"/>
                <a:gd name="T2" fmla="*/ 14 w 75"/>
                <a:gd name="T3" fmla="*/ 0 h 74"/>
                <a:gd name="T4" fmla="*/ 0 w 75"/>
                <a:gd name="T5" fmla="*/ 60 h 74"/>
                <a:gd name="T6" fmla="*/ 43 w 75"/>
                <a:gd name="T7" fmla="*/ 74 h 74"/>
                <a:gd name="T8" fmla="*/ 75 w 75"/>
                <a:gd name="T9" fmla="*/ 48 h 74"/>
                <a:gd name="T10" fmla="*/ 57 w 75"/>
                <a:gd name="T11" fmla="*/ 24 h 74"/>
                <a:gd name="T12" fmla="*/ 14 w 75"/>
                <a:gd name="T13" fmla="*/ 50 h 74"/>
                <a:gd name="T14" fmla="*/ 14 w 75"/>
                <a:gd name="T15" fmla="*/ 47 h 74"/>
                <a:gd name="T16" fmla="*/ 46 w 75"/>
                <a:gd name="T17" fmla="*/ 48 h 74"/>
                <a:gd name="T18" fmla="*/ 19 w 75"/>
                <a:gd name="T19" fmla="*/ 40 h 74"/>
                <a:gd name="T20" fmla="*/ 20 w 75"/>
                <a:gd name="T21" fmla="*/ 41 h 74"/>
                <a:gd name="T22" fmla="*/ 21 w 75"/>
                <a:gd name="T23" fmla="*/ 41 h 74"/>
                <a:gd name="T24" fmla="*/ 22 w 75"/>
                <a:gd name="T25" fmla="*/ 41 h 74"/>
                <a:gd name="T26" fmla="*/ 22 w 75"/>
                <a:gd name="T27" fmla="*/ 43 h 74"/>
                <a:gd name="T28" fmla="*/ 20 w 75"/>
                <a:gd name="T29" fmla="*/ 43 h 74"/>
                <a:gd name="T30" fmla="*/ 17 w 75"/>
                <a:gd name="T31" fmla="*/ 40 h 74"/>
                <a:gd name="T32" fmla="*/ 16 w 75"/>
                <a:gd name="T33" fmla="*/ 35 h 74"/>
                <a:gd name="T34" fmla="*/ 17 w 75"/>
                <a:gd name="T35" fmla="*/ 32 h 74"/>
                <a:gd name="T36" fmla="*/ 19 w 75"/>
                <a:gd name="T37" fmla="*/ 32 h 74"/>
                <a:gd name="T38" fmla="*/ 22 w 75"/>
                <a:gd name="T39" fmla="*/ 35 h 74"/>
                <a:gd name="T40" fmla="*/ 19 w 75"/>
                <a:gd name="T41" fmla="*/ 37 h 74"/>
                <a:gd name="T42" fmla="*/ 26 w 75"/>
                <a:gd name="T43" fmla="*/ 40 h 74"/>
                <a:gd name="T44" fmla="*/ 27 w 75"/>
                <a:gd name="T45" fmla="*/ 41 h 74"/>
                <a:gd name="T46" fmla="*/ 29 w 75"/>
                <a:gd name="T47" fmla="*/ 41 h 74"/>
                <a:gd name="T48" fmla="*/ 31 w 75"/>
                <a:gd name="T49" fmla="*/ 40 h 74"/>
                <a:gd name="T50" fmla="*/ 32 w 75"/>
                <a:gd name="T51" fmla="*/ 41 h 74"/>
                <a:gd name="T52" fmla="*/ 31 w 75"/>
                <a:gd name="T53" fmla="*/ 43 h 74"/>
                <a:gd name="T54" fmla="*/ 29 w 75"/>
                <a:gd name="T55" fmla="*/ 43 h 74"/>
                <a:gd name="T56" fmla="*/ 24 w 75"/>
                <a:gd name="T57" fmla="*/ 42 h 74"/>
                <a:gd name="T58" fmla="*/ 24 w 75"/>
                <a:gd name="T59" fmla="*/ 35 h 74"/>
                <a:gd name="T60" fmla="*/ 31 w 75"/>
                <a:gd name="T61" fmla="*/ 35 h 74"/>
                <a:gd name="T62" fmla="*/ 29 w 75"/>
                <a:gd name="T63" fmla="*/ 39 h 74"/>
                <a:gd name="T64" fmla="*/ 38 w 75"/>
                <a:gd name="T65" fmla="*/ 36 h 74"/>
                <a:gd name="T66" fmla="*/ 36 w 75"/>
                <a:gd name="T67" fmla="*/ 36 h 74"/>
                <a:gd name="T68" fmla="*/ 34 w 75"/>
                <a:gd name="T69" fmla="*/ 36 h 74"/>
                <a:gd name="T70" fmla="*/ 34 w 75"/>
                <a:gd name="T71" fmla="*/ 34 h 74"/>
                <a:gd name="T72" fmla="*/ 37 w 75"/>
                <a:gd name="T73" fmla="*/ 34 h 74"/>
                <a:gd name="T74" fmla="*/ 41 w 75"/>
                <a:gd name="T75" fmla="*/ 37 h 74"/>
                <a:gd name="T76" fmla="*/ 39 w 75"/>
                <a:gd name="T77" fmla="*/ 43 h 74"/>
                <a:gd name="T78" fmla="*/ 38 w 75"/>
                <a:gd name="T79" fmla="*/ 42 h 74"/>
                <a:gd name="T80" fmla="*/ 37 w 75"/>
                <a:gd name="T81" fmla="*/ 43 h 74"/>
                <a:gd name="T82" fmla="*/ 34 w 75"/>
                <a:gd name="T83" fmla="*/ 42 h 74"/>
                <a:gd name="T84" fmla="*/ 33 w 75"/>
                <a:gd name="T85" fmla="*/ 39 h 74"/>
                <a:gd name="T86" fmla="*/ 36 w 75"/>
                <a:gd name="T87" fmla="*/ 37 h 74"/>
                <a:gd name="T88" fmla="*/ 38 w 75"/>
                <a:gd name="T89" fmla="*/ 36 h 74"/>
                <a:gd name="T90" fmla="*/ 12 w 75"/>
                <a:gd name="T91" fmla="*/ 15 h 74"/>
                <a:gd name="T92" fmla="*/ 12 w 75"/>
                <a:gd name="T93" fmla="*/ 3 h 74"/>
                <a:gd name="T94" fmla="*/ 52 w 75"/>
                <a:gd name="T95" fmla="*/ 10 h 74"/>
                <a:gd name="T96" fmla="*/ 68 w 75"/>
                <a:gd name="T97" fmla="*/ 46 h 74"/>
                <a:gd name="T98" fmla="*/ 57 w 75"/>
                <a:gd name="T99" fmla="*/ 30 h 74"/>
                <a:gd name="T100" fmla="*/ 68 w 75"/>
                <a:gd name="T101" fmla="*/ 46 h 74"/>
                <a:gd name="T102" fmla="*/ 29 w 75"/>
                <a:gd name="T103" fmla="*/ 36 h 74"/>
                <a:gd name="T104" fmla="*/ 26 w 75"/>
                <a:gd name="T105" fmla="*/ 36 h 74"/>
                <a:gd name="T106" fmla="*/ 29 w 75"/>
                <a:gd name="T107" fmla="*/ 36 h 74"/>
                <a:gd name="T108" fmla="*/ 36 w 75"/>
                <a:gd name="T109" fmla="*/ 41 h 74"/>
                <a:gd name="T110" fmla="*/ 38 w 75"/>
                <a:gd name="T111" fmla="*/ 41 h 74"/>
                <a:gd name="T112" fmla="*/ 38 w 75"/>
                <a:gd name="T113" fmla="*/ 39 h 74"/>
                <a:gd name="T114" fmla="*/ 36 w 75"/>
                <a:gd name="T115" fmla="*/ 39 h 74"/>
                <a:gd name="T116" fmla="*/ 36 w 75"/>
                <a:gd name="T117" fmla="*/ 4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5" h="74">
                  <a:moveTo>
                    <a:pt x="57" y="24"/>
                  </a:moveTo>
                  <a:cubicBezTo>
                    <a:pt x="57" y="16"/>
                    <a:pt x="57" y="16"/>
                    <a:pt x="57" y="16"/>
                  </a:cubicBezTo>
                  <a:cubicBezTo>
                    <a:pt x="57" y="5"/>
                    <a:pt x="51" y="0"/>
                    <a:pt x="4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5"/>
                    <a:pt x="0" y="16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71"/>
                    <a:pt x="6" y="74"/>
                    <a:pt x="14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50" y="74"/>
                    <a:pt x="56" y="72"/>
                    <a:pt x="57" y="62"/>
                  </a:cubicBezTo>
                  <a:cubicBezTo>
                    <a:pt x="70" y="61"/>
                    <a:pt x="75" y="55"/>
                    <a:pt x="75" y="48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5" y="31"/>
                    <a:pt x="70" y="25"/>
                    <a:pt x="57" y="24"/>
                  </a:cubicBezTo>
                  <a:close/>
                  <a:moveTo>
                    <a:pt x="44" y="50"/>
                  </a:moveTo>
                  <a:cubicBezTo>
                    <a:pt x="14" y="50"/>
                    <a:pt x="14" y="50"/>
                    <a:pt x="14" y="50"/>
                  </a:cubicBezTo>
                  <a:cubicBezTo>
                    <a:pt x="13" y="50"/>
                    <a:pt x="12" y="49"/>
                    <a:pt x="12" y="48"/>
                  </a:cubicBezTo>
                  <a:cubicBezTo>
                    <a:pt x="12" y="47"/>
                    <a:pt x="13" y="47"/>
                    <a:pt x="14" y="47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5" y="47"/>
                    <a:pt x="46" y="47"/>
                    <a:pt x="46" y="48"/>
                  </a:cubicBezTo>
                  <a:cubicBezTo>
                    <a:pt x="46" y="49"/>
                    <a:pt x="45" y="50"/>
                    <a:pt x="44" y="50"/>
                  </a:cubicBezTo>
                  <a:close/>
                  <a:moveTo>
                    <a:pt x="19" y="40"/>
                  </a:moveTo>
                  <a:cubicBezTo>
                    <a:pt x="19" y="40"/>
                    <a:pt x="19" y="40"/>
                    <a:pt x="19" y="40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2"/>
                  </a:cubicBezTo>
                  <a:cubicBezTo>
                    <a:pt x="22" y="42"/>
                    <a:pt x="22" y="43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3"/>
                    <a:pt x="20" y="43"/>
                  </a:cubicBezTo>
                  <a:cubicBezTo>
                    <a:pt x="19" y="43"/>
                    <a:pt x="18" y="43"/>
                    <a:pt x="17" y="42"/>
                  </a:cubicBezTo>
                  <a:cubicBezTo>
                    <a:pt x="17" y="42"/>
                    <a:pt x="17" y="41"/>
                    <a:pt x="17" y="40"/>
                  </a:cubicBezTo>
                  <a:cubicBezTo>
                    <a:pt x="17" y="38"/>
                    <a:pt x="16" y="36"/>
                    <a:pt x="16" y="36"/>
                  </a:cubicBezTo>
                  <a:cubicBezTo>
                    <a:pt x="16" y="36"/>
                    <a:pt x="16" y="35"/>
                    <a:pt x="16" y="35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7" y="33"/>
                    <a:pt x="17" y="32"/>
                  </a:cubicBezTo>
                  <a:cubicBezTo>
                    <a:pt x="17" y="32"/>
                    <a:pt x="17" y="31"/>
                    <a:pt x="18" y="31"/>
                  </a:cubicBezTo>
                  <a:cubicBezTo>
                    <a:pt x="19" y="31"/>
                    <a:pt x="19" y="32"/>
                    <a:pt x="19" y="32"/>
                  </a:cubicBezTo>
                  <a:cubicBezTo>
                    <a:pt x="19" y="33"/>
                    <a:pt x="20" y="34"/>
                    <a:pt x="21" y="34"/>
                  </a:cubicBezTo>
                  <a:cubicBezTo>
                    <a:pt x="22" y="34"/>
                    <a:pt x="22" y="34"/>
                    <a:pt x="22" y="35"/>
                  </a:cubicBezTo>
                  <a:cubicBezTo>
                    <a:pt x="22" y="35"/>
                    <a:pt x="22" y="36"/>
                    <a:pt x="21" y="36"/>
                  </a:cubicBezTo>
                  <a:cubicBezTo>
                    <a:pt x="20" y="36"/>
                    <a:pt x="19" y="37"/>
                    <a:pt x="19" y="37"/>
                  </a:cubicBezTo>
                  <a:cubicBezTo>
                    <a:pt x="19" y="38"/>
                    <a:pt x="19" y="39"/>
                    <a:pt x="19" y="4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0"/>
                    <a:pt x="32" y="41"/>
                    <a:pt x="32" y="41"/>
                  </a:cubicBezTo>
                  <a:cubicBezTo>
                    <a:pt x="32" y="42"/>
                    <a:pt x="32" y="43"/>
                    <a:pt x="31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3"/>
                    <a:pt x="29" y="43"/>
                    <a:pt x="28" y="43"/>
                  </a:cubicBezTo>
                  <a:cubicBezTo>
                    <a:pt x="26" y="43"/>
                    <a:pt x="25" y="43"/>
                    <a:pt x="24" y="42"/>
                  </a:cubicBezTo>
                  <a:cubicBezTo>
                    <a:pt x="23" y="41"/>
                    <a:pt x="23" y="40"/>
                    <a:pt x="23" y="38"/>
                  </a:cubicBezTo>
                  <a:cubicBezTo>
                    <a:pt x="23" y="37"/>
                    <a:pt x="23" y="36"/>
                    <a:pt x="24" y="35"/>
                  </a:cubicBezTo>
                  <a:cubicBezTo>
                    <a:pt x="25" y="34"/>
                    <a:pt x="26" y="34"/>
                    <a:pt x="28" y="34"/>
                  </a:cubicBezTo>
                  <a:cubicBezTo>
                    <a:pt x="29" y="34"/>
                    <a:pt x="30" y="34"/>
                    <a:pt x="31" y="35"/>
                  </a:cubicBezTo>
                  <a:cubicBezTo>
                    <a:pt x="32" y="35"/>
                    <a:pt x="32" y="37"/>
                    <a:pt x="32" y="38"/>
                  </a:cubicBezTo>
                  <a:cubicBezTo>
                    <a:pt x="32" y="38"/>
                    <a:pt x="31" y="39"/>
                    <a:pt x="29" y="39"/>
                  </a:cubicBezTo>
                  <a:cubicBezTo>
                    <a:pt x="27" y="39"/>
                    <a:pt x="26" y="39"/>
                    <a:pt x="26" y="40"/>
                  </a:cubicBezTo>
                  <a:close/>
                  <a:moveTo>
                    <a:pt x="38" y="36"/>
                  </a:moveTo>
                  <a:cubicBezTo>
                    <a:pt x="38" y="36"/>
                    <a:pt x="38" y="36"/>
                    <a:pt x="38" y="36"/>
                  </a:cubicBezTo>
                  <a:cubicBezTo>
                    <a:pt x="38" y="36"/>
                    <a:pt x="37" y="36"/>
                    <a:pt x="36" y="36"/>
                  </a:cubicBezTo>
                  <a:cubicBezTo>
                    <a:pt x="36" y="36"/>
                    <a:pt x="36" y="36"/>
                    <a:pt x="35" y="36"/>
                  </a:cubicBezTo>
                  <a:cubicBezTo>
                    <a:pt x="35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5"/>
                  </a:cubicBezTo>
                  <a:cubicBezTo>
                    <a:pt x="34" y="35"/>
                    <a:pt x="34" y="34"/>
                    <a:pt x="34" y="34"/>
                  </a:cubicBezTo>
                  <a:cubicBezTo>
                    <a:pt x="34" y="34"/>
                    <a:pt x="34" y="34"/>
                    <a:pt x="35" y="34"/>
                  </a:cubicBezTo>
                  <a:cubicBezTo>
                    <a:pt x="36" y="34"/>
                    <a:pt x="36" y="34"/>
                    <a:pt x="37" y="34"/>
                  </a:cubicBezTo>
                  <a:cubicBezTo>
                    <a:pt x="38" y="34"/>
                    <a:pt x="40" y="34"/>
                    <a:pt x="40" y="34"/>
                  </a:cubicBezTo>
                  <a:cubicBezTo>
                    <a:pt x="41" y="35"/>
                    <a:pt x="41" y="36"/>
                    <a:pt x="41" y="37"/>
                  </a:cubicBezTo>
                  <a:cubicBezTo>
                    <a:pt x="41" y="40"/>
                    <a:pt x="41" y="43"/>
                    <a:pt x="40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5" y="43"/>
                    <a:pt x="34" y="43"/>
                    <a:pt x="34" y="42"/>
                  </a:cubicBezTo>
                  <a:cubicBezTo>
                    <a:pt x="33" y="42"/>
                    <a:pt x="33" y="41"/>
                    <a:pt x="33" y="40"/>
                  </a:cubicBezTo>
                  <a:cubicBezTo>
                    <a:pt x="33" y="40"/>
                    <a:pt x="33" y="39"/>
                    <a:pt x="33" y="39"/>
                  </a:cubicBezTo>
                  <a:cubicBezTo>
                    <a:pt x="33" y="38"/>
                    <a:pt x="34" y="38"/>
                    <a:pt x="34" y="38"/>
                  </a:cubicBezTo>
                  <a:cubicBezTo>
                    <a:pt x="35" y="37"/>
                    <a:pt x="35" y="37"/>
                    <a:pt x="36" y="37"/>
                  </a:cubicBezTo>
                  <a:cubicBezTo>
                    <a:pt x="37" y="37"/>
                    <a:pt x="38" y="37"/>
                    <a:pt x="39" y="37"/>
                  </a:cubicBezTo>
                  <a:cubicBezTo>
                    <a:pt x="39" y="37"/>
                    <a:pt x="38" y="37"/>
                    <a:pt x="38" y="36"/>
                  </a:cubicBezTo>
                  <a:close/>
                  <a:moveTo>
                    <a:pt x="45" y="15"/>
                  </a:moveTo>
                  <a:cubicBezTo>
                    <a:pt x="12" y="15"/>
                    <a:pt x="12" y="15"/>
                    <a:pt x="12" y="15"/>
                  </a:cubicBezTo>
                  <a:cubicBezTo>
                    <a:pt x="8" y="15"/>
                    <a:pt x="5" y="13"/>
                    <a:pt x="5" y="10"/>
                  </a:cubicBezTo>
                  <a:cubicBezTo>
                    <a:pt x="5" y="6"/>
                    <a:pt x="8" y="3"/>
                    <a:pt x="12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9" y="3"/>
                    <a:pt x="52" y="6"/>
                    <a:pt x="52" y="10"/>
                  </a:cubicBezTo>
                  <a:cubicBezTo>
                    <a:pt x="52" y="13"/>
                    <a:pt x="49" y="15"/>
                    <a:pt x="45" y="15"/>
                  </a:cubicBezTo>
                  <a:close/>
                  <a:moveTo>
                    <a:pt x="68" y="46"/>
                  </a:moveTo>
                  <a:cubicBezTo>
                    <a:pt x="68" y="51"/>
                    <a:pt x="66" y="55"/>
                    <a:pt x="57" y="56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66" y="31"/>
                    <a:pt x="68" y="35"/>
                    <a:pt x="68" y="40"/>
                  </a:cubicBezTo>
                  <a:lnTo>
                    <a:pt x="68" y="46"/>
                  </a:lnTo>
                  <a:close/>
                  <a:moveTo>
                    <a:pt x="29" y="36"/>
                  </a:moveTo>
                  <a:cubicBezTo>
                    <a:pt x="29" y="36"/>
                    <a:pt x="29" y="36"/>
                    <a:pt x="29" y="36"/>
                  </a:cubicBezTo>
                  <a:cubicBezTo>
                    <a:pt x="28" y="36"/>
                    <a:pt x="28" y="35"/>
                    <a:pt x="27" y="35"/>
                  </a:cubicBezTo>
                  <a:cubicBezTo>
                    <a:pt x="27" y="35"/>
                    <a:pt x="26" y="36"/>
                    <a:pt x="26" y="36"/>
                  </a:cubicBezTo>
                  <a:cubicBezTo>
                    <a:pt x="26" y="36"/>
                    <a:pt x="26" y="37"/>
                    <a:pt x="26" y="37"/>
                  </a:cubicBezTo>
                  <a:cubicBezTo>
                    <a:pt x="28" y="37"/>
                    <a:pt x="29" y="37"/>
                    <a:pt x="29" y="36"/>
                  </a:cubicBezTo>
                  <a:close/>
                  <a:moveTo>
                    <a:pt x="36" y="40"/>
                  </a:move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7" y="41"/>
                    <a:pt x="37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38" y="39"/>
                    <a:pt x="38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39"/>
                    <a:pt x="36" y="39"/>
                    <a:pt x="36" y="39"/>
                  </a:cubicBezTo>
                  <a:lnTo>
                    <a:pt x="36" y="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281"/>
            <p:cNvSpPr>
              <a:spLocks noEditPoints="1"/>
            </p:cNvSpPr>
            <p:nvPr/>
          </p:nvSpPr>
          <p:spPr bwMode="auto">
            <a:xfrm>
              <a:off x="6822883" y="5966273"/>
              <a:ext cx="222523" cy="316216"/>
            </a:xfrm>
            <a:custGeom>
              <a:avLst/>
              <a:gdLst>
                <a:gd name="T0" fmla="*/ 37 w 56"/>
                <a:gd name="T1" fmla="*/ 30 h 80"/>
                <a:gd name="T2" fmla="*/ 45 w 56"/>
                <a:gd name="T3" fmla="*/ 17 h 80"/>
                <a:gd name="T4" fmla="*/ 28 w 56"/>
                <a:gd name="T5" fmla="*/ 0 h 80"/>
                <a:gd name="T6" fmla="*/ 10 w 56"/>
                <a:gd name="T7" fmla="*/ 17 h 80"/>
                <a:gd name="T8" fmla="*/ 18 w 56"/>
                <a:gd name="T9" fmla="*/ 30 h 80"/>
                <a:gd name="T10" fmla="*/ 0 w 56"/>
                <a:gd name="T11" fmla="*/ 60 h 80"/>
                <a:gd name="T12" fmla="*/ 0 w 56"/>
                <a:gd name="T13" fmla="*/ 67 h 80"/>
                <a:gd name="T14" fmla="*/ 28 w 56"/>
                <a:gd name="T15" fmla="*/ 80 h 80"/>
                <a:gd name="T16" fmla="*/ 55 w 56"/>
                <a:gd name="T17" fmla="*/ 67 h 80"/>
                <a:gd name="T18" fmla="*/ 56 w 56"/>
                <a:gd name="T19" fmla="*/ 60 h 80"/>
                <a:gd name="T20" fmla="*/ 37 w 56"/>
                <a:gd name="T21" fmla="*/ 30 h 80"/>
                <a:gd name="T22" fmla="*/ 45 w 56"/>
                <a:gd name="T23" fmla="*/ 42 h 80"/>
                <a:gd name="T24" fmla="*/ 27 w 56"/>
                <a:gd name="T25" fmla="*/ 68 h 80"/>
                <a:gd name="T26" fmla="*/ 25 w 56"/>
                <a:gd name="T27" fmla="*/ 70 h 80"/>
                <a:gd name="T28" fmla="*/ 25 w 56"/>
                <a:gd name="T29" fmla="*/ 70 h 80"/>
                <a:gd name="T30" fmla="*/ 23 w 56"/>
                <a:gd name="T31" fmla="*/ 69 h 80"/>
                <a:gd name="T32" fmla="*/ 10 w 56"/>
                <a:gd name="T33" fmla="*/ 52 h 80"/>
                <a:gd name="T34" fmla="*/ 10 w 56"/>
                <a:gd name="T35" fmla="*/ 52 h 80"/>
                <a:gd name="T36" fmla="*/ 17 w 56"/>
                <a:gd name="T37" fmla="*/ 52 h 80"/>
                <a:gd name="T38" fmla="*/ 25 w 56"/>
                <a:gd name="T39" fmla="*/ 62 h 80"/>
                <a:gd name="T40" fmla="*/ 40 w 56"/>
                <a:gd name="T41" fmla="*/ 39 h 80"/>
                <a:gd name="T42" fmla="*/ 44 w 56"/>
                <a:gd name="T43" fmla="*/ 38 h 80"/>
                <a:gd name="T44" fmla="*/ 45 w 56"/>
                <a:gd name="T45" fmla="*/ 4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6" h="80">
                  <a:moveTo>
                    <a:pt x="37" y="30"/>
                  </a:moveTo>
                  <a:cubicBezTo>
                    <a:pt x="42" y="27"/>
                    <a:pt x="45" y="22"/>
                    <a:pt x="45" y="17"/>
                  </a:cubicBezTo>
                  <a:cubicBezTo>
                    <a:pt x="45" y="8"/>
                    <a:pt x="37" y="0"/>
                    <a:pt x="28" y="0"/>
                  </a:cubicBezTo>
                  <a:cubicBezTo>
                    <a:pt x="18" y="0"/>
                    <a:pt x="10" y="8"/>
                    <a:pt x="10" y="17"/>
                  </a:cubicBezTo>
                  <a:cubicBezTo>
                    <a:pt x="10" y="22"/>
                    <a:pt x="13" y="27"/>
                    <a:pt x="18" y="30"/>
                  </a:cubicBezTo>
                  <a:cubicBezTo>
                    <a:pt x="7" y="35"/>
                    <a:pt x="0" y="46"/>
                    <a:pt x="0" y="60"/>
                  </a:cubicBezTo>
                  <a:cubicBezTo>
                    <a:pt x="0" y="62"/>
                    <a:pt x="0" y="65"/>
                    <a:pt x="0" y="67"/>
                  </a:cubicBezTo>
                  <a:cubicBezTo>
                    <a:pt x="7" y="75"/>
                    <a:pt x="17" y="80"/>
                    <a:pt x="28" y="80"/>
                  </a:cubicBezTo>
                  <a:cubicBezTo>
                    <a:pt x="39" y="80"/>
                    <a:pt x="49" y="75"/>
                    <a:pt x="55" y="67"/>
                  </a:cubicBezTo>
                  <a:cubicBezTo>
                    <a:pt x="56" y="65"/>
                    <a:pt x="56" y="62"/>
                    <a:pt x="56" y="60"/>
                  </a:cubicBezTo>
                  <a:cubicBezTo>
                    <a:pt x="56" y="46"/>
                    <a:pt x="48" y="35"/>
                    <a:pt x="37" y="30"/>
                  </a:cubicBezTo>
                  <a:close/>
                  <a:moveTo>
                    <a:pt x="45" y="42"/>
                  </a:moveTo>
                  <a:cubicBezTo>
                    <a:pt x="27" y="68"/>
                    <a:pt x="27" y="68"/>
                    <a:pt x="27" y="68"/>
                  </a:cubicBezTo>
                  <a:cubicBezTo>
                    <a:pt x="27" y="69"/>
                    <a:pt x="26" y="70"/>
                    <a:pt x="25" y="70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24" y="70"/>
                    <a:pt x="23" y="69"/>
                    <a:pt x="23" y="69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1" y="37"/>
                    <a:pt x="42" y="37"/>
                    <a:pt x="44" y="38"/>
                  </a:cubicBezTo>
                  <a:cubicBezTo>
                    <a:pt x="45" y="39"/>
                    <a:pt x="45" y="40"/>
                    <a:pt x="45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282"/>
            <p:cNvSpPr>
              <a:spLocks noEditPoints="1"/>
            </p:cNvSpPr>
            <p:nvPr/>
          </p:nvSpPr>
          <p:spPr bwMode="auto">
            <a:xfrm>
              <a:off x="9523265" y="5954561"/>
              <a:ext cx="220849" cy="316216"/>
            </a:xfrm>
            <a:custGeom>
              <a:avLst/>
              <a:gdLst>
                <a:gd name="T0" fmla="*/ 37 w 56"/>
                <a:gd name="T1" fmla="*/ 30 h 80"/>
                <a:gd name="T2" fmla="*/ 45 w 56"/>
                <a:gd name="T3" fmla="*/ 16 h 80"/>
                <a:gd name="T4" fmla="*/ 28 w 56"/>
                <a:gd name="T5" fmla="*/ 0 h 80"/>
                <a:gd name="T6" fmla="*/ 10 w 56"/>
                <a:gd name="T7" fmla="*/ 16 h 80"/>
                <a:gd name="T8" fmla="*/ 18 w 56"/>
                <a:gd name="T9" fmla="*/ 30 h 80"/>
                <a:gd name="T10" fmla="*/ 0 w 56"/>
                <a:gd name="T11" fmla="*/ 60 h 80"/>
                <a:gd name="T12" fmla="*/ 0 w 56"/>
                <a:gd name="T13" fmla="*/ 66 h 80"/>
                <a:gd name="T14" fmla="*/ 28 w 56"/>
                <a:gd name="T15" fmla="*/ 80 h 80"/>
                <a:gd name="T16" fmla="*/ 56 w 56"/>
                <a:gd name="T17" fmla="*/ 66 h 80"/>
                <a:gd name="T18" fmla="*/ 56 w 56"/>
                <a:gd name="T19" fmla="*/ 60 h 80"/>
                <a:gd name="T20" fmla="*/ 37 w 56"/>
                <a:gd name="T21" fmla="*/ 30 h 80"/>
                <a:gd name="T22" fmla="*/ 42 w 56"/>
                <a:gd name="T23" fmla="*/ 65 h 80"/>
                <a:gd name="T24" fmla="*/ 42 w 56"/>
                <a:gd name="T25" fmla="*/ 69 h 80"/>
                <a:gd name="T26" fmla="*/ 39 w 56"/>
                <a:gd name="T27" fmla="*/ 70 h 80"/>
                <a:gd name="T28" fmla="*/ 37 w 56"/>
                <a:gd name="T29" fmla="*/ 69 h 80"/>
                <a:gd name="T30" fmla="*/ 28 w 56"/>
                <a:gd name="T31" fmla="*/ 60 h 80"/>
                <a:gd name="T32" fmla="*/ 19 w 56"/>
                <a:gd name="T33" fmla="*/ 69 h 80"/>
                <a:gd name="T34" fmla="*/ 17 w 56"/>
                <a:gd name="T35" fmla="*/ 70 h 80"/>
                <a:gd name="T36" fmla="*/ 14 w 56"/>
                <a:gd name="T37" fmla="*/ 69 h 80"/>
                <a:gd name="T38" fmla="*/ 14 w 56"/>
                <a:gd name="T39" fmla="*/ 65 h 80"/>
                <a:gd name="T40" fmla="*/ 24 w 56"/>
                <a:gd name="T41" fmla="*/ 55 h 80"/>
                <a:gd name="T42" fmla="*/ 14 w 56"/>
                <a:gd name="T43" fmla="*/ 46 h 80"/>
                <a:gd name="T44" fmla="*/ 14 w 56"/>
                <a:gd name="T45" fmla="*/ 42 h 80"/>
                <a:gd name="T46" fmla="*/ 19 w 56"/>
                <a:gd name="T47" fmla="*/ 42 h 80"/>
                <a:gd name="T48" fmla="*/ 28 w 56"/>
                <a:gd name="T49" fmla="*/ 51 h 80"/>
                <a:gd name="T50" fmla="*/ 37 w 56"/>
                <a:gd name="T51" fmla="*/ 42 h 80"/>
                <a:gd name="T52" fmla="*/ 42 w 56"/>
                <a:gd name="T53" fmla="*/ 42 h 80"/>
                <a:gd name="T54" fmla="*/ 42 w 56"/>
                <a:gd name="T55" fmla="*/ 46 h 80"/>
                <a:gd name="T56" fmla="*/ 32 w 56"/>
                <a:gd name="T57" fmla="*/ 55 h 80"/>
                <a:gd name="T58" fmla="*/ 42 w 56"/>
                <a:gd name="T59" fmla="*/ 6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6" h="80">
                  <a:moveTo>
                    <a:pt x="37" y="30"/>
                  </a:moveTo>
                  <a:cubicBezTo>
                    <a:pt x="42" y="27"/>
                    <a:pt x="45" y="22"/>
                    <a:pt x="45" y="16"/>
                  </a:cubicBezTo>
                  <a:cubicBezTo>
                    <a:pt x="45" y="7"/>
                    <a:pt x="38" y="0"/>
                    <a:pt x="28" y="0"/>
                  </a:cubicBezTo>
                  <a:cubicBezTo>
                    <a:pt x="18" y="0"/>
                    <a:pt x="10" y="7"/>
                    <a:pt x="10" y="16"/>
                  </a:cubicBezTo>
                  <a:cubicBezTo>
                    <a:pt x="10" y="22"/>
                    <a:pt x="14" y="27"/>
                    <a:pt x="18" y="30"/>
                  </a:cubicBezTo>
                  <a:cubicBezTo>
                    <a:pt x="8" y="34"/>
                    <a:pt x="0" y="46"/>
                    <a:pt x="0" y="60"/>
                  </a:cubicBezTo>
                  <a:cubicBezTo>
                    <a:pt x="0" y="62"/>
                    <a:pt x="0" y="64"/>
                    <a:pt x="0" y="66"/>
                  </a:cubicBezTo>
                  <a:cubicBezTo>
                    <a:pt x="7" y="75"/>
                    <a:pt x="17" y="80"/>
                    <a:pt x="28" y="80"/>
                  </a:cubicBezTo>
                  <a:cubicBezTo>
                    <a:pt x="39" y="80"/>
                    <a:pt x="49" y="75"/>
                    <a:pt x="56" y="66"/>
                  </a:cubicBezTo>
                  <a:cubicBezTo>
                    <a:pt x="56" y="64"/>
                    <a:pt x="56" y="62"/>
                    <a:pt x="56" y="60"/>
                  </a:cubicBezTo>
                  <a:cubicBezTo>
                    <a:pt x="56" y="46"/>
                    <a:pt x="48" y="34"/>
                    <a:pt x="37" y="30"/>
                  </a:cubicBezTo>
                  <a:close/>
                  <a:moveTo>
                    <a:pt x="42" y="65"/>
                  </a:moveTo>
                  <a:cubicBezTo>
                    <a:pt x="43" y="66"/>
                    <a:pt x="43" y="68"/>
                    <a:pt x="42" y="69"/>
                  </a:cubicBezTo>
                  <a:cubicBezTo>
                    <a:pt x="41" y="69"/>
                    <a:pt x="40" y="70"/>
                    <a:pt x="39" y="70"/>
                  </a:cubicBezTo>
                  <a:cubicBezTo>
                    <a:pt x="39" y="70"/>
                    <a:pt x="38" y="69"/>
                    <a:pt x="37" y="69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8" y="69"/>
                    <a:pt x="17" y="70"/>
                    <a:pt x="17" y="70"/>
                  </a:cubicBezTo>
                  <a:cubicBezTo>
                    <a:pt x="16" y="70"/>
                    <a:pt x="15" y="69"/>
                    <a:pt x="14" y="69"/>
                  </a:cubicBezTo>
                  <a:cubicBezTo>
                    <a:pt x="13" y="68"/>
                    <a:pt x="13" y="66"/>
                    <a:pt x="14" y="6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3" y="45"/>
                    <a:pt x="13" y="43"/>
                    <a:pt x="14" y="42"/>
                  </a:cubicBezTo>
                  <a:cubicBezTo>
                    <a:pt x="16" y="41"/>
                    <a:pt x="17" y="41"/>
                    <a:pt x="19" y="42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8" y="41"/>
                    <a:pt x="40" y="41"/>
                    <a:pt x="42" y="42"/>
                  </a:cubicBezTo>
                  <a:cubicBezTo>
                    <a:pt x="43" y="43"/>
                    <a:pt x="43" y="45"/>
                    <a:pt x="42" y="46"/>
                  </a:cubicBezTo>
                  <a:cubicBezTo>
                    <a:pt x="32" y="55"/>
                    <a:pt x="32" y="55"/>
                    <a:pt x="32" y="55"/>
                  </a:cubicBezTo>
                  <a:lnTo>
                    <a:pt x="42" y="6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283"/>
            <p:cNvSpPr/>
            <p:nvPr/>
          </p:nvSpPr>
          <p:spPr bwMode="auto">
            <a:xfrm>
              <a:off x="10433431" y="6018139"/>
              <a:ext cx="18405" cy="50193"/>
            </a:xfrm>
            <a:custGeom>
              <a:avLst/>
              <a:gdLst>
                <a:gd name="T0" fmla="*/ 3 w 5"/>
                <a:gd name="T1" fmla="*/ 0 h 13"/>
                <a:gd name="T2" fmla="*/ 0 w 5"/>
                <a:gd name="T3" fmla="*/ 1 h 13"/>
                <a:gd name="T4" fmla="*/ 0 w 5"/>
                <a:gd name="T5" fmla="*/ 3 h 13"/>
                <a:gd name="T6" fmla="*/ 0 w 5"/>
                <a:gd name="T7" fmla="*/ 6 h 13"/>
                <a:gd name="T8" fmla="*/ 0 w 5"/>
                <a:gd name="T9" fmla="*/ 8 h 13"/>
                <a:gd name="T10" fmla="*/ 0 w 5"/>
                <a:gd name="T11" fmla="*/ 10 h 13"/>
                <a:gd name="T12" fmla="*/ 0 w 5"/>
                <a:gd name="T13" fmla="*/ 12 h 13"/>
                <a:gd name="T14" fmla="*/ 3 w 5"/>
                <a:gd name="T15" fmla="*/ 13 h 13"/>
                <a:gd name="T16" fmla="*/ 5 w 5"/>
                <a:gd name="T17" fmla="*/ 12 h 13"/>
                <a:gd name="T18" fmla="*/ 5 w 5"/>
                <a:gd name="T19" fmla="*/ 10 h 13"/>
                <a:gd name="T20" fmla="*/ 5 w 5"/>
                <a:gd name="T21" fmla="*/ 8 h 13"/>
                <a:gd name="T22" fmla="*/ 5 w 5"/>
                <a:gd name="T23" fmla="*/ 6 h 13"/>
                <a:gd name="T24" fmla="*/ 5 w 5"/>
                <a:gd name="T25" fmla="*/ 3 h 13"/>
                <a:gd name="T26" fmla="*/ 5 w 5"/>
                <a:gd name="T27" fmla="*/ 1 h 13"/>
                <a:gd name="T28" fmla="*/ 3 w 5"/>
                <a:gd name="T2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13">
                  <a:moveTo>
                    <a:pt x="3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3"/>
                    <a:pt x="3" y="13"/>
                  </a:cubicBezTo>
                  <a:cubicBezTo>
                    <a:pt x="4" y="13"/>
                    <a:pt x="5" y="13"/>
                    <a:pt x="5" y="12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284"/>
            <p:cNvSpPr/>
            <p:nvPr/>
          </p:nvSpPr>
          <p:spPr bwMode="auto">
            <a:xfrm>
              <a:off x="10401642" y="6120198"/>
              <a:ext cx="264350" cy="194080"/>
            </a:xfrm>
            <a:custGeom>
              <a:avLst/>
              <a:gdLst>
                <a:gd name="T0" fmla="*/ 51 w 67"/>
                <a:gd name="T1" fmla="*/ 0 h 49"/>
                <a:gd name="T2" fmla="*/ 39 w 67"/>
                <a:gd name="T3" fmla="*/ 9 h 49"/>
                <a:gd name="T4" fmla="*/ 33 w 67"/>
                <a:gd name="T5" fmla="*/ 9 h 49"/>
                <a:gd name="T6" fmla="*/ 28 w 67"/>
                <a:gd name="T7" fmla="*/ 9 h 49"/>
                <a:gd name="T8" fmla="*/ 16 w 67"/>
                <a:gd name="T9" fmla="*/ 0 h 49"/>
                <a:gd name="T10" fmla="*/ 0 w 67"/>
                <a:gd name="T11" fmla="*/ 29 h 49"/>
                <a:gd name="T12" fmla="*/ 0 w 67"/>
                <a:gd name="T13" fmla="*/ 37 h 49"/>
                <a:gd name="T14" fmla="*/ 33 w 67"/>
                <a:gd name="T15" fmla="*/ 49 h 49"/>
                <a:gd name="T16" fmla="*/ 67 w 67"/>
                <a:gd name="T17" fmla="*/ 37 h 49"/>
                <a:gd name="T18" fmla="*/ 67 w 67"/>
                <a:gd name="T19" fmla="*/ 29 h 49"/>
                <a:gd name="T20" fmla="*/ 51 w 67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49">
                  <a:moveTo>
                    <a:pt x="51" y="0"/>
                  </a:moveTo>
                  <a:cubicBezTo>
                    <a:pt x="48" y="4"/>
                    <a:pt x="44" y="7"/>
                    <a:pt x="39" y="9"/>
                  </a:cubicBezTo>
                  <a:cubicBezTo>
                    <a:pt x="37" y="9"/>
                    <a:pt x="35" y="9"/>
                    <a:pt x="33" y="9"/>
                  </a:cubicBezTo>
                  <a:cubicBezTo>
                    <a:pt x="32" y="9"/>
                    <a:pt x="30" y="9"/>
                    <a:pt x="28" y="9"/>
                  </a:cubicBezTo>
                  <a:cubicBezTo>
                    <a:pt x="23" y="7"/>
                    <a:pt x="18" y="4"/>
                    <a:pt x="16" y="0"/>
                  </a:cubicBezTo>
                  <a:cubicBezTo>
                    <a:pt x="6" y="6"/>
                    <a:pt x="0" y="17"/>
                    <a:pt x="0" y="29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9" y="45"/>
                    <a:pt x="21" y="49"/>
                    <a:pt x="33" y="49"/>
                  </a:cubicBezTo>
                  <a:cubicBezTo>
                    <a:pt x="46" y="49"/>
                    <a:pt x="58" y="45"/>
                    <a:pt x="67" y="37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7" y="17"/>
                    <a:pt x="61" y="6"/>
                    <a:pt x="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285"/>
            <p:cNvSpPr/>
            <p:nvPr/>
          </p:nvSpPr>
          <p:spPr bwMode="auto">
            <a:xfrm>
              <a:off x="10460201" y="5954561"/>
              <a:ext cx="147233" cy="177349"/>
            </a:xfrm>
            <a:custGeom>
              <a:avLst/>
              <a:gdLst>
                <a:gd name="T0" fmla="*/ 18 w 37"/>
                <a:gd name="T1" fmla="*/ 0 h 45"/>
                <a:gd name="T2" fmla="*/ 0 w 37"/>
                <a:gd name="T3" fmla="*/ 17 h 45"/>
                <a:gd name="T4" fmla="*/ 0 w 37"/>
                <a:gd name="T5" fmla="*/ 28 h 45"/>
                <a:gd name="T6" fmla="*/ 2 w 37"/>
                <a:gd name="T7" fmla="*/ 37 h 45"/>
                <a:gd name="T8" fmla="*/ 13 w 37"/>
                <a:gd name="T9" fmla="*/ 44 h 45"/>
                <a:gd name="T10" fmla="*/ 18 w 37"/>
                <a:gd name="T11" fmla="*/ 45 h 45"/>
                <a:gd name="T12" fmla="*/ 23 w 37"/>
                <a:gd name="T13" fmla="*/ 44 h 45"/>
                <a:gd name="T14" fmla="*/ 34 w 37"/>
                <a:gd name="T15" fmla="*/ 37 h 45"/>
                <a:gd name="T16" fmla="*/ 37 w 37"/>
                <a:gd name="T17" fmla="*/ 28 h 45"/>
                <a:gd name="T18" fmla="*/ 37 w 37"/>
                <a:gd name="T19" fmla="*/ 17 h 45"/>
                <a:gd name="T20" fmla="*/ 18 w 37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45">
                  <a:moveTo>
                    <a:pt x="18" y="0"/>
                  </a:moveTo>
                  <a:cubicBezTo>
                    <a:pt x="8" y="0"/>
                    <a:pt x="0" y="7"/>
                    <a:pt x="0" y="1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1" y="34"/>
                    <a:pt x="2" y="37"/>
                  </a:cubicBezTo>
                  <a:cubicBezTo>
                    <a:pt x="5" y="41"/>
                    <a:pt x="9" y="43"/>
                    <a:pt x="13" y="44"/>
                  </a:cubicBezTo>
                  <a:cubicBezTo>
                    <a:pt x="15" y="45"/>
                    <a:pt x="17" y="45"/>
                    <a:pt x="18" y="45"/>
                  </a:cubicBezTo>
                  <a:cubicBezTo>
                    <a:pt x="20" y="45"/>
                    <a:pt x="22" y="45"/>
                    <a:pt x="23" y="44"/>
                  </a:cubicBezTo>
                  <a:cubicBezTo>
                    <a:pt x="28" y="43"/>
                    <a:pt x="32" y="41"/>
                    <a:pt x="34" y="37"/>
                  </a:cubicBezTo>
                  <a:cubicBezTo>
                    <a:pt x="36" y="34"/>
                    <a:pt x="37" y="31"/>
                    <a:pt x="37" y="28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7"/>
                    <a:pt x="29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Freeform 286"/>
            <p:cNvSpPr/>
            <p:nvPr/>
          </p:nvSpPr>
          <p:spPr bwMode="auto">
            <a:xfrm>
              <a:off x="10602413" y="6018139"/>
              <a:ext cx="11712" cy="50193"/>
            </a:xfrm>
            <a:custGeom>
              <a:avLst/>
              <a:gdLst>
                <a:gd name="T0" fmla="*/ 2 w 3"/>
                <a:gd name="T1" fmla="*/ 0 h 13"/>
                <a:gd name="T2" fmla="*/ 0 w 3"/>
                <a:gd name="T3" fmla="*/ 1 h 13"/>
                <a:gd name="T4" fmla="*/ 0 w 3"/>
                <a:gd name="T5" fmla="*/ 3 h 13"/>
                <a:gd name="T6" fmla="*/ 0 w 3"/>
                <a:gd name="T7" fmla="*/ 6 h 13"/>
                <a:gd name="T8" fmla="*/ 0 w 3"/>
                <a:gd name="T9" fmla="*/ 8 h 13"/>
                <a:gd name="T10" fmla="*/ 0 w 3"/>
                <a:gd name="T11" fmla="*/ 10 h 13"/>
                <a:gd name="T12" fmla="*/ 0 w 3"/>
                <a:gd name="T13" fmla="*/ 12 h 13"/>
                <a:gd name="T14" fmla="*/ 2 w 3"/>
                <a:gd name="T15" fmla="*/ 13 h 13"/>
                <a:gd name="T16" fmla="*/ 3 w 3"/>
                <a:gd name="T17" fmla="*/ 12 h 13"/>
                <a:gd name="T18" fmla="*/ 3 w 3"/>
                <a:gd name="T19" fmla="*/ 10 h 13"/>
                <a:gd name="T20" fmla="*/ 3 w 3"/>
                <a:gd name="T21" fmla="*/ 8 h 13"/>
                <a:gd name="T22" fmla="*/ 3 w 3"/>
                <a:gd name="T23" fmla="*/ 6 h 13"/>
                <a:gd name="T24" fmla="*/ 3 w 3"/>
                <a:gd name="T25" fmla="*/ 3 h 13"/>
                <a:gd name="T26" fmla="*/ 3 w 3"/>
                <a:gd name="T27" fmla="*/ 1 h 13"/>
                <a:gd name="T28" fmla="*/ 2 w 3"/>
                <a:gd name="T2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13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2" y="13"/>
                    <a:pt x="3" y="13"/>
                    <a:pt x="3" y="1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287"/>
            <p:cNvSpPr/>
            <p:nvPr/>
          </p:nvSpPr>
          <p:spPr bwMode="auto">
            <a:xfrm>
              <a:off x="10456854" y="6018139"/>
              <a:ext cx="8366" cy="55213"/>
            </a:xfrm>
            <a:custGeom>
              <a:avLst/>
              <a:gdLst>
                <a:gd name="T0" fmla="*/ 1 w 2"/>
                <a:gd name="T1" fmla="*/ 0 h 14"/>
                <a:gd name="T2" fmla="*/ 0 w 2"/>
                <a:gd name="T3" fmla="*/ 2 h 14"/>
                <a:gd name="T4" fmla="*/ 0 w 2"/>
                <a:gd name="T5" fmla="*/ 4 h 14"/>
                <a:gd name="T6" fmla="*/ 0 w 2"/>
                <a:gd name="T7" fmla="*/ 6 h 14"/>
                <a:gd name="T8" fmla="*/ 0 w 2"/>
                <a:gd name="T9" fmla="*/ 8 h 14"/>
                <a:gd name="T10" fmla="*/ 0 w 2"/>
                <a:gd name="T11" fmla="*/ 11 h 14"/>
                <a:gd name="T12" fmla="*/ 0 w 2"/>
                <a:gd name="T13" fmla="*/ 13 h 14"/>
                <a:gd name="T14" fmla="*/ 1 w 2"/>
                <a:gd name="T15" fmla="*/ 14 h 14"/>
                <a:gd name="T16" fmla="*/ 2 w 2"/>
                <a:gd name="T17" fmla="*/ 13 h 14"/>
                <a:gd name="T18" fmla="*/ 2 w 2"/>
                <a:gd name="T19" fmla="*/ 11 h 14"/>
                <a:gd name="T20" fmla="*/ 2 w 2"/>
                <a:gd name="T21" fmla="*/ 8 h 14"/>
                <a:gd name="T22" fmla="*/ 2 w 2"/>
                <a:gd name="T23" fmla="*/ 6 h 14"/>
                <a:gd name="T24" fmla="*/ 2 w 2"/>
                <a:gd name="T25" fmla="*/ 4 h 14"/>
                <a:gd name="T26" fmla="*/ 2 w 2"/>
                <a:gd name="T27" fmla="*/ 2 h 14"/>
                <a:gd name="T28" fmla="*/ 1 w 2"/>
                <a:gd name="T2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" h="14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2" y="14"/>
                    <a:pt x="2" y="13"/>
                    <a:pt x="2" y="13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288"/>
            <p:cNvSpPr/>
            <p:nvPr/>
          </p:nvSpPr>
          <p:spPr bwMode="auto">
            <a:xfrm>
              <a:off x="10619144" y="6018139"/>
              <a:ext cx="15058" cy="50193"/>
            </a:xfrm>
            <a:custGeom>
              <a:avLst/>
              <a:gdLst>
                <a:gd name="T0" fmla="*/ 2 w 4"/>
                <a:gd name="T1" fmla="*/ 0 h 13"/>
                <a:gd name="T2" fmla="*/ 0 w 4"/>
                <a:gd name="T3" fmla="*/ 1 h 13"/>
                <a:gd name="T4" fmla="*/ 0 w 4"/>
                <a:gd name="T5" fmla="*/ 3 h 13"/>
                <a:gd name="T6" fmla="*/ 0 w 4"/>
                <a:gd name="T7" fmla="*/ 6 h 13"/>
                <a:gd name="T8" fmla="*/ 0 w 4"/>
                <a:gd name="T9" fmla="*/ 8 h 13"/>
                <a:gd name="T10" fmla="*/ 0 w 4"/>
                <a:gd name="T11" fmla="*/ 10 h 13"/>
                <a:gd name="T12" fmla="*/ 0 w 4"/>
                <a:gd name="T13" fmla="*/ 12 h 13"/>
                <a:gd name="T14" fmla="*/ 2 w 4"/>
                <a:gd name="T15" fmla="*/ 13 h 13"/>
                <a:gd name="T16" fmla="*/ 4 w 4"/>
                <a:gd name="T17" fmla="*/ 12 h 13"/>
                <a:gd name="T18" fmla="*/ 4 w 4"/>
                <a:gd name="T19" fmla="*/ 10 h 13"/>
                <a:gd name="T20" fmla="*/ 4 w 4"/>
                <a:gd name="T21" fmla="*/ 8 h 13"/>
                <a:gd name="T22" fmla="*/ 4 w 4"/>
                <a:gd name="T23" fmla="*/ 6 h 13"/>
                <a:gd name="T24" fmla="*/ 4 w 4"/>
                <a:gd name="T25" fmla="*/ 3 h 13"/>
                <a:gd name="T26" fmla="*/ 4 w 4"/>
                <a:gd name="T27" fmla="*/ 1 h 13"/>
                <a:gd name="T28" fmla="*/ 2 w 4"/>
                <a:gd name="T2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13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3" y="13"/>
                    <a:pt x="4" y="13"/>
                    <a:pt x="4" y="12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289"/>
            <p:cNvSpPr/>
            <p:nvPr/>
          </p:nvSpPr>
          <p:spPr bwMode="auto">
            <a:xfrm>
              <a:off x="10445142" y="5937830"/>
              <a:ext cx="177349" cy="95367"/>
            </a:xfrm>
            <a:custGeom>
              <a:avLst/>
              <a:gdLst>
                <a:gd name="T0" fmla="*/ 43 w 45"/>
                <a:gd name="T1" fmla="*/ 11 h 24"/>
                <a:gd name="T2" fmla="*/ 39 w 45"/>
                <a:gd name="T3" fmla="*/ 5 h 24"/>
                <a:gd name="T4" fmla="*/ 33 w 45"/>
                <a:gd name="T5" fmla="*/ 1 h 24"/>
                <a:gd name="T6" fmla="*/ 26 w 45"/>
                <a:gd name="T7" fmla="*/ 0 h 24"/>
                <a:gd name="T8" fmla="*/ 24 w 45"/>
                <a:gd name="T9" fmla="*/ 0 h 24"/>
                <a:gd name="T10" fmla="*/ 22 w 45"/>
                <a:gd name="T11" fmla="*/ 0 h 24"/>
                <a:gd name="T12" fmla="*/ 21 w 45"/>
                <a:gd name="T13" fmla="*/ 0 h 24"/>
                <a:gd name="T14" fmla="*/ 19 w 45"/>
                <a:gd name="T15" fmla="*/ 0 h 24"/>
                <a:gd name="T16" fmla="*/ 12 w 45"/>
                <a:gd name="T17" fmla="*/ 1 h 24"/>
                <a:gd name="T18" fmla="*/ 6 w 45"/>
                <a:gd name="T19" fmla="*/ 5 h 24"/>
                <a:gd name="T20" fmla="*/ 2 w 45"/>
                <a:gd name="T21" fmla="*/ 11 h 24"/>
                <a:gd name="T22" fmla="*/ 0 w 45"/>
                <a:gd name="T23" fmla="*/ 18 h 24"/>
                <a:gd name="T24" fmla="*/ 0 w 45"/>
                <a:gd name="T25" fmla="*/ 19 h 24"/>
                <a:gd name="T26" fmla="*/ 0 w 45"/>
                <a:gd name="T27" fmla="*/ 21 h 24"/>
                <a:gd name="T28" fmla="*/ 0 w 45"/>
                <a:gd name="T29" fmla="*/ 16 h 24"/>
                <a:gd name="T30" fmla="*/ 0 w 45"/>
                <a:gd name="T31" fmla="*/ 16 h 24"/>
                <a:gd name="T32" fmla="*/ 0 w 45"/>
                <a:gd name="T33" fmla="*/ 18 h 24"/>
                <a:gd name="T34" fmla="*/ 0 w 45"/>
                <a:gd name="T35" fmla="*/ 19 h 24"/>
                <a:gd name="T36" fmla="*/ 0 w 45"/>
                <a:gd name="T37" fmla="*/ 21 h 24"/>
                <a:gd name="T38" fmla="*/ 0 w 45"/>
                <a:gd name="T39" fmla="*/ 23 h 24"/>
                <a:gd name="T40" fmla="*/ 2 w 45"/>
                <a:gd name="T41" fmla="*/ 24 h 24"/>
                <a:gd name="T42" fmla="*/ 3 w 45"/>
                <a:gd name="T43" fmla="*/ 23 h 24"/>
                <a:gd name="T44" fmla="*/ 3 w 45"/>
                <a:gd name="T45" fmla="*/ 21 h 24"/>
                <a:gd name="T46" fmla="*/ 3 w 45"/>
                <a:gd name="T47" fmla="*/ 19 h 24"/>
                <a:gd name="T48" fmla="*/ 3 w 45"/>
                <a:gd name="T49" fmla="*/ 18 h 24"/>
                <a:gd name="T50" fmla="*/ 3 w 45"/>
                <a:gd name="T51" fmla="*/ 16 h 24"/>
                <a:gd name="T52" fmla="*/ 3 w 45"/>
                <a:gd name="T53" fmla="*/ 16 h 24"/>
                <a:gd name="T54" fmla="*/ 3 w 45"/>
                <a:gd name="T55" fmla="*/ 21 h 24"/>
                <a:gd name="T56" fmla="*/ 3 w 45"/>
                <a:gd name="T57" fmla="*/ 19 h 24"/>
                <a:gd name="T58" fmla="*/ 3 w 45"/>
                <a:gd name="T59" fmla="*/ 18 h 24"/>
                <a:gd name="T60" fmla="*/ 4 w 45"/>
                <a:gd name="T61" fmla="*/ 12 h 24"/>
                <a:gd name="T62" fmla="*/ 8 w 45"/>
                <a:gd name="T63" fmla="*/ 7 h 24"/>
                <a:gd name="T64" fmla="*/ 13 w 45"/>
                <a:gd name="T65" fmla="*/ 4 h 24"/>
                <a:gd name="T66" fmla="*/ 19 w 45"/>
                <a:gd name="T67" fmla="*/ 3 h 24"/>
                <a:gd name="T68" fmla="*/ 21 w 45"/>
                <a:gd name="T69" fmla="*/ 3 h 24"/>
                <a:gd name="T70" fmla="*/ 22 w 45"/>
                <a:gd name="T71" fmla="*/ 3 h 24"/>
                <a:gd name="T72" fmla="*/ 24 w 45"/>
                <a:gd name="T73" fmla="*/ 3 h 24"/>
                <a:gd name="T74" fmla="*/ 26 w 45"/>
                <a:gd name="T75" fmla="*/ 3 h 24"/>
                <a:gd name="T76" fmla="*/ 32 w 45"/>
                <a:gd name="T77" fmla="*/ 4 h 24"/>
                <a:gd name="T78" fmla="*/ 37 w 45"/>
                <a:gd name="T79" fmla="*/ 7 h 24"/>
                <a:gd name="T80" fmla="*/ 41 w 45"/>
                <a:gd name="T81" fmla="*/ 12 h 24"/>
                <a:gd name="T82" fmla="*/ 42 w 45"/>
                <a:gd name="T83" fmla="*/ 18 h 24"/>
                <a:gd name="T84" fmla="*/ 42 w 45"/>
                <a:gd name="T85" fmla="*/ 19 h 24"/>
                <a:gd name="T86" fmla="*/ 42 w 45"/>
                <a:gd name="T87" fmla="*/ 21 h 24"/>
                <a:gd name="T88" fmla="*/ 42 w 45"/>
                <a:gd name="T89" fmla="*/ 16 h 24"/>
                <a:gd name="T90" fmla="*/ 42 w 45"/>
                <a:gd name="T91" fmla="*/ 16 h 24"/>
                <a:gd name="T92" fmla="*/ 42 w 45"/>
                <a:gd name="T93" fmla="*/ 18 h 24"/>
                <a:gd name="T94" fmla="*/ 42 w 45"/>
                <a:gd name="T95" fmla="*/ 19 h 24"/>
                <a:gd name="T96" fmla="*/ 42 w 45"/>
                <a:gd name="T97" fmla="*/ 21 h 24"/>
                <a:gd name="T98" fmla="*/ 42 w 45"/>
                <a:gd name="T99" fmla="*/ 23 h 24"/>
                <a:gd name="T100" fmla="*/ 43 w 45"/>
                <a:gd name="T101" fmla="*/ 24 h 24"/>
                <a:gd name="T102" fmla="*/ 45 w 45"/>
                <a:gd name="T103" fmla="*/ 23 h 24"/>
                <a:gd name="T104" fmla="*/ 45 w 45"/>
                <a:gd name="T105" fmla="*/ 21 h 24"/>
                <a:gd name="T106" fmla="*/ 45 w 45"/>
                <a:gd name="T107" fmla="*/ 19 h 24"/>
                <a:gd name="T108" fmla="*/ 45 w 45"/>
                <a:gd name="T109" fmla="*/ 18 h 24"/>
                <a:gd name="T110" fmla="*/ 45 w 45"/>
                <a:gd name="T111" fmla="*/ 16 h 24"/>
                <a:gd name="T112" fmla="*/ 45 w 45"/>
                <a:gd name="T113" fmla="*/ 16 h 24"/>
                <a:gd name="T114" fmla="*/ 45 w 45"/>
                <a:gd name="T115" fmla="*/ 21 h 24"/>
                <a:gd name="T116" fmla="*/ 45 w 45"/>
                <a:gd name="T117" fmla="*/ 19 h 24"/>
                <a:gd name="T118" fmla="*/ 45 w 45"/>
                <a:gd name="T119" fmla="*/ 18 h 24"/>
                <a:gd name="T120" fmla="*/ 43 w 45"/>
                <a:gd name="T121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5" h="24">
                  <a:moveTo>
                    <a:pt x="43" y="11"/>
                  </a:moveTo>
                  <a:cubicBezTo>
                    <a:pt x="42" y="9"/>
                    <a:pt x="41" y="7"/>
                    <a:pt x="39" y="5"/>
                  </a:cubicBezTo>
                  <a:cubicBezTo>
                    <a:pt x="37" y="4"/>
                    <a:pt x="35" y="2"/>
                    <a:pt x="33" y="1"/>
                  </a:cubicBezTo>
                  <a:cubicBezTo>
                    <a:pt x="31" y="0"/>
                    <a:pt x="29" y="0"/>
                    <a:pt x="2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6" y="0"/>
                    <a:pt x="14" y="0"/>
                    <a:pt x="12" y="1"/>
                  </a:cubicBezTo>
                  <a:cubicBezTo>
                    <a:pt x="9" y="2"/>
                    <a:pt x="7" y="4"/>
                    <a:pt x="6" y="5"/>
                  </a:cubicBezTo>
                  <a:cubicBezTo>
                    <a:pt x="4" y="7"/>
                    <a:pt x="3" y="9"/>
                    <a:pt x="2" y="11"/>
                  </a:cubicBezTo>
                  <a:cubicBezTo>
                    <a:pt x="1" y="13"/>
                    <a:pt x="0" y="16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4"/>
                    <a:pt x="2" y="24"/>
                  </a:cubicBezTo>
                  <a:cubicBezTo>
                    <a:pt x="2" y="24"/>
                    <a:pt x="3" y="24"/>
                    <a:pt x="3" y="23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6"/>
                    <a:pt x="3" y="14"/>
                    <a:pt x="4" y="12"/>
                  </a:cubicBezTo>
                  <a:cubicBezTo>
                    <a:pt x="5" y="10"/>
                    <a:pt x="6" y="9"/>
                    <a:pt x="8" y="7"/>
                  </a:cubicBezTo>
                  <a:cubicBezTo>
                    <a:pt x="9" y="6"/>
                    <a:pt x="11" y="5"/>
                    <a:pt x="13" y="4"/>
                  </a:cubicBezTo>
                  <a:cubicBezTo>
                    <a:pt x="15" y="3"/>
                    <a:pt x="17" y="3"/>
                    <a:pt x="19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8" y="3"/>
                    <a:pt x="30" y="3"/>
                    <a:pt x="32" y="4"/>
                  </a:cubicBezTo>
                  <a:cubicBezTo>
                    <a:pt x="34" y="5"/>
                    <a:pt x="36" y="6"/>
                    <a:pt x="37" y="7"/>
                  </a:cubicBezTo>
                  <a:cubicBezTo>
                    <a:pt x="39" y="9"/>
                    <a:pt x="40" y="10"/>
                    <a:pt x="41" y="12"/>
                  </a:cubicBezTo>
                  <a:cubicBezTo>
                    <a:pt x="41" y="14"/>
                    <a:pt x="42" y="16"/>
                    <a:pt x="42" y="18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4"/>
                    <a:pt x="42" y="24"/>
                    <a:pt x="43" y="24"/>
                  </a:cubicBezTo>
                  <a:cubicBezTo>
                    <a:pt x="44" y="24"/>
                    <a:pt x="45" y="24"/>
                    <a:pt x="45" y="23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5" y="16"/>
                    <a:pt x="44" y="13"/>
                    <a:pt x="4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290"/>
            <p:cNvSpPr/>
            <p:nvPr/>
          </p:nvSpPr>
          <p:spPr bwMode="auto">
            <a:xfrm>
              <a:off x="10955438" y="6157006"/>
              <a:ext cx="83655" cy="142214"/>
            </a:xfrm>
            <a:custGeom>
              <a:avLst/>
              <a:gdLst>
                <a:gd name="T0" fmla="*/ 20 w 21"/>
                <a:gd name="T1" fmla="*/ 30 h 36"/>
                <a:gd name="T2" fmla="*/ 13 w 21"/>
                <a:gd name="T3" fmla="*/ 30 h 36"/>
                <a:gd name="T4" fmla="*/ 13 w 21"/>
                <a:gd name="T5" fmla="*/ 2 h 36"/>
                <a:gd name="T6" fmla="*/ 12 w 21"/>
                <a:gd name="T7" fmla="*/ 0 h 36"/>
                <a:gd name="T8" fmla="*/ 9 w 21"/>
                <a:gd name="T9" fmla="*/ 0 h 36"/>
                <a:gd name="T10" fmla="*/ 7 w 21"/>
                <a:gd name="T11" fmla="*/ 2 h 36"/>
                <a:gd name="T12" fmla="*/ 7 w 21"/>
                <a:gd name="T13" fmla="*/ 30 h 36"/>
                <a:gd name="T14" fmla="*/ 1 w 21"/>
                <a:gd name="T15" fmla="*/ 30 h 36"/>
                <a:gd name="T16" fmla="*/ 0 w 21"/>
                <a:gd name="T17" fmla="*/ 31 h 36"/>
                <a:gd name="T18" fmla="*/ 0 w 21"/>
                <a:gd name="T19" fmla="*/ 34 h 36"/>
                <a:gd name="T20" fmla="*/ 1 w 21"/>
                <a:gd name="T21" fmla="*/ 36 h 36"/>
                <a:gd name="T22" fmla="*/ 20 w 21"/>
                <a:gd name="T23" fmla="*/ 36 h 36"/>
                <a:gd name="T24" fmla="*/ 21 w 21"/>
                <a:gd name="T25" fmla="*/ 34 h 36"/>
                <a:gd name="T26" fmla="*/ 21 w 21"/>
                <a:gd name="T27" fmla="*/ 31 h 36"/>
                <a:gd name="T28" fmla="*/ 20 w 21"/>
                <a:gd name="T29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36">
                  <a:moveTo>
                    <a:pt x="20" y="30"/>
                  </a:moveTo>
                  <a:cubicBezTo>
                    <a:pt x="13" y="30"/>
                    <a:pt x="13" y="30"/>
                    <a:pt x="13" y="3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7" y="1"/>
                    <a:pt x="7" y="2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30"/>
                    <a:pt x="0" y="3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6"/>
                    <a:pt x="1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1" y="35"/>
                    <a:pt x="21" y="34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0"/>
                    <a:pt x="20" y="30"/>
                    <a:pt x="20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291"/>
            <p:cNvSpPr/>
            <p:nvPr/>
          </p:nvSpPr>
          <p:spPr bwMode="auto">
            <a:xfrm>
              <a:off x="10963803" y="6053274"/>
              <a:ext cx="66924" cy="95367"/>
            </a:xfrm>
            <a:custGeom>
              <a:avLst/>
              <a:gdLst>
                <a:gd name="T0" fmla="*/ 17 w 17"/>
                <a:gd name="T1" fmla="*/ 20 h 24"/>
                <a:gd name="T2" fmla="*/ 15 w 17"/>
                <a:gd name="T3" fmla="*/ 24 h 24"/>
                <a:gd name="T4" fmla="*/ 2 w 17"/>
                <a:gd name="T5" fmla="*/ 24 h 24"/>
                <a:gd name="T6" fmla="*/ 0 w 17"/>
                <a:gd name="T7" fmla="*/ 20 h 24"/>
                <a:gd name="T8" fmla="*/ 0 w 17"/>
                <a:gd name="T9" fmla="*/ 4 h 24"/>
                <a:gd name="T10" fmla="*/ 2 w 17"/>
                <a:gd name="T11" fmla="*/ 0 h 24"/>
                <a:gd name="T12" fmla="*/ 15 w 17"/>
                <a:gd name="T13" fmla="*/ 0 h 24"/>
                <a:gd name="T14" fmla="*/ 17 w 17"/>
                <a:gd name="T15" fmla="*/ 4 h 24"/>
                <a:gd name="T16" fmla="*/ 17 w 17"/>
                <a:gd name="T1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4">
                  <a:moveTo>
                    <a:pt x="17" y="20"/>
                  </a:moveTo>
                  <a:cubicBezTo>
                    <a:pt x="17" y="22"/>
                    <a:pt x="16" y="24"/>
                    <a:pt x="15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2"/>
                    <a:pt x="17" y="4"/>
                  </a:cubicBezTo>
                  <a:lnTo>
                    <a:pt x="17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292"/>
            <p:cNvSpPr/>
            <p:nvPr/>
          </p:nvSpPr>
          <p:spPr bwMode="auto">
            <a:xfrm>
              <a:off x="11050804" y="5986350"/>
              <a:ext cx="110425" cy="217503"/>
            </a:xfrm>
            <a:custGeom>
              <a:avLst/>
              <a:gdLst>
                <a:gd name="T0" fmla="*/ 5 w 28"/>
                <a:gd name="T1" fmla="*/ 13 h 55"/>
                <a:gd name="T2" fmla="*/ 0 w 28"/>
                <a:gd name="T3" fmla="*/ 21 h 55"/>
                <a:gd name="T4" fmla="*/ 0 w 28"/>
                <a:gd name="T5" fmla="*/ 34 h 55"/>
                <a:gd name="T6" fmla="*/ 5 w 28"/>
                <a:gd name="T7" fmla="*/ 42 h 55"/>
                <a:gd name="T8" fmla="*/ 24 w 28"/>
                <a:gd name="T9" fmla="*/ 53 h 55"/>
                <a:gd name="T10" fmla="*/ 28 w 28"/>
                <a:gd name="T11" fmla="*/ 51 h 55"/>
                <a:gd name="T12" fmla="*/ 28 w 28"/>
                <a:gd name="T13" fmla="*/ 4 h 55"/>
                <a:gd name="T14" fmla="*/ 24 w 28"/>
                <a:gd name="T15" fmla="*/ 2 h 55"/>
                <a:gd name="T16" fmla="*/ 5 w 28"/>
                <a:gd name="T17" fmla="*/ 1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55">
                  <a:moveTo>
                    <a:pt x="5" y="13"/>
                  </a:moveTo>
                  <a:cubicBezTo>
                    <a:pt x="3" y="14"/>
                    <a:pt x="0" y="18"/>
                    <a:pt x="0" y="2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3" y="40"/>
                    <a:pt x="5" y="42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6" y="55"/>
                    <a:pt x="28" y="54"/>
                    <a:pt x="28" y="51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1"/>
                    <a:pt x="26" y="0"/>
                    <a:pt x="24" y="2"/>
                  </a:cubicBezTo>
                  <a:lnTo>
                    <a:pt x="5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293"/>
            <p:cNvSpPr/>
            <p:nvPr/>
          </p:nvSpPr>
          <p:spPr bwMode="auto">
            <a:xfrm>
              <a:off x="10828282" y="5986350"/>
              <a:ext cx="110425" cy="217503"/>
            </a:xfrm>
            <a:custGeom>
              <a:avLst/>
              <a:gdLst>
                <a:gd name="T0" fmla="*/ 24 w 28"/>
                <a:gd name="T1" fmla="*/ 42 h 55"/>
                <a:gd name="T2" fmla="*/ 28 w 28"/>
                <a:gd name="T3" fmla="*/ 34 h 55"/>
                <a:gd name="T4" fmla="*/ 28 w 28"/>
                <a:gd name="T5" fmla="*/ 21 h 55"/>
                <a:gd name="T6" fmla="*/ 24 w 28"/>
                <a:gd name="T7" fmla="*/ 13 h 55"/>
                <a:gd name="T8" fmla="*/ 5 w 28"/>
                <a:gd name="T9" fmla="*/ 2 h 55"/>
                <a:gd name="T10" fmla="*/ 0 w 28"/>
                <a:gd name="T11" fmla="*/ 4 h 55"/>
                <a:gd name="T12" fmla="*/ 0 w 28"/>
                <a:gd name="T13" fmla="*/ 51 h 55"/>
                <a:gd name="T14" fmla="*/ 5 w 28"/>
                <a:gd name="T15" fmla="*/ 53 h 55"/>
                <a:gd name="T16" fmla="*/ 24 w 28"/>
                <a:gd name="T17" fmla="*/ 4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55">
                  <a:moveTo>
                    <a:pt x="24" y="42"/>
                  </a:moveTo>
                  <a:cubicBezTo>
                    <a:pt x="26" y="40"/>
                    <a:pt x="28" y="37"/>
                    <a:pt x="28" y="34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18"/>
                    <a:pt x="26" y="15"/>
                    <a:pt x="24" y="1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4"/>
                    <a:pt x="2" y="55"/>
                    <a:pt x="5" y="53"/>
                  </a:cubicBezTo>
                  <a:lnTo>
                    <a:pt x="24" y="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294"/>
            <p:cNvSpPr>
              <a:spLocks noEditPoints="1"/>
            </p:cNvSpPr>
            <p:nvPr/>
          </p:nvSpPr>
          <p:spPr bwMode="auto">
            <a:xfrm>
              <a:off x="8144631" y="5998061"/>
              <a:ext cx="277734" cy="277734"/>
            </a:xfrm>
            <a:custGeom>
              <a:avLst/>
              <a:gdLst>
                <a:gd name="T0" fmla="*/ 35 w 70"/>
                <a:gd name="T1" fmla="*/ 0 h 70"/>
                <a:gd name="T2" fmla="*/ 6 w 70"/>
                <a:gd name="T3" fmla="*/ 24 h 70"/>
                <a:gd name="T4" fmla="*/ 3 w 70"/>
                <a:gd name="T5" fmla="*/ 27 h 70"/>
                <a:gd name="T6" fmla="*/ 0 w 70"/>
                <a:gd name="T7" fmla="*/ 35 h 70"/>
                <a:gd name="T8" fmla="*/ 12 w 70"/>
                <a:gd name="T9" fmla="*/ 70 h 70"/>
                <a:gd name="T10" fmla="*/ 70 w 70"/>
                <a:gd name="T11" fmla="*/ 58 h 70"/>
                <a:gd name="T12" fmla="*/ 63 w 70"/>
                <a:gd name="T13" fmla="*/ 24 h 70"/>
                <a:gd name="T14" fmla="*/ 10 w 70"/>
                <a:gd name="T15" fmla="*/ 24 h 70"/>
                <a:gd name="T16" fmla="*/ 34 w 70"/>
                <a:gd name="T17" fmla="*/ 2 h 70"/>
                <a:gd name="T18" fmla="*/ 60 w 70"/>
                <a:gd name="T19" fmla="*/ 24 h 70"/>
                <a:gd name="T20" fmla="*/ 65 w 70"/>
                <a:gd name="T21" fmla="*/ 28 h 70"/>
                <a:gd name="T22" fmla="*/ 55 w 70"/>
                <a:gd name="T23" fmla="*/ 37 h 70"/>
                <a:gd name="T24" fmla="*/ 54 w 70"/>
                <a:gd name="T25" fmla="*/ 26 h 70"/>
                <a:gd name="T26" fmla="*/ 14 w 70"/>
                <a:gd name="T27" fmla="*/ 27 h 70"/>
                <a:gd name="T28" fmla="*/ 5 w 70"/>
                <a:gd name="T29" fmla="*/ 28 h 70"/>
                <a:gd name="T30" fmla="*/ 52 w 70"/>
                <a:gd name="T31" fmla="*/ 29 h 70"/>
                <a:gd name="T32" fmla="*/ 36 w 70"/>
                <a:gd name="T33" fmla="*/ 54 h 70"/>
                <a:gd name="T34" fmla="*/ 17 w 70"/>
                <a:gd name="T35" fmla="*/ 29 h 70"/>
                <a:gd name="T36" fmla="*/ 67 w 70"/>
                <a:gd name="T37" fmla="*/ 58 h 70"/>
                <a:gd name="T38" fmla="*/ 12 w 70"/>
                <a:gd name="T39" fmla="*/ 67 h 70"/>
                <a:gd name="T40" fmla="*/ 2 w 70"/>
                <a:gd name="T41" fmla="*/ 35 h 70"/>
                <a:gd name="T42" fmla="*/ 15 w 70"/>
                <a:gd name="T43" fmla="*/ 39 h 70"/>
                <a:gd name="T44" fmla="*/ 15 w 70"/>
                <a:gd name="T45" fmla="*/ 39 h 70"/>
                <a:gd name="T46" fmla="*/ 36 w 70"/>
                <a:gd name="T47" fmla="*/ 56 h 70"/>
                <a:gd name="T48" fmla="*/ 55 w 70"/>
                <a:gd name="T49" fmla="*/ 40 h 70"/>
                <a:gd name="T50" fmla="*/ 66 w 70"/>
                <a:gd name="T51" fmla="*/ 30 h 70"/>
                <a:gd name="T52" fmla="*/ 67 w 70"/>
                <a:gd name="T53" fmla="*/ 58 h 70"/>
                <a:gd name="T54" fmla="*/ 50 w 70"/>
                <a:gd name="T55" fmla="*/ 48 h 70"/>
                <a:gd name="T56" fmla="*/ 50 w 70"/>
                <a:gd name="T57" fmla="*/ 49 h 70"/>
                <a:gd name="T58" fmla="*/ 64 w 70"/>
                <a:gd name="T59" fmla="*/ 63 h 70"/>
                <a:gd name="T60" fmla="*/ 65 w 70"/>
                <a:gd name="T61" fmla="*/ 61 h 70"/>
                <a:gd name="T62" fmla="*/ 19 w 70"/>
                <a:gd name="T63" fmla="*/ 48 h 70"/>
                <a:gd name="T64" fmla="*/ 6 w 70"/>
                <a:gd name="T65" fmla="*/ 63 h 70"/>
                <a:gd name="T66" fmla="*/ 7 w 70"/>
                <a:gd name="T67" fmla="*/ 63 h 70"/>
                <a:gd name="T68" fmla="*/ 20 w 70"/>
                <a:gd name="T69" fmla="*/ 4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" h="70">
                  <a:moveTo>
                    <a:pt x="63" y="24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5"/>
                    <a:pt x="4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1" y="29"/>
                    <a:pt x="0" y="32"/>
                    <a:pt x="0" y="3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4"/>
                    <a:pt x="5" y="70"/>
                    <a:pt x="12" y="70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64" y="70"/>
                    <a:pt x="70" y="64"/>
                    <a:pt x="70" y="58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0"/>
                    <a:pt x="67" y="26"/>
                    <a:pt x="63" y="24"/>
                  </a:cubicBezTo>
                  <a:close/>
                  <a:moveTo>
                    <a:pt x="7" y="26"/>
                  </a:move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5" y="28"/>
                    <a:pt x="5" y="28"/>
                    <a:pt x="5" y="28"/>
                  </a:cubicBezTo>
                  <a:lnTo>
                    <a:pt x="7" y="26"/>
                  </a:lnTo>
                  <a:close/>
                  <a:moveTo>
                    <a:pt x="52" y="29"/>
                  </a:moveTo>
                  <a:cubicBezTo>
                    <a:pt x="52" y="39"/>
                    <a:pt x="52" y="39"/>
                    <a:pt x="52" y="39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52" y="29"/>
                  </a:lnTo>
                  <a:close/>
                  <a:moveTo>
                    <a:pt x="67" y="58"/>
                  </a:moveTo>
                  <a:cubicBezTo>
                    <a:pt x="67" y="63"/>
                    <a:pt x="63" y="67"/>
                    <a:pt x="58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7" y="67"/>
                    <a:pt x="2" y="63"/>
                    <a:pt x="2" y="58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3"/>
                    <a:pt x="3" y="31"/>
                    <a:pt x="4" y="30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7" y="31"/>
                    <a:pt x="67" y="33"/>
                    <a:pt x="67" y="35"/>
                  </a:cubicBezTo>
                  <a:lnTo>
                    <a:pt x="67" y="58"/>
                  </a:lnTo>
                  <a:close/>
                  <a:moveTo>
                    <a:pt x="51" y="48"/>
                  </a:moveTo>
                  <a:cubicBezTo>
                    <a:pt x="51" y="47"/>
                    <a:pt x="50" y="47"/>
                    <a:pt x="50" y="48"/>
                  </a:cubicBezTo>
                  <a:cubicBezTo>
                    <a:pt x="49" y="48"/>
                    <a:pt x="49" y="49"/>
                    <a:pt x="50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4" y="54"/>
                    <a:pt x="59" y="59"/>
                    <a:pt x="63" y="63"/>
                  </a:cubicBezTo>
                  <a:cubicBezTo>
                    <a:pt x="64" y="63"/>
                    <a:pt x="64" y="63"/>
                    <a:pt x="64" y="63"/>
                  </a:cubicBezTo>
                  <a:cubicBezTo>
                    <a:pt x="65" y="63"/>
                    <a:pt x="65" y="63"/>
                    <a:pt x="65" y="63"/>
                  </a:cubicBezTo>
                  <a:cubicBezTo>
                    <a:pt x="66" y="63"/>
                    <a:pt x="66" y="62"/>
                    <a:pt x="65" y="61"/>
                  </a:cubicBezTo>
                  <a:cubicBezTo>
                    <a:pt x="61" y="57"/>
                    <a:pt x="56" y="52"/>
                    <a:pt x="51" y="48"/>
                  </a:cubicBezTo>
                  <a:close/>
                  <a:moveTo>
                    <a:pt x="19" y="48"/>
                  </a:moveTo>
                  <a:cubicBezTo>
                    <a:pt x="14" y="53"/>
                    <a:pt x="10" y="57"/>
                    <a:pt x="6" y="61"/>
                  </a:cubicBezTo>
                  <a:cubicBezTo>
                    <a:pt x="5" y="62"/>
                    <a:pt x="5" y="62"/>
                    <a:pt x="6" y="63"/>
                  </a:cubicBezTo>
                  <a:cubicBezTo>
                    <a:pt x="7" y="63"/>
                    <a:pt x="7" y="63"/>
                    <a:pt x="7" y="63"/>
                  </a:cubicBezTo>
                  <a:cubicBezTo>
                    <a:pt x="7" y="63"/>
                    <a:pt x="7" y="63"/>
                    <a:pt x="7" y="63"/>
                  </a:cubicBezTo>
                  <a:cubicBezTo>
                    <a:pt x="12" y="58"/>
                    <a:pt x="16" y="54"/>
                    <a:pt x="20" y="50"/>
                  </a:cubicBezTo>
                  <a:cubicBezTo>
                    <a:pt x="21" y="49"/>
                    <a:pt x="21" y="48"/>
                    <a:pt x="20" y="48"/>
                  </a:cubicBezTo>
                  <a:cubicBezTo>
                    <a:pt x="20" y="48"/>
                    <a:pt x="19" y="48"/>
                    <a:pt x="19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295"/>
            <p:cNvSpPr>
              <a:spLocks noEditPoints="1"/>
            </p:cNvSpPr>
            <p:nvPr/>
          </p:nvSpPr>
          <p:spPr bwMode="auto">
            <a:xfrm>
              <a:off x="8628156" y="5998061"/>
              <a:ext cx="209138" cy="301158"/>
            </a:xfrm>
            <a:custGeom>
              <a:avLst/>
              <a:gdLst>
                <a:gd name="T0" fmla="*/ 10 w 53"/>
                <a:gd name="T1" fmla="*/ 0 h 76"/>
                <a:gd name="T2" fmla="*/ 0 w 53"/>
                <a:gd name="T3" fmla="*/ 66 h 76"/>
                <a:gd name="T4" fmla="*/ 43 w 53"/>
                <a:gd name="T5" fmla="*/ 76 h 76"/>
                <a:gd name="T6" fmla="*/ 53 w 53"/>
                <a:gd name="T7" fmla="*/ 10 h 76"/>
                <a:gd name="T8" fmla="*/ 10 w 53"/>
                <a:gd name="T9" fmla="*/ 69 h 76"/>
                <a:gd name="T10" fmla="*/ 7 w 53"/>
                <a:gd name="T11" fmla="*/ 63 h 76"/>
                <a:gd name="T12" fmla="*/ 22 w 53"/>
                <a:gd name="T13" fmla="*/ 61 h 76"/>
                <a:gd name="T14" fmla="*/ 21 w 53"/>
                <a:gd name="T15" fmla="*/ 69 h 76"/>
                <a:gd name="T16" fmla="*/ 33 w 53"/>
                <a:gd name="T17" fmla="*/ 67 h 76"/>
                <a:gd name="T18" fmla="*/ 31 w 53"/>
                <a:gd name="T19" fmla="*/ 70 h 76"/>
                <a:gd name="T20" fmla="*/ 30 w 53"/>
                <a:gd name="T21" fmla="*/ 70 h 76"/>
                <a:gd name="T22" fmla="*/ 29 w 53"/>
                <a:gd name="T23" fmla="*/ 71 h 76"/>
                <a:gd name="T24" fmla="*/ 29 w 53"/>
                <a:gd name="T25" fmla="*/ 71 h 76"/>
                <a:gd name="T26" fmla="*/ 25 w 53"/>
                <a:gd name="T27" fmla="*/ 71 h 76"/>
                <a:gd name="T28" fmla="*/ 25 w 53"/>
                <a:gd name="T29" fmla="*/ 70 h 76"/>
                <a:gd name="T30" fmla="*/ 24 w 53"/>
                <a:gd name="T31" fmla="*/ 70 h 76"/>
                <a:gd name="T32" fmla="*/ 23 w 53"/>
                <a:gd name="T33" fmla="*/ 69 h 76"/>
                <a:gd name="T34" fmla="*/ 23 w 53"/>
                <a:gd name="T35" fmla="*/ 68 h 76"/>
                <a:gd name="T36" fmla="*/ 22 w 53"/>
                <a:gd name="T37" fmla="*/ 67 h 76"/>
                <a:gd name="T38" fmla="*/ 22 w 53"/>
                <a:gd name="T39" fmla="*/ 65 h 76"/>
                <a:gd name="T40" fmla="*/ 22 w 53"/>
                <a:gd name="T41" fmla="*/ 63 h 76"/>
                <a:gd name="T42" fmla="*/ 23 w 53"/>
                <a:gd name="T43" fmla="*/ 61 h 76"/>
                <a:gd name="T44" fmla="*/ 25 w 53"/>
                <a:gd name="T45" fmla="*/ 60 h 76"/>
                <a:gd name="T46" fmla="*/ 26 w 53"/>
                <a:gd name="T47" fmla="*/ 60 h 76"/>
                <a:gd name="T48" fmla="*/ 27 w 53"/>
                <a:gd name="T49" fmla="*/ 60 h 76"/>
                <a:gd name="T50" fmla="*/ 28 w 53"/>
                <a:gd name="T51" fmla="*/ 60 h 76"/>
                <a:gd name="T52" fmla="*/ 29 w 53"/>
                <a:gd name="T53" fmla="*/ 60 h 76"/>
                <a:gd name="T54" fmla="*/ 30 w 53"/>
                <a:gd name="T55" fmla="*/ 60 h 76"/>
                <a:gd name="T56" fmla="*/ 32 w 53"/>
                <a:gd name="T57" fmla="*/ 63 h 76"/>
                <a:gd name="T58" fmla="*/ 32 w 53"/>
                <a:gd name="T59" fmla="*/ 63 h 76"/>
                <a:gd name="T60" fmla="*/ 33 w 53"/>
                <a:gd name="T61" fmla="*/ 64 h 76"/>
                <a:gd name="T62" fmla="*/ 33 w 53"/>
                <a:gd name="T63" fmla="*/ 65 h 76"/>
                <a:gd name="T64" fmla="*/ 33 w 53"/>
                <a:gd name="T65" fmla="*/ 67 h 76"/>
                <a:gd name="T66" fmla="*/ 43 w 53"/>
                <a:gd name="T67" fmla="*/ 69 h 76"/>
                <a:gd name="T68" fmla="*/ 34 w 53"/>
                <a:gd name="T69" fmla="*/ 65 h 76"/>
                <a:gd name="T70" fmla="*/ 43 w 53"/>
                <a:gd name="T71" fmla="*/ 61 h 76"/>
                <a:gd name="T72" fmla="*/ 46 w 53"/>
                <a:gd name="T73" fmla="*/ 67 h 76"/>
                <a:gd name="T74" fmla="*/ 39 w 53"/>
                <a:gd name="T75" fmla="*/ 54 h 76"/>
                <a:gd name="T76" fmla="*/ 6 w 53"/>
                <a:gd name="T77" fmla="*/ 47 h 76"/>
                <a:gd name="T78" fmla="*/ 14 w 53"/>
                <a:gd name="T79" fmla="*/ 6 h 76"/>
                <a:gd name="T80" fmla="*/ 47 w 53"/>
                <a:gd name="T81" fmla="*/ 1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3" h="76">
                  <a:moveTo>
                    <a:pt x="43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1"/>
                    <a:pt x="4" y="76"/>
                    <a:pt x="10" y="76"/>
                  </a:cubicBezTo>
                  <a:cubicBezTo>
                    <a:pt x="43" y="76"/>
                    <a:pt x="43" y="76"/>
                    <a:pt x="43" y="76"/>
                  </a:cubicBezTo>
                  <a:cubicBezTo>
                    <a:pt x="49" y="76"/>
                    <a:pt x="53" y="71"/>
                    <a:pt x="53" y="66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5"/>
                    <a:pt x="49" y="0"/>
                    <a:pt x="43" y="0"/>
                  </a:cubicBezTo>
                  <a:close/>
                  <a:moveTo>
                    <a:pt x="10" y="69"/>
                  </a:moveTo>
                  <a:cubicBezTo>
                    <a:pt x="8" y="69"/>
                    <a:pt x="7" y="68"/>
                    <a:pt x="7" y="67"/>
                  </a:cubicBezTo>
                  <a:cubicBezTo>
                    <a:pt x="7" y="63"/>
                    <a:pt x="7" y="63"/>
                    <a:pt x="7" y="63"/>
                  </a:cubicBezTo>
                  <a:cubicBezTo>
                    <a:pt x="7" y="62"/>
                    <a:pt x="8" y="61"/>
                    <a:pt x="10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1" y="62"/>
                    <a:pt x="20" y="64"/>
                    <a:pt x="20" y="65"/>
                  </a:cubicBezTo>
                  <a:cubicBezTo>
                    <a:pt x="20" y="67"/>
                    <a:pt x="20" y="68"/>
                    <a:pt x="21" y="69"/>
                  </a:cubicBezTo>
                  <a:lnTo>
                    <a:pt x="10" y="69"/>
                  </a:lnTo>
                  <a:close/>
                  <a:moveTo>
                    <a:pt x="33" y="67"/>
                  </a:moveTo>
                  <a:cubicBezTo>
                    <a:pt x="32" y="68"/>
                    <a:pt x="32" y="69"/>
                    <a:pt x="31" y="69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8" y="71"/>
                    <a:pt x="27" y="71"/>
                    <a:pt x="25" y="71"/>
                  </a:cubicBezTo>
                  <a:cubicBezTo>
                    <a:pt x="25" y="71"/>
                    <a:pt x="25" y="71"/>
                    <a:pt x="25" y="71"/>
                  </a:cubicBezTo>
                  <a:cubicBezTo>
                    <a:pt x="25" y="71"/>
                    <a:pt x="25" y="71"/>
                    <a:pt x="25" y="71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7"/>
                    <a:pt x="22" y="66"/>
                    <a:pt x="22" y="65"/>
                  </a:cubicBezTo>
                  <a:cubicBezTo>
                    <a:pt x="22" y="65"/>
                    <a:pt x="22" y="64"/>
                    <a:pt x="22" y="64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2"/>
                    <a:pt x="23" y="62"/>
                    <a:pt x="23" y="61"/>
                  </a:cubicBezTo>
                  <a:cubicBezTo>
                    <a:pt x="24" y="61"/>
                    <a:pt x="24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1" y="61"/>
                    <a:pt x="32" y="62"/>
                    <a:pt x="32" y="63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6"/>
                    <a:pt x="33" y="67"/>
                    <a:pt x="33" y="67"/>
                  </a:cubicBezTo>
                  <a:close/>
                  <a:moveTo>
                    <a:pt x="46" y="67"/>
                  </a:moveTo>
                  <a:cubicBezTo>
                    <a:pt x="46" y="68"/>
                    <a:pt x="45" y="69"/>
                    <a:pt x="43" y="69"/>
                  </a:cubicBezTo>
                  <a:cubicBezTo>
                    <a:pt x="34" y="69"/>
                    <a:pt x="34" y="69"/>
                    <a:pt x="34" y="69"/>
                  </a:cubicBezTo>
                  <a:cubicBezTo>
                    <a:pt x="34" y="68"/>
                    <a:pt x="34" y="67"/>
                    <a:pt x="34" y="65"/>
                  </a:cubicBezTo>
                  <a:cubicBezTo>
                    <a:pt x="34" y="64"/>
                    <a:pt x="34" y="62"/>
                    <a:pt x="33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5" y="61"/>
                    <a:pt x="46" y="62"/>
                    <a:pt x="46" y="63"/>
                  </a:cubicBezTo>
                  <a:lnTo>
                    <a:pt x="46" y="67"/>
                  </a:lnTo>
                  <a:close/>
                  <a:moveTo>
                    <a:pt x="47" y="47"/>
                  </a:moveTo>
                  <a:cubicBezTo>
                    <a:pt x="47" y="51"/>
                    <a:pt x="43" y="54"/>
                    <a:pt x="39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0" y="54"/>
                    <a:pt x="6" y="51"/>
                    <a:pt x="6" y="47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9"/>
                    <a:pt x="10" y="6"/>
                    <a:pt x="14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43" y="6"/>
                    <a:pt x="47" y="9"/>
                    <a:pt x="47" y="13"/>
                  </a:cubicBezTo>
                  <a:lnTo>
                    <a:pt x="47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296"/>
            <p:cNvSpPr/>
            <p:nvPr/>
          </p:nvSpPr>
          <p:spPr bwMode="auto">
            <a:xfrm>
              <a:off x="8773716" y="5946196"/>
              <a:ext cx="31789" cy="48520"/>
            </a:xfrm>
            <a:custGeom>
              <a:avLst/>
              <a:gdLst>
                <a:gd name="T0" fmla="*/ 8 w 8"/>
                <a:gd name="T1" fmla="*/ 9 h 12"/>
                <a:gd name="T2" fmla="*/ 5 w 8"/>
                <a:gd name="T3" fmla="*/ 12 h 12"/>
                <a:gd name="T4" fmla="*/ 3 w 8"/>
                <a:gd name="T5" fmla="*/ 12 h 12"/>
                <a:gd name="T6" fmla="*/ 0 w 8"/>
                <a:gd name="T7" fmla="*/ 9 h 12"/>
                <a:gd name="T8" fmla="*/ 0 w 8"/>
                <a:gd name="T9" fmla="*/ 3 h 12"/>
                <a:gd name="T10" fmla="*/ 3 w 8"/>
                <a:gd name="T11" fmla="*/ 0 h 12"/>
                <a:gd name="T12" fmla="*/ 5 w 8"/>
                <a:gd name="T13" fmla="*/ 0 h 12"/>
                <a:gd name="T14" fmla="*/ 8 w 8"/>
                <a:gd name="T15" fmla="*/ 3 h 12"/>
                <a:gd name="T16" fmla="*/ 8 w 8"/>
                <a:gd name="T1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2">
                  <a:moveTo>
                    <a:pt x="8" y="9"/>
                  </a:moveTo>
                  <a:cubicBezTo>
                    <a:pt x="8" y="10"/>
                    <a:pt x="6" y="12"/>
                    <a:pt x="5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12"/>
                    <a:pt x="0" y="10"/>
                    <a:pt x="0" y="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8" y="2"/>
                    <a:pt x="8" y="3"/>
                  </a:cubicBezTo>
                  <a:lnTo>
                    <a:pt x="8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297"/>
            <p:cNvSpPr>
              <a:spLocks noEditPoints="1"/>
            </p:cNvSpPr>
            <p:nvPr/>
          </p:nvSpPr>
          <p:spPr bwMode="auto">
            <a:xfrm>
              <a:off x="10813224" y="2451091"/>
              <a:ext cx="379794" cy="269370"/>
            </a:xfrm>
            <a:custGeom>
              <a:avLst/>
              <a:gdLst>
                <a:gd name="T0" fmla="*/ 43 w 96"/>
                <a:gd name="T1" fmla="*/ 63 h 68"/>
                <a:gd name="T2" fmla="*/ 13 w 96"/>
                <a:gd name="T3" fmla="*/ 54 h 68"/>
                <a:gd name="T4" fmla="*/ 0 w 96"/>
                <a:gd name="T5" fmla="*/ 35 h 68"/>
                <a:gd name="T6" fmla="*/ 12 w 96"/>
                <a:gd name="T7" fmla="*/ 16 h 68"/>
                <a:gd name="T8" fmla="*/ 42 w 96"/>
                <a:gd name="T9" fmla="*/ 7 h 68"/>
                <a:gd name="T10" fmla="*/ 59 w 96"/>
                <a:gd name="T11" fmla="*/ 0 h 68"/>
                <a:gd name="T12" fmla="*/ 83 w 96"/>
                <a:gd name="T13" fmla="*/ 16 h 68"/>
                <a:gd name="T14" fmla="*/ 96 w 96"/>
                <a:gd name="T15" fmla="*/ 35 h 68"/>
                <a:gd name="T16" fmla="*/ 82 w 96"/>
                <a:gd name="T17" fmla="*/ 55 h 68"/>
                <a:gd name="T18" fmla="*/ 59 w 96"/>
                <a:gd name="T19" fmla="*/ 68 h 68"/>
                <a:gd name="T20" fmla="*/ 43 w 96"/>
                <a:gd name="T21" fmla="*/ 63 h 68"/>
                <a:gd name="T22" fmla="*/ 44 w 96"/>
                <a:gd name="T23" fmla="*/ 11 h 68"/>
                <a:gd name="T24" fmla="*/ 43 w 96"/>
                <a:gd name="T25" fmla="*/ 11 h 68"/>
                <a:gd name="T26" fmla="*/ 43 w 96"/>
                <a:gd name="T27" fmla="*/ 11 h 68"/>
                <a:gd name="T28" fmla="*/ 15 w 96"/>
                <a:gd name="T29" fmla="*/ 19 h 68"/>
                <a:gd name="T30" fmla="*/ 4 w 96"/>
                <a:gd name="T31" fmla="*/ 35 h 68"/>
                <a:gd name="T32" fmla="*/ 15 w 96"/>
                <a:gd name="T33" fmla="*/ 51 h 68"/>
                <a:gd name="T34" fmla="*/ 44 w 96"/>
                <a:gd name="T35" fmla="*/ 59 h 68"/>
                <a:gd name="T36" fmla="*/ 45 w 96"/>
                <a:gd name="T37" fmla="*/ 59 h 68"/>
                <a:gd name="T38" fmla="*/ 45 w 96"/>
                <a:gd name="T39" fmla="*/ 59 h 68"/>
                <a:gd name="T40" fmla="*/ 59 w 96"/>
                <a:gd name="T41" fmla="*/ 64 h 68"/>
                <a:gd name="T42" fmla="*/ 79 w 96"/>
                <a:gd name="T43" fmla="*/ 52 h 68"/>
                <a:gd name="T44" fmla="*/ 79 w 96"/>
                <a:gd name="T45" fmla="*/ 51 h 68"/>
                <a:gd name="T46" fmla="*/ 79 w 96"/>
                <a:gd name="T47" fmla="*/ 51 h 68"/>
                <a:gd name="T48" fmla="*/ 91 w 96"/>
                <a:gd name="T49" fmla="*/ 35 h 68"/>
                <a:gd name="T50" fmla="*/ 80 w 96"/>
                <a:gd name="T51" fmla="*/ 19 h 68"/>
                <a:gd name="T52" fmla="*/ 80 w 96"/>
                <a:gd name="T53" fmla="*/ 19 h 68"/>
                <a:gd name="T54" fmla="*/ 80 w 96"/>
                <a:gd name="T55" fmla="*/ 18 h 68"/>
                <a:gd name="T56" fmla="*/ 59 w 96"/>
                <a:gd name="T57" fmla="*/ 5 h 68"/>
                <a:gd name="T58" fmla="*/ 44 w 96"/>
                <a:gd name="T59" fmla="*/ 1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6" h="68">
                  <a:moveTo>
                    <a:pt x="43" y="63"/>
                  </a:moveTo>
                  <a:cubicBezTo>
                    <a:pt x="31" y="62"/>
                    <a:pt x="21" y="59"/>
                    <a:pt x="13" y="54"/>
                  </a:cubicBezTo>
                  <a:cubicBezTo>
                    <a:pt x="5" y="50"/>
                    <a:pt x="0" y="43"/>
                    <a:pt x="0" y="35"/>
                  </a:cubicBezTo>
                  <a:cubicBezTo>
                    <a:pt x="0" y="27"/>
                    <a:pt x="5" y="21"/>
                    <a:pt x="12" y="16"/>
                  </a:cubicBezTo>
                  <a:cubicBezTo>
                    <a:pt x="20" y="11"/>
                    <a:pt x="30" y="8"/>
                    <a:pt x="42" y="7"/>
                  </a:cubicBezTo>
                  <a:cubicBezTo>
                    <a:pt x="46" y="3"/>
                    <a:pt x="52" y="0"/>
                    <a:pt x="59" y="0"/>
                  </a:cubicBezTo>
                  <a:cubicBezTo>
                    <a:pt x="69" y="0"/>
                    <a:pt x="78" y="7"/>
                    <a:pt x="83" y="16"/>
                  </a:cubicBezTo>
                  <a:cubicBezTo>
                    <a:pt x="91" y="21"/>
                    <a:pt x="96" y="27"/>
                    <a:pt x="96" y="35"/>
                  </a:cubicBezTo>
                  <a:cubicBezTo>
                    <a:pt x="96" y="43"/>
                    <a:pt x="90" y="50"/>
                    <a:pt x="82" y="55"/>
                  </a:cubicBezTo>
                  <a:cubicBezTo>
                    <a:pt x="77" y="63"/>
                    <a:pt x="68" y="68"/>
                    <a:pt x="59" y="68"/>
                  </a:cubicBezTo>
                  <a:cubicBezTo>
                    <a:pt x="53" y="68"/>
                    <a:pt x="48" y="66"/>
                    <a:pt x="43" y="63"/>
                  </a:cubicBezTo>
                  <a:close/>
                  <a:moveTo>
                    <a:pt x="44" y="11"/>
                  </a:move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31" y="12"/>
                    <a:pt x="22" y="15"/>
                    <a:pt x="15" y="19"/>
                  </a:cubicBezTo>
                  <a:cubicBezTo>
                    <a:pt x="8" y="24"/>
                    <a:pt x="4" y="29"/>
                    <a:pt x="4" y="35"/>
                  </a:cubicBezTo>
                  <a:cubicBezTo>
                    <a:pt x="4" y="41"/>
                    <a:pt x="8" y="46"/>
                    <a:pt x="15" y="51"/>
                  </a:cubicBezTo>
                  <a:cubicBezTo>
                    <a:pt x="22" y="55"/>
                    <a:pt x="33" y="58"/>
                    <a:pt x="44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9" y="62"/>
                    <a:pt x="54" y="64"/>
                    <a:pt x="59" y="64"/>
                  </a:cubicBezTo>
                  <a:cubicBezTo>
                    <a:pt x="67" y="64"/>
                    <a:pt x="74" y="59"/>
                    <a:pt x="79" y="52"/>
                  </a:cubicBezTo>
                  <a:cubicBezTo>
                    <a:pt x="79" y="51"/>
                    <a:pt x="79" y="51"/>
                    <a:pt x="79" y="51"/>
                  </a:cubicBezTo>
                  <a:cubicBezTo>
                    <a:pt x="79" y="51"/>
                    <a:pt x="79" y="51"/>
                    <a:pt x="79" y="51"/>
                  </a:cubicBezTo>
                  <a:cubicBezTo>
                    <a:pt x="87" y="47"/>
                    <a:pt x="92" y="41"/>
                    <a:pt x="91" y="35"/>
                  </a:cubicBezTo>
                  <a:cubicBezTo>
                    <a:pt x="92" y="29"/>
                    <a:pt x="88" y="24"/>
                    <a:pt x="80" y="19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75" y="10"/>
                    <a:pt x="67" y="5"/>
                    <a:pt x="59" y="5"/>
                  </a:cubicBezTo>
                  <a:cubicBezTo>
                    <a:pt x="53" y="5"/>
                    <a:pt x="48" y="7"/>
                    <a:pt x="4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298"/>
            <p:cNvSpPr>
              <a:spLocks noEditPoints="1"/>
            </p:cNvSpPr>
            <p:nvPr/>
          </p:nvSpPr>
          <p:spPr bwMode="auto">
            <a:xfrm>
              <a:off x="10895206" y="2692017"/>
              <a:ext cx="87001" cy="78636"/>
            </a:xfrm>
            <a:custGeom>
              <a:avLst/>
              <a:gdLst>
                <a:gd name="T0" fmla="*/ 0 w 22"/>
                <a:gd name="T1" fmla="*/ 10 h 20"/>
                <a:gd name="T2" fmla="*/ 11 w 22"/>
                <a:gd name="T3" fmla="*/ 0 h 20"/>
                <a:gd name="T4" fmla="*/ 22 w 22"/>
                <a:gd name="T5" fmla="*/ 10 h 20"/>
                <a:gd name="T6" fmla="*/ 11 w 22"/>
                <a:gd name="T7" fmla="*/ 20 h 20"/>
                <a:gd name="T8" fmla="*/ 0 w 22"/>
                <a:gd name="T9" fmla="*/ 10 h 20"/>
                <a:gd name="T10" fmla="*/ 6 w 22"/>
                <a:gd name="T11" fmla="*/ 6 h 20"/>
                <a:gd name="T12" fmla="*/ 4 w 22"/>
                <a:gd name="T13" fmla="*/ 10 h 20"/>
                <a:gd name="T14" fmla="*/ 6 w 22"/>
                <a:gd name="T15" fmla="*/ 14 h 20"/>
                <a:gd name="T16" fmla="*/ 11 w 22"/>
                <a:gd name="T17" fmla="*/ 15 h 20"/>
                <a:gd name="T18" fmla="*/ 16 w 22"/>
                <a:gd name="T19" fmla="*/ 14 h 20"/>
                <a:gd name="T20" fmla="*/ 18 w 22"/>
                <a:gd name="T21" fmla="*/ 10 h 20"/>
                <a:gd name="T22" fmla="*/ 16 w 22"/>
                <a:gd name="T23" fmla="*/ 6 h 20"/>
                <a:gd name="T24" fmla="*/ 11 w 22"/>
                <a:gd name="T25" fmla="*/ 4 h 20"/>
                <a:gd name="T26" fmla="*/ 6 w 22"/>
                <a:gd name="T2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0">
                  <a:moveTo>
                    <a:pt x="0" y="10"/>
                  </a:moveTo>
                  <a:cubicBezTo>
                    <a:pt x="0" y="4"/>
                    <a:pt x="5" y="0"/>
                    <a:pt x="11" y="0"/>
                  </a:cubicBezTo>
                  <a:cubicBezTo>
                    <a:pt x="17" y="0"/>
                    <a:pt x="22" y="4"/>
                    <a:pt x="22" y="10"/>
                  </a:cubicBezTo>
                  <a:cubicBezTo>
                    <a:pt x="22" y="16"/>
                    <a:pt x="17" y="20"/>
                    <a:pt x="11" y="20"/>
                  </a:cubicBezTo>
                  <a:cubicBezTo>
                    <a:pt x="5" y="20"/>
                    <a:pt x="0" y="16"/>
                    <a:pt x="0" y="10"/>
                  </a:cubicBezTo>
                  <a:close/>
                  <a:moveTo>
                    <a:pt x="6" y="6"/>
                  </a:moveTo>
                  <a:cubicBezTo>
                    <a:pt x="5" y="7"/>
                    <a:pt x="4" y="8"/>
                    <a:pt x="4" y="10"/>
                  </a:cubicBezTo>
                  <a:cubicBezTo>
                    <a:pt x="4" y="11"/>
                    <a:pt x="5" y="13"/>
                    <a:pt x="6" y="14"/>
                  </a:cubicBezTo>
                  <a:cubicBezTo>
                    <a:pt x="7" y="15"/>
                    <a:pt x="9" y="15"/>
                    <a:pt x="11" y="15"/>
                  </a:cubicBezTo>
                  <a:cubicBezTo>
                    <a:pt x="13" y="15"/>
                    <a:pt x="15" y="15"/>
                    <a:pt x="16" y="14"/>
                  </a:cubicBezTo>
                  <a:cubicBezTo>
                    <a:pt x="17" y="13"/>
                    <a:pt x="18" y="11"/>
                    <a:pt x="18" y="10"/>
                  </a:cubicBezTo>
                  <a:cubicBezTo>
                    <a:pt x="18" y="8"/>
                    <a:pt x="17" y="7"/>
                    <a:pt x="16" y="6"/>
                  </a:cubicBezTo>
                  <a:cubicBezTo>
                    <a:pt x="15" y="5"/>
                    <a:pt x="13" y="4"/>
                    <a:pt x="11" y="4"/>
                  </a:cubicBezTo>
                  <a:cubicBezTo>
                    <a:pt x="9" y="4"/>
                    <a:pt x="7" y="5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299"/>
            <p:cNvSpPr>
              <a:spLocks noEditPoints="1"/>
            </p:cNvSpPr>
            <p:nvPr/>
          </p:nvSpPr>
          <p:spPr bwMode="auto">
            <a:xfrm>
              <a:off x="10923649" y="2767307"/>
              <a:ext cx="66924" cy="63578"/>
            </a:xfrm>
            <a:custGeom>
              <a:avLst/>
              <a:gdLst>
                <a:gd name="T0" fmla="*/ 0 w 17"/>
                <a:gd name="T1" fmla="*/ 8 h 16"/>
                <a:gd name="T2" fmla="*/ 9 w 17"/>
                <a:gd name="T3" fmla="*/ 0 h 16"/>
                <a:gd name="T4" fmla="*/ 17 w 17"/>
                <a:gd name="T5" fmla="*/ 8 h 16"/>
                <a:gd name="T6" fmla="*/ 9 w 17"/>
                <a:gd name="T7" fmla="*/ 16 h 16"/>
                <a:gd name="T8" fmla="*/ 0 w 17"/>
                <a:gd name="T9" fmla="*/ 8 h 16"/>
                <a:gd name="T10" fmla="*/ 5 w 17"/>
                <a:gd name="T11" fmla="*/ 8 h 16"/>
                <a:gd name="T12" fmla="*/ 9 w 17"/>
                <a:gd name="T13" fmla="*/ 12 h 16"/>
                <a:gd name="T14" fmla="*/ 12 w 17"/>
                <a:gd name="T15" fmla="*/ 8 h 16"/>
                <a:gd name="T16" fmla="*/ 9 w 17"/>
                <a:gd name="T17" fmla="*/ 5 h 16"/>
                <a:gd name="T18" fmla="*/ 5 w 17"/>
                <a:gd name="T1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6">
                  <a:moveTo>
                    <a:pt x="0" y="8"/>
                  </a:move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8"/>
                  </a:cubicBezTo>
                  <a:cubicBezTo>
                    <a:pt x="17" y="13"/>
                    <a:pt x="13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lose/>
                  <a:moveTo>
                    <a:pt x="5" y="8"/>
                  </a:moveTo>
                  <a:cubicBezTo>
                    <a:pt x="5" y="10"/>
                    <a:pt x="6" y="11"/>
                    <a:pt x="9" y="12"/>
                  </a:cubicBezTo>
                  <a:cubicBezTo>
                    <a:pt x="11" y="11"/>
                    <a:pt x="12" y="10"/>
                    <a:pt x="12" y="8"/>
                  </a:cubicBezTo>
                  <a:cubicBezTo>
                    <a:pt x="12" y="6"/>
                    <a:pt x="11" y="5"/>
                    <a:pt x="9" y="5"/>
                  </a:cubicBezTo>
                  <a:cubicBezTo>
                    <a:pt x="6" y="5"/>
                    <a:pt x="5" y="6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300"/>
            <p:cNvSpPr/>
            <p:nvPr/>
          </p:nvSpPr>
          <p:spPr bwMode="auto">
            <a:xfrm>
              <a:off x="10920302" y="2573228"/>
              <a:ext cx="205792" cy="20077"/>
            </a:xfrm>
            <a:custGeom>
              <a:avLst/>
              <a:gdLst>
                <a:gd name="T0" fmla="*/ 3 w 52"/>
                <a:gd name="T1" fmla="*/ 5 h 5"/>
                <a:gd name="T2" fmla="*/ 0 w 52"/>
                <a:gd name="T3" fmla="*/ 3 h 5"/>
                <a:gd name="T4" fmla="*/ 3 w 52"/>
                <a:gd name="T5" fmla="*/ 0 h 5"/>
                <a:gd name="T6" fmla="*/ 49 w 52"/>
                <a:gd name="T7" fmla="*/ 0 h 5"/>
                <a:gd name="T8" fmla="*/ 52 w 52"/>
                <a:gd name="T9" fmla="*/ 3 h 5"/>
                <a:gd name="T10" fmla="*/ 49 w 52"/>
                <a:gd name="T11" fmla="*/ 5 h 5"/>
                <a:gd name="T12" fmla="*/ 3 w 52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">
                  <a:moveTo>
                    <a:pt x="3" y="5"/>
                  </a:move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0" y="0"/>
                    <a:pt x="52" y="1"/>
                    <a:pt x="52" y="3"/>
                  </a:cubicBezTo>
                  <a:cubicBezTo>
                    <a:pt x="52" y="4"/>
                    <a:pt x="50" y="5"/>
                    <a:pt x="49" y="5"/>
                  </a:cubicBezTo>
                  <a:lnTo>
                    <a:pt x="3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301"/>
            <p:cNvSpPr/>
            <p:nvPr/>
          </p:nvSpPr>
          <p:spPr bwMode="auto">
            <a:xfrm>
              <a:off x="10920302" y="2613382"/>
              <a:ext cx="205792" cy="23423"/>
            </a:xfrm>
            <a:custGeom>
              <a:avLst/>
              <a:gdLst>
                <a:gd name="T0" fmla="*/ 3 w 52"/>
                <a:gd name="T1" fmla="*/ 6 h 6"/>
                <a:gd name="T2" fmla="*/ 0 w 52"/>
                <a:gd name="T3" fmla="*/ 3 h 6"/>
                <a:gd name="T4" fmla="*/ 3 w 52"/>
                <a:gd name="T5" fmla="*/ 0 h 6"/>
                <a:gd name="T6" fmla="*/ 49 w 52"/>
                <a:gd name="T7" fmla="*/ 0 h 6"/>
                <a:gd name="T8" fmla="*/ 52 w 52"/>
                <a:gd name="T9" fmla="*/ 3 h 6"/>
                <a:gd name="T10" fmla="*/ 49 w 52"/>
                <a:gd name="T11" fmla="*/ 6 h 6"/>
                <a:gd name="T12" fmla="*/ 3 w 52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6">
                  <a:moveTo>
                    <a:pt x="3" y="6"/>
                  </a:move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0" y="0"/>
                    <a:pt x="52" y="1"/>
                    <a:pt x="52" y="3"/>
                  </a:cubicBezTo>
                  <a:cubicBezTo>
                    <a:pt x="52" y="4"/>
                    <a:pt x="50" y="6"/>
                    <a:pt x="49" y="6"/>
                  </a:cubicBezTo>
                  <a:lnTo>
                    <a:pt x="3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302"/>
            <p:cNvSpPr>
              <a:spLocks noEditPoints="1"/>
            </p:cNvSpPr>
            <p:nvPr/>
          </p:nvSpPr>
          <p:spPr bwMode="auto">
            <a:xfrm>
              <a:off x="10413354" y="2489573"/>
              <a:ext cx="301158" cy="306178"/>
            </a:xfrm>
            <a:custGeom>
              <a:avLst/>
              <a:gdLst>
                <a:gd name="T0" fmla="*/ 60 w 76"/>
                <a:gd name="T1" fmla="*/ 0 h 77"/>
                <a:gd name="T2" fmla="*/ 17 w 76"/>
                <a:gd name="T3" fmla="*/ 0 h 77"/>
                <a:gd name="T4" fmla="*/ 0 w 76"/>
                <a:gd name="T5" fmla="*/ 18 h 77"/>
                <a:gd name="T6" fmla="*/ 0 w 76"/>
                <a:gd name="T7" fmla="*/ 36 h 77"/>
                <a:gd name="T8" fmla="*/ 10 w 76"/>
                <a:gd name="T9" fmla="*/ 53 h 77"/>
                <a:gd name="T10" fmla="*/ 3 w 76"/>
                <a:gd name="T11" fmla="*/ 77 h 77"/>
                <a:gd name="T12" fmla="*/ 42 w 76"/>
                <a:gd name="T13" fmla="*/ 54 h 77"/>
                <a:gd name="T14" fmla="*/ 60 w 76"/>
                <a:gd name="T15" fmla="*/ 54 h 77"/>
                <a:gd name="T16" fmla="*/ 76 w 76"/>
                <a:gd name="T17" fmla="*/ 36 h 77"/>
                <a:gd name="T18" fmla="*/ 76 w 76"/>
                <a:gd name="T19" fmla="*/ 18 h 77"/>
                <a:gd name="T20" fmla="*/ 60 w 76"/>
                <a:gd name="T21" fmla="*/ 0 h 77"/>
                <a:gd name="T22" fmla="*/ 57 w 76"/>
                <a:gd name="T23" fmla="*/ 40 h 77"/>
                <a:gd name="T24" fmla="*/ 17 w 76"/>
                <a:gd name="T25" fmla="*/ 40 h 77"/>
                <a:gd name="T26" fmla="*/ 14 w 76"/>
                <a:gd name="T27" fmla="*/ 37 h 77"/>
                <a:gd name="T28" fmla="*/ 17 w 76"/>
                <a:gd name="T29" fmla="*/ 34 h 77"/>
                <a:gd name="T30" fmla="*/ 57 w 76"/>
                <a:gd name="T31" fmla="*/ 34 h 77"/>
                <a:gd name="T32" fmla="*/ 60 w 76"/>
                <a:gd name="T33" fmla="*/ 37 h 77"/>
                <a:gd name="T34" fmla="*/ 57 w 76"/>
                <a:gd name="T35" fmla="*/ 40 h 77"/>
                <a:gd name="T36" fmla="*/ 63 w 76"/>
                <a:gd name="T37" fmla="*/ 30 h 77"/>
                <a:gd name="T38" fmla="*/ 17 w 76"/>
                <a:gd name="T39" fmla="*/ 30 h 77"/>
                <a:gd name="T40" fmla="*/ 14 w 76"/>
                <a:gd name="T41" fmla="*/ 27 h 77"/>
                <a:gd name="T42" fmla="*/ 17 w 76"/>
                <a:gd name="T43" fmla="*/ 24 h 77"/>
                <a:gd name="T44" fmla="*/ 63 w 76"/>
                <a:gd name="T45" fmla="*/ 24 h 77"/>
                <a:gd name="T46" fmla="*/ 66 w 76"/>
                <a:gd name="T47" fmla="*/ 27 h 77"/>
                <a:gd name="T48" fmla="*/ 63 w 76"/>
                <a:gd name="T49" fmla="*/ 30 h 77"/>
                <a:gd name="T50" fmla="*/ 63 w 76"/>
                <a:gd name="T51" fmla="*/ 20 h 77"/>
                <a:gd name="T52" fmla="*/ 17 w 76"/>
                <a:gd name="T53" fmla="*/ 20 h 77"/>
                <a:gd name="T54" fmla="*/ 14 w 76"/>
                <a:gd name="T55" fmla="*/ 17 h 77"/>
                <a:gd name="T56" fmla="*/ 17 w 76"/>
                <a:gd name="T57" fmla="*/ 14 h 77"/>
                <a:gd name="T58" fmla="*/ 63 w 76"/>
                <a:gd name="T59" fmla="*/ 14 h 77"/>
                <a:gd name="T60" fmla="*/ 66 w 76"/>
                <a:gd name="T61" fmla="*/ 17 h 77"/>
                <a:gd name="T62" fmla="*/ 63 w 76"/>
                <a:gd name="T63" fmla="*/ 2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6" h="77">
                  <a:moveTo>
                    <a:pt x="60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4"/>
                    <a:pt x="4" y="50"/>
                    <a:pt x="10" y="53"/>
                  </a:cubicBezTo>
                  <a:cubicBezTo>
                    <a:pt x="5" y="69"/>
                    <a:pt x="3" y="77"/>
                    <a:pt x="3" y="77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60" y="54"/>
                    <a:pt x="60" y="54"/>
                    <a:pt x="60" y="54"/>
                  </a:cubicBezTo>
                  <a:cubicBezTo>
                    <a:pt x="69" y="54"/>
                    <a:pt x="76" y="46"/>
                    <a:pt x="76" y="36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6" y="8"/>
                    <a:pt x="69" y="0"/>
                    <a:pt x="60" y="0"/>
                  </a:cubicBezTo>
                  <a:close/>
                  <a:moveTo>
                    <a:pt x="57" y="40"/>
                  </a:moveTo>
                  <a:cubicBezTo>
                    <a:pt x="17" y="40"/>
                    <a:pt x="17" y="40"/>
                    <a:pt x="17" y="40"/>
                  </a:cubicBezTo>
                  <a:cubicBezTo>
                    <a:pt x="15" y="40"/>
                    <a:pt x="14" y="38"/>
                    <a:pt x="14" y="37"/>
                  </a:cubicBezTo>
                  <a:cubicBezTo>
                    <a:pt x="14" y="35"/>
                    <a:pt x="15" y="34"/>
                    <a:pt x="17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9" y="34"/>
                    <a:pt x="60" y="35"/>
                    <a:pt x="60" y="37"/>
                  </a:cubicBezTo>
                  <a:cubicBezTo>
                    <a:pt x="60" y="38"/>
                    <a:pt x="59" y="40"/>
                    <a:pt x="57" y="40"/>
                  </a:cubicBezTo>
                  <a:close/>
                  <a:moveTo>
                    <a:pt x="63" y="30"/>
                  </a:moveTo>
                  <a:cubicBezTo>
                    <a:pt x="17" y="30"/>
                    <a:pt x="17" y="30"/>
                    <a:pt x="17" y="30"/>
                  </a:cubicBezTo>
                  <a:cubicBezTo>
                    <a:pt x="16" y="30"/>
                    <a:pt x="14" y="28"/>
                    <a:pt x="14" y="27"/>
                  </a:cubicBezTo>
                  <a:cubicBezTo>
                    <a:pt x="14" y="25"/>
                    <a:pt x="16" y="24"/>
                    <a:pt x="17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5" y="24"/>
                    <a:pt x="66" y="25"/>
                    <a:pt x="66" y="27"/>
                  </a:cubicBezTo>
                  <a:cubicBezTo>
                    <a:pt x="66" y="28"/>
                    <a:pt x="65" y="30"/>
                    <a:pt x="63" y="30"/>
                  </a:cubicBezTo>
                  <a:close/>
                  <a:moveTo>
                    <a:pt x="63" y="20"/>
                  </a:moveTo>
                  <a:cubicBezTo>
                    <a:pt x="17" y="20"/>
                    <a:pt x="17" y="20"/>
                    <a:pt x="17" y="20"/>
                  </a:cubicBezTo>
                  <a:cubicBezTo>
                    <a:pt x="16" y="20"/>
                    <a:pt x="14" y="18"/>
                    <a:pt x="14" y="17"/>
                  </a:cubicBezTo>
                  <a:cubicBezTo>
                    <a:pt x="14" y="15"/>
                    <a:pt x="16" y="14"/>
                    <a:pt x="17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5" y="14"/>
                    <a:pt x="66" y="15"/>
                    <a:pt x="66" y="17"/>
                  </a:cubicBezTo>
                  <a:cubicBezTo>
                    <a:pt x="66" y="18"/>
                    <a:pt x="65" y="20"/>
                    <a:pt x="63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Freeform 303"/>
            <p:cNvSpPr>
              <a:spLocks noEditPoints="1"/>
            </p:cNvSpPr>
            <p:nvPr/>
          </p:nvSpPr>
          <p:spPr bwMode="auto">
            <a:xfrm>
              <a:off x="7326485" y="2459457"/>
              <a:ext cx="174002" cy="342986"/>
            </a:xfrm>
            <a:custGeom>
              <a:avLst/>
              <a:gdLst>
                <a:gd name="T0" fmla="*/ 0 w 44"/>
                <a:gd name="T1" fmla="*/ 23 h 87"/>
                <a:gd name="T2" fmla="*/ 9 w 44"/>
                <a:gd name="T3" fmla="*/ 87 h 87"/>
                <a:gd name="T4" fmla="*/ 44 w 44"/>
                <a:gd name="T5" fmla="*/ 78 h 87"/>
                <a:gd name="T6" fmla="*/ 39 w 44"/>
                <a:gd name="T7" fmla="*/ 15 h 87"/>
                <a:gd name="T8" fmla="*/ 36 w 44"/>
                <a:gd name="T9" fmla="*/ 0 h 87"/>
                <a:gd name="T10" fmla="*/ 33 w 44"/>
                <a:gd name="T11" fmla="*/ 12 h 87"/>
                <a:gd name="T12" fmla="*/ 11 w 44"/>
                <a:gd name="T13" fmla="*/ 82 h 87"/>
                <a:gd name="T14" fmla="*/ 11 w 44"/>
                <a:gd name="T15" fmla="*/ 73 h 87"/>
                <a:gd name="T16" fmla="*/ 11 w 44"/>
                <a:gd name="T17" fmla="*/ 82 h 87"/>
                <a:gd name="T18" fmla="*/ 7 w 44"/>
                <a:gd name="T19" fmla="*/ 68 h 87"/>
                <a:gd name="T20" fmla="*/ 15 w 44"/>
                <a:gd name="T21" fmla="*/ 68 h 87"/>
                <a:gd name="T22" fmla="*/ 11 w 44"/>
                <a:gd name="T23" fmla="*/ 62 h 87"/>
                <a:gd name="T24" fmla="*/ 11 w 44"/>
                <a:gd name="T25" fmla="*/ 54 h 87"/>
                <a:gd name="T26" fmla="*/ 11 w 44"/>
                <a:gd name="T27" fmla="*/ 62 h 87"/>
                <a:gd name="T28" fmla="*/ 18 w 44"/>
                <a:gd name="T29" fmla="*/ 78 h 87"/>
                <a:gd name="T30" fmla="*/ 26 w 44"/>
                <a:gd name="T31" fmla="*/ 78 h 87"/>
                <a:gd name="T32" fmla="*/ 22 w 44"/>
                <a:gd name="T33" fmla="*/ 72 h 87"/>
                <a:gd name="T34" fmla="*/ 22 w 44"/>
                <a:gd name="T35" fmla="*/ 63 h 87"/>
                <a:gd name="T36" fmla="*/ 22 w 44"/>
                <a:gd name="T37" fmla="*/ 72 h 87"/>
                <a:gd name="T38" fmla="*/ 18 w 44"/>
                <a:gd name="T39" fmla="*/ 58 h 87"/>
                <a:gd name="T40" fmla="*/ 26 w 44"/>
                <a:gd name="T41" fmla="*/ 58 h 87"/>
                <a:gd name="T42" fmla="*/ 33 w 44"/>
                <a:gd name="T43" fmla="*/ 82 h 87"/>
                <a:gd name="T44" fmla="*/ 33 w 44"/>
                <a:gd name="T45" fmla="*/ 73 h 87"/>
                <a:gd name="T46" fmla="*/ 33 w 44"/>
                <a:gd name="T47" fmla="*/ 82 h 87"/>
                <a:gd name="T48" fmla="*/ 29 w 44"/>
                <a:gd name="T49" fmla="*/ 68 h 87"/>
                <a:gd name="T50" fmla="*/ 37 w 44"/>
                <a:gd name="T51" fmla="*/ 68 h 87"/>
                <a:gd name="T52" fmla="*/ 33 w 44"/>
                <a:gd name="T53" fmla="*/ 62 h 87"/>
                <a:gd name="T54" fmla="*/ 33 w 44"/>
                <a:gd name="T55" fmla="*/ 54 h 87"/>
                <a:gd name="T56" fmla="*/ 33 w 44"/>
                <a:gd name="T57" fmla="*/ 62 h 87"/>
                <a:gd name="T58" fmla="*/ 29 w 44"/>
                <a:gd name="T59" fmla="*/ 47 h 87"/>
                <a:gd name="T60" fmla="*/ 6 w 44"/>
                <a:gd name="T61" fmla="*/ 38 h 87"/>
                <a:gd name="T62" fmla="*/ 16 w 44"/>
                <a:gd name="T63" fmla="*/ 19 h 87"/>
                <a:gd name="T64" fmla="*/ 38 w 44"/>
                <a:gd name="T65" fmla="*/ 2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4" h="87">
                  <a:moveTo>
                    <a:pt x="22" y="6"/>
                  </a:moveTo>
                  <a:cubicBezTo>
                    <a:pt x="17" y="6"/>
                    <a:pt x="0" y="18"/>
                    <a:pt x="0" y="23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3"/>
                    <a:pt x="4" y="87"/>
                    <a:pt x="9" y="87"/>
                  </a:cubicBezTo>
                  <a:cubicBezTo>
                    <a:pt x="35" y="87"/>
                    <a:pt x="35" y="87"/>
                    <a:pt x="35" y="87"/>
                  </a:cubicBezTo>
                  <a:cubicBezTo>
                    <a:pt x="40" y="87"/>
                    <a:pt x="44" y="83"/>
                    <a:pt x="44" y="78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0"/>
                    <a:pt x="42" y="17"/>
                    <a:pt x="39" y="15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1"/>
                    <a:pt x="38" y="0"/>
                    <a:pt x="36" y="0"/>
                  </a:cubicBezTo>
                  <a:cubicBezTo>
                    <a:pt x="34" y="0"/>
                    <a:pt x="33" y="1"/>
                    <a:pt x="33" y="3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27" y="6"/>
                    <a:pt x="22" y="6"/>
                  </a:cubicBezTo>
                  <a:moveTo>
                    <a:pt x="11" y="82"/>
                  </a:moveTo>
                  <a:cubicBezTo>
                    <a:pt x="9" y="82"/>
                    <a:pt x="7" y="80"/>
                    <a:pt x="7" y="78"/>
                  </a:cubicBezTo>
                  <a:cubicBezTo>
                    <a:pt x="7" y="75"/>
                    <a:pt x="9" y="73"/>
                    <a:pt x="11" y="73"/>
                  </a:cubicBezTo>
                  <a:cubicBezTo>
                    <a:pt x="13" y="73"/>
                    <a:pt x="15" y="75"/>
                    <a:pt x="15" y="78"/>
                  </a:cubicBezTo>
                  <a:cubicBezTo>
                    <a:pt x="15" y="80"/>
                    <a:pt x="13" y="82"/>
                    <a:pt x="11" y="82"/>
                  </a:cubicBezTo>
                  <a:close/>
                  <a:moveTo>
                    <a:pt x="11" y="72"/>
                  </a:moveTo>
                  <a:cubicBezTo>
                    <a:pt x="9" y="72"/>
                    <a:pt x="7" y="70"/>
                    <a:pt x="7" y="68"/>
                  </a:cubicBezTo>
                  <a:cubicBezTo>
                    <a:pt x="7" y="65"/>
                    <a:pt x="9" y="63"/>
                    <a:pt x="11" y="63"/>
                  </a:cubicBezTo>
                  <a:cubicBezTo>
                    <a:pt x="13" y="63"/>
                    <a:pt x="15" y="65"/>
                    <a:pt x="15" y="68"/>
                  </a:cubicBezTo>
                  <a:cubicBezTo>
                    <a:pt x="15" y="70"/>
                    <a:pt x="13" y="72"/>
                    <a:pt x="11" y="72"/>
                  </a:cubicBezTo>
                  <a:close/>
                  <a:moveTo>
                    <a:pt x="11" y="62"/>
                  </a:moveTo>
                  <a:cubicBezTo>
                    <a:pt x="9" y="62"/>
                    <a:pt x="7" y="60"/>
                    <a:pt x="7" y="58"/>
                  </a:cubicBezTo>
                  <a:cubicBezTo>
                    <a:pt x="7" y="55"/>
                    <a:pt x="9" y="54"/>
                    <a:pt x="11" y="54"/>
                  </a:cubicBezTo>
                  <a:cubicBezTo>
                    <a:pt x="13" y="54"/>
                    <a:pt x="15" y="55"/>
                    <a:pt x="15" y="58"/>
                  </a:cubicBezTo>
                  <a:cubicBezTo>
                    <a:pt x="15" y="60"/>
                    <a:pt x="13" y="62"/>
                    <a:pt x="11" y="62"/>
                  </a:cubicBezTo>
                  <a:close/>
                  <a:moveTo>
                    <a:pt x="22" y="82"/>
                  </a:moveTo>
                  <a:cubicBezTo>
                    <a:pt x="20" y="82"/>
                    <a:pt x="18" y="80"/>
                    <a:pt x="18" y="78"/>
                  </a:cubicBezTo>
                  <a:cubicBezTo>
                    <a:pt x="18" y="75"/>
                    <a:pt x="20" y="73"/>
                    <a:pt x="22" y="73"/>
                  </a:cubicBezTo>
                  <a:cubicBezTo>
                    <a:pt x="24" y="73"/>
                    <a:pt x="26" y="75"/>
                    <a:pt x="26" y="78"/>
                  </a:cubicBezTo>
                  <a:cubicBezTo>
                    <a:pt x="26" y="80"/>
                    <a:pt x="24" y="82"/>
                    <a:pt x="22" y="82"/>
                  </a:cubicBezTo>
                  <a:close/>
                  <a:moveTo>
                    <a:pt x="22" y="72"/>
                  </a:moveTo>
                  <a:cubicBezTo>
                    <a:pt x="20" y="72"/>
                    <a:pt x="18" y="70"/>
                    <a:pt x="18" y="68"/>
                  </a:cubicBezTo>
                  <a:cubicBezTo>
                    <a:pt x="18" y="65"/>
                    <a:pt x="20" y="63"/>
                    <a:pt x="22" y="63"/>
                  </a:cubicBezTo>
                  <a:cubicBezTo>
                    <a:pt x="24" y="63"/>
                    <a:pt x="26" y="65"/>
                    <a:pt x="26" y="68"/>
                  </a:cubicBezTo>
                  <a:cubicBezTo>
                    <a:pt x="26" y="70"/>
                    <a:pt x="24" y="72"/>
                    <a:pt x="22" y="72"/>
                  </a:cubicBezTo>
                  <a:close/>
                  <a:moveTo>
                    <a:pt x="22" y="62"/>
                  </a:moveTo>
                  <a:cubicBezTo>
                    <a:pt x="20" y="62"/>
                    <a:pt x="18" y="60"/>
                    <a:pt x="18" y="58"/>
                  </a:cubicBezTo>
                  <a:cubicBezTo>
                    <a:pt x="18" y="55"/>
                    <a:pt x="20" y="54"/>
                    <a:pt x="22" y="54"/>
                  </a:cubicBezTo>
                  <a:cubicBezTo>
                    <a:pt x="24" y="54"/>
                    <a:pt x="26" y="55"/>
                    <a:pt x="26" y="58"/>
                  </a:cubicBezTo>
                  <a:cubicBezTo>
                    <a:pt x="26" y="60"/>
                    <a:pt x="24" y="62"/>
                    <a:pt x="22" y="62"/>
                  </a:cubicBezTo>
                  <a:close/>
                  <a:moveTo>
                    <a:pt x="33" y="82"/>
                  </a:moveTo>
                  <a:cubicBezTo>
                    <a:pt x="31" y="82"/>
                    <a:pt x="29" y="80"/>
                    <a:pt x="29" y="78"/>
                  </a:cubicBezTo>
                  <a:cubicBezTo>
                    <a:pt x="29" y="75"/>
                    <a:pt x="31" y="73"/>
                    <a:pt x="33" y="73"/>
                  </a:cubicBezTo>
                  <a:cubicBezTo>
                    <a:pt x="35" y="73"/>
                    <a:pt x="37" y="75"/>
                    <a:pt x="37" y="78"/>
                  </a:cubicBezTo>
                  <a:cubicBezTo>
                    <a:pt x="37" y="80"/>
                    <a:pt x="35" y="82"/>
                    <a:pt x="33" y="82"/>
                  </a:cubicBezTo>
                  <a:close/>
                  <a:moveTo>
                    <a:pt x="33" y="72"/>
                  </a:moveTo>
                  <a:cubicBezTo>
                    <a:pt x="31" y="72"/>
                    <a:pt x="29" y="70"/>
                    <a:pt x="29" y="68"/>
                  </a:cubicBezTo>
                  <a:cubicBezTo>
                    <a:pt x="29" y="65"/>
                    <a:pt x="31" y="63"/>
                    <a:pt x="33" y="63"/>
                  </a:cubicBezTo>
                  <a:cubicBezTo>
                    <a:pt x="35" y="63"/>
                    <a:pt x="37" y="65"/>
                    <a:pt x="37" y="68"/>
                  </a:cubicBezTo>
                  <a:cubicBezTo>
                    <a:pt x="37" y="70"/>
                    <a:pt x="35" y="72"/>
                    <a:pt x="33" y="72"/>
                  </a:cubicBezTo>
                  <a:close/>
                  <a:moveTo>
                    <a:pt x="33" y="62"/>
                  </a:moveTo>
                  <a:cubicBezTo>
                    <a:pt x="31" y="62"/>
                    <a:pt x="29" y="60"/>
                    <a:pt x="29" y="58"/>
                  </a:cubicBezTo>
                  <a:cubicBezTo>
                    <a:pt x="29" y="55"/>
                    <a:pt x="31" y="54"/>
                    <a:pt x="33" y="54"/>
                  </a:cubicBezTo>
                  <a:cubicBezTo>
                    <a:pt x="35" y="54"/>
                    <a:pt x="37" y="55"/>
                    <a:pt x="37" y="58"/>
                  </a:cubicBezTo>
                  <a:cubicBezTo>
                    <a:pt x="37" y="60"/>
                    <a:pt x="35" y="62"/>
                    <a:pt x="33" y="62"/>
                  </a:cubicBezTo>
                  <a:close/>
                  <a:moveTo>
                    <a:pt x="38" y="38"/>
                  </a:moveTo>
                  <a:cubicBezTo>
                    <a:pt x="38" y="43"/>
                    <a:pt x="34" y="47"/>
                    <a:pt x="29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0" y="47"/>
                    <a:pt x="6" y="43"/>
                    <a:pt x="6" y="3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3"/>
                    <a:pt x="10" y="19"/>
                    <a:pt x="16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34" y="19"/>
                    <a:pt x="38" y="23"/>
                    <a:pt x="38" y="29"/>
                  </a:cubicBezTo>
                  <a:lnTo>
                    <a:pt x="38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304"/>
            <p:cNvSpPr>
              <a:spLocks noEditPoints="1"/>
            </p:cNvSpPr>
            <p:nvPr/>
          </p:nvSpPr>
          <p:spPr bwMode="auto">
            <a:xfrm>
              <a:off x="9126740" y="2431014"/>
              <a:ext cx="174002" cy="376448"/>
            </a:xfrm>
            <a:custGeom>
              <a:avLst/>
              <a:gdLst>
                <a:gd name="T0" fmla="*/ 39 w 44"/>
                <a:gd name="T1" fmla="*/ 2 h 95"/>
                <a:gd name="T2" fmla="*/ 33 w 44"/>
                <a:gd name="T3" fmla="*/ 2 h 95"/>
                <a:gd name="T4" fmla="*/ 9 w 44"/>
                <a:gd name="T5" fmla="*/ 22 h 95"/>
                <a:gd name="T6" fmla="*/ 0 w 44"/>
                <a:gd name="T7" fmla="*/ 86 h 95"/>
                <a:gd name="T8" fmla="*/ 35 w 44"/>
                <a:gd name="T9" fmla="*/ 95 h 95"/>
                <a:gd name="T10" fmla="*/ 44 w 44"/>
                <a:gd name="T11" fmla="*/ 31 h 95"/>
                <a:gd name="T12" fmla="*/ 11 w 44"/>
                <a:gd name="T13" fmla="*/ 89 h 95"/>
                <a:gd name="T14" fmla="*/ 11 w 44"/>
                <a:gd name="T15" fmla="*/ 81 h 95"/>
                <a:gd name="T16" fmla="*/ 11 w 44"/>
                <a:gd name="T17" fmla="*/ 89 h 95"/>
                <a:gd name="T18" fmla="*/ 7 w 44"/>
                <a:gd name="T19" fmla="*/ 75 h 95"/>
                <a:gd name="T20" fmla="*/ 15 w 44"/>
                <a:gd name="T21" fmla="*/ 75 h 95"/>
                <a:gd name="T22" fmla="*/ 11 w 44"/>
                <a:gd name="T23" fmla="*/ 69 h 95"/>
                <a:gd name="T24" fmla="*/ 11 w 44"/>
                <a:gd name="T25" fmla="*/ 61 h 95"/>
                <a:gd name="T26" fmla="*/ 11 w 44"/>
                <a:gd name="T27" fmla="*/ 69 h 95"/>
                <a:gd name="T28" fmla="*/ 18 w 44"/>
                <a:gd name="T29" fmla="*/ 85 h 95"/>
                <a:gd name="T30" fmla="*/ 26 w 44"/>
                <a:gd name="T31" fmla="*/ 85 h 95"/>
                <a:gd name="T32" fmla="*/ 22 w 44"/>
                <a:gd name="T33" fmla="*/ 79 h 95"/>
                <a:gd name="T34" fmla="*/ 22 w 44"/>
                <a:gd name="T35" fmla="*/ 71 h 95"/>
                <a:gd name="T36" fmla="*/ 22 w 44"/>
                <a:gd name="T37" fmla="*/ 79 h 95"/>
                <a:gd name="T38" fmla="*/ 18 w 44"/>
                <a:gd name="T39" fmla="*/ 65 h 95"/>
                <a:gd name="T40" fmla="*/ 26 w 44"/>
                <a:gd name="T41" fmla="*/ 65 h 95"/>
                <a:gd name="T42" fmla="*/ 33 w 44"/>
                <a:gd name="T43" fmla="*/ 89 h 95"/>
                <a:gd name="T44" fmla="*/ 33 w 44"/>
                <a:gd name="T45" fmla="*/ 81 h 95"/>
                <a:gd name="T46" fmla="*/ 33 w 44"/>
                <a:gd name="T47" fmla="*/ 89 h 95"/>
                <a:gd name="T48" fmla="*/ 29 w 44"/>
                <a:gd name="T49" fmla="*/ 75 h 95"/>
                <a:gd name="T50" fmla="*/ 37 w 44"/>
                <a:gd name="T51" fmla="*/ 75 h 95"/>
                <a:gd name="T52" fmla="*/ 33 w 44"/>
                <a:gd name="T53" fmla="*/ 69 h 95"/>
                <a:gd name="T54" fmla="*/ 33 w 44"/>
                <a:gd name="T55" fmla="*/ 61 h 95"/>
                <a:gd name="T56" fmla="*/ 33 w 44"/>
                <a:gd name="T57" fmla="*/ 69 h 95"/>
                <a:gd name="T58" fmla="*/ 28 w 44"/>
                <a:gd name="T59" fmla="*/ 55 h 95"/>
                <a:gd name="T60" fmla="*/ 6 w 44"/>
                <a:gd name="T61" fmla="*/ 45 h 95"/>
                <a:gd name="T62" fmla="*/ 15 w 44"/>
                <a:gd name="T63" fmla="*/ 27 h 95"/>
                <a:gd name="T64" fmla="*/ 38 w 44"/>
                <a:gd name="T65" fmla="*/ 3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4" h="95">
                  <a:moveTo>
                    <a:pt x="39" y="23"/>
                  </a:moveTo>
                  <a:cubicBezTo>
                    <a:pt x="39" y="2"/>
                    <a:pt x="39" y="2"/>
                    <a:pt x="39" y="2"/>
                  </a:cubicBezTo>
                  <a:cubicBezTo>
                    <a:pt x="39" y="1"/>
                    <a:pt x="38" y="0"/>
                    <a:pt x="36" y="0"/>
                  </a:cubicBezTo>
                  <a:cubicBezTo>
                    <a:pt x="34" y="0"/>
                    <a:pt x="33" y="1"/>
                    <a:pt x="33" y="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4" y="22"/>
                    <a:pt x="0" y="26"/>
                    <a:pt x="0" y="31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1"/>
                    <a:pt x="4" y="95"/>
                    <a:pt x="9" y="95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40" y="95"/>
                    <a:pt x="44" y="91"/>
                    <a:pt x="44" y="86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4" y="28"/>
                    <a:pt x="42" y="25"/>
                    <a:pt x="39" y="23"/>
                  </a:cubicBezTo>
                  <a:close/>
                  <a:moveTo>
                    <a:pt x="11" y="89"/>
                  </a:moveTo>
                  <a:cubicBezTo>
                    <a:pt x="9" y="89"/>
                    <a:pt x="7" y="87"/>
                    <a:pt x="7" y="85"/>
                  </a:cubicBezTo>
                  <a:cubicBezTo>
                    <a:pt x="7" y="83"/>
                    <a:pt x="9" y="81"/>
                    <a:pt x="11" y="81"/>
                  </a:cubicBezTo>
                  <a:cubicBezTo>
                    <a:pt x="13" y="81"/>
                    <a:pt x="15" y="83"/>
                    <a:pt x="15" y="85"/>
                  </a:cubicBezTo>
                  <a:cubicBezTo>
                    <a:pt x="15" y="87"/>
                    <a:pt x="13" y="89"/>
                    <a:pt x="11" y="89"/>
                  </a:cubicBezTo>
                  <a:close/>
                  <a:moveTo>
                    <a:pt x="11" y="79"/>
                  </a:moveTo>
                  <a:cubicBezTo>
                    <a:pt x="9" y="79"/>
                    <a:pt x="7" y="78"/>
                    <a:pt x="7" y="75"/>
                  </a:cubicBezTo>
                  <a:cubicBezTo>
                    <a:pt x="7" y="73"/>
                    <a:pt x="9" y="71"/>
                    <a:pt x="11" y="71"/>
                  </a:cubicBezTo>
                  <a:cubicBezTo>
                    <a:pt x="13" y="71"/>
                    <a:pt x="15" y="73"/>
                    <a:pt x="15" y="75"/>
                  </a:cubicBezTo>
                  <a:cubicBezTo>
                    <a:pt x="15" y="78"/>
                    <a:pt x="13" y="79"/>
                    <a:pt x="11" y="79"/>
                  </a:cubicBezTo>
                  <a:close/>
                  <a:moveTo>
                    <a:pt x="11" y="69"/>
                  </a:moveTo>
                  <a:cubicBezTo>
                    <a:pt x="9" y="69"/>
                    <a:pt x="7" y="68"/>
                    <a:pt x="7" y="65"/>
                  </a:cubicBezTo>
                  <a:cubicBezTo>
                    <a:pt x="7" y="63"/>
                    <a:pt x="9" y="61"/>
                    <a:pt x="11" y="61"/>
                  </a:cubicBezTo>
                  <a:cubicBezTo>
                    <a:pt x="13" y="61"/>
                    <a:pt x="15" y="63"/>
                    <a:pt x="15" y="65"/>
                  </a:cubicBezTo>
                  <a:cubicBezTo>
                    <a:pt x="15" y="68"/>
                    <a:pt x="13" y="69"/>
                    <a:pt x="11" y="69"/>
                  </a:cubicBezTo>
                  <a:close/>
                  <a:moveTo>
                    <a:pt x="22" y="89"/>
                  </a:moveTo>
                  <a:cubicBezTo>
                    <a:pt x="20" y="89"/>
                    <a:pt x="18" y="87"/>
                    <a:pt x="18" y="85"/>
                  </a:cubicBezTo>
                  <a:cubicBezTo>
                    <a:pt x="18" y="83"/>
                    <a:pt x="20" y="81"/>
                    <a:pt x="22" y="81"/>
                  </a:cubicBezTo>
                  <a:cubicBezTo>
                    <a:pt x="24" y="81"/>
                    <a:pt x="26" y="83"/>
                    <a:pt x="26" y="85"/>
                  </a:cubicBezTo>
                  <a:cubicBezTo>
                    <a:pt x="26" y="87"/>
                    <a:pt x="24" y="89"/>
                    <a:pt x="22" y="89"/>
                  </a:cubicBezTo>
                  <a:close/>
                  <a:moveTo>
                    <a:pt x="22" y="79"/>
                  </a:moveTo>
                  <a:cubicBezTo>
                    <a:pt x="20" y="79"/>
                    <a:pt x="18" y="78"/>
                    <a:pt x="18" y="75"/>
                  </a:cubicBezTo>
                  <a:cubicBezTo>
                    <a:pt x="18" y="73"/>
                    <a:pt x="20" y="71"/>
                    <a:pt x="22" y="71"/>
                  </a:cubicBezTo>
                  <a:cubicBezTo>
                    <a:pt x="24" y="71"/>
                    <a:pt x="26" y="73"/>
                    <a:pt x="26" y="75"/>
                  </a:cubicBezTo>
                  <a:cubicBezTo>
                    <a:pt x="26" y="78"/>
                    <a:pt x="24" y="79"/>
                    <a:pt x="22" y="79"/>
                  </a:cubicBezTo>
                  <a:close/>
                  <a:moveTo>
                    <a:pt x="22" y="69"/>
                  </a:moveTo>
                  <a:cubicBezTo>
                    <a:pt x="20" y="69"/>
                    <a:pt x="18" y="68"/>
                    <a:pt x="18" y="65"/>
                  </a:cubicBezTo>
                  <a:cubicBezTo>
                    <a:pt x="18" y="63"/>
                    <a:pt x="20" y="61"/>
                    <a:pt x="22" y="61"/>
                  </a:cubicBezTo>
                  <a:cubicBezTo>
                    <a:pt x="24" y="61"/>
                    <a:pt x="26" y="63"/>
                    <a:pt x="26" y="65"/>
                  </a:cubicBezTo>
                  <a:cubicBezTo>
                    <a:pt x="26" y="68"/>
                    <a:pt x="24" y="69"/>
                    <a:pt x="22" y="69"/>
                  </a:cubicBezTo>
                  <a:close/>
                  <a:moveTo>
                    <a:pt x="33" y="89"/>
                  </a:moveTo>
                  <a:cubicBezTo>
                    <a:pt x="31" y="89"/>
                    <a:pt x="29" y="87"/>
                    <a:pt x="29" y="85"/>
                  </a:cubicBezTo>
                  <a:cubicBezTo>
                    <a:pt x="29" y="83"/>
                    <a:pt x="31" y="81"/>
                    <a:pt x="33" y="81"/>
                  </a:cubicBezTo>
                  <a:cubicBezTo>
                    <a:pt x="35" y="81"/>
                    <a:pt x="37" y="83"/>
                    <a:pt x="37" y="85"/>
                  </a:cubicBezTo>
                  <a:cubicBezTo>
                    <a:pt x="37" y="87"/>
                    <a:pt x="35" y="89"/>
                    <a:pt x="33" y="89"/>
                  </a:cubicBezTo>
                  <a:close/>
                  <a:moveTo>
                    <a:pt x="33" y="79"/>
                  </a:moveTo>
                  <a:cubicBezTo>
                    <a:pt x="31" y="79"/>
                    <a:pt x="29" y="78"/>
                    <a:pt x="29" y="75"/>
                  </a:cubicBezTo>
                  <a:cubicBezTo>
                    <a:pt x="29" y="73"/>
                    <a:pt x="31" y="71"/>
                    <a:pt x="33" y="71"/>
                  </a:cubicBezTo>
                  <a:cubicBezTo>
                    <a:pt x="35" y="71"/>
                    <a:pt x="37" y="73"/>
                    <a:pt x="37" y="75"/>
                  </a:cubicBezTo>
                  <a:cubicBezTo>
                    <a:pt x="37" y="78"/>
                    <a:pt x="35" y="79"/>
                    <a:pt x="33" y="79"/>
                  </a:cubicBezTo>
                  <a:close/>
                  <a:moveTo>
                    <a:pt x="33" y="69"/>
                  </a:moveTo>
                  <a:cubicBezTo>
                    <a:pt x="31" y="69"/>
                    <a:pt x="29" y="68"/>
                    <a:pt x="29" y="65"/>
                  </a:cubicBezTo>
                  <a:cubicBezTo>
                    <a:pt x="29" y="63"/>
                    <a:pt x="31" y="61"/>
                    <a:pt x="33" y="61"/>
                  </a:cubicBezTo>
                  <a:cubicBezTo>
                    <a:pt x="35" y="61"/>
                    <a:pt x="37" y="63"/>
                    <a:pt x="37" y="65"/>
                  </a:cubicBezTo>
                  <a:cubicBezTo>
                    <a:pt x="37" y="68"/>
                    <a:pt x="35" y="69"/>
                    <a:pt x="33" y="69"/>
                  </a:cubicBezTo>
                  <a:close/>
                  <a:moveTo>
                    <a:pt x="38" y="45"/>
                  </a:moveTo>
                  <a:cubicBezTo>
                    <a:pt x="38" y="51"/>
                    <a:pt x="34" y="55"/>
                    <a:pt x="28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0" y="55"/>
                    <a:pt x="6" y="51"/>
                    <a:pt x="6" y="45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1"/>
                    <a:pt x="10" y="27"/>
                    <a:pt x="15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34" y="27"/>
                    <a:pt x="38" y="31"/>
                    <a:pt x="38" y="36"/>
                  </a:cubicBezTo>
                  <a:lnTo>
                    <a:pt x="38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305"/>
            <p:cNvSpPr>
              <a:spLocks noEditPoints="1"/>
            </p:cNvSpPr>
            <p:nvPr/>
          </p:nvSpPr>
          <p:spPr bwMode="auto">
            <a:xfrm>
              <a:off x="9158529" y="2561515"/>
              <a:ext cx="110425" cy="71944"/>
            </a:xfrm>
            <a:custGeom>
              <a:avLst/>
              <a:gdLst>
                <a:gd name="T0" fmla="*/ 23 w 28"/>
                <a:gd name="T1" fmla="*/ 0 h 18"/>
                <a:gd name="T2" fmla="*/ 5 w 28"/>
                <a:gd name="T3" fmla="*/ 0 h 18"/>
                <a:gd name="T4" fmla="*/ 0 w 28"/>
                <a:gd name="T5" fmla="*/ 5 h 18"/>
                <a:gd name="T6" fmla="*/ 0 w 28"/>
                <a:gd name="T7" fmla="*/ 13 h 18"/>
                <a:gd name="T8" fmla="*/ 5 w 28"/>
                <a:gd name="T9" fmla="*/ 18 h 18"/>
                <a:gd name="T10" fmla="*/ 23 w 28"/>
                <a:gd name="T11" fmla="*/ 18 h 18"/>
                <a:gd name="T12" fmla="*/ 28 w 28"/>
                <a:gd name="T13" fmla="*/ 13 h 18"/>
                <a:gd name="T14" fmla="*/ 28 w 28"/>
                <a:gd name="T15" fmla="*/ 5 h 18"/>
                <a:gd name="T16" fmla="*/ 23 w 28"/>
                <a:gd name="T17" fmla="*/ 0 h 18"/>
                <a:gd name="T18" fmla="*/ 27 w 28"/>
                <a:gd name="T19" fmla="*/ 16 h 18"/>
                <a:gd name="T20" fmla="*/ 27 w 28"/>
                <a:gd name="T21" fmla="*/ 16 h 18"/>
                <a:gd name="T22" fmla="*/ 26 w 28"/>
                <a:gd name="T23" fmla="*/ 16 h 18"/>
                <a:gd name="T24" fmla="*/ 26 w 28"/>
                <a:gd name="T25" fmla="*/ 16 h 18"/>
                <a:gd name="T26" fmla="*/ 19 w 28"/>
                <a:gd name="T27" fmla="*/ 9 h 18"/>
                <a:gd name="T28" fmla="*/ 14 w 28"/>
                <a:gd name="T29" fmla="*/ 12 h 18"/>
                <a:gd name="T30" fmla="*/ 14 w 28"/>
                <a:gd name="T31" fmla="*/ 12 h 18"/>
                <a:gd name="T32" fmla="*/ 14 w 28"/>
                <a:gd name="T33" fmla="*/ 12 h 18"/>
                <a:gd name="T34" fmla="*/ 9 w 28"/>
                <a:gd name="T35" fmla="*/ 9 h 18"/>
                <a:gd name="T36" fmla="*/ 2 w 28"/>
                <a:gd name="T37" fmla="*/ 15 h 18"/>
                <a:gd name="T38" fmla="*/ 2 w 28"/>
                <a:gd name="T39" fmla="*/ 15 h 18"/>
                <a:gd name="T40" fmla="*/ 2 w 28"/>
                <a:gd name="T41" fmla="*/ 15 h 18"/>
                <a:gd name="T42" fmla="*/ 1 w 28"/>
                <a:gd name="T43" fmla="*/ 15 h 18"/>
                <a:gd name="T44" fmla="*/ 1 w 28"/>
                <a:gd name="T45" fmla="*/ 15 h 18"/>
                <a:gd name="T46" fmla="*/ 1 w 28"/>
                <a:gd name="T47" fmla="*/ 15 h 18"/>
                <a:gd name="T48" fmla="*/ 1 w 28"/>
                <a:gd name="T49" fmla="*/ 14 h 18"/>
                <a:gd name="T50" fmla="*/ 8 w 28"/>
                <a:gd name="T51" fmla="*/ 8 h 18"/>
                <a:gd name="T52" fmla="*/ 2 w 28"/>
                <a:gd name="T53" fmla="*/ 3 h 18"/>
                <a:gd name="T54" fmla="*/ 2 w 28"/>
                <a:gd name="T55" fmla="*/ 2 h 18"/>
                <a:gd name="T56" fmla="*/ 3 w 28"/>
                <a:gd name="T57" fmla="*/ 2 h 18"/>
                <a:gd name="T58" fmla="*/ 3 w 28"/>
                <a:gd name="T59" fmla="*/ 2 h 18"/>
                <a:gd name="T60" fmla="*/ 14 w 28"/>
                <a:gd name="T61" fmla="*/ 11 h 18"/>
                <a:gd name="T62" fmla="*/ 25 w 28"/>
                <a:gd name="T63" fmla="*/ 2 h 18"/>
                <a:gd name="T64" fmla="*/ 25 w 28"/>
                <a:gd name="T65" fmla="*/ 2 h 18"/>
                <a:gd name="T66" fmla="*/ 26 w 28"/>
                <a:gd name="T67" fmla="*/ 2 h 18"/>
                <a:gd name="T68" fmla="*/ 26 w 28"/>
                <a:gd name="T69" fmla="*/ 3 h 18"/>
                <a:gd name="T70" fmla="*/ 20 w 28"/>
                <a:gd name="T71" fmla="*/ 8 h 18"/>
                <a:gd name="T72" fmla="*/ 27 w 28"/>
                <a:gd name="T73" fmla="*/ 15 h 18"/>
                <a:gd name="T74" fmla="*/ 27 w 28"/>
                <a:gd name="T75" fmla="*/ 15 h 18"/>
                <a:gd name="T76" fmla="*/ 27 w 28"/>
                <a:gd name="T77" fmla="*/ 15 h 18"/>
                <a:gd name="T78" fmla="*/ 27 w 28"/>
                <a:gd name="T7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8" h="18">
                  <a:moveTo>
                    <a:pt x="23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6"/>
                    <a:pt x="2" y="18"/>
                    <a:pt x="5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6" y="18"/>
                    <a:pt x="28" y="16"/>
                    <a:pt x="28" y="13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2"/>
                    <a:pt x="26" y="0"/>
                    <a:pt x="23" y="0"/>
                  </a:cubicBezTo>
                  <a:close/>
                  <a:moveTo>
                    <a:pt x="27" y="16"/>
                  </a:moveTo>
                  <a:cubicBezTo>
                    <a:pt x="27" y="16"/>
                    <a:pt x="27" y="16"/>
                    <a:pt x="27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lnTo>
                    <a:pt x="27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306"/>
            <p:cNvSpPr>
              <a:spLocks noEditPoints="1"/>
            </p:cNvSpPr>
            <p:nvPr/>
          </p:nvSpPr>
          <p:spPr bwMode="auto">
            <a:xfrm>
              <a:off x="8611425" y="2459457"/>
              <a:ext cx="147233" cy="157271"/>
            </a:xfrm>
            <a:custGeom>
              <a:avLst/>
              <a:gdLst>
                <a:gd name="T0" fmla="*/ 35 w 37"/>
                <a:gd name="T1" fmla="*/ 1 h 40"/>
                <a:gd name="T2" fmla="*/ 32 w 37"/>
                <a:gd name="T3" fmla="*/ 0 h 40"/>
                <a:gd name="T4" fmla="*/ 4 w 37"/>
                <a:gd name="T5" fmla="*/ 0 h 40"/>
                <a:gd name="T6" fmla="*/ 1 w 37"/>
                <a:gd name="T7" fmla="*/ 1 h 40"/>
                <a:gd name="T8" fmla="*/ 0 w 37"/>
                <a:gd name="T9" fmla="*/ 4 h 40"/>
                <a:gd name="T10" fmla="*/ 0 w 37"/>
                <a:gd name="T11" fmla="*/ 26 h 40"/>
                <a:gd name="T12" fmla="*/ 1 w 37"/>
                <a:gd name="T13" fmla="*/ 29 h 40"/>
                <a:gd name="T14" fmla="*/ 4 w 37"/>
                <a:gd name="T15" fmla="*/ 30 h 40"/>
                <a:gd name="T16" fmla="*/ 32 w 37"/>
                <a:gd name="T17" fmla="*/ 30 h 40"/>
                <a:gd name="T18" fmla="*/ 35 w 37"/>
                <a:gd name="T19" fmla="*/ 29 h 40"/>
                <a:gd name="T20" fmla="*/ 37 w 37"/>
                <a:gd name="T21" fmla="*/ 26 h 40"/>
                <a:gd name="T22" fmla="*/ 37 w 37"/>
                <a:gd name="T23" fmla="*/ 4 h 40"/>
                <a:gd name="T24" fmla="*/ 35 w 37"/>
                <a:gd name="T25" fmla="*/ 1 h 40"/>
                <a:gd name="T26" fmla="*/ 34 w 37"/>
                <a:gd name="T27" fmla="*/ 26 h 40"/>
                <a:gd name="T28" fmla="*/ 34 w 37"/>
                <a:gd name="T29" fmla="*/ 27 h 40"/>
                <a:gd name="T30" fmla="*/ 32 w 37"/>
                <a:gd name="T31" fmla="*/ 28 h 40"/>
                <a:gd name="T32" fmla="*/ 4 w 37"/>
                <a:gd name="T33" fmla="*/ 28 h 40"/>
                <a:gd name="T34" fmla="*/ 3 w 37"/>
                <a:gd name="T35" fmla="*/ 27 h 40"/>
                <a:gd name="T36" fmla="*/ 2 w 37"/>
                <a:gd name="T37" fmla="*/ 26 h 40"/>
                <a:gd name="T38" fmla="*/ 2 w 37"/>
                <a:gd name="T39" fmla="*/ 4 h 40"/>
                <a:gd name="T40" fmla="*/ 3 w 37"/>
                <a:gd name="T41" fmla="*/ 2 h 40"/>
                <a:gd name="T42" fmla="*/ 4 w 37"/>
                <a:gd name="T43" fmla="*/ 2 h 40"/>
                <a:gd name="T44" fmla="*/ 32 w 37"/>
                <a:gd name="T45" fmla="*/ 2 h 40"/>
                <a:gd name="T46" fmla="*/ 34 w 37"/>
                <a:gd name="T47" fmla="*/ 2 h 40"/>
                <a:gd name="T48" fmla="*/ 34 w 37"/>
                <a:gd name="T49" fmla="*/ 4 h 40"/>
                <a:gd name="T50" fmla="*/ 34 w 37"/>
                <a:gd name="T51" fmla="*/ 26 h 40"/>
                <a:gd name="T52" fmla="*/ 35 w 37"/>
                <a:gd name="T53" fmla="*/ 31 h 40"/>
                <a:gd name="T54" fmla="*/ 2 w 37"/>
                <a:gd name="T55" fmla="*/ 31 h 40"/>
                <a:gd name="T56" fmla="*/ 1 w 37"/>
                <a:gd name="T57" fmla="*/ 31 h 40"/>
                <a:gd name="T58" fmla="*/ 0 w 37"/>
                <a:gd name="T59" fmla="*/ 32 h 40"/>
                <a:gd name="T60" fmla="*/ 0 w 37"/>
                <a:gd name="T61" fmla="*/ 39 h 40"/>
                <a:gd name="T62" fmla="*/ 1 w 37"/>
                <a:gd name="T63" fmla="*/ 39 h 40"/>
                <a:gd name="T64" fmla="*/ 2 w 37"/>
                <a:gd name="T65" fmla="*/ 40 h 40"/>
                <a:gd name="T66" fmla="*/ 35 w 37"/>
                <a:gd name="T67" fmla="*/ 40 h 40"/>
                <a:gd name="T68" fmla="*/ 36 w 37"/>
                <a:gd name="T69" fmla="*/ 39 h 40"/>
                <a:gd name="T70" fmla="*/ 36 w 37"/>
                <a:gd name="T71" fmla="*/ 39 h 40"/>
                <a:gd name="T72" fmla="*/ 36 w 37"/>
                <a:gd name="T73" fmla="*/ 32 h 40"/>
                <a:gd name="T74" fmla="*/ 36 w 37"/>
                <a:gd name="T75" fmla="*/ 31 h 40"/>
                <a:gd name="T76" fmla="*/ 35 w 37"/>
                <a:gd name="T77" fmla="*/ 31 h 40"/>
                <a:gd name="T78" fmla="*/ 34 w 37"/>
                <a:gd name="T79" fmla="*/ 38 h 40"/>
                <a:gd name="T80" fmla="*/ 3 w 37"/>
                <a:gd name="T81" fmla="*/ 38 h 40"/>
                <a:gd name="T82" fmla="*/ 3 w 37"/>
                <a:gd name="T83" fmla="*/ 33 h 40"/>
                <a:gd name="T84" fmla="*/ 34 w 37"/>
                <a:gd name="T85" fmla="*/ 33 h 40"/>
                <a:gd name="T86" fmla="*/ 34 w 37"/>
                <a:gd name="T87" fmla="*/ 38 h 40"/>
                <a:gd name="T88" fmla="*/ 4 w 37"/>
                <a:gd name="T89" fmla="*/ 37 h 40"/>
                <a:gd name="T90" fmla="*/ 20 w 37"/>
                <a:gd name="T91" fmla="*/ 37 h 40"/>
                <a:gd name="T92" fmla="*/ 21 w 37"/>
                <a:gd name="T93" fmla="*/ 36 h 40"/>
                <a:gd name="T94" fmla="*/ 21 w 37"/>
                <a:gd name="T95" fmla="*/ 36 h 40"/>
                <a:gd name="T96" fmla="*/ 21 w 37"/>
                <a:gd name="T97" fmla="*/ 35 h 40"/>
                <a:gd name="T98" fmla="*/ 21 w 37"/>
                <a:gd name="T99" fmla="*/ 34 h 40"/>
                <a:gd name="T100" fmla="*/ 20 w 37"/>
                <a:gd name="T101" fmla="*/ 34 h 40"/>
                <a:gd name="T102" fmla="*/ 4 w 37"/>
                <a:gd name="T103" fmla="*/ 34 h 40"/>
                <a:gd name="T104" fmla="*/ 4 w 37"/>
                <a:gd name="T105" fmla="*/ 34 h 40"/>
                <a:gd name="T106" fmla="*/ 3 w 37"/>
                <a:gd name="T107" fmla="*/ 35 h 40"/>
                <a:gd name="T108" fmla="*/ 3 w 37"/>
                <a:gd name="T109" fmla="*/ 36 h 40"/>
                <a:gd name="T110" fmla="*/ 4 w 37"/>
                <a:gd name="T111" fmla="*/ 36 h 40"/>
                <a:gd name="T112" fmla="*/ 4 w 37"/>
                <a:gd name="T113" fmla="*/ 3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" h="40">
                  <a:moveTo>
                    <a:pt x="35" y="1"/>
                  </a:moveTo>
                  <a:cubicBezTo>
                    <a:pt x="35" y="0"/>
                    <a:pt x="34" y="0"/>
                    <a:pt x="3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0" y="28"/>
                    <a:pt x="1" y="29"/>
                  </a:cubicBezTo>
                  <a:cubicBezTo>
                    <a:pt x="2" y="30"/>
                    <a:pt x="3" y="30"/>
                    <a:pt x="4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4" y="30"/>
                    <a:pt x="35" y="30"/>
                    <a:pt x="35" y="29"/>
                  </a:cubicBezTo>
                  <a:cubicBezTo>
                    <a:pt x="36" y="28"/>
                    <a:pt x="37" y="27"/>
                    <a:pt x="37" y="26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3"/>
                    <a:pt x="36" y="2"/>
                    <a:pt x="35" y="1"/>
                  </a:cubicBezTo>
                  <a:close/>
                  <a:moveTo>
                    <a:pt x="34" y="26"/>
                  </a:moveTo>
                  <a:cubicBezTo>
                    <a:pt x="34" y="26"/>
                    <a:pt x="34" y="27"/>
                    <a:pt x="34" y="27"/>
                  </a:cubicBezTo>
                  <a:cubicBezTo>
                    <a:pt x="34" y="28"/>
                    <a:pt x="33" y="28"/>
                    <a:pt x="32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3" y="28"/>
                    <a:pt x="3" y="27"/>
                  </a:cubicBezTo>
                  <a:cubicBezTo>
                    <a:pt x="2" y="27"/>
                    <a:pt x="2" y="26"/>
                    <a:pt x="2" y="2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3" y="2"/>
                    <a:pt x="34" y="2"/>
                    <a:pt x="34" y="2"/>
                  </a:cubicBezTo>
                  <a:cubicBezTo>
                    <a:pt x="34" y="3"/>
                    <a:pt x="34" y="3"/>
                    <a:pt x="34" y="4"/>
                  </a:cubicBezTo>
                  <a:lnTo>
                    <a:pt x="34" y="26"/>
                  </a:lnTo>
                  <a:close/>
                  <a:moveTo>
                    <a:pt x="35" y="31"/>
                  </a:move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1"/>
                    <a:pt x="36" y="31"/>
                    <a:pt x="36" y="31"/>
                  </a:cubicBezTo>
                  <a:lnTo>
                    <a:pt x="35" y="31"/>
                  </a:lnTo>
                  <a:close/>
                  <a:moveTo>
                    <a:pt x="34" y="38"/>
                  </a:moveTo>
                  <a:cubicBezTo>
                    <a:pt x="3" y="38"/>
                    <a:pt x="3" y="38"/>
                    <a:pt x="3" y="38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4" y="33"/>
                    <a:pt x="34" y="33"/>
                    <a:pt x="34" y="33"/>
                  </a:cubicBezTo>
                  <a:lnTo>
                    <a:pt x="34" y="38"/>
                  </a:lnTo>
                  <a:close/>
                  <a:moveTo>
                    <a:pt x="4" y="37"/>
                  </a:moveTo>
                  <a:cubicBezTo>
                    <a:pt x="20" y="37"/>
                    <a:pt x="20" y="37"/>
                    <a:pt x="20" y="37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4" y="36"/>
                    <a:pt x="4" y="36"/>
                    <a:pt x="4" y="36"/>
                  </a:cubicBezTo>
                  <a:lnTo>
                    <a:pt x="4" y="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Rectangle 307"/>
            <p:cNvSpPr>
              <a:spLocks noChangeArrowheads="1"/>
            </p:cNvSpPr>
            <p:nvPr/>
          </p:nvSpPr>
          <p:spPr bwMode="auto">
            <a:xfrm>
              <a:off x="8778735" y="2489573"/>
              <a:ext cx="23423" cy="836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Rectangle 308"/>
            <p:cNvSpPr>
              <a:spLocks noChangeArrowheads="1"/>
            </p:cNvSpPr>
            <p:nvPr/>
          </p:nvSpPr>
          <p:spPr bwMode="auto">
            <a:xfrm>
              <a:off x="8825582" y="2489573"/>
              <a:ext cx="23423" cy="836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309"/>
            <p:cNvSpPr>
              <a:spLocks noEditPoints="1"/>
            </p:cNvSpPr>
            <p:nvPr/>
          </p:nvSpPr>
          <p:spPr bwMode="auto">
            <a:xfrm>
              <a:off x="8874102" y="2489573"/>
              <a:ext cx="15058" cy="112098"/>
            </a:xfrm>
            <a:custGeom>
              <a:avLst/>
              <a:gdLst>
                <a:gd name="T0" fmla="*/ 0 w 9"/>
                <a:gd name="T1" fmla="*/ 0 h 67"/>
                <a:gd name="T2" fmla="*/ 0 w 9"/>
                <a:gd name="T3" fmla="*/ 5 h 67"/>
                <a:gd name="T4" fmla="*/ 4 w 9"/>
                <a:gd name="T5" fmla="*/ 5 h 67"/>
                <a:gd name="T6" fmla="*/ 4 w 9"/>
                <a:gd name="T7" fmla="*/ 10 h 67"/>
                <a:gd name="T8" fmla="*/ 9 w 9"/>
                <a:gd name="T9" fmla="*/ 10 h 67"/>
                <a:gd name="T10" fmla="*/ 9 w 9"/>
                <a:gd name="T11" fmla="*/ 0 h 67"/>
                <a:gd name="T12" fmla="*/ 0 w 9"/>
                <a:gd name="T13" fmla="*/ 0 h 67"/>
                <a:gd name="T14" fmla="*/ 4 w 9"/>
                <a:gd name="T15" fmla="*/ 67 h 67"/>
                <a:gd name="T16" fmla="*/ 9 w 9"/>
                <a:gd name="T17" fmla="*/ 67 h 67"/>
                <a:gd name="T18" fmla="*/ 9 w 9"/>
                <a:gd name="T19" fmla="*/ 53 h 67"/>
                <a:gd name="T20" fmla="*/ 4 w 9"/>
                <a:gd name="T21" fmla="*/ 53 h 67"/>
                <a:gd name="T22" fmla="*/ 4 w 9"/>
                <a:gd name="T23" fmla="*/ 67 h 67"/>
                <a:gd name="T24" fmla="*/ 4 w 9"/>
                <a:gd name="T25" fmla="*/ 38 h 67"/>
                <a:gd name="T26" fmla="*/ 9 w 9"/>
                <a:gd name="T27" fmla="*/ 38 h 67"/>
                <a:gd name="T28" fmla="*/ 9 w 9"/>
                <a:gd name="T29" fmla="*/ 24 h 67"/>
                <a:gd name="T30" fmla="*/ 4 w 9"/>
                <a:gd name="T31" fmla="*/ 24 h 67"/>
                <a:gd name="T32" fmla="*/ 4 w 9"/>
                <a:gd name="T33" fmla="*/ 3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" h="67">
                  <a:moveTo>
                    <a:pt x="0" y="0"/>
                  </a:moveTo>
                  <a:lnTo>
                    <a:pt x="0" y="5"/>
                  </a:lnTo>
                  <a:lnTo>
                    <a:pt x="4" y="5"/>
                  </a:lnTo>
                  <a:lnTo>
                    <a:pt x="4" y="10"/>
                  </a:lnTo>
                  <a:lnTo>
                    <a:pt x="9" y="10"/>
                  </a:lnTo>
                  <a:lnTo>
                    <a:pt x="9" y="0"/>
                  </a:lnTo>
                  <a:lnTo>
                    <a:pt x="0" y="0"/>
                  </a:lnTo>
                  <a:close/>
                  <a:moveTo>
                    <a:pt x="4" y="67"/>
                  </a:moveTo>
                  <a:lnTo>
                    <a:pt x="9" y="67"/>
                  </a:lnTo>
                  <a:lnTo>
                    <a:pt x="9" y="53"/>
                  </a:lnTo>
                  <a:lnTo>
                    <a:pt x="4" y="53"/>
                  </a:lnTo>
                  <a:lnTo>
                    <a:pt x="4" y="67"/>
                  </a:lnTo>
                  <a:close/>
                  <a:moveTo>
                    <a:pt x="4" y="38"/>
                  </a:moveTo>
                  <a:lnTo>
                    <a:pt x="9" y="38"/>
                  </a:lnTo>
                  <a:lnTo>
                    <a:pt x="9" y="24"/>
                  </a:lnTo>
                  <a:lnTo>
                    <a:pt x="4" y="24"/>
                  </a:lnTo>
                  <a:lnTo>
                    <a:pt x="4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Rectangle 310"/>
            <p:cNvSpPr>
              <a:spLocks noChangeArrowheads="1"/>
            </p:cNvSpPr>
            <p:nvPr/>
          </p:nvSpPr>
          <p:spPr bwMode="auto">
            <a:xfrm>
              <a:off x="8723524" y="2763961"/>
              <a:ext cx="23423" cy="6692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Rectangle 311"/>
            <p:cNvSpPr>
              <a:spLocks noChangeArrowheads="1"/>
            </p:cNvSpPr>
            <p:nvPr/>
          </p:nvSpPr>
          <p:spPr bwMode="auto">
            <a:xfrm>
              <a:off x="8675003" y="2763961"/>
              <a:ext cx="23423" cy="6692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312"/>
            <p:cNvSpPr>
              <a:spLocks noEditPoints="1"/>
            </p:cNvSpPr>
            <p:nvPr/>
          </p:nvSpPr>
          <p:spPr bwMode="auto">
            <a:xfrm>
              <a:off x="8636522" y="2660229"/>
              <a:ext cx="15058" cy="110425"/>
            </a:xfrm>
            <a:custGeom>
              <a:avLst/>
              <a:gdLst>
                <a:gd name="T0" fmla="*/ 9 w 9"/>
                <a:gd name="T1" fmla="*/ 66 h 66"/>
                <a:gd name="T2" fmla="*/ 9 w 9"/>
                <a:gd name="T3" fmla="*/ 62 h 66"/>
                <a:gd name="T4" fmla="*/ 4 w 9"/>
                <a:gd name="T5" fmla="*/ 62 h 66"/>
                <a:gd name="T6" fmla="*/ 4 w 9"/>
                <a:gd name="T7" fmla="*/ 57 h 66"/>
                <a:gd name="T8" fmla="*/ 0 w 9"/>
                <a:gd name="T9" fmla="*/ 57 h 66"/>
                <a:gd name="T10" fmla="*/ 0 w 9"/>
                <a:gd name="T11" fmla="*/ 66 h 66"/>
                <a:gd name="T12" fmla="*/ 9 w 9"/>
                <a:gd name="T13" fmla="*/ 66 h 66"/>
                <a:gd name="T14" fmla="*/ 4 w 9"/>
                <a:gd name="T15" fmla="*/ 0 h 66"/>
                <a:gd name="T16" fmla="*/ 0 w 9"/>
                <a:gd name="T17" fmla="*/ 0 h 66"/>
                <a:gd name="T18" fmla="*/ 0 w 9"/>
                <a:gd name="T19" fmla="*/ 14 h 66"/>
                <a:gd name="T20" fmla="*/ 4 w 9"/>
                <a:gd name="T21" fmla="*/ 14 h 66"/>
                <a:gd name="T22" fmla="*/ 4 w 9"/>
                <a:gd name="T23" fmla="*/ 0 h 66"/>
                <a:gd name="T24" fmla="*/ 4 w 9"/>
                <a:gd name="T25" fmla="*/ 29 h 66"/>
                <a:gd name="T26" fmla="*/ 0 w 9"/>
                <a:gd name="T27" fmla="*/ 29 h 66"/>
                <a:gd name="T28" fmla="*/ 0 w 9"/>
                <a:gd name="T29" fmla="*/ 43 h 66"/>
                <a:gd name="T30" fmla="*/ 4 w 9"/>
                <a:gd name="T31" fmla="*/ 43 h 66"/>
                <a:gd name="T32" fmla="*/ 4 w 9"/>
                <a:gd name="T33" fmla="*/ 2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" h="66">
                  <a:moveTo>
                    <a:pt x="9" y="66"/>
                  </a:moveTo>
                  <a:lnTo>
                    <a:pt x="9" y="62"/>
                  </a:lnTo>
                  <a:lnTo>
                    <a:pt x="4" y="62"/>
                  </a:lnTo>
                  <a:lnTo>
                    <a:pt x="4" y="57"/>
                  </a:lnTo>
                  <a:lnTo>
                    <a:pt x="0" y="57"/>
                  </a:lnTo>
                  <a:lnTo>
                    <a:pt x="0" y="66"/>
                  </a:lnTo>
                  <a:lnTo>
                    <a:pt x="9" y="66"/>
                  </a:lnTo>
                  <a:close/>
                  <a:moveTo>
                    <a:pt x="4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4" y="14"/>
                  </a:lnTo>
                  <a:lnTo>
                    <a:pt x="4" y="0"/>
                  </a:lnTo>
                  <a:close/>
                  <a:moveTo>
                    <a:pt x="4" y="29"/>
                  </a:moveTo>
                  <a:lnTo>
                    <a:pt x="0" y="29"/>
                  </a:lnTo>
                  <a:lnTo>
                    <a:pt x="0" y="43"/>
                  </a:lnTo>
                  <a:lnTo>
                    <a:pt x="4" y="43"/>
                  </a:lnTo>
                  <a:lnTo>
                    <a:pt x="4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Freeform 313"/>
            <p:cNvSpPr>
              <a:spLocks noEditPoints="1"/>
            </p:cNvSpPr>
            <p:nvPr/>
          </p:nvSpPr>
          <p:spPr bwMode="auto">
            <a:xfrm>
              <a:off x="8778735" y="2616728"/>
              <a:ext cx="122137" cy="185715"/>
            </a:xfrm>
            <a:custGeom>
              <a:avLst/>
              <a:gdLst>
                <a:gd name="T0" fmla="*/ 21 w 31"/>
                <a:gd name="T1" fmla="*/ 6 h 47"/>
                <a:gd name="T2" fmla="*/ 21 w 31"/>
                <a:gd name="T3" fmla="*/ 0 h 47"/>
                <a:gd name="T4" fmla="*/ 20 w 31"/>
                <a:gd name="T5" fmla="*/ 0 h 47"/>
                <a:gd name="T6" fmla="*/ 19 w 31"/>
                <a:gd name="T7" fmla="*/ 0 h 47"/>
                <a:gd name="T8" fmla="*/ 19 w 31"/>
                <a:gd name="T9" fmla="*/ 6 h 47"/>
                <a:gd name="T10" fmla="*/ 7 w 31"/>
                <a:gd name="T11" fmla="*/ 6 h 47"/>
                <a:gd name="T12" fmla="*/ 0 w 31"/>
                <a:gd name="T13" fmla="*/ 13 h 47"/>
                <a:gd name="T14" fmla="*/ 0 w 31"/>
                <a:gd name="T15" fmla="*/ 40 h 47"/>
                <a:gd name="T16" fmla="*/ 7 w 31"/>
                <a:gd name="T17" fmla="*/ 47 h 47"/>
                <a:gd name="T18" fmla="*/ 21 w 31"/>
                <a:gd name="T19" fmla="*/ 47 h 47"/>
                <a:gd name="T20" fmla="*/ 27 w 31"/>
                <a:gd name="T21" fmla="*/ 40 h 47"/>
                <a:gd name="T22" fmla="*/ 27 w 31"/>
                <a:gd name="T23" fmla="*/ 13 h 47"/>
                <a:gd name="T24" fmla="*/ 21 w 31"/>
                <a:gd name="T25" fmla="*/ 6 h 47"/>
                <a:gd name="T26" fmla="*/ 8 w 31"/>
                <a:gd name="T27" fmla="*/ 43 h 47"/>
                <a:gd name="T28" fmla="*/ 5 w 31"/>
                <a:gd name="T29" fmla="*/ 41 h 47"/>
                <a:gd name="T30" fmla="*/ 8 w 31"/>
                <a:gd name="T31" fmla="*/ 38 h 47"/>
                <a:gd name="T32" fmla="*/ 10 w 31"/>
                <a:gd name="T33" fmla="*/ 41 h 47"/>
                <a:gd name="T34" fmla="*/ 8 w 31"/>
                <a:gd name="T35" fmla="*/ 43 h 47"/>
                <a:gd name="T36" fmla="*/ 20 w 31"/>
                <a:gd name="T37" fmla="*/ 43 h 47"/>
                <a:gd name="T38" fmla="*/ 17 w 31"/>
                <a:gd name="T39" fmla="*/ 41 h 47"/>
                <a:gd name="T40" fmla="*/ 20 w 31"/>
                <a:gd name="T41" fmla="*/ 38 h 47"/>
                <a:gd name="T42" fmla="*/ 23 w 31"/>
                <a:gd name="T43" fmla="*/ 41 h 47"/>
                <a:gd name="T44" fmla="*/ 20 w 31"/>
                <a:gd name="T45" fmla="*/ 43 h 47"/>
                <a:gd name="T46" fmla="*/ 26 w 31"/>
                <a:gd name="T47" fmla="*/ 32 h 47"/>
                <a:gd name="T48" fmla="*/ 20 w 31"/>
                <a:gd name="T49" fmla="*/ 37 h 47"/>
                <a:gd name="T50" fmla="*/ 8 w 31"/>
                <a:gd name="T51" fmla="*/ 37 h 47"/>
                <a:gd name="T52" fmla="*/ 2 w 31"/>
                <a:gd name="T53" fmla="*/ 32 h 47"/>
                <a:gd name="T54" fmla="*/ 2 w 31"/>
                <a:gd name="T55" fmla="*/ 14 h 47"/>
                <a:gd name="T56" fmla="*/ 8 w 31"/>
                <a:gd name="T57" fmla="*/ 9 h 47"/>
                <a:gd name="T58" fmla="*/ 20 w 31"/>
                <a:gd name="T59" fmla="*/ 9 h 47"/>
                <a:gd name="T60" fmla="*/ 26 w 31"/>
                <a:gd name="T61" fmla="*/ 14 h 47"/>
                <a:gd name="T62" fmla="*/ 26 w 31"/>
                <a:gd name="T63" fmla="*/ 32 h 47"/>
                <a:gd name="T64" fmla="*/ 29 w 31"/>
                <a:gd name="T65" fmla="*/ 6 h 47"/>
                <a:gd name="T66" fmla="*/ 29 w 31"/>
                <a:gd name="T67" fmla="*/ 34 h 47"/>
                <a:gd name="T68" fmla="*/ 30 w 31"/>
                <a:gd name="T69" fmla="*/ 34 h 47"/>
                <a:gd name="T70" fmla="*/ 30 w 31"/>
                <a:gd name="T71" fmla="*/ 47 h 47"/>
                <a:gd name="T72" fmla="*/ 31 w 31"/>
                <a:gd name="T73" fmla="*/ 47 h 47"/>
                <a:gd name="T74" fmla="*/ 31 w 31"/>
                <a:gd name="T75" fmla="*/ 34 h 47"/>
                <a:gd name="T76" fmla="*/ 31 w 31"/>
                <a:gd name="T77" fmla="*/ 31 h 47"/>
                <a:gd name="T78" fmla="*/ 31 w 31"/>
                <a:gd name="T79" fmla="*/ 6 h 47"/>
                <a:gd name="T80" fmla="*/ 29 w 31"/>
                <a:gd name="T81" fmla="*/ 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1" h="47">
                  <a:moveTo>
                    <a:pt x="21" y="6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0" y="0"/>
                    <a:pt x="20" y="0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3" y="6"/>
                    <a:pt x="0" y="9"/>
                    <a:pt x="0" y="1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4"/>
                    <a:pt x="3" y="47"/>
                    <a:pt x="7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4" y="47"/>
                    <a:pt x="27" y="44"/>
                    <a:pt x="27" y="40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9"/>
                    <a:pt x="25" y="6"/>
                    <a:pt x="21" y="6"/>
                  </a:cubicBezTo>
                  <a:close/>
                  <a:moveTo>
                    <a:pt x="8" y="43"/>
                  </a:moveTo>
                  <a:cubicBezTo>
                    <a:pt x="6" y="43"/>
                    <a:pt x="5" y="42"/>
                    <a:pt x="5" y="41"/>
                  </a:cubicBezTo>
                  <a:cubicBezTo>
                    <a:pt x="5" y="39"/>
                    <a:pt x="6" y="38"/>
                    <a:pt x="8" y="38"/>
                  </a:cubicBezTo>
                  <a:cubicBezTo>
                    <a:pt x="9" y="38"/>
                    <a:pt x="10" y="39"/>
                    <a:pt x="10" y="41"/>
                  </a:cubicBezTo>
                  <a:cubicBezTo>
                    <a:pt x="10" y="42"/>
                    <a:pt x="9" y="43"/>
                    <a:pt x="8" y="43"/>
                  </a:cubicBezTo>
                  <a:close/>
                  <a:moveTo>
                    <a:pt x="20" y="43"/>
                  </a:moveTo>
                  <a:cubicBezTo>
                    <a:pt x="19" y="43"/>
                    <a:pt x="17" y="42"/>
                    <a:pt x="17" y="41"/>
                  </a:cubicBezTo>
                  <a:cubicBezTo>
                    <a:pt x="17" y="39"/>
                    <a:pt x="19" y="38"/>
                    <a:pt x="20" y="38"/>
                  </a:cubicBezTo>
                  <a:cubicBezTo>
                    <a:pt x="21" y="38"/>
                    <a:pt x="23" y="39"/>
                    <a:pt x="23" y="41"/>
                  </a:cubicBezTo>
                  <a:cubicBezTo>
                    <a:pt x="23" y="42"/>
                    <a:pt x="21" y="43"/>
                    <a:pt x="20" y="43"/>
                  </a:cubicBezTo>
                  <a:close/>
                  <a:moveTo>
                    <a:pt x="26" y="32"/>
                  </a:moveTo>
                  <a:cubicBezTo>
                    <a:pt x="26" y="35"/>
                    <a:pt x="23" y="37"/>
                    <a:pt x="20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5" y="37"/>
                    <a:pt x="2" y="35"/>
                    <a:pt x="2" y="3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1"/>
                    <a:pt x="5" y="9"/>
                    <a:pt x="8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3" y="9"/>
                    <a:pt x="26" y="11"/>
                    <a:pt x="26" y="14"/>
                  </a:cubicBezTo>
                  <a:lnTo>
                    <a:pt x="26" y="32"/>
                  </a:lnTo>
                  <a:close/>
                  <a:moveTo>
                    <a:pt x="29" y="6"/>
                  </a:moveTo>
                  <a:cubicBezTo>
                    <a:pt x="29" y="34"/>
                    <a:pt x="29" y="34"/>
                    <a:pt x="29" y="3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6"/>
                    <a:pt x="31" y="6"/>
                    <a:pt x="31" y="6"/>
                  </a:cubicBezTo>
                  <a:lnTo>
                    <a:pt x="29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314"/>
            <p:cNvSpPr>
              <a:spLocks noEditPoints="1"/>
            </p:cNvSpPr>
            <p:nvPr/>
          </p:nvSpPr>
          <p:spPr bwMode="auto">
            <a:xfrm>
              <a:off x="6802806" y="2482880"/>
              <a:ext cx="292793" cy="296139"/>
            </a:xfrm>
            <a:custGeom>
              <a:avLst/>
              <a:gdLst>
                <a:gd name="T0" fmla="*/ 58 w 74"/>
                <a:gd name="T1" fmla="*/ 0 h 75"/>
                <a:gd name="T2" fmla="*/ 16 w 74"/>
                <a:gd name="T3" fmla="*/ 0 h 75"/>
                <a:gd name="T4" fmla="*/ 0 w 74"/>
                <a:gd name="T5" fmla="*/ 18 h 75"/>
                <a:gd name="T6" fmla="*/ 0 w 74"/>
                <a:gd name="T7" fmla="*/ 35 h 75"/>
                <a:gd name="T8" fmla="*/ 10 w 74"/>
                <a:gd name="T9" fmla="*/ 52 h 75"/>
                <a:gd name="T10" fmla="*/ 3 w 74"/>
                <a:gd name="T11" fmla="*/ 75 h 75"/>
                <a:gd name="T12" fmla="*/ 41 w 74"/>
                <a:gd name="T13" fmla="*/ 53 h 75"/>
                <a:gd name="T14" fmla="*/ 58 w 74"/>
                <a:gd name="T15" fmla="*/ 53 h 75"/>
                <a:gd name="T16" fmla="*/ 74 w 74"/>
                <a:gd name="T17" fmla="*/ 35 h 75"/>
                <a:gd name="T18" fmla="*/ 74 w 74"/>
                <a:gd name="T19" fmla="*/ 18 h 75"/>
                <a:gd name="T20" fmla="*/ 58 w 74"/>
                <a:gd name="T21" fmla="*/ 0 h 75"/>
                <a:gd name="T22" fmla="*/ 44 w 74"/>
                <a:gd name="T23" fmla="*/ 34 h 75"/>
                <a:gd name="T24" fmla="*/ 40 w 74"/>
                <a:gd name="T25" fmla="*/ 37 h 75"/>
                <a:gd name="T26" fmla="*/ 18 w 74"/>
                <a:gd name="T27" fmla="*/ 37 h 75"/>
                <a:gd name="T28" fmla="*/ 15 w 74"/>
                <a:gd name="T29" fmla="*/ 34 h 75"/>
                <a:gd name="T30" fmla="*/ 15 w 74"/>
                <a:gd name="T31" fmla="*/ 32 h 75"/>
                <a:gd name="T32" fmla="*/ 18 w 74"/>
                <a:gd name="T33" fmla="*/ 29 h 75"/>
                <a:gd name="T34" fmla="*/ 40 w 74"/>
                <a:gd name="T35" fmla="*/ 29 h 75"/>
                <a:gd name="T36" fmla="*/ 44 w 74"/>
                <a:gd name="T37" fmla="*/ 32 h 75"/>
                <a:gd name="T38" fmla="*/ 44 w 74"/>
                <a:gd name="T39" fmla="*/ 34 h 75"/>
                <a:gd name="T40" fmla="*/ 60 w 74"/>
                <a:gd name="T41" fmla="*/ 20 h 75"/>
                <a:gd name="T42" fmla="*/ 56 w 74"/>
                <a:gd name="T43" fmla="*/ 24 h 75"/>
                <a:gd name="T44" fmla="*/ 18 w 74"/>
                <a:gd name="T45" fmla="*/ 24 h 75"/>
                <a:gd name="T46" fmla="*/ 15 w 74"/>
                <a:gd name="T47" fmla="*/ 20 h 75"/>
                <a:gd name="T48" fmla="*/ 15 w 74"/>
                <a:gd name="T49" fmla="*/ 18 h 75"/>
                <a:gd name="T50" fmla="*/ 18 w 74"/>
                <a:gd name="T51" fmla="*/ 15 h 75"/>
                <a:gd name="T52" fmla="*/ 56 w 74"/>
                <a:gd name="T53" fmla="*/ 15 h 75"/>
                <a:gd name="T54" fmla="*/ 60 w 74"/>
                <a:gd name="T55" fmla="*/ 18 h 75"/>
                <a:gd name="T56" fmla="*/ 60 w 74"/>
                <a:gd name="T57" fmla="*/ 2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4" h="75">
                  <a:moveTo>
                    <a:pt x="5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3"/>
                    <a:pt x="4" y="49"/>
                    <a:pt x="10" y="52"/>
                  </a:cubicBezTo>
                  <a:cubicBezTo>
                    <a:pt x="5" y="67"/>
                    <a:pt x="3" y="75"/>
                    <a:pt x="3" y="75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67" y="53"/>
                    <a:pt x="74" y="45"/>
                    <a:pt x="74" y="35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74" y="8"/>
                    <a:pt x="67" y="0"/>
                    <a:pt x="58" y="0"/>
                  </a:cubicBezTo>
                  <a:close/>
                  <a:moveTo>
                    <a:pt x="44" y="34"/>
                  </a:moveTo>
                  <a:cubicBezTo>
                    <a:pt x="44" y="36"/>
                    <a:pt x="42" y="37"/>
                    <a:pt x="40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6" y="37"/>
                    <a:pt x="15" y="36"/>
                    <a:pt x="15" y="34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0"/>
                    <a:pt x="16" y="29"/>
                    <a:pt x="18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2" y="29"/>
                    <a:pt x="44" y="30"/>
                    <a:pt x="44" y="32"/>
                  </a:cubicBezTo>
                  <a:lnTo>
                    <a:pt x="44" y="34"/>
                  </a:lnTo>
                  <a:close/>
                  <a:moveTo>
                    <a:pt x="60" y="20"/>
                  </a:moveTo>
                  <a:cubicBezTo>
                    <a:pt x="60" y="22"/>
                    <a:pt x="58" y="24"/>
                    <a:pt x="56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6" y="24"/>
                    <a:pt x="15" y="22"/>
                    <a:pt x="15" y="20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6"/>
                    <a:pt x="16" y="15"/>
                    <a:pt x="18" y="15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8" y="15"/>
                    <a:pt x="60" y="16"/>
                    <a:pt x="60" y="18"/>
                  </a:cubicBezTo>
                  <a:lnTo>
                    <a:pt x="60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315"/>
            <p:cNvSpPr>
              <a:spLocks noEditPoints="1"/>
            </p:cNvSpPr>
            <p:nvPr/>
          </p:nvSpPr>
          <p:spPr bwMode="auto">
            <a:xfrm>
              <a:off x="9996752" y="2459457"/>
              <a:ext cx="182368" cy="316216"/>
            </a:xfrm>
            <a:custGeom>
              <a:avLst/>
              <a:gdLst>
                <a:gd name="T0" fmla="*/ 46 w 46"/>
                <a:gd name="T1" fmla="*/ 23 h 80"/>
                <a:gd name="T2" fmla="*/ 35 w 46"/>
                <a:gd name="T3" fmla="*/ 11 h 80"/>
                <a:gd name="T4" fmla="*/ 35 w 46"/>
                <a:gd name="T5" fmla="*/ 1 h 80"/>
                <a:gd name="T6" fmla="*/ 34 w 46"/>
                <a:gd name="T7" fmla="*/ 0 h 80"/>
                <a:gd name="T8" fmla="*/ 33 w 46"/>
                <a:gd name="T9" fmla="*/ 1 h 80"/>
                <a:gd name="T10" fmla="*/ 33 w 46"/>
                <a:gd name="T11" fmla="*/ 11 h 80"/>
                <a:gd name="T12" fmla="*/ 12 w 46"/>
                <a:gd name="T13" fmla="*/ 11 h 80"/>
                <a:gd name="T14" fmla="*/ 0 w 46"/>
                <a:gd name="T15" fmla="*/ 23 h 80"/>
                <a:gd name="T16" fmla="*/ 0 w 46"/>
                <a:gd name="T17" fmla="*/ 68 h 80"/>
                <a:gd name="T18" fmla="*/ 12 w 46"/>
                <a:gd name="T19" fmla="*/ 80 h 80"/>
                <a:gd name="T20" fmla="*/ 34 w 46"/>
                <a:gd name="T21" fmla="*/ 80 h 80"/>
                <a:gd name="T22" fmla="*/ 46 w 46"/>
                <a:gd name="T23" fmla="*/ 68 h 80"/>
                <a:gd name="T24" fmla="*/ 46 w 46"/>
                <a:gd name="T25" fmla="*/ 23 h 80"/>
                <a:gd name="T26" fmla="*/ 13 w 46"/>
                <a:gd name="T27" fmla="*/ 73 h 80"/>
                <a:gd name="T28" fmla="*/ 8 w 46"/>
                <a:gd name="T29" fmla="*/ 69 h 80"/>
                <a:gd name="T30" fmla="*/ 13 w 46"/>
                <a:gd name="T31" fmla="*/ 64 h 80"/>
                <a:gd name="T32" fmla="*/ 17 w 46"/>
                <a:gd name="T33" fmla="*/ 69 h 80"/>
                <a:gd name="T34" fmla="*/ 13 w 46"/>
                <a:gd name="T35" fmla="*/ 73 h 80"/>
                <a:gd name="T36" fmla="*/ 34 w 46"/>
                <a:gd name="T37" fmla="*/ 73 h 80"/>
                <a:gd name="T38" fmla="*/ 29 w 46"/>
                <a:gd name="T39" fmla="*/ 69 h 80"/>
                <a:gd name="T40" fmla="*/ 34 w 46"/>
                <a:gd name="T41" fmla="*/ 64 h 80"/>
                <a:gd name="T42" fmla="*/ 38 w 46"/>
                <a:gd name="T43" fmla="*/ 69 h 80"/>
                <a:gd name="T44" fmla="*/ 34 w 46"/>
                <a:gd name="T45" fmla="*/ 73 h 80"/>
                <a:gd name="T46" fmla="*/ 43 w 46"/>
                <a:gd name="T47" fmla="*/ 54 h 80"/>
                <a:gd name="T48" fmla="*/ 33 w 46"/>
                <a:gd name="T49" fmla="*/ 63 h 80"/>
                <a:gd name="T50" fmla="*/ 14 w 46"/>
                <a:gd name="T51" fmla="*/ 63 h 80"/>
                <a:gd name="T52" fmla="*/ 3 w 46"/>
                <a:gd name="T53" fmla="*/ 54 h 80"/>
                <a:gd name="T54" fmla="*/ 3 w 46"/>
                <a:gd name="T55" fmla="*/ 24 h 80"/>
                <a:gd name="T56" fmla="*/ 14 w 46"/>
                <a:gd name="T57" fmla="*/ 15 h 80"/>
                <a:gd name="T58" fmla="*/ 33 w 46"/>
                <a:gd name="T59" fmla="*/ 15 h 80"/>
                <a:gd name="T60" fmla="*/ 43 w 46"/>
                <a:gd name="T61" fmla="*/ 24 h 80"/>
                <a:gd name="T62" fmla="*/ 43 w 46"/>
                <a:gd name="T63" fmla="*/ 5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" h="80">
                  <a:moveTo>
                    <a:pt x="46" y="23"/>
                  </a:moveTo>
                  <a:cubicBezTo>
                    <a:pt x="46" y="16"/>
                    <a:pt x="41" y="11"/>
                    <a:pt x="35" y="1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4" y="0"/>
                    <a:pt x="34" y="0"/>
                  </a:cubicBezTo>
                  <a:cubicBezTo>
                    <a:pt x="33" y="0"/>
                    <a:pt x="33" y="1"/>
                    <a:pt x="33" y="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6" y="11"/>
                    <a:pt x="0" y="16"/>
                    <a:pt x="0" y="23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5"/>
                    <a:pt x="6" y="80"/>
                    <a:pt x="12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41" y="80"/>
                    <a:pt x="46" y="75"/>
                    <a:pt x="46" y="68"/>
                  </a:cubicBezTo>
                  <a:lnTo>
                    <a:pt x="46" y="23"/>
                  </a:lnTo>
                  <a:close/>
                  <a:moveTo>
                    <a:pt x="13" y="73"/>
                  </a:moveTo>
                  <a:cubicBezTo>
                    <a:pt x="10" y="73"/>
                    <a:pt x="8" y="71"/>
                    <a:pt x="8" y="69"/>
                  </a:cubicBezTo>
                  <a:cubicBezTo>
                    <a:pt x="8" y="66"/>
                    <a:pt x="10" y="64"/>
                    <a:pt x="13" y="64"/>
                  </a:cubicBezTo>
                  <a:cubicBezTo>
                    <a:pt x="15" y="64"/>
                    <a:pt x="17" y="66"/>
                    <a:pt x="17" y="69"/>
                  </a:cubicBezTo>
                  <a:cubicBezTo>
                    <a:pt x="17" y="71"/>
                    <a:pt x="15" y="73"/>
                    <a:pt x="13" y="73"/>
                  </a:cubicBezTo>
                  <a:close/>
                  <a:moveTo>
                    <a:pt x="34" y="73"/>
                  </a:moveTo>
                  <a:cubicBezTo>
                    <a:pt x="31" y="73"/>
                    <a:pt x="29" y="71"/>
                    <a:pt x="29" y="69"/>
                  </a:cubicBezTo>
                  <a:cubicBezTo>
                    <a:pt x="29" y="66"/>
                    <a:pt x="31" y="64"/>
                    <a:pt x="34" y="64"/>
                  </a:cubicBezTo>
                  <a:cubicBezTo>
                    <a:pt x="36" y="64"/>
                    <a:pt x="38" y="66"/>
                    <a:pt x="38" y="69"/>
                  </a:cubicBezTo>
                  <a:cubicBezTo>
                    <a:pt x="38" y="71"/>
                    <a:pt x="36" y="73"/>
                    <a:pt x="34" y="73"/>
                  </a:cubicBezTo>
                  <a:close/>
                  <a:moveTo>
                    <a:pt x="43" y="54"/>
                  </a:moveTo>
                  <a:cubicBezTo>
                    <a:pt x="43" y="59"/>
                    <a:pt x="39" y="63"/>
                    <a:pt x="33" y="63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8" y="63"/>
                    <a:pt x="3" y="59"/>
                    <a:pt x="3" y="5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19"/>
                    <a:pt x="8" y="15"/>
                    <a:pt x="14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9" y="15"/>
                    <a:pt x="43" y="19"/>
                    <a:pt x="43" y="24"/>
                  </a:cubicBezTo>
                  <a:lnTo>
                    <a:pt x="43" y="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316"/>
            <p:cNvSpPr/>
            <p:nvPr/>
          </p:nvSpPr>
          <p:spPr bwMode="auto">
            <a:xfrm>
              <a:off x="10187485" y="2502958"/>
              <a:ext cx="15058" cy="272716"/>
            </a:xfrm>
            <a:custGeom>
              <a:avLst/>
              <a:gdLst>
                <a:gd name="T0" fmla="*/ 0 w 9"/>
                <a:gd name="T1" fmla="*/ 0 h 163"/>
                <a:gd name="T2" fmla="*/ 0 w 9"/>
                <a:gd name="T3" fmla="*/ 111 h 163"/>
                <a:gd name="T4" fmla="*/ 5 w 9"/>
                <a:gd name="T5" fmla="*/ 111 h 163"/>
                <a:gd name="T6" fmla="*/ 5 w 9"/>
                <a:gd name="T7" fmla="*/ 163 h 163"/>
                <a:gd name="T8" fmla="*/ 9 w 9"/>
                <a:gd name="T9" fmla="*/ 163 h 163"/>
                <a:gd name="T10" fmla="*/ 9 w 9"/>
                <a:gd name="T11" fmla="*/ 111 h 163"/>
                <a:gd name="T12" fmla="*/ 9 w 9"/>
                <a:gd name="T13" fmla="*/ 99 h 163"/>
                <a:gd name="T14" fmla="*/ 9 w 9"/>
                <a:gd name="T15" fmla="*/ 0 h 163"/>
                <a:gd name="T16" fmla="*/ 0 w 9"/>
                <a:gd name="T17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63">
                  <a:moveTo>
                    <a:pt x="0" y="0"/>
                  </a:moveTo>
                  <a:lnTo>
                    <a:pt x="0" y="111"/>
                  </a:lnTo>
                  <a:lnTo>
                    <a:pt x="5" y="111"/>
                  </a:lnTo>
                  <a:lnTo>
                    <a:pt x="5" y="163"/>
                  </a:lnTo>
                  <a:lnTo>
                    <a:pt x="9" y="163"/>
                  </a:lnTo>
                  <a:lnTo>
                    <a:pt x="9" y="111"/>
                  </a:lnTo>
                  <a:lnTo>
                    <a:pt x="9" y="99"/>
                  </a:lnTo>
                  <a:lnTo>
                    <a:pt x="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317"/>
            <p:cNvSpPr/>
            <p:nvPr/>
          </p:nvSpPr>
          <p:spPr bwMode="auto">
            <a:xfrm>
              <a:off x="7709625" y="2605016"/>
              <a:ext cx="87001" cy="46847"/>
            </a:xfrm>
            <a:custGeom>
              <a:avLst/>
              <a:gdLst>
                <a:gd name="T0" fmla="*/ 7 w 22"/>
                <a:gd name="T1" fmla="*/ 1 h 12"/>
                <a:gd name="T2" fmla="*/ 3 w 22"/>
                <a:gd name="T3" fmla="*/ 6 h 12"/>
                <a:gd name="T4" fmla="*/ 1 w 22"/>
                <a:gd name="T5" fmla="*/ 9 h 12"/>
                <a:gd name="T6" fmla="*/ 2 w 22"/>
                <a:gd name="T7" fmla="*/ 12 h 12"/>
                <a:gd name="T8" fmla="*/ 8 w 22"/>
                <a:gd name="T9" fmla="*/ 12 h 12"/>
                <a:gd name="T10" fmla="*/ 14 w 22"/>
                <a:gd name="T11" fmla="*/ 12 h 12"/>
                <a:gd name="T12" fmla="*/ 20 w 22"/>
                <a:gd name="T13" fmla="*/ 12 h 12"/>
                <a:gd name="T14" fmla="*/ 21 w 22"/>
                <a:gd name="T15" fmla="*/ 9 h 12"/>
                <a:gd name="T16" fmla="*/ 19 w 22"/>
                <a:gd name="T17" fmla="*/ 6 h 12"/>
                <a:gd name="T18" fmla="*/ 15 w 22"/>
                <a:gd name="T19" fmla="*/ 1 h 12"/>
                <a:gd name="T20" fmla="*/ 14 w 22"/>
                <a:gd name="T21" fmla="*/ 0 h 12"/>
                <a:gd name="T22" fmla="*/ 8 w 22"/>
                <a:gd name="T23" fmla="*/ 0 h 12"/>
                <a:gd name="T24" fmla="*/ 7 w 22"/>
                <a:gd name="T25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12">
                  <a:moveTo>
                    <a:pt x="7" y="1"/>
                  </a:moveTo>
                  <a:cubicBezTo>
                    <a:pt x="6" y="2"/>
                    <a:pt x="4" y="5"/>
                    <a:pt x="3" y="6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0"/>
                    <a:pt x="0" y="12"/>
                    <a:pt x="2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13" y="12"/>
                    <a:pt x="14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2" y="12"/>
                    <a:pt x="22" y="10"/>
                    <a:pt x="21" y="9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8" y="5"/>
                    <a:pt x="16" y="2"/>
                    <a:pt x="15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Freeform 318"/>
            <p:cNvSpPr/>
            <p:nvPr/>
          </p:nvSpPr>
          <p:spPr bwMode="auto">
            <a:xfrm>
              <a:off x="7729703" y="2486227"/>
              <a:ext cx="110425" cy="122137"/>
            </a:xfrm>
            <a:custGeom>
              <a:avLst/>
              <a:gdLst>
                <a:gd name="T0" fmla="*/ 27 w 28"/>
                <a:gd name="T1" fmla="*/ 28 h 31"/>
                <a:gd name="T2" fmla="*/ 23 w 28"/>
                <a:gd name="T3" fmla="*/ 24 h 31"/>
                <a:gd name="T4" fmla="*/ 20 w 28"/>
                <a:gd name="T5" fmla="*/ 20 h 31"/>
                <a:gd name="T6" fmla="*/ 17 w 28"/>
                <a:gd name="T7" fmla="*/ 17 h 31"/>
                <a:gd name="T8" fmla="*/ 13 w 28"/>
                <a:gd name="T9" fmla="*/ 12 h 31"/>
                <a:gd name="T10" fmla="*/ 10 w 28"/>
                <a:gd name="T11" fmla="*/ 9 h 31"/>
                <a:gd name="T12" fmla="*/ 7 w 28"/>
                <a:gd name="T13" fmla="*/ 6 h 31"/>
                <a:gd name="T14" fmla="*/ 3 w 28"/>
                <a:gd name="T15" fmla="*/ 1 h 31"/>
                <a:gd name="T16" fmla="*/ 1 w 28"/>
                <a:gd name="T17" fmla="*/ 2 h 31"/>
                <a:gd name="T18" fmla="*/ 0 w 28"/>
                <a:gd name="T19" fmla="*/ 10 h 31"/>
                <a:gd name="T20" fmla="*/ 0 w 28"/>
                <a:gd name="T21" fmla="*/ 17 h 31"/>
                <a:gd name="T22" fmla="*/ 0 w 28"/>
                <a:gd name="T23" fmla="*/ 24 h 31"/>
                <a:gd name="T24" fmla="*/ 3 w 28"/>
                <a:gd name="T25" fmla="*/ 28 h 31"/>
                <a:gd name="T26" fmla="*/ 3 w 28"/>
                <a:gd name="T27" fmla="*/ 28 h 31"/>
                <a:gd name="T28" fmla="*/ 9 w 28"/>
                <a:gd name="T29" fmla="*/ 29 h 31"/>
                <a:gd name="T30" fmla="*/ 11 w 28"/>
                <a:gd name="T31" fmla="*/ 29 h 31"/>
                <a:gd name="T32" fmla="*/ 18 w 28"/>
                <a:gd name="T33" fmla="*/ 30 h 31"/>
                <a:gd name="T34" fmla="*/ 25 w 28"/>
                <a:gd name="T35" fmla="*/ 30 h 31"/>
                <a:gd name="T36" fmla="*/ 27 w 28"/>
                <a:gd name="T37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31">
                  <a:moveTo>
                    <a:pt x="27" y="28"/>
                  </a:moveTo>
                  <a:cubicBezTo>
                    <a:pt x="23" y="24"/>
                    <a:pt x="23" y="24"/>
                    <a:pt x="23" y="24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6"/>
                    <a:pt x="14" y="13"/>
                    <a:pt x="13" y="12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0"/>
                    <a:pt x="1" y="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0" y="15"/>
                    <a:pt x="0" y="1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1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3" y="29"/>
                    <a:pt x="16" y="30"/>
                    <a:pt x="18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7" y="31"/>
                    <a:pt x="28" y="30"/>
                    <a:pt x="27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Freeform 319"/>
            <p:cNvSpPr/>
            <p:nvPr/>
          </p:nvSpPr>
          <p:spPr bwMode="auto">
            <a:xfrm>
              <a:off x="7776549" y="2497938"/>
              <a:ext cx="71944" cy="71944"/>
            </a:xfrm>
            <a:custGeom>
              <a:avLst/>
              <a:gdLst>
                <a:gd name="T0" fmla="*/ 17 w 18"/>
                <a:gd name="T1" fmla="*/ 1 h 18"/>
                <a:gd name="T2" fmla="*/ 13 w 18"/>
                <a:gd name="T3" fmla="*/ 1 h 18"/>
                <a:gd name="T4" fmla="*/ 12 w 18"/>
                <a:gd name="T5" fmla="*/ 3 h 18"/>
                <a:gd name="T6" fmla="*/ 8 w 18"/>
                <a:gd name="T7" fmla="*/ 4 h 18"/>
                <a:gd name="T8" fmla="*/ 4 w 18"/>
                <a:gd name="T9" fmla="*/ 5 h 18"/>
                <a:gd name="T10" fmla="*/ 0 w 18"/>
                <a:gd name="T11" fmla="*/ 6 h 18"/>
                <a:gd name="T12" fmla="*/ 2 w 18"/>
                <a:gd name="T13" fmla="*/ 8 h 18"/>
                <a:gd name="T14" fmla="*/ 4 w 18"/>
                <a:gd name="T15" fmla="*/ 8 h 18"/>
                <a:gd name="T16" fmla="*/ 9 w 18"/>
                <a:gd name="T17" fmla="*/ 7 h 18"/>
                <a:gd name="T18" fmla="*/ 11 w 18"/>
                <a:gd name="T19" fmla="*/ 8 h 18"/>
                <a:gd name="T20" fmla="*/ 9 w 18"/>
                <a:gd name="T21" fmla="*/ 13 h 18"/>
                <a:gd name="T22" fmla="*/ 8 w 18"/>
                <a:gd name="T23" fmla="*/ 16 h 18"/>
                <a:gd name="T24" fmla="*/ 10 w 18"/>
                <a:gd name="T25" fmla="*/ 18 h 18"/>
                <a:gd name="T26" fmla="*/ 12 w 18"/>
                <a:gd name="T27" fmla="*/ 14 h 18"/>
                <a:gd name="T28" fmla="*/ 13 w 18"/>
                <a:gd name="T29" fmla="*/ 9 h 18"/>
                <a:gd name="T30" fmla="*/ 14 w 18"/>
                <a:gd name="T31" fmla="*/ 5 h 18"/>
                <a:gd name="T32" fmla="*/ 16 w 18"/>
                <a:gd name="T33" fmla="*/ 4 h 18"/>
                <a:gd name="T34" fmla="*/ 17 w 18"/>
                <a:gd name="T35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" h="18">
                  <a:moveTo>
                    <a:pt x="17" y="1"/>
                  </a:moveTo>
                  <a:cubicBezTo>
                    <a:pt x="16" y="0"/>
                    <a:pt x="15" y="0"/>
                    <a:pt x="13" y="1"/>
                  </a:cubicBezTo>
                  <a:cubicBezTo>
                    <a:pt x="13" y="2"/>
                    <a:pt x="12" y="2"/>
                    <a:pt x="12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5" y="5"/>
                    <a:pt x="4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1" y="7"/>
                    <a:pt x="11" y="8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4"/>
                    <a:pt x="9" y="15"/>
                    <a:pt x="8" y="16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3"/>
                    <a:pt x="13" y="10"/>
                    <a:pt x="13" y="9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5"/>
                    <a:pt x="16" y="5"/>
                    <a:pt x="16" y="4"/>
                  </a:cubicBezTo>
                  <a:cubicBezTo>
                    <a:pt x="18" y="3"/>
                    <a:pt x="18" y="2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Freeform 320"/>
            <p:cNvSpPr/>
            <p:nvPr/>
          </p:nvSpPr>
          <p:spPr bwMode="auto">
            <a:xfrm>
              <a:off x="7868569" y="2521361"/>
              <a:ext cx="102060" cy="100386"/>
            </a:xfrm>
            <a:custGeom>
              <a:avLst/>
              <a:gdLst>
                <a:gd name="T0" fmla="*/ 2 w 26"/>
                <a:gd name="T1" fmla="*/ 4 h 25"/>
                <a:gd name="T2" fmla="*/ 23 w 26"/>
                <a:gd name="T3" fmla="*/ 4 h 25"/>
                <a:gd name="T4" fmla="*/ 23 w 26"/>
                <a:gd name="T5" fmla="*/ 24 h 25"/>
                <a:gd name="T6" fmla="*/ 25 w 26"/>
                <a:gd name="T7" fmla="*/ 25 h 25"/>
                <a:gd name="T8" fmla="*/ 26 w 26"/>
                <a:gd name="T9" fmla="*/ 24 h 25"/>
                <a:gd name="T10" fmla="*/ 26 w 26"/>
                <a:gd name="T11" fmla="*/ 2 h 25"/>
                <a:gd name="T12" fmla="*/ 26 w 26"/>
                <a:gd name="T13" fmla="*/ 1 h 25"/>
                <a:gd name="T14" fmla="*/ 25 w 26"/>
                <a:gd name="T15" fmla="*/ 0 h 25"/>
                <a:gd name="T16" fmla="*/ 2 w 26"/>
                <a:gd name="T17" fmla="*/ 0 h 25"/>
                <a:gd name="T18" fmla="*/ 0 w 26"/>
                <a:gd name="T19" fmla="*/ 2 h 25"/>
                <a:gd name="T20" fmla="*/ 2 w 26"/>
                <a:gd name="T21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25">
                  <a:moveTo>
                    <a:pt x="2" y="4"/>
                  </a:moveTo>
                  <a:cubicBezTo>
                    <a:pt x="23" y="4"/>
                    <a:pt x="23" y="4"/>
                    <a:pt x="23" y="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5"/>
                    <a:pt x="24" y="25"/>
                    <a:pt x="25" y="25"/>
                  </a:cubicBezTo>
                  <a:cubicBezTo>
                    <a:pt x="26" y="25"/>
                    <a:pt x="26" y="25"/>
                    <a:pt x="26" y="24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1"/>
                    <a:pt x="26" y="1"/>
                  </a:cubicBezTo>
                  <a:cubicBezTo>
                    <a:pt x="26" y="0"/>
                    <a:pt x="25" y="0"/>
                    <a:pt x="2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Freeform 321"/>
            <p:cNvSpPr/>
            <p:nvPr/>
          </p:nvSpPr>
          <p:spPr bwMode="auto">
            <a:xfrm>
              <a:off x="7749780" y="2660229"/>
              <a:ext cx="102060" cy="98713"/>
            </a:xfrm>
            <a:custGeom>
              <a:avLst/>
              <a:gdLst>
                <a:gd name="T0" fmla="*/ 24 w 26"/>
                <a:gd name="T1" fmla="*/ 22 h 25"/>
                <a:gd name="T2" fmla="*/ 4 w 26"/>
                <a:gd name="T3" fmla="*/ 22 h 25"/>
                <a:gd name="T4" fmla="*/ 4 w 26"/>
                <a:gd name="T5" fmla="*/ 2 h 25"/>
                <a:gd name="T6" fmla="*/ 2 w 26"/>
                <a:gd name="T7" fmla="*/ 0 h 25"/>
                <a:gd name="T8" fmla="*/ 0 w 26"/>
                <a:gd name="T9" fmla="*/ 2 h 25"/>
                <a:gd name="T10" fmla="*/ 0 w 26"/>
                <a:gd name="T11" fmla="*/ 23 h 25"/>
                <a:gd name="T12" fmla="*/ 0 w 26"/>
                <a:gd name="T13" fmla="*/ 25 h 25"/>
                <a:gd name="T14" fmla="*/ 2 w 26"/>
                <a:gd name="T15" fmla="*/ 25 h 25"/>
                <a:gd name="T16" fmla="*/ 24 w 26"/>
                <a:gd name="T17" fmla="*/ 25 h 25"/>
                <a:gd name="T18" fmla="*/ 26 w 26"/>
                <a:gd name="T19" fmla="*/ 23 h 25"/>
                <a:gd name="T20" fmla="*/ 24 w 26"/>
                <a:gd name="T21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25">
                  <a:moveTo>
                    <a:pt x="24" y="22"/>
                  </a:moveTo>
                  <a:cubicBezTo>
                    <a:pt x="4" y="22"/>
                    <a:pt x="4" y="22"/>
                    <a:pt x="4" y="2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1" y="25"/>
                    <a:pt x="1" y="25"/>
                    <a:pt x="2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5" y="25"/>
                    <a:pt x="26" y="24"/>
                    <a:pt x="26" y="23"/>
                  </a:cubicBezTo>
                  <a:cubicBezTo>
                    <a:pt x="26" y="22"/>
                    <a:pt x="25" y="22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Freeform 322"/>
            <p:cNvSpPr>
              <a:spLocks noEditPoints="1"/>
            </p:cNvSpPr>
            <p:nvPr/>
          </p:nvSpPr>
          <p:spPr bwMode="auto">
            <a:xfrm>
              <a:off x="7863550" y="2656883"/>
              <a:ext cx="127156" cy="95367"/>
            </a:xfrm>
            <a:custGeom>
              <a:avLst/>
              <a:gdLst>
                <a:gd name="T0" fmla="*/ 30 w 32"/>
                <a:gd name="T1" fmla="*/ 0 h 24"/>
                <a:gd name="T2" fmla="*/ 1 w 32"/>
                <a:gd name="T3" fmla="*/ 0 h 24"/>
                <a:gd name="T4" fmla="*/ 0 w 32"/>
                <a:gd name="T5" fmla="*/ 2 h 24"/>
                <a:gd name="T6" fmla="*/ 0 w 32"/>
                <a:gd name="T7" fmla="*/ 23 h 24"/>
                <a:gd name="T8" fmla="*/ 1 w 32"/>
                <a:gd name="T9" fmla="*/ 24 h 24"/>
                <a:gd name="T10" fmla="*/ 30 w 32"/>
                <a:gd name="T11" fmla="*/ 24 h 24"/>
                <a:gd name="T12" fmla="*/ 32 w 32"/>
                <a:gd name="T13" fmla="*/ 23 h 24"/>
                <a:gd name="T14" fmla="*/ 32 w 32"/>
                <a:gd name="T15" fmla="*/ 2 h 24"/>
                <a:gd name="T16" fmla="*/ 30 w 32"/>
                <a:gd name="T17" fmla="*/ 0 h 24"/>
                <a:gd name="T18" fmla="*/ 26 w 32"/>
                <a:gd name="T19" fmla="*/ 18 h 24"/>
                <a:gd name="T20" fmla="*/ 25 w 32"/>
                <a:gd name="T21" fmla="*/ 20 h 24"/>
                <a:gd name="T22" fmla="*/ 6 w 32"/>
                <a:gd name="T23" fmla="*/ 20 h 24"/>
                <a:gd name="T24" fmla="*/ 5 w 32"/>
                <a:gd name="T25" fmla="*/ 18 h 24"/>
                <a:gd name="T26" fmla="*/ 5 w 32"/>
                <a:gd name="T27" fmla="*/ 6 h 24"/>
                <a:gd name="T28" fmla="*/ 6 w 32"/>
                <a:gd name="T29" fmla="*/ 5 h 24"/>
                <a:gd name="T30" fmla="*/ 25 w 32"/>
                <a:gd name="T31" fmla="*/ 5 h 24"/>
                <a:gd name="T32" fmla="*/ 26 w 32"/>
                <a:gd name="T33" fmla="*/ 6 h 24"/>
                <a:gd name="T34" fmla="*/ 26 w 32"/>
                <a:gd name="T35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24">
                  <a:moveTo>
                    <a:pt x="3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1" y="24"/>
                    <a:pt x="32" y="24"/>
                    <a:pt x="32" y="23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lose/>
                  <a:moveTo>
                    <a:pt x="26" y="18"/>
                  </a:moveTo>
                  <a:cubicBezTo>
                    <a:pt x="26" y="19"/>
                    <a:pt x="26" y="20"/>
                    <a:pt x="25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5" y="19"/>
                    <a:pt x="5" y="18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6" y="5"/>
                    <a:pt x="6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6" y="5"/>
                    <a:pt x="26" y="6"/>
                    <a:pt x="26" y="6"/>
                  </a:cubicBezTo>
                  <a:lnTo>
                    <a:pt x="26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Freeform 323"/>
            <p:cNvSpPr/>
            <p:nvPr/>
          </p:nvSpPr>
          <p:spPr bwMode="auto">
            <a:xfrm>
              <a:off x="7895339" y="2758941"/>
              <a:ext cx="60232" cy="16731"/>
            </a:xfrm>
            <a:custGeom>
              <a:avLst/>
              <a:gdLst>
                <a:gd name="T0" fmla="*/ 15 w 15"/>
                <a:gd name="T1" fmla="*/ 2 h 4"/>
                <a:gd name="T2" fmla="*/ 14 w 15"/>
                <a:gd name="T3" fmla="*/ 4 h 4"/>
                <a:gd name="T4" fmla="*/ 2 w 15"/>
                <a:gd name="T5" fmla="*/ 4 h 4"/>
                <a:gd name="T6" fmla="*/ 0 w 15"/>
                <a:gd name="T7" fmla="*/ 2 h 4"/>
                <a:gd name="T8" fmla="*/ 0 w 15"/>
                <a:gd name="T9" fmla="*/ 2 h 4"/>
                <a:gd name="T10" fmla="*/ 2 w 15"/>
                <a:gd name="T11" fmla="*/ 0 h 4"/>
                <a:gd name="T12" fmla="*/ 14 w 15"/>
                <a:gd name="T13" fmla="*/ 0 h 4"/>
                <a:gd name="T14" fmla="*/ 15 w 15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">
                  <a:moveTo>
                    <a:pt x="15" y="2"/>
                  </a:moveTo>
                  <a:cubicBezTo>
                    <a:pt x="15" y="3"/>
                    <a:pt x="15" y="4"/>
                    <a:pt x="1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0"/>
                    <a:pt x="15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Freeform 324"/>
            <p:cNvSpPr/>
            <p:nvPr/>
          </p:nvSpPr>
          <p:spPr bwMode="auto">
            <a:xfrm>
              <a:off x="8213228" y="2533073"/>
              <a:ext cx="180695" cy="182368"/>
            </a:xfrm>
            <a:custGeom>
              <a:avLst/>
              <a:gdLst>
                <a:gd name="T0" fmla="*/ 37 w 46"/>
                <a:gd name="T1" fmla="*/ 42 h 46"/>
                <a:gd name="T2" fmla="*/ 28 w 46"/>
                <a:gd name="T3" fmla="*/ 18 h 46"/>
                <a:gd name="T4" fmla="*/ 4 w 46"/>
                <a:gd name="T5" fmla="*/ 9 h 46"/>
                <a:gd name="T6" fmla="*/ 0 w 46"/>
                <a:gd name="T7" fmla="*/ 4 h 46"/>
                <a:gd name="T8" fmla="*/ 4 w 46"/>
                <a:gd name="T9" fmla="*/ 0 h 46"/>
                <a:gd name="T10" fmla="*/ 46 w 46"/>
                <a:gd name="T11" fmla="*/ 42 h 46"/>
                <a:gd name="T12" fmla="*/ 42 w 46"/>
                <a:gd name="T13" fmla="*/ 46 h 46"/>
                <a:gd name="T14" fmla="*/ 37 w 46"/>
                <a:gd name="T15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46">
                  <a:moveTo>
                    <a:pt x="37" y="42"/>
                  </a:moveTo>
                  <a:cubicBezTo>
                    <a:pt x="37" y="33"/>
                    <a:pt x="34" y="24"/>
                    <a:pt x="28" y="18"/>
                  </a:cubicBezTo>
                  <a:cubicBezTo>
                    <a:pt x="22" y="12"/>
                    <a:pt x="13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7" y="0"/>
                    <a:pt x="46" y="19"/>
                    <a:pt x="46" y="42"/>
                  </a:cubicBezTo>
                  <a:cubicBezTo>
                    <a:pt x="46" y="44"/>
                    <a:pt x="44" y="46"/>
                    <a:pt x="42" y="46"/>
                  </a:cubicBezTo>
                  <a:cubicBezTo>
                    <a:pt x="39" y="46"/>
                    <a:pt x="37" y="44"/>
                    <a:pt x="37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325"/>
            <p:cNvSpPr/>
            <p:nvPr/>
          </p:nvSpPr>
          <p:spPr bwMode="auto">
            <a:xfrm>
              <a:off x="8213228" y="2584939"/>
              <a:ext cx="130502" cy="130502"/>
            </a:xfrm>
            <a:custGeom>
              <a:avLst/>
              <a:gdLst>
                <a:gd name="T0" fmla="*/ 24 w 33"/>
                <a:gd name="T1" fmla="*/ 29 h 33"/>
                <a:gd name="T2" fmla="*/ 4 w 33"/>
                <a:gd name="T3" fmla="*/ 9 h 33"/>
                <a:gd name="T4" fmla="*/ 0 w 33"/>
                <a:gd name="T5" fmla="*/ 4 h 33"/>
                <a:gd name="T6" fmla="*/ 4 w 33"/>
                <a:gd name="T7" fmla="*/ 0 h 33"/>
                <a:gd name="T8" fmla="*/ 33 w 33"/>
                <a:gd name="T9" fmla="*/ 29 h 33"/>
                <a:gd name="T10" fmla="*/ 29 w 33"/>
                <a:gd name="T11" fmla="*/ 33 h 33"/>
                <a:gd name="T12" fmla="*/ 24 w 33"/>
                <a:gd name="T13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24" y="29"/>
                  </a:moveTo>
                  <a:cubicBezTo>
                    <a:pt x="24" y="18"/>
                    <a:pt x="15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33" y="13"/>
                    <a:pt x="33" y="29"/>
                  </a:cubicBezTo>
                  <a:cubicBezTo>
                    <a:pt x="33" y="31"/>
                    <a:pt x="31" y="33"/>
                    <a:pt x="29" y="33"/>
                  </a:cubicBezTo>
                  <a:cubicBezTo>
                    <a:pt x="26" y="33"/>
                    <a:pt x="24" y="31"/>
                    <a:pt x="24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Oval 326"/>
            <p:cNvSpPr>
              <a:spLocks noChangeArrowheads="1"/>
            </p:cNvSpPr>
            <p:nvPr/>
          </p:nvSpPr>
          <p:spPr bwMode="auto">
            <a:xfrm>
              <a:off x="8213228" y="2648517"/>
              <a:ext cx="66924" cy="66924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327"/>
            <p:cNvSpPr>
              <a:spLocks noEditPoints="1"/>
            </p:cNvSpPr>
            <p:nvPr/>
          </p:nvSpPr>
          <p:spPr bwMode="auto">
            <a:xfrm>
              <a:off x="8161362" y="2489573"/>
              <a:ext cx="281081" cy="281081"/>
            </a:xfrm>
            <a:custGeom>
              <a:avLst/>
              <a:gdLst>
                <a:gd name="T0" fmla="*/ 69 w 71"/>
                <a:gd name="T1" fmla="*/ 3 h 71"/>
                <a:gd name="T2" fmla="*/ 69 w 71"/>
                <a:gd name="T3" fmla="*/ 2 h 71"/>
                <a:gd name="T4" fmla="*/ 68 w 71"/>
                <a:gd name="T5" fmla="*/ 2 h 71"/>
                <a:gd name="T6" fmla="*/ 65 w 71"/>
                <a:gd name="T7" fmla="*/ 0 h 71"/>
                <a:gd name="T8" fmla="*/ 6 w 71"/>
                <a:gd name="T9" fmla="*/ 0 h 71"/>
                <a:gd name="T10" fmla="*/ 2 w 71"/>
                <a:gd name="T11" fmla="*/ 2 h 71"/>
                <a:gd name="T12" fmla="*/ 2 w 71"/>
                <a:gd name="T13" fmla="*/ 2 h 71"/>
                <a:gd name="T14" fmla="*/ 1 w 71"/>
                <a:gd name="T15" fmla="*/ 3 h 71"/>
                <a:gd name="T16" fmla="*/ 0 w 71"/>
                <a:gd name="T17" fmla="*/ 6 h 71"/>
                <a:gd name="T18" fmla="*/ 0 w 71"/>
                <a:gd name="T19" fmla="*/ 65 h 71"/>
                <a:gd name="T20" fmla="*/ 1 w 71"/>
                <a:gd name="T21" fmla="*/ 68 h 71"/>
                <a:gd name="T22" fmla="*/ 2 w 71"/>
                <a:gd name="T23" fmla="*/ 69 h 71"/>
                <a:gd name="T24" fmla="*/ 2 w 71"/>
                <a:gd name="T25" fmla="*/ 69 h 71"/>
                <a:gd name="T26" fmla="*/ 6 w 71"/>
                <a:gd name="T27" fmla="*/ 71 h 71"/>
                <a:gd name="T28" fmla="*/ 65 w 71"/>
                <a:gd name="T29" fmla="*/ 71 h 71"/>
                <a:gd name="T30" fmla="*/ 68 w 71"/>
                <a:gd name="T31" fmla="*/ 69 h 71"/>
                <a:gd name="T32" fmla="*/ 69 w 71"/>
                <a:gd name="T33" fmla="*/ 69 h 71"/>
                <a:gd name="T34" fmla="*/ 69 w 71"/>
                <a:gd name="T35" fmla="*/ 68 h 71"/>
                <a:gd name="T36" fmla="*/ 71 w 71"/>
                <a:gd name="T37" fmla="*/ 65 h 71"/>
                <a:gd name="T38" fmla="*/ 71 w 71"/>
                <a:gd name="T39" fmla="*/ 6 h 71"/>
                <a:gd name="T40" fmla="*/ 69 w 71"/>
                <a:gd name="T41" fmla="*/ 3 h 71"/>
                <a:gd name="T42" fmla="*/ 63 w 71"/>
                <a:gd name="T43" fmla="*/ 7 h 71"/>
                <a:gd name="T44" fmla="*/ 63 w 71"/>
                <a:gd name="T45" fmla="*/ 64 h 71"/>
                <a:gd name="T46" fmla="*/ 7 w 71"/>
                <a:gd name="T47" fmla="*/ 64 h 71"/>
                <a:gd name="T48" fmla="*/ 7 w 71"/>
                <a:gd name="T49" fmla="*/ 7 h 71"/>
                <a:gd name="T50" fmla="*/ 63 w 71"/>
                <a:gd name="T51" fmla="*/ 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" h="71">
                  <a:moveTo>
                    <a:pt x="69" y="3"/>
                  </a:moveTo>
                  <a:cubicBezTo>
                    <a:pt x="69" y="2"/>
                    <a:pt x="69" y="2"/>
                    <a:pt x="69" y="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7" y="1"/>
                    <a:pt x="66" y="0"/>
                    <a:pt x="6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8"/>
                    <a:pt x="1" y="68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3" y="70"/>
                    <a:pt x="5" y="71"/>
                    <a:pt x="6" y="7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6" y="71"/>
                    <a:pt x="67" y="70"/>
                    <a:pt x="68" y="69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9" y="68"/>
                    <a:pt x="69" y="68"/>
                    <a:pt x="69" y="68"/>
                  </a:cubicBezTo>
                  <a:cubicBezTo>
                    <a:pt x="70" y="68"/>
                    <a:pt x="71" y="66"/>
                    <a:pt x="71" y="65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5"/>
                    <a:pt x="70" y="3"/>
                    <a:pt x="69" y="3"/>
                  </a:cubicBezTo>
                  <a:close/>
                  <a:moveTo>
                    <a:pt x="63" y="7"/>
                  </a:moveTo>
                  <a:cubicBezTo>
                    <a:pt x="63" y="64"/>
                    <a:pt x="63" y="64"/>
                    <a:pt x="63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7"/>
                    <a:pt x="7" y="7"/>
                    <a:pt x="7" y="7"/>
                  </a:cubicBezTo>
                  <a:lnTo>
                    <a:pt x="63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328"/>
            <p:cNvSpPr>
              <a:spLocks noEditPoints="1"/>
            </p:cNvSpPr>
            <p:nvPr/>
          </p:nvSpPr>
          <p:spPr bwMode="auto">
            <a:xfrm>
              <a:off x="9653767" y="2541438"/>
              <a:ext cx="174002" cy="153925"/>
            </a:xfrm>
            <a:custGeom>
              <a:avLst/>
              <a:gdLst>
                <a:gd name="T0" fmla="*/ 25 w 44"/>
                <a:gd name="T1" fmla="*/ 0 h 39"/>
                <a:gd name="T2" fmla="*/ 9 w 44"/>
                <a:gd name="T3" fmla="*/ 0 h 39"/>
                <a:gd name="T4" fmla="*/ 8 w 44"/>
                <a:gd name="T5" fmla="*/ 5 h 39"/>
                <a:gd name="T6" fmla="*/ 6 w 44"/>
                <a:gd name="T7" fmla="*/ 17 h 39"/>
                <a:gd name="T8" fmla="*/ 6 w 44"/>
                <a:gd name="T9" fmla="*/ 20 h 39"/>
                <a:gd name="T10" fmla="*/ 6 w 44"/>
                <a:gd name="T11" fmla="*/ 21 h 39"/>
                <a:gd name="T12" fmla="*/ 1 w 44"/>
                <a:gd name="T13" fmla="*/ 37 h 39"/>
                <a:gd name="T14" fmla="*/ 0 w 44"/>
                <a:gd name="T15" fmla="*/ 39 h 39"/>
                <a:gd name="T16" fmla="*/ 25 w 44"/>
                <a:gd name="T17" fmla="*/ 39 h 39"/>
                <a:gd name="T18" fmla="*/ 44 w 44"/>
                <a:gd name="T19" fmla="*/ 19 h 39"/>
                <a:gd name="T20" fmla="*/ 25 w 44"/>
                <a:gd name="T21" fmla="*/ 0 h 39"/>
                <a:gd name="T22" fmla="*/ 21 w 44"/>
                <a:gd name="T23" fmla="*/ 14 h 39"/>
                <a:gd name="T24" fmla="*/ 17 w 44"/>
                <a:gd name="T25" fmla="*/ 16 h 39"/>
                <a:gd name="T26" fmla="*/ 20 w 44"/>
                <a:gd name="T27" fmla="*/ 18 h 39"/>
                <a:gd name="T28" fmla="*/ 23 w 44"/>
                <a:gd name="T29" fmla="*/ 20 h 39"/>
                <a:gd name="T30" fmla="*/ 20 w 44"/>
                <a:gd name="T31" fmla="*/ 21 h 39"/>
                <a:gd name="T32" fmla="*/ 17 w 44"/>
                <a:gd name="T33" fmla="*/ 25 h 39"/>
                <a:gd name="T34" fmla="*/ 15 w 44"/>
                <a:gd name="T35" fmla="*/ 28 h 39"/>
                <a:gd name="T36" fmla="*/ 13 w 44"/>
                <a:gd name="T37" fmla="*/ 23 h 39"/>
                <a:gd name="T38" fmla="*/ 13 w 44"/>
                <a:gd name="T39" fmla="*/ 16 h 39"/>
                <a:gd name="T40" fmla="*/ 18 w 44"/>
                <a:gd name="T41" fmla="*/ 11 h 39"/>
                <a:gd name="T42" fmla="*/ 19 w 44"/>
                <a:gd name="T43" fmla="*/ 11 h 39"/>
                <a:gd name="T44" fmla="*/ 24 w 44"/>
                <a:gd name="T45" fmla="*/ 13 h 39"/>
                <a:gd name="T46" fmla="*/ 21 w 44"/>
                <a:gd name="T47" fmla="*/ 14 h 39"/>
                <a:gd name="T48" fmla="*/ 30 w 44"/>
                <a:gd name="T49" fmla="*/ 23 h 39"/>
                <a:gd name="T50" fmla="*/ 28 w 44"/>
                <a:gd name="T51" fmla="*/ 28 h 39"/>
                <a:gd name="T52" fmla="*/ 26 w 44"/>
                <a:gd name="T53" fmla="*/ 23 h 39"/>
                <a:gd name="T54" fmla="*/ 26 w 44"/>
                <a:gd name="T55" fmla="*/ 20 h 39"/>
                <a:gd name="T56" fmla="*/ 28 w 44"/>
                <a:gd name="T57" fmla="*/ 16 h 39"/>
                <a:gd name="T58" fmla="*/ 30 w 44"/>
                <a:gd name="T59" fmla="*/ 20 h 39"/>
                <a:gd name="T60" fmla="*/ 30 w 44"/>
                <a:gd name="T61" fmla="*/ 23 h 39"/>
                <a:gd name="T62" fmla="*/ 28 w 44"/>
                <a:gd name="T63" fmla="*/ 14 h 39"/>
                <a:gd name="T64" fmla="*/ 26 w 44"/>
                <a:gd name="T65" fmla="*/ 12 h 39"/>
                <a:gd name="T66" fmla="*/ 28 w 44"/>
                <a:gd name="T67" fmla="*/ 10 h 39"/>
                <a:gd name="T68" fmla="*/ 30 w 44"/>
                <a:gd name="T69" fmla="*/ 12 h 39"/>
                <a:gd name="T70" fmla="*/ 28 w 44"/>
                <a:gd name="T71" fmla="*/ 1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" h="39">
                  <a:moveTo>
                    <a:pt x="2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2"/>
                    <a:pt x="8" y="3"/>
                    <a:pt x="8" y="5"/>
                  </a:cubicBezTo>
                  <a:cubicBezTo>
                    <a:pt x="7" y="8"/>
                    <a:pt x="6" y="12"/>
                    <a:pt x="6" y="17"/>
                  </a:cubicBezTo>
                  <a:cubicBezTo>
                    <a:pt x="6" y="18"/>
                    <a:pt x="6" y="19"/>
                    <a:pt x="6" y="20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8"/>
                    <a:pt x="4" y="33"/>
                    <a:pt x="1" y="37"/>
                  </a:cubicBezTo>
                  <a:cubicBezTo>
                    <a:pt x="1" y="37"/>
                    <a:pt x="0" y="38"/>
                    <a:pt x="0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36" y="39"/>
                    <a:pt x="44" y="30"/>
                    <a:pt x="44" y="19"/>
                  </a:cubicBezTo>
                  <a:cubicBezTo>
                    <a:pt x="44" y="9"/>
                    <a:pt x="36" y="0"/>
                    <a:pt x="25" y="0"/>
                  </a:cubicBezTo>
                  <a:close/>
                  <a:moveTo>
                    <a:pt x="21" y="14"/>
                  </a:moveTo>
                  <a:cubicBezTo>
                    <a:pt x="19" y="14"/>
                    <a:pt x="17" y="15"/>
                    <a:pt x="17" y="16"/>
                  </a:cubicBezTo>
                  <a:cubicBezTo>
                    <a:pt x="17" y="17"/>
                    <a:pt x="19" y="18"/>
                    <a:pt x="20" y="18"/>
                  </a:cubicBezTo>
                  <a:cubicBezTo>
                    <a:pt x="22" y="18"/>
                    <a:pt x="23" y="19"/>
                    <a:pt x="23" y="20"/>
                  </a:cubicBezTo>
                  <a:cubicBezTo>
                    <a:pt x="23" y="21"/>
                    <a:pt x="22" y="21"/>
                    <a:pt x="20" y="21"/>
                  </a:cubicBezTo>
                  <a:cubicBezTo>
                    <a:pt x="19" y="21"/>
                    <a:pt x="17" y="23"/>
                    <a:pt x="17" y="25"/>
                  </a:cubicBezTo>
                  <a:cubicBezTo>
                    <a:pt x="17" y="27"/>
                    <a:pt x="16" y="28"/>
                    <a:pt x="15" y="28"/>
                  </a:cubicBezTo>
                  <a:cubicBezTo>
                    <a:pt x="14" y="28"/>
                    <a:pt x="13" y="26"/>
                    <a:pt x="13" y="23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3"/>
                    <a:pt x="15" y="11"/>
                    <a:pt x="18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2" y="11"/>
                    <a:pt x="24" y="12"/>
                    <a:pt x="24" y="13"/>
                  </a:cubicBezTo>
                  <a:cubicBezTo>
                    <a:pt x="24" y="14"/>
                    <a:pt x="22" y="14"/>
                    <a:pt x="21" y="14"/>
                  </a:cubicBezTo>
                  <a:close/>
                  <a:moveTo>
                    <a:pt x="30" y="23"/>
                  </a:moveTo>
                  <a:cubicBezTo>
                    <a:pt x="30" y="26"/>
                    <a:pt x="29" y="28"/>
                    <a:pt x="28" y="28"/>
                  </a:cubicBezTo>
                  <a:cubicBezTo>
                    <a:pt x="27" y="28"/>
                    <a:pt x="26" y="26"/>
                    <a:pt x="26" y="23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18"/>
                    <a:pt x="27" y="16"/>
                    <a:pt x="28" y="16"/>
                  </a:cubicBezTo>
                  <a:cubicBezTo>
                    <a:pt x="29" y="16"/>
                    <a:pt x="30" y="18"/>
                    <a:pt x="30" y="20"/>
                  </a:cubicBezTo>
                  <a:lnTo>
                    <a:pt x="30" y="23"/>
                  </a:lnTo>
                  <a:close/>
                  <a:moveTo>
                    <a:pt x="28" y="14"/>
                  </a:moveTo>
                  <a:cubicBezTo>
                    <a:pt x="27" y="14"/>
                    <a:pt x="26" y="13"/>
                    <a:pt x="26" y="12"/>
                  </a:cubicBezTo>
                  <a:cubicBezTo>
                    <a:pt x="26" y="11"/>
                    <a:pt x="27" y="10"/>
                    <a:pt x="28" y="10"/>
                  </a:cubicBezTo>
                  <a:cubicBezTo>
                    <a:pt x="29" y="10"/>
                    <a:pt x="30" y="11"/>
                    <a:pt x="30" y="12"/>
                  </a:cubicBezTo>
                  <a:cubicBezTo>
                    <a:pt x="30" y="13"/>
                    <a:pt x="29" y="14"/>
                    <a:pt x="2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329"/>
            <p:cNvSpPr>
              <a:spLocks noEditPoints="1"/>
            </p:cNvSpPr>
            <p:nvPr/>
          </p:nvSpPr>
          <p:spPr bwMode="auto">
            <a:xfrm>
              <a:off x="9486457" y="2541438"/>
              <a:ext cx="179022" cy="153925"/>
            </a:xfrm>
            <a:custGeom>
              <a:avLst/>
              <a:gdLst>
                <a:gd name="T0" fmla="*/ 42 w 45"/>
                <a:gd name="T1" fmla="*/ 20 h 39"/>
                <a:gd name="T2" fmla="*/ 42 w 45"/>
                <a:gd name="T3" fmla="*/ 17 h 39"/>
                <a:gd name="T4" fmla="*/ 43 w 45"/>
                <a:gd name="T5" fmla="*/ 4 h 39"/>
                <a:gd name="T6" fmla="*/ 45 w 45"/>
                <a:gd name="T7" fmla="*/ 0 h 39"/>
                <a:gd name="T8" fmla="*/ 19 w 45"/>
                <a:gd name="T9" fmla="*/ 0 h 39"/>
                <a:gd name="T10" fmla="*/ 0 w 45"/>
                <a:gd name="T11" fmla="*/ 19 h 39"/>
                <a:gd name="T12" fmla="*/ 19 w 45"/>
                <a:gd name="T13" fmla="*/ 39 h 39"/>
                <a:gd name="T14" fmla="*/ 35 w 45"/>
                <a:gd name="T15" fmla="*/ 39 h 39"/>
                <a:gd name="T16" fmla="*/ 35 w 45"/>
                <a:gd name="T17" fmla="*/ 38 h 39"/>
                <a:gd name="T18" fmla="*/ 38 w 45"/>
                <a:gd name="T19" fmla="*/ 35 h 39"/>
                <a:gd name="T20" fmla="*/ 42 w 45"/>
                <a:gd name="T21" fmla="*/ 21 h 39"/>
                <a:gd name="T22" fmla="*/ 42 w 45"/>
                <a:gd name="T23" fmla="*/ 20 h 39"/>
                <a:gd name="T24" fmla="*/ 30 w 45"/>
                <a:gd name="T25" fmla="*/ 16 h 39"/>
                <a:gd name="T26" fmla="*/ 28 w 45"/>
                <a:gd name="T27" fmla="*/ 24 h 39"/>
                <a:gd name="T28" fmla="*/ 25 w 45"/>
                <a:gd name="T29" fmla="*/ 28 h 39"/>
                <a:gd name="T30" fmla="*/ 22 w 45"/>
                <a:gd name="T31" fmla="*/ 25 h 39"/>
                <a:gd name="T32" fmla="*/ 21 w 45"/>
                <a:gd name="T33" fmla="*/ 17 h 39"/>
                <a:gd name="T34" fmla="*/ 21 w 45"/>
                <a:gd name="T35" fmla="*/ 16 h 39"/>
                <a:gd name="T36" fmla="*/ 20 w 45"/>
                <a:gd name="T37" fmla="*/ 19 h 39"/>
                <a:gd name="T38" fmla="*/ 19 w 45"/>
                <a:gd name="T39" fmla="*/ 21 h 39"/>
                <a:gd name="T40" fmla="*/ 19 w 45"/>
                <a:gd name="T41" fmla="*/ 24 h 39"/>
                <a:gd name="T42" fmla="*/ 16 w 45"/>
                <a:gd name="T43" fmla="*/ 28 h 39"/>
                <a:gd name="T44" fmla="*/ 12 w 45"/>
                <a:gd name="T45" fmla="*/ 24 h 39"/>
                <a:gd name="T46" fmla="*/ 11 w 45"/>
                <a:gd name="T47" fmla="*/ 16 h 39"/>
                <a:gd name="T48" fmla="*/ 12 w 45"/>
                <a:gd name="T49" fmla="*/ 11 h 39"/>
                <a:gd name="T50" fmla="*/ 14 w 45"/>
                <a:gd name="T51" fmla="*/ 15 h 39"/>
                <a:gd name="T52" fmla="*/ 16 w 45"/>
                <a:gd name="T53" fmla="*/ 22 h 39"/>
                <a:gd name="T54" fmla="*/ 16 w 45"/>
                <a:gd name="T55" fmla="*/ 24 h 39"/>
                <a:gd name="T56" fmla="*/ 17 w 45"/>
                <a:gd name="T57" fmla="*/ 20 h 39"/>
                <a:gd name="T58" fmla="*/ 17 w 45"/>
                <a:gd name="T59" fmla="*/ 18 h 39"/>
                <a:gd name="T60" fmla="*/ 18 w 45"/>
                <a:gd name="T61" fmla="*/ 16 h 39"/>
                <a:gd name="T62" fmla="*/ 21 w 45"/>
                <a:gd name="T63" fmla="*/ 11 h 39"/>
                <a:gd name="T64" fmla="*/ 23 w 45"/>
                <a:gd name="T65" fmla="*/ 15 h 39"/>
                <a:gd name="T66" fmla="*/ 25 w 45"/>
                <a:gd name="T67" fmla="*/ 22 h 39"/>
                <a:gd name="T68" fmla="*/ 25 w 45"/>
                <a:gd name="T69" fmla="*/ 24 h 39"/>
                <a:gd name="T70" fmla="*/ 26 w 45"/>
                <a:gd name="T71" fmla="*/ 20 h 39"/>
                <a:gd name="T72" fmla="*/ 26 w 45"/>
                <a:gd name="T73" fmla="*/ 18 h 39"/>
                <a:gd name="T74" fmla="*/ 27 w 45"/>
                <a:gd name="T75" fmla="*/ 16 h 39"/>
                <a:gd name="T76" fmla="*/ 29 w 45"/>
                <a:gd name="T77" fmla="*/ 11 h 39"/>
                <a:gd name="T78" fmla="*/ 30 w 45"/>
                <a:gd name="T79" fmla="*/ 16 h 39"/>
                <a:gd name="T80" fmla="*/ 36 w 45"/>
                <a:gd name="T81" fmla="*/ 23 h 39"/>
                <a:gd name="T82" fmla="*/ 35 w 45"/>
                <a:gd name="T83" fmla="*/ 28 h 39"/>
                <a:gd name="T84" fmla="*/ 33 w 45"/>
                <a:gd name="T85" fmla="*/ 23 h 39"/>
                <a:gd name="T86" fmla="*/ 33 w 45"/>
                <a:gd name="T87" fmla="*/ 20 h 39"/>
                <a:gd name="T88" fmla="*/ 35 w 45"/>
                <a:gd name="T89" fmla="*/ 16 h 39"/>
                <a:gd name="T90" fmla="*/ 36 w 45"/>
                <a:gd name="T91" fmla="*/ 20 h 39"/>
                <a:gd name="T92" fmla="*/ 36 w 45"/>
                <a:gd name="T93" fmla="*/ 23 h 39"/>
                <a:gd name="T94" fmla="*/ 34 w 45"/>
                <a:gd name="T95" fmla="*/ 14 h 39"/>
                <a:gd name="T96" fmla="*/ 32 w 45"/>
                <a:gd name="T97" fmla="*/ 12 h 39"/>
                <a:gd name="T98" fmla="*/ 35 w 45"/>
                <a:gd name="T99" fmla="*/ 10 h 39"/>
                <a:gd name="T100" fmla="*/ 37 w 45"/>
                <a:gd name="T101" fmla="*/ 12 h 39"/>
                <a:gd name="T102" fmla="*/ 34 w 45"/>
                <a:gd name="T103" fmla="*/ 1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5" h="39">
                  <a:moveTo>
                    <a:pt x="42" y="20"/>
                  </a:moveTo>
                  <a:cubicBezTo>
                    <a:pt x="42" y="19"/>
                    <a:pt x="42" y="18"/>
                    <a:pt x="42" y="17"/>
                  </a:cubicBezTo>
                  <a:cubicBezTo>
                    <a:pt x="42" y="11"/>
                    <a:pt x="42" y="7"/>
                    <a:pt x="43" y="4"/>
                  </a:cubicBezTo>
                  <a:cubicBezTo>
                    <a:pt x="44" y="3"/>
                    <a:pt x="44" y="1"/>
                    <a:pt x="4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30"/>
                    <a:pt x="8" y="39"/>
                    <a:pt x="19" y="3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6" y="38"/>
                    <a:pt x="37" y="36"/>
                    <a:pt x="38" y="35"/>
                  </a:cubicBezTo>
                  <a:cubicBezTo>
                    <a:pt x="40" y="32"/>
                    <a:pt x="42" y="27"/>
                    <a:pt x="42" y="21"/>
                  </a:cubicBezTo>
                  <a:cubicBezTo>
                    <a:pt x="42" y="21"/>
                    <a:pt x="42" y="20"/>
                    <a:pt x="42" y="20"/>
                  </a:cubicBezTo>
                  <a:close/>
                  <a:moveTo>
                    <a:pt x="30" y="16"/>
                  </a:moveTo>
                  <a:cubicBezTo>
                    <a:pt x="28" y="24"/>
                    <a:pt x="28" y="24"/>
                    <a:pt x="28" y="24"/>
                  </a:cubicBezTo>
                  <a:cubicBezTo>
                    <a:pt x="27" y="26"/>
                    <a:pt x="26" y="28"/>
                    <a:pt x="25" y="28"/>
                  </a:cubicBezTo>
                  <a:cubicBezTo>
                    <a:pt x="24" y="28"/>
                    <a:pt x="22" y="27"/>
                    <a:pt x="22" y="25"/>
                  </a:cubicBezTo>
                  <a:cubicBezTo>
                    <a:pt x="22" y="22"/>
                    <a:pt x="21" y="19"/>
                    <a:pt x="21" y="17"/>
                  </a:cubicBezTo>
                  <a:cubicBezTo>
                    <a:pt x="21" y="17"/>
                    <a:pt x="21" y="17"/>
                    <a:pt x="21" y="16"/>
                  </a:cubicBezTo>
                  <a:cubicBezTo>
                    <a:pt x="20" y="16"/>
                    <a:pt x="20" y="17"/>
                    <a:pt x="20" y="19"/>
                  </a:cubicBezTo>
                  <a:cubicBezTo>
                    <a:pt x="20" y="19"/>
                    <a:pt x="20" y="19"/>
                    <a:pt x="19" y="21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8" y="26"/>
                    <a:pt x="17" y="28"/>
                    <a:pt x="16" y="28"/>
                  </a:cubicBezTo>
                  <a:cubicBezTo>
                    <a:pt x="15" y="28"/>
                    <a:pt x="13" y="26"/>
                    <a:pt x="12" y="24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13"/>
                    <a:pt x="10" y="11"/>
                    <a:pt x="12" y="11"/>
                  </a:cubicBezTo>
                  <a:cubicBezTo>
                    <a:pt x="13" y="11"/>
                    <a:pt x="14" y="13"/>
                    <a:pt x="14" y="15"/>
                  </a:cubicBezTo>
                  <a:cubicBezTo>
                    <a:pt x="15" y="17"/>
                    <a:pt x="15" y="20"/>
                    <a:pt x="16" y="22"/>
                  </a:cubicBezTo>
                  <a:cubicBezTo>
                    <a:pt x="16" y="22"/>
                    <a:pt x="16" y="22"/>
                    <a:pt x="16" y="24"/>
                  </a:cubicBezTo>
                  <a:cubicBezTo>
                    <a:pt x="16" y="24"/>
                    <a:pt x="16" y="22"/>
                    <a:pt x="17" y="20"/>
                  </a:cubicBezTo>
                  <a:cubicBezTo>
                    <a:pt x="17" y="20"/>
                    <a:pt x="17" y="20"/>
                    <a:pt x="17" y="18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3"/>
                    <a:pt x="20" y="11"/>
                    <a:pt x="21" y="11"/>
                  </a:cubicBezTo>
                  <a:cubicBezTo>
                    <a:pt x="22" y="11"/>
                    <a:pt x="23" y="13"/>
                    <a:pt x="23" y="15"/>
                  </a:cubicBezTo>
                  <a:cubicBezTo>
                    <a:pt x="24" y="17"/>
                    <a:pt x="24" y="20"/>
                    <a:pt x="25" y="22"/>
                  </a:cubicBezTo>
                  <a:cubicBezTo>
                    <a:pt x="25" y="22"/>
                    <a:pt x="25" y="22"/>
                    <a:pt x="25" y="24"/>
                  </a:cubicBezTo>
                  <a:cubicBezTo>
                    <a:pt x="25" y="24"/>
                    <a:pt x="25" y="22"/>
                    <a:pt x="26" y="20"/>
                  </a:cubicBezTo>
                  <a:cubicBezTo>
                    <a:pt x="26" y="20"/>
                    <a:pt x="26" y="20"/>
                    <a:pt x="26" y="18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3"/>
                    <a:pt x="28" y="11"/>
                    <a:pt x="29" y="11"/>
                  </a:cubicBezTo>
                  <a:cubicBezTo>
                    <a:pt x="31" y="11"/>
                    <a:pt x="31" y="13"/>
                    <a:pt x="30" y="16"/>
                  </a:cubicBezTo>
                  <a:close/>
                  <a:moveTo>
                    <a:pt x="36" y="23"/>
                  </a:moveTo>
                  <a:cubicBezTo>
                    <a:pt x="36" y="26"/>
                    <a:pt x="36" y="28"/>
                    <a:pt x="35" y="28"/>
                  </a:cubicBezTo>
                  <a:cubicBezTo>
                    <a:pt x="33" y="28"/>
                    <a:pt x="33" y="26"/>
                    <a:pt x="33" y="23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18"/>
                    <a:pt x="33" y="16"/>
                    <a:pt x="35" y="16"/>
                  </a:cubicBezTo>
                  <a:cubicBezTo>
                    <a:pt x="36" y="16"/>
                    <a:pt x="36" y="18"/>
                    <a:pt x="36" y="20"/>
                  </a:cubicBezTo>
                  <a:lnTo>
                    <a:pt x="36" y="23"/>
                  </a:lnTo>
                  <a:close/>
                  <a:moveTo>
                    <a:pt x="34" y="14"/>
                  </a:moveTo>
                  <a:cubicBezTo>
                    <a:pt x="33" y="14"/>
                    <a:pt x="32" y="13"/>
                    <a:pt x="32" y="12"/>
                  </a:cubicBezTo>
                  <a:cubicBezTo>
                    <a:pt x="32" y="11"/>
                    <a:pt x="33" y="10"/>
                    <a:pt x="35" y="10"/>
                  </a:cubicBezTo>
                  <a:cubicBezTo>
                    <a:pt x="36" y="10"/>
                    <a:pt x="37" y="11"/>
                    <a:pt x="37" y="12"/>
                  </a:cubicBezTo>
                  <a:cubicBezTo>
                    <a:pt x="37" y="13"/>
                    <a:pt x="36" y="14"/>
                    <a:pt x="34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330"/>
            <p:cNvSpPr>
              <a:spLocks noEditPoints="1"/>
            </p:cNvSpPr>
            <p:nvPr/>
          </p:nvSpPr>
          <p:spPr bwMode="auto">
            <a:xfrm>
              <a:off x="3399722" y="3899995"/>
              <a:ext cx="127156" cy="127156"/>
            </a:xfrm>
            <a:custGeom>
              <a:avLst/>
              <a:gdLst>
                <a:gd name="T0" fmla="*/ 28 w 32"/>
                <a:gd name="T1" fmla="*/ 24 h 32"/>
                <a:gd name="T2" fmla="*/ 28 w 32"/>
                <a:gd name="T3" fmla="*/ 22 h 32"/>
                <a:gd name="T4" fmla="*/ 30 w 32"/>
                <a:gd name="T5" fmla="*/ 21 h 32"/>
                <a:gd name="T6" fmla="*/ 32 w 32"/>
                <a:gd name="T7" fmla="*/ 19 h 32"/>
                <a:gd name="T8" fmla="*/ 31 w 32"/>
                <a:gd name="T9" fmla="*/ 17 h 32"/>
                <a:gd name="T10" fmla="*/ 29 w 32"/>
                <a:gd name="T11" fmla="*/ 15 h 32"/>
                <a:gd name="T12" fmla="*/ 31 w 32"/>
                <a:gd name="T13" fmla="*/ 14 h 32"/>
                <a:gd name="T14" fmla="*/ 32 w 32"/>
                <a:gd name="T15" fmla="*/ 11 h 32"/>
                <a:gd name="T16" fmla="*/ 29 w 32"/>
                <a:gd name="T17" fmla="*/ 10 h 32"/>
                <a:gd name="T18" fmla="*/ 27 w 32"/>
                <a:gd name="T19" fmla="*/ 8 h 32"/>
                <a:gd name="T20" fmla="*/ 28 w 32"/>
                <a:gd name="T21" fmla="*/ 7 h 32"/>
                <a:gd name="T22" fmla="*/ 27 w 32"/>
                <a:gd name="T23" fmla="*/ 4 h 32"/>
                <a:gd name="T24" fmla="*/ 25 w 32"/>
                <a:gd name="T25" fmla="*/ 4 h 32"/>
                <a:gd name="T26" fmla="*/ 23 w 32"/>
                <a:gd name="T27" fmla="*/ 4 h 32"/>
                <a:gd name="T28" fmla="*/ 22 w 32"/>
                <a:gd name="T29" fmla="*/ 2 h 32"/>
                <a:gd name="T30" fmla="*/ 20 w 32"/>
                <a:gd name="T31" fmla="*/ 0 h 32"/>
                <a:gd name="T32" fmla="*/ 17 w 32"/>
                <a:gd name="T33" fmla="*/ 1 h 32"/>
                <a:gd name="T34" fmla="*/ 15 w 32"/>
                <a:gd name="T35" fmla="*/ 3 h 32"/>
                <a:gd name="T36" fmla="*/ 14 w 32"/>
                <a:gd name="T37" fmla="*/ 1 h 32"/>
                <a:gd name="T38" fmla="*/ 12 w 32"/>
                <a:gd name="T39" fmla="*/ 0 h 32"/>
                <a:gd name="T40" fmla="*/ 10 w 32"/>
                <a:gd name="T41" fmla="*/ 3 h 32"/>
                <a:gd name="T42" fmla="*/ 9 w 32"/>
                <a:gd name="T43" fmla="*/ 5 h 32"/>
                <a:gd name="T44" fmla="*/ 7 w 32"/>
                <a:gd name="T45" fmla="*/ 4 h 32"/>
                <a:gd name="T46" fmla="*/ 5 w 32"/>
                <a:gd name="T47" fmla="*/ 5 h 32"/>
                <a:gd name="T48" fmla="*/ 4 w 32"/>
                <a:gd name="T49" fmla="*/ 7 h 32"/>
                <a:gd name="T50" fmla="*/ 4 w 32"/>
                <a:gd name="T51" fmla="*/ 10 h 32"/>
                <a:gd name="T52" fmla="*/ 3 w 32"/>
                <a:gd name="T53" fmla="*/ 11 h 32"/>
                <a:gd name="T54" fmla="*/ 1 w 32"/>
                <a:gd name="T55" fmla="*/ 12 h 32"/>
                <a:gd name="T56" fmla="*/ 2 w 32"/>
                <a:gd name="T57" fmla="*/ 15 h 32"/>
                <a:gd name="T58" fmla="*/ 3 w 32"/>
                <a:gd name="T59" fmla="*/ 17 h 32"/>
                <a:gd name="T60" fmla="*/ 2 w 32"/>
                <a:gd name="T61" fmla="*/ 18 h 32"/>
                <a:gd name="T62" fmla="*/ 1 w 32"/>
                <a:gd name="T63" fmla="*/ 21 h 32"/>
                <a:gd name="T64" fmla="*/ 3 w 32"/>
                <a:gd name="T65" fmla="*/ 22 h 32"/>
                <a:gd name="T66" fmla="*/ 5 w 32"/>
                <a:gd name="T67" fmla="*/ 23 h 32"/>
                <a:gd name="T68" fmla="*/ 5 w 32"/>
                <a:gd name="T69" fmla="*/ 25 h 32"/>
                <a:gd name="T70" fmla="*/ 5 w 32"/>
                <a:gd name="T71" fmla="*/ 28 h 32"/>
                <a:gd name="T72" fmla="*/ 8 w 32"/>
                <a:gd name="T73" fmla="*/ 28 h 32"/>
                <a:gd name="T74" fmla="*/ 11 w 32"/>
                <a:gd name="T75" fmla="*/ 28 h 32"/>
                <a:gd name="T76" fmla="*/ 11 w 32"/>
                <a:gd name="T77" fmla="*/ 29 h 32"/>
                <a:gd name="T78" fmla="*/ 13 w 32"/>
                <a:gd name="T79" fmla="*/ 31 h 32"/>
                <a:gd name="T80" fmla="*/ 15 w 32"/>
                <a:gd name="T81" fmla="*/ 30 h 32"/>
                <a:gd name="T82" fmla="*/ 17 w 32"/>
                <a:gd name="T83" fmla="*/ 29 h 32"/>
                <a:gd name="T84" fmla="*/ 18 w 32"/>
                <a:gd name="T85" fmla="*/ 30 h 32"/>
                <a:gd name="T86" fmla="*/ 21 w 32"/>
                <a:gd name="T87" fmla="*/ 31 h 32"/>
                <a:gd name="T88" fmla="*/ 23 w 32"/>
                <a:gd name="T89" fmla="*/ 29 h 32"/>
                <a:gd name="T90" fmla="*/ 24 w 32"/>
                <a:gd name="T91" fmla="*/ 27 h 32"/>
                <a:gd name="T92" fmla="*/ 25 w 32"/>
                <a:gd name="T93" fmla="*/ 27 h 32"/>
                <a:gd name="T94" fmla="*/ 28 w 32"/>
                <a:gd name="T95" fmla="*/ 27 h 32"/>
                <a:gd name="T96" fmla="*/ 28 w 32"/>
                <a:gd name="T97" fmla="*/ 24 h 32"/>
                <a:gd name="T98" fmla="*/ 10 w 32"/>
                <a:gd name="T99" fmla="*/ 23 h 32"/>
                <a:gd name="T100" fmla="*/ 10 w 32"/>
                <a:gd name="T101" fmla="*/ 10 h 32"/>
                <a:gd name="T102" fmla="*/ 23 w 32"/>
                <a:gd name="T103" fmla="*/ 9 h 32"/>
                <a:gd name="T104" fmla="*/ 23 w 32"/>
                <a:gd name="T105" fmla="*/ 22 h 32"/>
                <a:gd name="T106" fmla="*/ 10 w 32"/>
                <a:gd name="T107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" h="32">
                  <a:moveTo>
                    <a:pt x="28" y="24"/>
                  </a:moveTo>
                  <a:cubicBezTo>
                    <a:pt x="28" y="24"/>
                    <a:pt x="28" y="22"/>
                    <a:pt x="28" y="22"/>
                  </a:cubicBezTo>
                  <a:cubicBezTo>
                    <a:pt x="28" y="21"/>
                    <a:pt x="29" y="21"/>
                    <a:pt x="30" y="21"/>
                  </a:cubicBezTo>
                  <a:cubicBezTo>
                    <a:pt x="31" y="21"/>
                    <a:pt x="32" y="21"/>
                    <a:pt x="32" y="19"/>
                  </a:cubicBezTo>
                  <a:cubicBezTo>
                    <a:pt x="32" y="18"/>
                    <a:pt x="32" y="17"/>
                    <a:pt x="31" y="17"/>
                  </a:cubicBezTo>
                  <a:cubicBezTo>
                    <a:pt x="30" y="17"/>
                    <a:pt x="29" y="15"/>
                    <a:pt x="29" y="15"/>
                  </a:cubicBezTo>
                  <a:cubicBezTo>
                    <a:pt x="29" y="14"/>
                    <a:pt x="30" y="14"/>
                    <a:pt x="31" y="14"/>
                  </a:cubicBezTo>
                  <a:cubicBezTo>
                    <a:pt x="32" y="13"/>
                    <a:pt x="32" y="12"/>
                    <a:pt x="32" y="11"/>
                  </a:cubicBezTo>
                  <a:cubicBezTo>
                    <a:pt x="31" y="10"/>
                    <a:pt x="30" y="9"/>
                    <a:pt x="29" y="10"/>
                  </a:cubicBezTo>
                  <a:cubicBezTo>
                    <a:pt x="29" y="10"/>
                    <a:pt x="27" y="9"/>
                    <a:pt x="27" y="8"/>
                  </a:cubicBezTo>
                  <a:cubicBezTo>
                    <a:pt x="27" y="8"/>
                    <a:pt x="27" y="7"/>
                    <a:pt x="28" y="7"/>
                  </a:cubicBezTo>
                  <a:cubicBezTo>
                    <a:pt x="28" y="6"/>
                    <a:pt x="28" y="5"/>
                    <a:pt x="27" y="4"/>
                  </a:cubicBezTo>
                  <a:cubicBezTo>
                    <a:pt x="26" y="3"/>
                    <a:pt x="25" y="3"/>
                    <a:pt x="25" y="4"/>
                  </a:cubicBezTo>
                  <a:cubicBezTo>
                    <a:pt x="24" y="4"/>
                    <a:pt x="23" y="5"/>
                    <a:pt x="23" y="4"/>
                  </a:cubicBezTo>
                  <a:cubicBezTo>
                    <a:pt x="22" y="4"/>
                    <a:pt x="21" y="3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2"/>
                    <a:pt x="16" y="3"/>
                    <a:pt x="15" y="3"/>
                  </a:cubicBezTo>
                  <a:cubicBezTo>
                    <a:pt x="15" y="3"/>
                    <a:pt x="14" y="2"/>
                    <a:pt x="14" y="1"/>
                  </a:cubicBezTo>
                  <a:cubicBezTo>
                    <a:pt x="14" y="1"/>
                    <a:pt x="13" y="0"/>
                    <a:pt x="12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10" y="3"/>
                    <a:pt x="9" y="5"/>
                    <a:pt x="9" y="5"/>
                  </a:cubicBezTo>
                  <a:cubicBezTo>
                    <a:pt x="9" y="5"/>
                    <a:pt x="8" y="5"/>
                    <a:pt x="7" y="4"/>
                  </a:cubicBezTo>
                  <a:cubicBezTo>
                    <a:pt x="6" y="4"/>
                    <a:pt x="5" y="4"/>
                    <a:pt x="5" y="5"/>
                  </a:cubicBezTo>
                  <a:cubicBezTo>
                    <a:pt x="4" y="6"/>
                    <a:pt x="4" y="7"/>
                    <a:pt x="4" y="7"/>
                  </a:cubicBezTo>
                  <a:cubicBezTo>
                    <a:pt x="5" y="8"/>
                    <a:pt x="5" y="10"/>
                    <a:pt x="4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2" y="10"/>
                    <a:pt x="1" y="11"/>
                    <a:pt x="1" y="12"/>
                  </a:cubicBezTo>
                  <a:cubicBezTo>
                    <a:pt x="0" y="13"/>
                    <a:pt x="1" y="14"/>
                    <a:pt x="2" y="15"/>
                  </a:cubicBezTo>
                  <a:cubicBezTo>
                    <a:pt x="2" y="15"/>
                    <a:pt x="3" y="16"/>
                    <a:pt x="3" y="17"/>
                  </a:cubicBezTo>
                  <a:cubicBezTo>
                    <a:pt x="3" y="17"/>
                    <a:pt x="3" y="18"/>
                    <a:pt x="2" y="18"/>
                  </a:cubicBezTo>
                  <a:cubicBezTo>
                    <a:pt x="1" y="18"/>
                    <a:pt x="1" y="19"/>
                    <a:pt x="1" y="21"/>
                  </a:cubicBezTo>
                  <a:cubicBezTo>
                    <a:pt x="1" y="22"/>
                    <a:pt x="2" y="22"/>
                    <a:pt x="3" y="22"/>
                  </a:cubicBezTo>
                  <a:cubicBezTo>
                    <a:pt x="4" y="22"/>
                    <a:pt x="5" y="23"/>
                    <a:pt x="5" y="23"/>
                  </a:cubicBezTo>
                  <a:cubicBezTo>
                    <a:pt x="6" y="24"/>
                    <a:pt x="5" y="24"/>
                    <a:pt x="5" y="25"/>
                  </a:cubicBezTo>
                  <a:cubicBezTo>
                    <a:pt x="4" y="26"/>
                    <a:pt x="4" y="27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1" y="28"/>
                    <a:pt x="11" y="29"/>
                    <a:pt x="11" y="29"/>
                  </a:cubicBezTo>
                  <a:cubicBezTo>
                    <a:pt x="11" y="30"/>
                    <a:pt x="12" y="31"/>
                    <a:pt x="13" y="31"/>
                  </a:cubicBezTo>
                  <a:cubicBezTo>
                    <a:pt x="14" y="32"/>
                    <a:pt x="15" y="31"/>
                    <a:pt x="15" y="30"/>
                  </a:cubicBezTo>
                  <a:cubicBezTo>
                    <a:pt x="15" y="30"/>
                    <a:pt x="17" y="29"/>
                    <a:pt x="17" y="29"/>
                  </a:cubicBezTo>
                  <a:cubicBezTo>
                    <a:pt x="18" y="29"/>
                    <a:pt x="18" y="29"/>
                    <a:pt x="18" y="30"/>
                  </a:cubicBezTo>
                  <a:cubicBezTo>
                    <a:pt x="19" y="31"/>
                    <a:pt x="20" y="31"/>
                    <a:pt x="21" y="31"/>
                  </a:cubicBezTo>
                  <a:cubicBezTo>
                    <a:pt x="22" y="31"/>
                    <a:pt x="23" y="30"/>
                    <a:pt x="23" y="29"/>
                  </a:cubicBezTo>
                  <a:cubicBezTo>
                    <a:pt x="22" y="28"/>
                    <a:pt x="23" y="27"/>
                    <a:pt x="24" y="27"/>
                  </a:cubicBezTo>
                  <a:cubicBezTo>
                    <a:pt x="24" y="26"/>
                    <a:pt x="25" y="27"/>
                    <a:pt x="25" y="27"/>
                  </a:cubicBezTo>
                  <a:cubicBezTo>
                    <a:pt x="26" y="28"/>
                    <a:pt x="27" y="28"/>
                    <a:pt x="28" y="27"/>
                  </a:cubicBezTo>
                  <a:cubicBezTo>
                    <a:pt x="29" y="26"/>
                    <a:pt x="29" y="25"/>
                    <a:pt x="28" y="24"/>
                  </a:cubicBezTo>
                  <a:close/>
                  <a:moveTo>
                    <a:pt x="10" y="23"/>
                  </a:moveTo>
                  <a:cubicBezTo>
                    <a:pt x="6" y="19"/>
                    <a:pt x="6" y="13"/>
                    <a:pt x="10" y="10"/>
                  </a:cubicBezTo>
                  <a:cubicBezTo>
                    <a:pt x="13" y="6"/>
                    <a:pt x="19" y="6"/>
                    <a:pt x="23" y="9"/>
                  </a:cubicBezTo>
                  <a:cubicBezTo>
                    <a:pt x="26" y="13"/>
                    <a:pt x="26" y="18"/>
                    <a:pt x="23" y="22"/>
                  </a:cubicBezTo>
                  <a:cubicBezTo>
                    <a:pt x="20" y="26"/>
                    <a:pt x="14" y="26"/>
                    <a:pt x="10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331"/>
            <p:cNvSpPr>
              <a:spLocks noEditPoints="1"/>
            </p:cNvSpPr>
            <p:nvPr/>
          </p:nvSpPr>
          <p:spPr bwMode="auto">
            <a:xfrm>
              <a:off x="3208988" y="3888284"/>
              <a:ext cx="199099" cy="197426"/>
            </a:xfrm>
            <a:custGeom>
              <a:avLst/>
              <a:gdLst>
                <a:gd name="T0" fmla="*/ 44 w 50"/>
                <a:gd name="T1" fmla="*/ 38 h 50"/>
                <a:gd name="T2" fmla="*/ 43 w 50"/>
                <a:gd name="T3" fmla="*/ 34 h 50"/>
                <a:gd name="T4" fmla="*/ 46 w 50"/>
                <a:gd name="T5" fmla="*/ 33 h 50"/>
                <a:gd name="T6" fmla="*/ 49 w 50"/>
                <a:gd name="T7" fmla="*/ 31 h 50"/>
                <a:gd name="T8" fmla="*/ 48 w 50"/>
                <a:gd name="T9" fmla="*/ 27 h 50"/>
                <a:gd name="T10" fmla="*/ 45 w 50"/>
                <a:gd name="T11" fmla="*/ 24 h 50"/>
                <a:gd name="T12" fmla="*/ 47 w 50"/>
                <a:gd name="T13" fmla="*/ 22 h 50"/>
                <a:gd name="T14" fmla="*/ 49 w 50"/>
                <a:gd name="T15" fmla="*/ 18 h 50"/>
                <a:gd name="T16" fmla="*/ 45 w 50"/>
                <a:gd name="T17" fmla="*/ 15 h 50"/>
                <a:gd name="T18" fmla="*/ 42 w 50"/>
                <a:gd name="T19" fmla="*/ 14 h 50"/>
                <a:gd name="T20" fmla="*/ 43 w 50"/>
                <a:gd name="T21" fmla="*/ 11 h 50"/>
                <a:gd name="T22" fmla="*/ 42 w 50"/>
                <a:gd name="T23" fmla="*/ 7 h 50"/>
                <a:gd name="T24" fmla="*/ 38 w 50"/>
                <a:gd name="T25" fmla="*/ 6 h 50"/>
                <a:gd name="T26" fmla="*/ 35 w 50"/>
                <a:gd name="T27" fmla="*/ 7 h 50"/>
                <a:gd name="T28" fmla="*/ 33 w 50"/>
                <a:gd name="T29" fmla="*/ 4 h 50"/>
                <a:gd name="T30" fmla="*/ 30 w 50"/>
                <a:gd name="T31" fmla="*/ 1 h 50"/>
                <a:gd name="T32" fmla="*/ 27 w 50"/>
                <a:gd name="T33" fmla="*/ 2 h 50"/>
                <a:gd name="T34" fmla="*/ 23 w 50"/>
                <a:gd name="T35" fmla="*/ 5 h 50"/>
                <a:gd name="T36" fmla="*/ 21 w 50"/>
                <a:gd name="T37" fmla="*/ 3 h 50"/>
                <a:gd name="T38" fmla="*/ 18 w 50"/>
                <a:gd name="T39" fmla="*/ 1 h 50"/>
                <a:gd name="T40" fmla="*/ 15 w 50"/>
                <a:gd name="T41" fmla="*/ 5 h 50"/>
                <a:gd name="T42" fmla="*/ 13 w 50"/>
                <a:gd name="T43" fmla="*/ 8 h 50"/>
                <a:gd name="T44" fmla="*/ 11 w 50"/>
                <a:gd name="T45" fmla="*/ 7 h 50"/>
                <a:gd name="T46" fmla="*/ 7 w 50"/>
                <a:gd name="T47" fmla="*/ 8 h 50"/>
                <a:gd name="T48" fmla="*/ 6 w 50"/>
                <a:gd name="T49" fmla="*/ 12 h 50"/>
                <a:gd name="T50" fmla="*/ 7 w 50"/>
                <a:gd name="T51" fmla="*/ 16 h 50"/>
                <a:gd name="T52" fmla="*/ 4 w 50"/>
                <a:gd name="T53" fmla="*/ 17 h 50"/>
                <a:gd name="T54" fmla="*/ 1 w 50"/>
                <a:gd name="T55" fmla="*/ 20 h 50"/>
                <a:gd name="T56" fmla="*/ 2 w 50"/>
                <a:gd name="T57" fmla="*/ 23 h 50"/>
                <a:gd name="T58" fmla="*/ 5 w 50"/>
                <a:gd name="T59" fmla="*/ 27 h 50"/>
                <a:gd name="T60" fmla="*/ 2 w 50"/>
                <a:gd name="T61" fmla="*/ 29 h 50"/>
                <a:gd name="T62" fmla="*/ 1 w 50"/>
                <a:gd name="T63" fmla="*/ 32 h 50"/>
                <a:gd name="T64" fmla="*/ 4 w 50"/>
                <a:gd name="T65" fmla="*/ 35 h 50"/>
                <a:gd name="T66" fmla="*/ 8 w 50"/>
                <a:gd name="T67" fmla="*/ 36 h 50"/>
                <a:gd name="T68" fmla="*/ 7 w 50"/>
                <a:gd name="T69" fmla="*/ 39 h 50"/>
                <a:gd name="T70" fmla="*/ 8 w 50"/>
                <a:gd name="T71" fmla="*/ 43 h 50"/>
                <a:gd name="T72" fmla="*/ 12 w 50"/>
                <a:gd name="T73" fmla="*/ 44 h 50"/>
                <a:gd name="T74" fmla="*/ 16 w 50"/>
                <a:gd name="T75" fmla="*/ 43 h 50"/>
                <a:gd name="T76" fmla="*/ 17 w 50"/>
                <a:gd name="T77" fmla="*/ 46 h 50"/>
                <a:gd name="T78" fmla="*/ 19 w 50"/>
                <a:gd name="T79" fmla="*/ 49 h 50"/>
                <a:gd name="T80" fmla="*/ 23 w 50"/>
                <a:gd name="T81" fmla="*/ 48 h 50"/>
                <a:gd name="T82" fmla="*/ 26 w 50"/>
                <a:gd name="T83" fmla="*/ 45 h 50"/>
                <a:gd name="T84" fmla="*/ 28 w 50"/>
                <a:gd name="T85" fmla="*/ 48 h 50"/>
                <a:gd name="T86" fmla="*/ 32 w 50"/>
                <a:gd name="T87" fmla="*/ 49 h 50"/>
                <a:gd name="T88" fmla="*/ 35 w 50"/>
                <a:gd name="T89" fmla="*/ 46 h 50"/>
                <a:gd name="T90" fmla="*/ 36 w 50"/>
                <a:gd name="T91" fmla="*/ 42 h 50"/>
                <a:gd name="T92" fmla="*/ 39 w 50"/>
                <a:gd name="T93" fmla="*/ 43 h 50"/>
                <a:gd name="T94" fmla="*/ 43 w 50"/>
                <a:gd name="T95" fmla="*/ 42 h 50"/>
                <a:gd name="T96" fmla="*/ 44 w 50"/>
                <a:gd name="T97" fmla="*/ 38 h 50"/>
                <a:gd name="T98" fmla="*/ 15 w 50"/>
                <a:gd name="T99" fmla="*/ 36 h 50"/>
                <a:gd name="T100" fmla="*/ 14 w 50"/>
                <a:gd name="T101" fmla="*/ 15 h 50"/>
                <a:gd name="T102" fmla="*/ 35 w 50"/>
                <a:gd name="T103" fmla="*/ 15 h 50"/>
                <a:gd name="T104" fmla="*/ 35 w 50"/>
                <a:gd name="T105" fmla="*/ 35 h 50"/>
                <a:gd name="T106" fmla="*/ 15 w 50"/>
                <a:gd name="T107" fmla="*/ 3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0" h="50">
                  <a:moveTo>
                    <a:pt x="44" y="38"/>
                  </a:moveTo>
                  <a:cubicBezTo>
                    <a:pt x="43" y="37"/>
                    <a:pt x="43" y="35"/>
                    <a:pt x="43" y="34"/>
                  </a:cubicBezTo>
                  <a:cubicBezTo>
                    <a:pt x="44" y="33"/>
                    <a:pt x="45" y="33"/>
                    <a:pt x="46" y="33"/>
                  </a:cubicBezTo>
                  <a:cubicBezTo>
                    <a:pt x="47" y="34"/>
                    <a:pt x="49" y="32"/>
                    <a:pt x="49" y="31"/>
                  </a:cubicBezTo>
                  <a:cubicBezTo>
                    <a:pt x="50" y="29"/>
                    <a:pt x="49" y="27"/>
                    <a:pt x="48" y="27"/>
                  </a:cubicBezTo>
                  <a:cubicBezTo>
                    <a:pt x="46" y="27"/>
                    <a:pt x="45" y="24"/>
                    <a:pt x="45" y="24"/>
                  </a:cubicBezTo>
                  <a:cubicBezTo>
                    <a:pt x="45" y="23"/>
                    <a:pt x="46" y="22"/>
                    <a:pt x="47" y="22"/>
                  </a:cubicBezTo>
                  <a:cubicBezTo>
                    <a:pt x="49" y="21"/>
                    <a:pt x="49" y="19"/>
                    <a:pt x="49" y="18"/>
                  </a:cubicBezTo>
                  <a:cubicBezTo>
                    <a:pt x="48" y="16"/>
                    <a:pt x="47" y="15"/>
                    <a:pt x="45" y="15"/>
                  </a:cubicBezTo>
                  <a:cubicBezTo>
                    <a:pt x="44" y="16"/>
                    <a:pt x="42" y="14"/>
                    <a:pt x="42" y="14"/>
                  </a:cubicBezTo>
                  <a:cubicBezTo>
                    <a:pt x="41" y="13"/>
                    <a:pt x="42" y="12"/>
                    <a:pt x="43" y="11"/>
                  </a:cubicBezTo>
                  <a:cubicBezTo>
                    <a:pt x="43" y="10"/>
                    <a:pt x="43" y="8"/>
                    <a:pt x="42" y="7"/>
                  </a:cubicBezTo>
                  <a:cubicBezTo>
                    <a:pt x="41" y="6"/>
                    <a:pt x="39" y="5"/>
                    <a:pt x="38" y="6"/>
                  </a:cubicBezTo>
                  <a:cubicBezTo>
                    <a:pt x="37" y="7"/>
                    <a:pt x="36" y="8"/>
                    <a:pt x="35" y="7"/>
                  </a:cubicBezTo>
                  <a:cubicBezTo>
                    <a:pt x="34" y="7"/>
                    <a:pt x="33" y="5"/>
                    <a:pt x="33" y="4"/>
                  </a:cubicBezTo>
                  <a:cubicBezTo>
                    <a:pt x="33" y="3"/>
                    <a:pt x="32" y="1"/>
                    <a:pt x="30" y="1"/>
                  </a:cubicBezTo>
                  <a:cubicBezTo>
                    <a:pt x="29" y="0"/>
                    <a:pt x="27" y="1"/>
                    <a:pt x="27" y="2"/>
                  </a:cubicBezTo>
                  <a:cubicBezTo>
                    <a:pt x="26" y="4"/>
                    <a:pt x="24" y="5"/>
                    <a:pt x="23" y="5"/>
                  </a:cubicBezTo>
                  <a:cubicBezTo>
                    <a:pt x="23" y="5"/>
                    <a:pt x="22" y="4"/>
                    <a:pt x="21" y="3"/>
                  </a:cubicBezTo>
                  <a:cubicBezTo>
                    <a:pt x="21" y="1"/>
                    <a:pt x="19" y="1"/>
                    <a:pt x="18" y="1"/>
                  </a:cubicBezTo>
                  <a:cubicBezTo>
                    <a:pt x="16" y="2"/>
                    <a:pt x="15" y="3"/>
                    <a:pt x="15" y="5"/>
                  </a:cubicBezTo>
                  <a:cubicBezTo>
                    <a:pt x="16" y="6"/>
                    <a:pt x="14" y="8"/>
                    <a:pt x="13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5" y="9"/>
                    <a:pt x="5" y="11"/>
                    <a:pt x="6" y="12"/>
                  </a:cubicBezTo>
                  <a:cubicBezTo>
                    <a:pt x="7" y="13"/>
                    <a:pt x="7" y="15"/>
                    <a:pt x="7" y="16"/>
                  </a:cubicBezTo>
                  <a:cubicBezTo>
                    <a:pt x="6" y="17"/>
                    <a:pt x="5" y="17"/>
                    <a:pt x="4" y="17"/>
                  </a:cubicBezTo>
                  <a:cubicBezTo>
                    <a:pt x="2" y="17"/>
                    <a:pt x="1" y="18"/>
                    <a:pt x="1" y="20"/>
                  </a:cubicBezTo>
                  <a:cubicBezTo>
                    <a:pt x="0" y="21"/>
                    <a:pt x="1" y="23"/>
                    <a:pt x="2" y="23"/>
                  </a:cubicBezTo>
                  <a:cubicBezTo>
                    <a:pt x="3" y="24"/>
                    <a:pt x="4" y="26"/>
                    <a:pt x="5" y="27"/>
                  </a:cubicBezTo>
                  <a:cubicBezTo>
                    <a:pt x="5" y="27"/>
                    <a:pt x="4" y="28"/>
                    <a:pt x="2" y="29"/>
                  </a:cubicBezTo>
                  <a:cubicBezTo>
                    <a:pt x="1" y="29"/>
                    <a:pt x="1" y="31"/>
                    <a:pt x="1" y="32"/>
                  </a:cubicBezTo>
                  <a:cubicBezTo>
                    <a:pt x="2" y="34"/>
                    <a:pt x="3" y="35"/>
                    <a:pt x="4" y="35"/>
                  </a:cubicBezTo>
                  <a:cubicBezTo>
                    <a:pt x="6" y="34"/>
                    <a:pt x="8" y="36"/>
                    <a:pt x="8" y="36"/>
                  </a:cubicBezTo>
                  <a:cubicBezTo>
                    <a:pt x="8" y="37"/>
                    <a:pt x="8" y="38"/>
                    <a:pt x="7" y="39"/>
                  </a:cubicBezTo>
                  <a:cubicBezTo>
                    <a:pt x="6" y="40"/>
                    <a:pt x="7" y="42"/>
                    <a:pt x="8" y="43"/>
                  </a:cubicBezTo>
                  <a:cubicBezTo>
                    <a:pt x="9" y="45"/>
                    <a:pt x="11" y="45"/>
                    <a:pt x="12" y="44"/>
                  </a:cubicBezTo>
                  <a:cubicBezTo>
                    <a:pt x="13" y="43"/>
                    <a:pt x="15" y="43"/>
                    <a:pt x="16" y="43"/>
                  </a:cubicBezTo>
                  <a:cubicBezTo>
                    <a:pt x="17" y="44"/>
                    <a:pt x="17" y="45"/>
                    <a:pt x="17" y="46"/>
                  </a:cubicBezTo>
                  <a:cubicBezTo>
                    <a:pt x="16" y="48"/>
                    <a:pt x="18" y="49"/>
                    <a:pt x="19" y="49"/>
                  </a:cubicBezTo>
                  <a:cubicBezTo>
                    <a:pt x="21" y="50"/>
                    <a:pt x="23" y="49"/>
                    <a:pt x="23" y="48"/>
                  </a:cubicBezTo>
                  <a:cubicBezTo>
                    <a:pt x="23" y="46"/>
                    <a:pt x="26" y="45"/>
                    <a:pt x="26" y="45"/>
                  </a:cubicBezTo>
                  <a:cubicBezTo>
                    <a:pt x="27" y="45"/>
                    <a:pt x="28" y="46"/>
                    <a:pt x="28" y="48"/>
                  </a:cubicBezTo>
                  <a:cubicBezTo>
                    <a:pt x="29" y="49"/>
                    <a:pt x="30" y="49"/>
                    <a:pt x="32" y="49"/>
                  </a:cubicBezTo>
                  <a:cubicBezTo>
                    <a:pt x="34" y="48"/>
                    <a:pt x="35" y="47"/>
                    <a:pt x="35" y="46"/>
                  </a:cubicBezTo>
                  <a:cubicBezTo>
                    <a:pt x="34" y="44"/>
                    <a:pt x="36" y="42"/>
                    <a:pt x="36" y="42"/>
                  </a:cubicBezTo>
                  <a:cubicBezTo>
                    <a:pt x="37" y="42"/>
                    <a:pt x="38" y="42"/>
                    <a:pt x="39" y="43"/>
                  </a:cubicBezTo>
                  <a:cubicBezTo>
                    <a:pt x="40" y="44"/>
                    <a:pt x="42" y="43"/>
                    <a:pt x="43" y="42"/>
                  </a:cubicBezTo>
                  <a:cubicBezTo>
                    <a:pt x="44" y="41"/>
                    <a:pt x="45" y="39"/>
                    <a:pt x="44" y="38"/>
                  </a:cubicBezTo>
                  <a:close/>
                  <a:moveTo>
                    <a:pt x="15" y="36"/>
                  </a:moveTo>
                  <a:cubicBezTo>
                    <a:pt x="9" y="30"/>
                    <a:pt x="9" y="21"/>
                    <a:pt x="14" y="15"/>
                  </a:cubicBezTo>
                  <a:cubicBezTo>
                    <a:pt x="20" y="10"/>
                    <a:pt x="29" y="9"/>
                    <a:pt x="35" y="15"/>
                  </a:cubicBezTo>
                  <a:cubicBezTo>
                    <a:pt x="40" y="20"/>
                    <a:pt x="41" y="29"/>
                    <a:pt x="35" y="35"/>
                  </a:cubicBezTo>
                  <a:cubicBezTo>
                    <a:pt x="30" y="41"/>
                    <a:pt x="21" y="41"/>
                    <a:pt x="15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332"/>
            <p:cNvSpPr/>
            <p:nvPr/>
          </p:nvSpPr>
          <p:spPr bwMode="auto">
            <a:xfrm>
              <a:off x="3264200" y="3943495"/>
              <a:ext cx="88675" cy="87001"/>
            </a:xfrm>
            <a:custGeom>
              <a:avLst/>
              <a:gdLst>
                <a:gd name="T0" fmla="*/ 18 w 22"/>
                <a:gd name="T1" fmla="*/ 18 h 22"/>
                <a:gd name="T2" fmla="*/ 4 w 22"/>
                <a:gd name="T3" fmla="*/ 18 h 22"/>
                <a:gd name="T4" fmla="*/ 4 w 22"/>
                <a:gd name="T5" fmla="*/ 4 h 22"/>
                <a:gd name="T6" fmla="*/ 18 w 22"/>
                <a:gd name="T7" fmla="*/ 4 h 22"/>
                <a:gd name="T8" fmla="*/ 18 w 22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18" y="18"/>
                  </a:moveTo>
                  <a:cubicBezTo>
                    <a:pt x="14" y="22"/>
                    <a:pt x="8" y="22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8" y="0"/>
                    <a:pt x="14" y="0"/>
                    <a:pt x="18" y="4"/>
                  </a:cubicBezTo>
                  <a:cubicBezTo>
                    <a:pt x="22" y="8"/>
                    <a:pt x="22" y="14"/>
                    <a:pt x="18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333"/>
            <p:cNvSpPr>
              <a:spLocks noEditPoints="1"/>
            </p:cNvSpPr>
            <p:nvPr/>
          </p:nvSpPr>
          <p:spPr bwMode="auto">
            <a:xfrm>
              <a:off x="2817483" y="3879918"/>
              <a:ext cx="234234" cy="214157"/>
            </a:xfrm>
            <a:custGeom>
              <a:avLst/>
              <a:gdLst>
                <a:gd name="T0" fmla="*/ 59 w 59"/>
                <a:gd name="T1" fmla="*/ 41 h 54"/>
                <a:gd name="T2" fmla="*/ 42 w 59"/>
                <a:gd name="T3" fmla="*/ 38 h 54"/>
                <a:gd name="T4" fmla="*/ 56 w 59"/>
                <a:gd name="T5" fmla="*/ 17 h 54"/>
                <a:gd name="T6" fmla="*/ 59 w 59"/>
                <a:gd name="T7" fmla="*/ 3 h 54"/>
                <a:gd name="T8" fmla="*/ 3 w 59"/>
                <a:gd name="T9" fmla="*/ 0 h 54"/>
                <a:gd name="T10" fmla="*/ 0 w 59"/>
                <a:gd name="T11" fmla="*/ 13 h 54"/>
                <a:gd name="T12" fmla="*/ 14 w 59"/>
                <a:gd name="T13" fmla="*/ 17 h 54"/>
                <a:gd name="T14" fmla="*/ 3 w 59"/>
                <a:gd name="T15" fmla="*/ 38 h 54"/>
                <a:gd name="T16" fmla="*/ 0 w 59"/>
                <a:gd name="T17" fmla="*/ 51 h 54"/>
                <a:gd name="T18" fmla="*/ 56 w 59"/>
                <a:gd name="T19" fmla="*/ 54 h 54"/>
                <a:gd name="T20" fmla="*/ 49 w 59"/>
                <a:gd name="T21" fmla="*/ 3 h 54"/>
                <a:gd name="T22" fmla="*/ 52 w 59"/>
                <a:gd name="T23" fmla="*/ 10 h 54"/>
                <a:gd name="T24" fmla="*/ 47 w 59"/>
                <a:gd name="T25" fmla="*/ 13 h 54"/>
                <a:gd name="T26" fmla="*/ 44 w 59"/>
                <a:gd name="T27" fmla="*/ 6 h 54"/>
                <a:gd name="T28" fmla="*/ 49 w 59"/>
                <a:gd name="T29" fmla="*/ 3 h 54"/>
                <a:gd name="T30" fmla="*/ 39 w 59"/>
                <a:gd name="T31" fmla="*/ 6 h 54"/>
                <a:gd name="T32" fmla="*/ 36 w 59"/>
                <a:gd name="T33" fmla="*/ 13 h 54"/>
                <a:gd name="T34" fmla="*/ 32 w 59"/>
                <a:gd name="T35" fmla="*/ 10 h 54"/>
                <a:gd name="T36" fmla="*/ 34 w 59"/>
                <a:gd name="T37" fmla="*/ 3 h 54"/>
                <a:gd name="T38" fmla="*/ 23 w 59"/>
                <a:gd name="T39" fmla="*/ 3 h 54"/>
                <a:gd name="T40" fmla="*/ 26 w 59"/>
                <a:gd name="T41" fmla="*/ 10 h 54"/>
                <a:gd name="T42" fmla="*/ 22 w 59"/>
                <a:gd name="T43" fmla="*/ 13 h 54"/>
                <a:gd name="T44" fmla="*/ 19 w 59"/>
                <a:gd name="T45" fmla="*/ 6 h 54"/>
                <a:gd name="T46" fmla="*/ 23 w 59"/>
                <a:gd name="T47" fmla="*/ 3 h 54"/>
                <a:gd name="T48" fmla="*/ 6 w 59"/>
                <a:gd name="T49" fmla="*/ 10 h 54"/>
                <a:gd name="T50" fmla="*/ 9 w 59"/>
                <a:gd name="T51" fmla="*/ 3 h 54"/>
                <a:gd name="T52" fmla="*/ 13 w 59"/>
                <a:gd name="T53" fmla="*/ 6 h 54"/>
                <a:gd name="T54" fmla="*/ 10 w 59"/>
                <a:gd name="T55" fmla="*/ 13 h 54"/>
                <a:gd name="T56" fmla="*/ 18 w 59"/>
                <a:gd name="T57" fmla="*/ 17 h 54"/>
                <a:gd name="T58" fmla="*/ 39 w 59"/>
                <a:gd name="T59" fmla="*/ 38 h 54"/>
                <a:gd name="T60" fmla="*/ 18 w 59"/>
                <a:gd name="T61" fmla="*/ 17 h 54"/>
                <a:gd name="T62" fmla="*/ 6 w 59"/>
                <a:gd name="T63" fmla="*/ 48 h 54"/>
                <a:gd name="T64" fmla="*/ 9 w 59"/>
                <a:gd name="T65" fmla="*/ 41 h 54"/>
                <a:gd name="T66" fmla="*/ 13 w 59"/>
                <a:gd name="T67" fmla="*/ 44 h 54"/>
                <a:gd name="T68" fmla="*/ 10 w 59"/>
                <a:gd name="T69" fmla="*/ 51 h 54"/>
                <a:gd name="T70" fmla="*/ 22 w 59"/>
                <a:gd name="T71" fmla="*/ 51 h 54"/>
                <a:gd name="T72" fmla="*/ 19 w 59"/>
                <a:gd name="T73" fmla="*/ 44 h 54"/>
                <a:gd name="T74" fmla="*/ 23 w 59"/>
                <a:gd name="T75" fmla="*/ 41 h 54"/>
                <a:gd name="T76" fmla="*/ 26 w 59"/>
                <a:gd name="T77" fmla="*/ 48 h 54"/>
                <a:gd name="T78" fmla="*/ 22 w 59"/>
                <a:gd name="T79" fmla="*/ 51 h 54"/>
                <a:gd name="T80" fmla="*/ 32 w 59"/>
                <a:gd name="T81" fmla="*/ 48 h 54"/>
                <a:gd name="T82" fmla="*/ 34 w 59"/>
                <a:gd name="T83" fmla="*/ 41 h 54"/>
                <a:gd name="T84" fmla="*/ 39 w 59"/>
                <a:gd name="T85" fmla="*/ 44 h 54"/>
                <a:gd name="T86" fmla="*/ 36 w 59"/>
                <a:gd name="T87" fmla="*/ 51 h 54"/>
                <a:gd name="T88" fmla="*/ 47 w 59"/>
                <a:gd name="T89" fmla="*/ 51 h 54"/>
                <a:gd name="T90" fmla="*/ 44 w 59"/>
                <a:gd name="T91" fmla="*/ 44 h 54"/>
                <a:gd name="T92" fmla="*/ 49 w 59"/>
                <a:gd name="T93" fmla="*/ 41 h 54"/>
                <a:gd name="T94" fmla="*/ 52 w 59"/>
                <a:gd name="T95" fmla="*/ 48 h 54"/>
                <a:gd name="T96" fmla="*/ 47 w 59"/>
                <a:gd name="T97" fmla="*/ 5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9" h="54">
                  <a:moveTo>
                    <a:pt x="59" y="51"/>
                  </a:moveTo>
                  <a:cubicBezTo>
                    <a:pt x="59" y="41"/>
                    <a:pt x="59" y="41"/>
                    <a:pt x="59" y="41"/>
                  </a:cubicBezTo>
                  <a:cubicBezTo>
                    <a:pt x="59" y="39"/>
                    <a:pt x="57" y="38"/>
                    <a:pt x="56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1"/>
                    <a:pt x="57" y="0"/>
                    <a:pt x="5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5"/>
                    <a:pt x="2" y="17"/>
                    <a:pt x="3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" y="38"/>
                    <a:pt x="0" y="39"/>
                    <a:pt x="0" y="4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3"/>
                    <a:pt x="2" y="54"/>
                    <a:pt x="3" y="54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57" y="54"/>
                    <a:pt x="59" y="53"/>
                    <a:pt x="59" y="51"/>
                  </a:cubicBezTo>
                  <a:close/>
                  <a:moveTo>
                    <a:pt x="49" y="3"/>
                  </a:moveTo>
                  <a:cubicBezTo>
                    <a:pt x="50" y="3"/>
                    <a:pt x="52" y="4"/>
                    <a:pt x="52" y="6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2" y="12"/>
                    <a:pt x="50" y="13"/>
                    <a:pt x="49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6" y="13"/>
                    <a:pt x="44" y="12"/>
                    <a:pt x="44" y="10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4"/>
                    <a:pt x="46" y="3"/>
                    <a:pt x="47" y="3"/>
                  </a:cubicBezTo>
                  <a:lnTo>
                    <a:pt x="49" y="3"/>
                  </a:lnTo>
                  <a:close/>
                  <a:moveTo>
                    <a:pt x="36" y="3"/>
                  </a:moveTo>
                  <a:cubicBezTo>
                    <a:pt x="38" y="3"/>
                    <a:pt x="39" y="4"/>
                    <a:pt x="39" y="6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2"/>
                    <a:pt x="38" y="13"/>
                    <a:pt x="36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3"/>
                    <a:pt x="32" y="12"/>
                    <a:pt x="32" y="10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4"/>
                    <a:pt x="33" y="3"/>
                    <a:pt x="34" y="3"/>
                  </a:cubicBezTo>
                  <a:lnTo>
                    <a:pt x="36" y="3"/>
                  </a:lnTo>
                  <a:close/>
                  <a:moveTo>
                    <a:pt x="23" y="3"/>
                  </a:moveTo>
                  <a:cubicBezTo>
                    <a:pt x="25" y="3"/>
                    <a:pt x="26" y="4"/>
                    <a:pt x="26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2"/>
                    <a:pt x="25" y="13"/>
                    <a:pt x="23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0" y="13"/>
                    <a:pt x="19" y="12"/>
                    <a:pt x="19" y="10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4"/>
                    <a:pt x="20" y="3"/>
                    <a:pt x="22" y="3"/>
                  </a:cubicBezTo>
                  <a:lnTo>
                    <a:pt x="23" y="3"/>
                  </a:lnTo>
                  <a:close/>
                  <a:moveTo>
                    <a:pt x="9" y="13"/>
                  </a:moveTo>
                  <a:cubicBezTo>
                    <a:pt x="7" y="13"/>
                    <a:pt x="6" y="12"/>
                    <a:pt x="6" y="10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7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2" y="3"/>
                    <a:pt x="13" y="4"/>
                    <a:pt x="13" y="6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2"/>
                    <a:pt x="12" y="13"/>
                    <a:pt x="10" y="13"/>
                  </a:cubicBezTo>
                  <a:lnTo>
                    <a:pt x="9" y="13"/>
                  </a:lnTo>
                  <a:close/>
                  <a:moveTo>
                    <a:pt x="18" y="17"/>
                  </a:moveTo>
                  <a:cubicBezTo>
                    <a:pt x="39" y="17"/>
                    <a:pt x="39" y="17"/>
                    <a:pt x="39" y="17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18" y="38"/>
                    <a:pt x="18" y="38"/>
                    <a:pt x="18" y="38"/>
                  </a:cubicBezTo>
                  <a:lnTo>
                    <a:pt x="18" y="17"/>
                  </a:lnTo>
                  <a:close/>
                  <a:moveTo>
                    <a:pt x="9" y="51"/>
                  </a:moveTo>
                  <a:cubicBezTo>
                    <a:pt x="7" y="51"/>
                    <a:pt x="6" y="50"/>
                    <a:pt x="6" y="48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2"/>
                    <a:pt x="7" y="41"/>
                    <a:pt x="9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2" y="41"/>
                    <a:pt x="13" y="42"/>
                    <a:pt x="13" y="44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50"/>
                    <a:pt x="12" y="51"/>
                    <a:pt x="10" y="51"/>
                  </a:cubicBezTo>
                  <a:lnTo>
                    <a:pt x="9" y="51"/>
                  </a:lnTo>
                  <a:close/>
                  <a:moveTo>
                    <a:pt x="22" y="51"/>
                  </a:moveTo>
                  <a:cubicBezTo>
                    <a:pt x="20" y="51"/>
                    <a:pt x="19" y="50"/>
                    <a:pt x="19" y="48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2"/>
                    <a:pt x="20" y="41"/>
                    <a:pt x="22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5" y="41"/>
                    <a:pt x="26" y="42"/>
                    <a:pt x="26" y="44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50"/>
                    <a:pt x="25" y="51"/>
                    <a:pt x="23" y="51"/>
                  </a:cubicBezTo>
                  <a:lnTo>
                    <a:pt x="22" y="51"/>
                  </a:lnTo>
                  <a:close/>
                  <a:moveTo>
                    <a:pt x="34" y="51"/>
                  </a:moveTo>
                  <a:cubicBezTo>
                    <a:pt x="33" y="51"/>
                    <a:pt x="32" y="50"/>
                    <a:pt x="32" y="48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2"/>
                    <a:pt x="33" y="41"/>
                    <a:pt x="34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8" y="41"/>
                    <a:pt x="39" y="42"/>
                    <a:pt x="39" y="44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9" y="50"/>
                    <a:pt x="38" y="51"/>
                    <a:pt x="36" y="51"/>
                  </a:cubicBezTo>
                  <a:lnTo>
                    <a:pt x="34" y="51"/>
                  </a:lnTo>
                  <a:close/>
                  <a:moveTo>
                    <a:pt x="47" y="51"/>
                  </a:moveTo>
                  <a:cubicBezTo>
                    <a:pt x="46" y="51"/>
                    <a:pt x="44" y="50"/>
                    <a:pt x="44" y="4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42"/>
                    <a:pt x="46" y="41"/>
                    <a:pt x="47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0" y="41"/>
                    <a:pt x="52" y="42"/>
                    <a:pt x="52" y="44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2" y="50"/>
                    <a:pt x="50" y="51"/>
                    <a:pt x="49" y="51"/>
                  </a:cubicBezTo>
                  <a:lnTo>
                    <a:pt x="47" y="5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Freeform 334"/>
            <p:cNvSpPr/>
            <p:nvPr/>
          </p:nvSpPr>
          <p:spPr bwMode="auto">
            <a:xfrm>
              <a:off x="4214520" y="3879918"/>
              <a:ext cx="48520" cy="130502"/>
            </a:xfrm>
            <a:custGeom>
              <a:avLst/>
              <a:gdLst>
                <a:gd name="T0" fmla="*/ 9 w 12"/>
                <a:gd name="T1" fmla="*/ 22 h 33"/>
                <a:gd name="T2" fmla="*/ 9 w 12"/>
                <a:gd name="T3" fmla="*/ 22 h 33"/>
                <a:gd name="T4" fmla="*/ 9 w 12"/>
                <a:gd name="T5" fmla="*/ 15 h 33"/>
                <a:gd name="T6" fmla="*/ 9 w 12"/>
                <a:gd name="T7" fmla="*/ 14 h 33"/>
                <a:gd name="T8" fmla="*/ 9 w 12"/>
                <a:gd name="T9" fmla="*/ 0 h 33"/>
                <a:gd name="T10" fmla="*/ 8 w 12"/>
                <a:gd name="T11" fmla="*/ 0 h 33"/>
                <a:gd name="T12" fmla="*/ 4 w 12"/>
                <a:gd name="T13" fmla="*/ 0 h 33"/>
                <a:gd name="T14" fmla="*/ 3 w 12"/>
                <a:gd name="T15" fmla="*/ 0 h 33"/>
                <a:gd name="T16" fmla="*/ 3 w 12"/>
                <a:gd name="T17" fmla="*/ 14 h 33"/>
                <a:gd name="T18" fmla="*/ 3 w 12"/>
                <a:gd name="T19" fmla="*/ 15 h 33"/>
                <a:gd name="T20" fmla="*/ 3 w 12"/>
                <a:gd name="T21" fmla="*/ 22 h 33"/>
                <a:gd name="T22" fmla="*/ 3 w 12"/>
                <a:gd name="T23" fmla="*/ 22 h 33"/>
                <a:gd name="T24" fmla="*/ 0 w 12"/>
                <a:gd name="T25" fmla="*/ 27 h 33"/>
                <a:gd name="T26" fmla="*/ 6 w 12"/>
                <a:gd name="T27" fmla="*/ 33 h 33"/>
                <a:gd name="T28" fmla="*/ 12 w 12"/>
                <a:gd name="T29" fmla="*/ 27 h 33"/>
                <a:gd name="T30" fmla="*/ 9 w 12"/>
                <a:gd name="T31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33">
                  <a:moveTo>
                    <a:pt x="9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1" y="23"/>
                    <a:pt x="0" y="25"/>
                    <a:pt x="0" y="27"/>
                  </a:cubicBezTo>
                  <a:cubicBezTo>
                    <a:pt x="0" y="30"/>
                    <a:pt x="3" y="33"/>
                    <a:pt x="6" y="33"/>
                  </a:cubicBezTo>
                  <a:cubicBezTo>
                    <a:pt x="9" y="33"/>
                    <a:pt x="12" y="30"/>
                    <a:pt x="12" y="27"/>
                  </a:cubicBezTo>
                  <a:cubicBezTo>
                    <a:pt x="12" y="25"/>
                    <a:pt x="10" y="23"/>
                    <a:pt x="9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Freeform 335"/>
            <p:cNvSpPr/>
            <p:nvPr/>
          </p:nvSpPr>
          <p:spPr bwMode="auto">
            <a:xfrm>
              <a:off x="4176040" y="3995362"/>
              <a:ext cx="125483" cy="58559"/>
            </a:xfrm>
            <a:custGeom>
              <a:avLst/>
              <a:gdLst>
                <a:gd name="T0" fmla="*/ 16 w 32"/>
                <a:gd name="T1" fmla="*/ 9 h 15"/>
                <a:gd name="T2" fmla="*/ 6 w 32"/>
                <a:gd name="T3" fmla="*/ 0 h 15"/>
                <a:gd name="T4" fmla="*/ 0 w 32"/>
                <a:gd name="T5" fmla="*/ 0 h 15"/>
                <a:gd name="T6" fmla="*/ 16 w 32"/>
                <a:gd name="T7" fmla="*/ 15 h 15"/>
                <a:gd name="T8" fmla="*/ 32 w 32"/>
                <a:gd name="T9" fmla="*/ 0 h 15"/>
                <a:gd name="T10" fmla="*/ 25 w 32"/>
                <a:gd name="T11" fmla="*/ 0 h 15"/>
                <a:gd name="T12" fmla="*/ 16 w 32"/>
                <a:gd name="T13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15">
                  <a:moveTo>
                    <a:pt x="16" y="9"/>
                  </a:moveTo>
                  <a:cubicBezTo>
                    <a:pt x="11" y="9"/>
                    <a:pt x="7" y="5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7" y="15"/>
                    <a:pt x="16" y="15"/>
                  </a:cubicBezTo>
                  <a:cubicBezTo>
                    <a:pt x="24" y="15"/>
                    <a:pt x="31" y="8"/>
                    <a:pt x="32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5"/>
                    <a:pt x="21" y="9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Freeform 336"/>
            <p:cNvSpPr/>
            <p:nvPr/>
          </p:nvSpPr>
          <p:spPr bwMode="auto">
            <a:xfrm>
              <a:off x="4132539" y="3995362"/>
              <a:ext cx="212484" cy="102060"/>
            </a:xfrm>
            <a:custGeom>
              <a:avLst/>
              <a:gdLst>
                <a:gd name="T0" fmla="*/ 27 w 54"/>
                <a:gd name="T1" fmla="*/ 19 h 26"/>
                <a:gd name="T2" fmla="*/ 6 w 54"/>
                <a:gd name="T3" fmla="*/ 0 h 26"/>
                <a:gd name="T4" fmla="*/ 0 w 54"/>
                <a:gd name="T5" fmla="*/ 0 h 26"/>
                <a:gd name="T6" fmla="*/ 27 w 54"/>
                <a:gd name="T7" fmla="*/ 26 h 26"/>
                <a:gd name="T8" fmla="*/ 54 w 54"/>
                <a:gd name="T9" fmla="*/ 0 h 26"/>
                <a:gd name="T10" fmla="*/ 47 w 54"/>
                <a:gd name="T11" fmla="*/ 0 h 26"/>
                <a:gd name="T12" fmla="*/ 27 w 54"/>
                <a:gd name="T13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26">
                  <a:moveTo>
                    <a:pt x="27" y="19"/>
                  </a:moveTo>
                  <a:cubicBezTo>
                    <a:pt x="16" y="19"/>
                    <a:pt x="7" y="1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12" y="26"/>
                    <a:pt x="27" y="26"/>
                  </a:cubicBezTo>
                  <a:cubicBezTo>
                    <a:pt x="41" y="26"/>
                    <a:pt x="53" y="14"/>
                    <a:pt x="54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10"/>
                    <a:pt x="38" y="19"/>
                    <a:pt x="27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Freeform 337"/>
            <p:cNvSpPr>
              <a:spLocks noEditPoints="1"/>
            </p:cNvSpPr>
            <p:nvPr/>
          </p:nvSpPr>
          <p:spPr bwMode="auto">
            <a:xfrm>
              <a:off x="2794060" y="5563056"/>
              <a:ext cx="240926" cy="237580"/>
            </a:xfrm>
            <a:custGeom>
              <a:avLst/>
              <a:gdLst>
                <a:gd name="T0" fmla="*/ 30 w 61"/>
                <a:gd name="T1" fmla="*/ 0 h 60"/>
                <a:gd name="T2" fmla="*/ 0 w 61"/>
                <a:gd name="T3" fmla="*/ 30 h 60"/>
                <a:gd name="T4" fmla="*/ 30 w 61"/>
                <a:gd name="T5" fmla="*/ 60 h 60"/>
                <a:gd name="T6" fmla="*/ 61 w 61"/>
                <a:gd name="T7" fmla="*/ 30 h 60"/>
                <a:gd name="T8" fmla="*/ 30 w 61"/>
                <a:gd name="T9" fmla="*/ 0 h 60"/>
                <a:gd name="T10" fmla="*/ 30 w 61"/>
                <a:gd name="T11" fmla="*/ 43 h 60"/>
                <a:gd name="T12" fmla="*/ 17 w 61"/>
                <a:gd name="T13" fmla="*/ 30 h 60"/>
                <a:gd name="T14" fmla="*/ 30 w 61"/>
                <a:gd name="T15" fmla="*/ 17 h 60"/>
                <a:gd name="T16" fmla="*/ 44 w 61"/>
                <a:gd name="T17" fmla="*/ 30 h 60"/>
                <a:gd name="T18" fmla="*/ 30 w 61"/>
                <a:gd name="T19" fmla="*/ 4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60">
                  <a:moveTo>
                    <a:pt x="30" y="0"/>
                  </a:moveTo>
                  <a:cubicBezTo>
                    <a:pt x="14" y="0"/>
                    <a:pt x="0" y="13"/>
                    <a:pt x="0" y="30"/>
                  </a:cubicBezTo>
                  <a:cubicBezTo>
                    <a:pt x="0" y="47"/>
                    <a:pt x="14" y="60"/>
                    <a:pt x="30" y="60"/>
                  </a:cubicBezTo>
                  <a:cubicBezTo>
                    <a:pt x="47" y="60"/>
                    <a:pt x="61" y="47"/>
                    <a:pt x="61" y="30"/>
                  </a:cubicBezTo>
                  <a:cubicBezTo>
                    <a:pt x="61" y="13"/>
                    <a:pt x="47" y="0"/>
                    <a:pt x="30" y="0"/>
                  </a:cubicBezTo>
                  <a:close/>
                  <a:moveTo>
                    <a:pt x="30" y="43"/>
                  </a:moveTo>
                  <a:cubicBezTo>
                    <a:pt x="23" y="43"/>
                    <a:pt x="17" y="37"/>
                    <a:pt x="17" y="30"/>
                  </a:cubicBezTo>
                  <a:cubicBezTo>
                    <a:pt x="17" y="23"/>
                    <a:pt x="23" y="17"/>
                    <a:pt x="30" y="17"/>
                  </a:cubicBezTo>
                  <a:cubicBezTo>
                    <a:pt x="38" y="17"/>
                    <a:pt x="44" y="23"/>
                    <a:pt x="44" y="30"/>
                  </a:cubicBezTo>
                  <a:cubicBezTo>
                    <a:pt x="44" y="37"/>
                    <a:pt x="38" y="43"/>
                    <a:pt x="30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Freeform 338"/>
            <p:cNvSpPr>
              <a:spLocks noEditPoints="1"/>
            </p:cNvSpPr>
            <p:nvPr/>
          </p:nvSpPr>
          <p:spPr bwMode="auto">
            <a:xfrm>
              <a:off x="2866002" y="5633326"/>
              <a:ext cx="98713" cy="95367"/>
            </a:xfrm>
            <a:custGeom>
              <a:avLst/>
              <a:gdLst>
                <a:gd name="T0" fmla="*/ 12 w 25"/>
                <a:gd name="T1" fmla="*/ 0 h 24"/>
                <a:gd name="T2" fmla="*/ 0 w 25"/>
                <a:gd name="T3" fmla="*/ 12 h 24"/>
                <a:gd name="T4" fmla="*/ 12 w 25"/>
                <a:gd name="T5" fmla="*/ 24 h 24"/>
                <a:gd name="T6" fmla="*/ 25 w 25"/>
                <a:gd name="T7" fmla="*/ 12 h 24"/>
                <a:gd name="T8" fmla="*/ 12 w 25"/>
                <a:gd name="T9" fmla="*/ 0 h 24"/>
                <a:gd name="T10" fmla="*/ 12 w 25"/>
                <a:gd name="T11" fmla="*/ 19 h 24"/>
                <a:gd name="T12" fmla="*/ 5 w 25"/>
                <a:gd name="T13" fmla="*/ 12 h 24"/>
                <a:gd name="T14" fmla="*/ 12 w 25"/>
                <a:gd name="T15" fmla="*/ 5 h 24"/>
                <a:gd name="T16" fmla="*/ 20 w 25"/>
                <a:gd name="T17" fmla="*/ 12 h 24"/>
                <a:gd name="T18" fmla="*/ 20 w 25"/>
                <a:gd name="T19" fmla="*/ 12 h 24"/>
                <a:gd name="T20" fmla="*/ 12 w 25"/>
                <a:gd name="T21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4">
                  <a:moveTo>
                    <a:pt x="12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4"/>
                    <a:pt x="12" y="24"/>
                  </a:cubicBezTo>
                  <a:cubicBezTo>
                    <a:pt x="19" y="24"/>
                    <a:pt x="25" y="19"/>
                    <a:pt x="25" y="12"/>
                  </a:cubicBezTo>
                  <a:cubicBezTo>
                    <a:pt x="25" y="5"/>
                    <a:pt x="19" y="0"/>
                    <a:pt x="12" y="0"/>
                  </a:cubicBezTo>
                  <a:close/>
                  <a:moveTo>
                    <a:pt x="12" y="19"/>
                  </a:moveTo>
                  <a:cubicBezTo>
                    <a:pt x="8" y="19"/>
                    <a:pt x="5" y="16"/>
                    <a:pt x="5" y="12"/>
                  </a:cubicBezTo>
                  <a:cubicBezTo>
                    <a:pt x="5" y="8"/>
                    <a:pt x="8" y="5"/>
                    <a:pt x="12" y="5"/>
                  </a:cubicBezTo>
                  <a:cubicBezTo>
                    <a:pt x="16" y="5"/>
                    <a:pt x="20" y="8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6"/>
                    <a:pt x="16" y="19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Freeform 339"/>
            <p:cNvSpPr>
              <a:spLocks noEditPoints="1"/>
            </p:cNvSpPr>
            <p:nvPr/>
          </p:nvSpPr>
          <p:spPr bwMode="auto">
            <a:xfrm>
              <a:off x="2354034" y="5554691"/>
              <a:ext cx="254311" cy="249292"/>
            </a:xfrm>
            <a:custGeom>
              <a:avLst/>
              <a:gdLst>
                <a:gd name="T0" fmla="*/ 60 w 64"/>
                <a:gd name="T1" fmla="*/ 0 h 63"/>
                <a:gd name="T2" fmla="*/ 60 w 64"/>
                <a:gd name="T3" fmla="*/ 1 h 63"/>
                <a:gd name="T4" fmla="*/ 60 w 64"/>
                <a:gd name="T5" fmla="*/ 22 h 63"/>
                <a:gd name="T6" fmla="*/ 59 w 64"/>
                <a:gd name="T7" fmla="*/ 23 h 63"/>
                <a:gd name="T8" fmla="*/ 57 w 64"/>
                <a:gd name="T9" fmla="*/ 24 h 63"/>
                <a:gd name="T10" fmla="*/ 52 w 64"/>
                <a:gd name="T11" fmla="*/ 25 h 63"/>
                <a:gd name="T12" fmla="*/ 11 w 64"/>
                <a:gd name="T13" fmla="*/ 25 h 63"/>
                <a:gd name="T14" fmla="*/ 5 w 64"/>
                <a:gd name="T15" fmla="*/ 23 h 63"/>
                <a:gd name="T16" fmla="*/ 4 w 64"/>
                <a:gd name="T17" fmla="*/ 22 h 63"/>
                <a:gd name="T18" fmla="*/ 4 w 64"/>
                <a:gd name="T19" fmla="*/ 1 h 63"/>
                <a:gd name="T20" fmla="*/ 4 w 64"/>
                <a:gd name="T21" fmla="*/ 0 h 63"/>
                <a:gd name="T22" fmla="*/ 0 w 64"/>
                <a:gd name="T23" fmla="*/ 3 h 63"/>
                <a:gd name="T24" fmla="*/ 0 w 64"/>
                <a:gd name="T25" fmla="*/ 60 h 63"/>
                <a:gd name="T26" fmla="*/ 6 w 64"/>
                <a:gd name="T27" fmla="*/ 63 h 63"/>
                <a:gd name="T28" fmla="*/ 58 w 64"/>
                <a:gd name="T29" fmla="*/ 63 h 63"/>
                <a:gd name="T30" fmla="*/ 64 w 64"/>
                <a:gd name="T31" fmla="*/ 60 h 63"/>
                <a:gd name="T32" fmla="*/ 64 w 64"/>
                <a:gd name="T33" fmla="*/ 3 h 63"/>
                <a:gd name="T34" fmla="*/ 60 w 64"/>
                <a:gd name="T35" fmla="*/ 0 h 63"/>
                <a:gd name="T36" fmla="*/ 58 w 64"/>
                <a:gd name="T37" fmla="*/ 55 h 63"/>
                <a:gd name="T38" fmla="*/ 58 w 64"/>
                <a:gd name="T39" fmla="*/ 55 h 63"/>
                <a:gd name="T40" fmla="*/ 56 w 64"/>
                <a:gd name="T41" fmla="*/ 57 h 63"/>
                <a:gd name="T42" fmla="*/ 52 w 64"/>
                <a:gd name="T43" fmla="*/ 59 h 63"/>
                <a:gd name="T44" fmla="*/ 41 w 64"/>
                <a:gd name="T45" fmla="*/ 60 h 63"/>
                <a:gd name="T46" fmla="*/ 22 w 64"/>
                <a:gd name="T47" fmla="*/ 60 h 63"/>
                <a:gd name="T48" fmla="*/ 7 w 64"/>
                <a:gd name="T49" fmla="*/ 57 h 63"/>
                <a:gd name="T50" fmla="*/ 6 w 64"/>
                <a:gd name="T51" fmla="*/ 55 h 63"/>
                <a:gd name="T52" fmla="*/ 6 w 64"/>
                <a:gd name="T53" fmla="*/ 41 h 63"/>
                <a:gd name="T54" fmla="*/ 7 w 64"/>
                <a:gd name="T55" fmla="*/ 38 h 63"/>
                <a:gd name="T56" fmla="*/ 11 w 64"/>
                <a:gd name="T57" fmla="*/ 37 h 63"/>
                <a:gd name="T58" fmla="*/ 22 w 64"/>
                <a:gd name="T59" fmla="*/ 35 h 63"/>
                <a:gd name="T60" fmla="*/ 41 w 64"/>
                <a:gd name="T61" fmla="*/ 35 h 63"/>
                <a:gd name="T62" fmla="*/ 56 w 64"/>
                <a:gd name="T63" fmla="*/ 38 h 63"/>
                <a:gd name="T64" fmla="*/ 58 w 64"/>
                <a:gd name="T65" fmla="*/ 41 h 63"/>
                <a:gd name="T66" fmla="*/ 58 w 64"/>
                <a:gd name="T67" fmla="*/ 5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4" h="63">
                  <a:moveTo>
                    <a:pt x="60" y="0"/>
                  </a:moveTo>
                  <a:cubicBezTo>
                    <a:pt x="60" y="1"/>
                    <a:pt x="60" y="1"/>
                    <a:pt x="60" y="1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0" y="23"/>
                    <a:pt x="59" y="23"/>
                    <a:pt x="59" y="23"/>
                  </a:cubicBezTo>
                  <a:cubicBezTo>
                    <a:pt x="58" y="24"/>
                    <a:pt x="57" y="24"/>
                    <a:pt x="57" y="24"/>
                  </a:cubicBezTo>
                  <a:cubicBezTo>
                    <a:pt x="56" y="24"/>
                    <a:pt x="54" y="25"/>
                    <a:pt x="52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9" y="25"/>
                    <a:pt x="6" y="24"/>
                    <a:pt x="5" y="23"/>
                  </a:cubicBezTo>
                  <a:cubicBezTo>
                    <a:pt x="4" y="23"/>
                    <a:pt x="4" y="23"/>
                    <a:pt x="4" y="2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2" y="63"/>
                    <a:pt x="6" y="63"/>
                  </a:cubicBezTo>
                  <a:cubicBezTo>
                    <a:pt x="58" y="63"/>
                    <a:pt x="58" y="63"/>
                    <a:pt x="58" y="63"/>
                  </a:cubicBezTo>
                  <a:cubicBezTo>
                    <a:pt x="61" y="63"/>
                    <a:pt x="64" y="62"/>
                    <a:pt x="64" y="60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2"/>
                    <a:pt x="62" y="1"/>
                    <a:pt x="60" y="0"/>
                  </a:cubicBezTo>
                  <a:close/>
                  <a:moveTo>
                    <a:pt x="58" y="55"/>
                  </a:moveTo>
                  <a:cubicBezTo>
                    <a:pt x="58" y="55"/>
                    <a:pt x="58" y="55"/>
                    <a:pt x="58" y="55"/>
                  </a:cubicBezTo>
                  <a:cubicBezTo>
                    <a:pt x="58" y="56"/>
                    <a:pt x="57" y="57"/>
                    <a:pt x="56" y="57"/>
                  </a:cubicBezTo>
                  <a:cubicBezTo>
                    <a:pt x="55" y="58"/>
                    <a:pt x="54" y="59"/>
                    <a:pt x="52" y="59"/>
                  </a:cubicBezTo>
                  <a:cubicBezTo>
                    <a:pt x="50" y="60"/>
                    <a:pt x="46" y="60"/>
                    <a:pt x="41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16" y="60"/>
                    <a:pt x="10" y="59"/>
                    <a:pt x="7" y="57"/>
                  </a:cubicBezTo>
                  <a:cubicBezTo>
                    <a:pt x="6" y="57"/>
                    <a:pt x="6" y="56"/>
                    <a:pt x="6" y="55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0"/>
                    <a:pt x="6" y="39"/>
                    <a:pt x="7" y="38"/>
                  </a:cubicBezTo>
                  <a:cubicBezTo>
                    <a:pt x="8" y="38"/>
                    <a:pt x="10" y="37"/>
                    <a:pt x="11" y="37"/>
                  </a:cubicBezTo>
                  <a:cubicBezTo>
                    <a:pt x="14" y="36"/>
                    <a:pt x="18" y="35"/>
                    <a:pt x="22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8" y="35"/>
                    <a:pt x="53" y="36"/>
                    <a:pt x="56" y="38"/>
                  </a:cubicBezTo>
                  <a:cubicBezTo>
                    <a:pt x="57" y="39"/>
                    <a:pt x="58" y="40"/>
                    <a:pt x="58" y="41"/>
                  </a:cubicBezTo>
                  <a:lnTo>
                    <a:pt x="58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Freeform 340"/>
            <p:cNvSpPr/>
            <p:nvPr/>
          </p:nvSpPr>
          <p:spPr bwMode="auto">
            <a:xfrm>
              <a:off x="2385823" y="5705269"/>
              <a:ext cx="185715" cy="75290"/>
            </a:xfrm>
            <a:custGeom>
              <a:avLst/>
              <a:gdLst>
                <a:gd name="T0" fmla="*/ 47 w 47"/>
                <a:gd name="T1" fmla="*/ 2 h 19"/>
                <a:gd name="T2" fmla="*/ 44 w 47"/>
                <a:gd name="T3" fmla="*/ 1 h 19"/>
                <a:gd name="T4" fmla="*/ 33 w 47"/>
                <a:gd name="T5" fmla="*/ 0 h 19"/>
                <a:gd name="T6" fmla="*/ 14 w 47"/>
                <a:gd name="T7" fmla="*/ 0 h 19"/>
                <a:gd name="T8" fmla="*/ 1 w 47"/>
                <a:gd name="T9" fmla="*/ 2 h 19"/>
                <a:gd name="T10" fmla="*/ 0 w 47"/>
                <a:gd name="T11" fmla="*/ 3 h 19"/>
                <a:gd name="T12" fmla="*/ 0 w 47"/>
                <a:gd name="T13" fmla="*/ 17 h 19"/>
                <a:gd name="T14" fmla="*/ 0 w 47"/>
                <a:gd name="T15" fmla="*/ 17 h 19"/>
                <a:gd name="T16" fmla="*/ 1 w 47"/>
                <a:gd name="T17" fmla="*/ 17 h 19"/>
                <a:gd name="T18" fmla="*/ 4 w 47"/>
                <a:gd name="T19" fmla="*/ 18 h 19"/>
                <a:gd name="T20" fmla="*/ 14 w 47"/>
                <a:gd name="T21" fmla="*/ 19 h 19"/>
                <a:gd name="T22" fmla="*/ 33 w 47"/>
                <a:gd name="T23" fmla="*/ 19 h 19"/>
                <a:gd name="T24" fmla="*/ 46 w 47"/>
                <a:gd name="T25" fmla="*/ 17 h 19"/>
                <a:gd name="T26" fmla="*/ 47 w 47"/>
                <a:gd name="T27" fmla="*/ 17 h 19"/>
                <a:gd name="T28" fmla="*/ 47 w 47"/>
                <a:gd name="T29" fmla="*/ 3 h 19"/>
                <a:gd name="T30" fmla="*/ 47 w 47"/>
                <a:gd name="T31" fmla="*/ 3 h 19"/>
                <a:gd name="T32" fmla="*/ 47 w 47"/>
                <a:gd name="T33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" h="19">
                  <a:moveTo>
                    <a:pt x="47" y="2"/>
                  </a:moveTo>
                  <a:cubicBezTo>
                    <a:pt x="46" y="2"/>
                    <a:pt x="45" y="2"/>
                    <a:pt x="44" y="1"/>
                  </a:cubicBezTo>
                  <a:cubicBezTo>
                    <a:pt x="41" y="1"/>
                    <a:pt x="37" y="0"/>
                    <a:pt x="3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8" y="0"/>
                    <a:pt x="3" y="1"/>
                    <a:pt x="1" y="2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2" y="18"/>
                    <a:pt x="4" y="18"/>
                  </a:cubicBezTo>
                  <a:cubicBezTo>
                    <a:pt x="6" y="19"/>
                    <a:pt x="10" y="19"/>
                    <a:pt x="14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9" y="19"/>
                    <a:pt x="44" y="18"/>
                    <a:pt x="46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7" y="3"/>
                    <a:pt x="47" y="3"/>
                    <a:pt x="47" y="3"/>
                  </a:cubicBezTo>
                  <a:lnTo>
                    <a:pt x="47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" name="Freeform 341"/>
            <p:cNvSpPr>
              <a:spLocks noEditPoints="1"/>
            </p:cNvSpPr>
            <p:nvPr/>
          </p:nvSpPr>
          <p:spPr bwMode="auto">
            <a:xfrm>
              <a:off x="2382477" y="5558037"/>
              <a:ext cx="197426" cy="83655"/>
            </a:xfrm>
            <a:custGeom>
              <a:avLst/>
              <a:gdLst>
                <a:gd name="T0" fmla="*/ 45 w 50"/>
                <a:gd name="T1" fmla="*/ 0 h 21"/>
                <a:gd name="T2" fmla="*/ 4 w 50"/>
                <a:gd name="T3" fmla="*/ 0 h 21"/>
                <a:gd name="T4" fmla="*/ 0 w 50"/>
                <a:gd name="T5" fmla="*/ 0 h 21"/>
                <a:gd name="T6" fmla="*/ 0 w 50"/>
                <a:gd name="T7" fmla="*/ 0 h 21"/>
                <a:gd name="T8" fmla="*/ 0 w 50"/>
                <a:gd name="T9" fmla="*/ 20 h 21"/>
                <a:gd name="T10" fmla="*/ 0 w 50"/>
                <a:gd name="T11" fmla="*/ 20 h 21"/>
                <a:gd name="T12" fmla="*/ 4 w 50"/>
                <a:gd name="T13" fmla="*/ 21 h 21"/>
                <a:gd name="T14" fmla="*/ 45 w 50"/>
                <a:gd name="T15" fmla="*/ 21 h 21"/>
                <a:gd name="T16" fmla="*/ 50 w 50"/>
                <a:gd name="T17" fmla="*/ 20 h 21"/>
                <a:gd name="T18" fmla="*/ 50 w 50"/>
                <a:gd name="T19" fmla="*/ 20 h 21"/>
                <a:gd name="T20" fmla="*/ 50 w 50"/>
                <a:gd name="T21" fmla="*/ 0 h 21"/>
                <a:gd name="T22" fmla="*/ 49 w 50"/>
                <a:gd name="T23" fmla="*/ 0 h 21"/>
                <a:gd name="T24" fmla="*/ 45 w 50"/>
                <a:gd name="T25" fmla="*/ 0 h 21"/>
                <a:gd name="T26" fmla="*/ 8 w 50"/>
                <a:gd name="T27" fmla="*/ 15 h 21"/>
                <a:gd name="T28" fmla="*/ 8 w 50"/>
                <a:gd name="T29" fmla="*/ 15 h 21"/>
                <a:gd name="T30" fmla="*/ 8 w 50"/>
                <a:gd name="T31" fmla="*/ 16 h 21"/>
                <a:gd name="T32" fmla="*/ 6 w 50"/>
                <a:gd name="T33" fmla="*/ 17 h 21"/>
                <a:gd name="T34" fmla="*/ 3 w 50"/>
                <a:gd name="T35" fmla="*/ 17 h 21"/>
                <a:gd name="T36" fmla="*/ 1 w 50"/>
                <a:gd name="T37" fmla="*/ 16 h 21"/>
                <a:gd name="T38" fmla="*/ 1 w 50"/>
                <a:gd name="T39" fmla="*/ 15 h 21"/>
                <a:gd name="T40" fmla="*/ 1 w 50"/>
                <a:gd name="T41" fmla="*/ 3 h 21"/>
                <a:gd name="T42" fmla="*/ 1 w 50"/>
                <a:gd name="T43" fmla="*/ 2 h 21"/>
                <a:gd name="T44" fmla="*/ 3 w 50"/>
                <a:gd name="T45" fmla="*/ 0 h 21"/>
                <a:gd name="T46" fmla="*/ 6 w 50"/>
                <a:gd name="T47" fmla="*/ 0 h 21"/>
                <a:gd name="T48" fmla="*/ 8 w 50"/>
                <a:gd name="T49" fmla="*/ 2 h 21"/>
                <a:gd name="T50" fmla="*/ 8 w 50"/>
                <a:gd name="T51" fmla="*/ 3 h 21"/>
                <a:gd name="T52" fmla="*/ 8 w 50"/>
                <a:gd name="T53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0" h="21">
                  <a:moveTo>
                    <a:pt x="4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1"/>
                    <a:pt x="3" y="21"/>
                    <a:pt x="4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7" y="21"/>
                    <a:pt x="49" y="21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8" y="0"/>
                    <a:pt x="47" y="0"/>
                    <a:pt x="45" y="0"/>
                  </a:cubicBezTo>
                  <a:close/>
                  <a:moveTo>
                    <a:pt x="8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6"/>
                  </a:cubicBezTo>
                  <a:cubicBezTo>
                    <a:pt x="7" y="16"/>
                    <a:pt x="7" y="17"/>
                    <a:pt x="6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1" y="16"/>
                    <a:pt x="1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1"/>
                    <a:pt x="7" y="1"/>
                    <a:pt x="8" y="2"/>
                  </a:cubicBezTo>
                  <a:cubicBezTo>
                    <a:pt x="8" y="2"/>
                    <a:pt x="8" y="2"/>
                    <a:pt x="8" y="3"/>
                  </a:cubicBezTo>
                  <a:lnTo>
                    <a:pt x="8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Rectangle 342"/>
            <p:cNvSpPr>
              <a:spLocks noChangeArrowheads="1"/>
            </p:cNvSpPr>
            <p:nvPr/>
          </p:nvSpPr>
          <p:spPr bwMode="auto">
            <a:xfrm>
              <a:off x="2397535" y="5569748"/>
              <a:ext cx="5020" cy="4350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Freeform 343"/>
            <p:cNvSpPr>
              <a:spLocks noEditPoints="1"/>
            </p:cNvSpPr>
            <p:nvPr/>
          </p:nvSpPr>
          <p:spPr bwMode="auto">
            <a:xfrm>
              <a:off x="4938973" y="5563056"/>
              <a:ext cx="292793" cy="232561"/>
            </a:xfrm>
            <a:custGeom>
              <a:avLst/>
              <a:gdLst>
                <a:gd name="T0" fmla="*/ 60 w 74"/>
                <a:gd name="T1" fmla="*/ 16 h 59"/>
                <a:gd name="T2" fmla="*/ 60 w 74"/>
                <a:gd name="T3" fmla="*/ 14 h 59"/>
                <a:gd name="T4" fmla="*/ 54 w 74"/>
                <a:gd name="T5" fmla="*/ 2 h 59"/>
                <a:gd name="T6" fmla="*/ 32 w 74"/>
                <a:gd name="T7" fmla="*/ 6 h 59"/>
                <a:gd name="T8" fmla="*/ 25 w 74"/>
                <a:gd name="T9" fmla="*/ 0 h 59"/>
                <a:gd name="T10" fmla="*/ 12 w 74"/>
                <a:gd name="T11" fmla="*/ 3 h 59"/>
                <a:gd name="T12" fmla="*/ 7 w 74"/>
                <a:gd name="T13" fmla="*/ 11 h 59"/>
                <a:gd name="T14" fmla="*/ 1 w 74"/>
                <a:gd name="T15" fmla="*/ 24 h 59"/>
                <a:gd name="T16" fmla="*/ 3 w 74"/>
                <a:gd name="T17" fmla="*/ 49 h 59"/>
                <a:gd name="T18" fmla="*/ 7 w 74"/>
                <a:gd name="T19" fmla="*/ 56 h 59"/>
                <a:gd name="T20" fmla="*/ 7 w 74"/>
                <a:gd name="T21" fmla="*/ 56 h 59"/>
                <a:gd name="T22" fmla="*/ 7 w 74"/>
                <a:gd name="T23" fmla="*/ 56 h 59"/>
                <a:gd name="T24" fmla="*/ 7 w 74"/>
                <a:gd name="T25" fmla="*/ 35 h 59"/>
                <a:gd name="T26" fmla="*/ 7 w 74"/>
                <a:gd name="T27" fmla="*/ 34 h 59"/>
                <a:gd name="T28" fmla="*/ 10 w 74"/>
                <a:gd name="T29" fmla="*/ 24 h 59"/>
                <a:gd name="T30" fmla="*/ 19 w 74"/>
                <a:gd name="T31" fmla="*/ 19 h 59"/>
                <a:gd name="T32" fmla="*/ 60 w 74"/>
                <a:gd name="T33" fmla="*/ 16 h 59"/>
                <a:gd name="T34" fmla="*/ 74 w 74"/>
                <a:gd name="T35" fmla="*/ 21 h 59"/>
                <a:gd name="T36" fmla="*/ 72 w 74"/>
                <a:gd name="T37" fmla="*/ 20 h 59"/>
                <a:gd name="T38" fmla="*/ 71 w 74"/>
                <a:gd name="T39" fmla="*/ 20 h 59"/>
                <a:gd name="T40" fmla="*/ 59 w 74"/>
                <a:gd name="T41" fmla="*/ 21 h 59"/>
                <a:gd name="T42" fmla="*/ 19 w 74"/>
                <a:gd name="T43" fmla="*/ 25 h 59"/>
                <a:gd name="T44" fmla="*/ 15 w 74"/>
                <a:gd name="T45" fmla="*/ 28 h 59"/>
                <a:gd name="T46" fmla="*/ 13 w 74"/>
                <a:gd name="T47" fmla="*/ 34 h 59"/>
                <a:gd name="T48" fmla="*/ 13 w 74"/>
                <a:gd name="T49" fmla="*/ 35 h 59"/>
                <a:gd name="T50" fmla="*/ 13 w 74"/>
                <a:gd name="T51" fmla="*/ 35 h 59"/>
                <a:gd name="T52" fmla="*/ 13 w 74"/>
                <a:gd name="T53" fmla="*/ 56 h 59"/>
                <a:gd name="T54" fmla="*/ 13 w 74"/>
                <a:gd name="T55" fmla="*/ 57 h 59"/>
                <a:gd name="T56" fmla="*/ 17 w 74"/>
                <a:gd name="T57" fmla="*/ 59 h 59"/>
                <a:gd name="T58" fmla="*/ 18 w 74"/>
                <a:gd name="T59" fmla="*/ 59 h 59"/>
                <a:gd name="T60" fmla="*/ 54 w 74"/>
                <a:gd name="T61" fmla="*/ 56 h 59"/>
                <a:gd name="T62" fmla="*/ 58 w 74"/>
                <a:gd name="T63" fmla="*/ 54 h 59"/>
                <a:gd name="T64" fmla="*/ 62 w 74"/>
                <a:gd name="T65" fmla="*/ 50 h 59"/>
                <a:gd name="T66" fmla="*/ 62 w 74"/>
                <a:gd name="T67" fmla="*/ 49 h 59"/>
                <a:gd name="T68" fmla="*/ 73 w 74"/>
                <a:gd name="T69" fmla="*/ 28 h 59"/>
                <a:gd name="T70" fmla="*/ 74 w 74"/>
                <a:gd name="T71" fmla="*/ 24 h 59"/>
                <a:gd name="T72" fmla="*/ 74 w 74"/>
                <a:gd name="T73" fmla="*/ 2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4" h="59">
                  <a:moveTo>
                    <a:pt x="60" y="16"/>
                  </a:moveTo>
                  <a:cubicBezTo>
                    <a:pt x="60" y="14"/>
                    <a:pt x="60" y="14"/>
                    <a:pt x="60" y="14"/>
                  </a:cubicBezTo>
                  <a:cubicBezTo>
                    <a:pt x="62" y="7"/>
                    <a:pt x="59" y="1"/>
                    <a:pt x="54" y="2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27" y="0"/>
                    <a:pt x="25" y="0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0" y="3"/>
                    <a:pt x="7" y="7"/>
                    <a:pt x="7" y="11"/>
                  </a:cubicBezTo>
                  <a:cubicBezTo>
                    <a:pt x="3" y="12"/>
                    <a:pt x="0" y="18"/>
                    <a:pt x="1" y="24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4" y="53"/>
                    <a:pt x="5" y="55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4"/>
                    <a:pt x="7" y="34"/>
                  </a:cubicBezTo>
                  <a:cubicBezTo>
                    <a:pt x="7" y="30"/>
                    <a:pt x="8" y="27"/>
                    <a:pt x="10" y="24"/>
                  </a:cubicBezTo>
                  <a:cubicBezTo>
                    <a:pt x="12" y="22"/>
                    <a:pt x="15" y="20"/>
                    <a:pt x="19" y="19"/>
                  </a:cubicBezTo>
                  <a:lnTo>
                    <a:pt x="60" y="16"/>
                  </a:lnTo>
                  <a:close/>
                  <a:moveTo>
                    <a:pt x="74" y="21"/>
                  </a:moveTo>
                  <a:cubicBezTo>
                    <a:pt x="73" y="21"/>
                    <a:pt x="73" y="20"/>
                    <a:pt x="72" y="20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8" y="25"/>
                    <a:pt x="16" y="26"/>
                    <a:pt x="15" y="28"/>
                  </a:cubicBezTo>
                  <a:cubicBezTo>
                    <a:pt x="13" y="29"/>
                    <a:pt x="13" y="32"/>
                    <a:pt x="13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6"/>
                    <a:pt x="13" y="56"/>
                    <a:pt x="13" y="57"/>
                  </a:cubicBezTo>
                  <a:cubicBezTo>
                    <a:pt x="14" y="58"/>
                    <a:pt x="15" y="59"/>
                    <a:pt x="17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5" y="56"/>
                    <a:pt x="57" y="55"/>
                    <a:pt x="58" y="54"/>
                  </a:cubicBezTo>
                  <a:cubicBezTo>
                    <a:pt x="60" y="53"/>
                    <a:pt x="61" y="51"/>
                    <a:pt x="62" y="50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4" y="26"/>
                    <a:pt x="74" y="25"/>
                    <a:pt x="74" y="24"/>
                  </a:cubicBezTo>
                  <a:cubicBezTo>
                    <a:pt x="74" y="22"/>
                    <a:pt x="74" y="21"/>
                    <a:pt x="74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Freeform 344"/>
            <p:cNvSpPr>
              <a:spLocks noEditPoints="1"/>
            </p:cNvSpPr>
            <p:nvPr/>
          </p:nvSpPr>
          <p:spPr bwMode="auto">
            <a:xfrm>
              <a:off x="3628936" y="5601537"/>
              <a:ext cx="309524" cy="205792"/>
            </a:xfrm>
            <a:custGeom>
              <a:avLst/>
              <a:gdLst>
                <a:gd name="T0" fmla="*/ 62 w 78"/>
                <a:gd name="T1" fmla="*/ 0 h 52"/>
                <a:gd name="T2" fmla="*/ 59 w 78"/>
                <a:gd name="T3" fmla="*/ 0 h 52"/>
                <a:gd name="T4" fmla="*/ 60 w 78"/>
                <a:gd name="T5" fmla="*/ 4 h 52"/>
                <a:gd name="T6" fmla="*/ 60 w 78"/>
                <a:gd name="T7" fmla="*/ 5 h 52"/>
                <a:gd name="T8" fmla="*/ 54 w 78"/>
                <a:gd name="T9" fmla="*/ 5 h 52"/>
                <a:gd name="T10" fmla="*/ 54 w 78"/>
                <a:gd name="T11" fmla="*/ 4 h 52"/>
                <a:gd name="T12" fmla="*/ 53 w 78"/>
                <a:gd name="T13" fmla="*/ 0 h 52"/>
                <a:gd name="T14" fmla="*/ 25 w 78"/>
                <a:gd name="T15" fmla="*/ 0 h 52"/>
                <a:gd name="T16" fmla="*/ 24 w 78"/>
                <a:gd name="T17" fmla="*/ 4 h 52"/>
                <a:gd name="T18" fmla="*/ 24 w 78"/>
                <a:gd name="T19" fmla="*/ 5 h 52"/>
                <a:gd name="T20" fmla="*/ 18 w 78"/>
                <a:gd name="T21" fmla="*/ 5 h 52"/>
                <a:gd name="T22" fmla="*/ 18 w 78"/>
                <a:gd name="T23" fmla="*/ 4 h 52"/>
                <a:gd name="T24" fmla="*/ 19 w 78"/>
                <a:gd name="T25" fmla="*/ 0 h 52"/>
                <a:gd name="T26" fmla="*/ 17 w 78"/>
                <a:gd name="T27" fmla="*/ 0 h 52"/>
                <a:gd name="T28" fmla="*/ 0 w 78"/>
                <a:gd name="T29" fmla="*/ 16 h 52"/>
                <a:gd name="T30" fmla="*/ 0 w 78"/>
                <a:gd name="T31" fmla="*/ 36 h 52"/>
                <a:gd name="T32" fmla="*/ 17 w 78"/>
                <a:gd name="T33" fmla="*/ 52 h 52"/>
                <a:gd name="T34" fmla="*/ 62 w 78"/>
                <a:gd name="T35" fmla="*/ 52 h 52"/>
                <a:gd name="T36" fmla="*/ 78 w 78"/>
                <a:gd name="T37" fmla="*/ 36 h 52"/>
                <a:gd name="T38" fmla="*/ 78 w 78"/>
                <a:gd name="T39" fmla="*/ 16 h 52"/>
                <a:gd name="T40" fmla="*/ 62 w 78"/>
                <a:gd name="T41" fmla="*/ 0 h 52"/>
                <a:gd name="T42" fmla="*/ 64 w 78"/>
                <a:gd name="T43" fmla="*/ 42 h 52"/>
                <a:gd name="T44" fmla="*/ 16 w 78"/>
                <a:gd name="T45" fmla="*/ 42 h 52"/>
                <a:gd name="T46" fmla="*/ 12 w 78"/>
                <a:gd name="T47" fmla="*/ 39 h 52"/>
                <a:gd name="T48" fmla="*/ 16 w 78"/>
                <a:gd name="T49" fmla="*/ 35 h 52"/>
                <a:gd name="T50" fmla="*/ 64 w 78"/>
                <a:gd name="T51" fmla="*/ 35 h 52"/>
                <a:gd name="T52" fmla="*/ 67 w 78"/>
                <a:gd name="T53" fmla="*/ 39 h 52"/>
                <a:gd name="T54" fmla="*/ 64 w 78"/>
                <a:gd name="T55" fmla="*/ 42 h 52"/>
                <a:gd name="T56" fmla="*/ 64 w 78"/>
                <a:gd name="T57" fmla="*/ 31 h 52"/>
                <a:gd name="T58" fmla="*/ 16 w 78"/>
                <a:gd name="T59" fmla="*/ 31 h 52"/>
                <a:gd name="T60" fmla="*/ 12 w 78"/>
                <a:gd name="T61" fmla="*/ 27 h 52"/>
                <a:gd name="T62" fmla="*/ 16 w 78"/>
                <a:gd name="T63" fmla="*/ 24 h 52"/>
                <a:gd name="T64" fmla="*/ 64 w 78"/>
                <a:gd name="T65" fmla="*/ 24 h 52"/>
                <a:gd name="T66" fmla="*/ 67 w 78"/>
                <a:gd name="T67" fmla="*/ 27 h 52"/>
                <a:gd name="T68" fmla="*/ 64 w 78"/>
                <a:gd name="T69" fmla="*/ 31 h 52"/>
                <a:gd name="T70" fmla="*/ 64 w 78"/>
                <a:gd name="T71" fmla="*/ 19 h 52"/>
                <a:gd name="T72" fmla="*/ 16 w 78"/>
                <a:gd name="T73" fmla="*/ 19 h 52"/>
                <a:gd name="T74" fmla="*/ 12 w 78"/>
                <a:gd name="T75" fmla="*/ 16 h 52"/>
                <a:gd name="T76" fmla="*/ 16 w 78"/>
                <a:gd name="T77" fmla="*/ 12 h 52"/>
                <a:gd name="T78" fmla="*/ 64 w 78"/>
                <a:gd name="T79" fmla="*/ 12 h 52"/>
                <a:gd name="T80" fmla="*/ 67 w 78"/>
                <a:gd name="T81" fmla="*/ 16 h 52"/>
                <a:gd name="T82" fmla="*/ 64 w 78"/>
                <a:gd name="T83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8" h="52">
                  <a:moveTo>
                    <a:pt x="62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9" y="2"/>
                    <a:pt x="60" y="3"/>
                    <a:pt x="60" y="4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3"/>
                    <a:pt x="53" y="2"/>
                    <a:pt x="53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2"/>
                    <a:pt x="24" y="3"/>
                    <a:pt x="24" y="4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3"/>
                    <a:pt x="19" y="2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4"/>
                    <a:pt x="8" y="52"/>
                    <a:pt x="17" y="52"/>
                  </a:cubicBezTo>
                  <a:cubicBezTo>
                    <a:pt x="62" y="52"/>
                    <a:pt x="62" y="52"/>
                    <a:pt x="62" y="52"/>
                  </a:cubicBezTo>
                  <a:cubicBezTo>
                    <a:pt x="70" y="52"/>
                    <a:pt x="78" y="44"/>
                    <a:pt x="78" y="3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8"/>
                    <a:pt x="70" y="0"/>
                    <a:pt x="62" y="0"/>
                  </a:cubicBezTo>
                  <a:close/>
                  <a:moveTo>
                    <a:pt x="64" y="42"/>
                  </a:moveTo>
                  <a:cubicBezTo>
                    <a:pt x="16" y="42"/>
                    <a:pt x="16" y="42"/>
                    <a:pt x="16" y="42"/>
                  </a:cubicBezTo>
                  <a:cubicBezTo>
                    <a:pt x="14" y="42"/>
                    <a:pt x="12" y="41"/>
                    <a:pt x="12" y="39"/>
                  </a:cubicBezTo>
                  <a:cubicBezTo>
                    <a:pt x="12" y="37"/>
                    <a:pt x="14" y="35"/>
                    <a:pt x="16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6" y="35"/>
                    <a:pt x="67" y="37"/>
                    <a:pt x="67" y="39"/>
                  </a:cubicBezTo>
                  <a:cubicBezTo>
                    <a:pt x="67" y="41"/>
                    <a:pt x="66" y="42"/>
                    <a:pt x="64" y="42"/>
                  </a:cubicBezTo>
                  <a:close/>
                  <a:moveTo>
                    <a:pt x="64" y="31"/>
                  </a:moveTo>
                  <a:cubicBezTo>
                    <a:pt x="16" y="31"/>
                    <a:pt x="16" y="31"/>
                    <a:pt x="16" y="31"/>
                  </a:cubicBezTo>
                  <a:cubicBezTo>
                    <a:pt x="14" y="31"/>
                    <a:pt x="12" y="29"/>
                    <a:pt x="12" y="27"/>
                  </a:cubicBezTo>
                  <a:cubicBezTo>
                    <a:pt x="12" y="25"/>
                    <a:pt x="14" y="24"/>
                    <a:pt x="16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6" y="24"/>
                    <a:pt x="67" y="25"/>
                    <a:pt x="67" y="27"/>
                  </a:cubicBezTo>
                  <a:cubicBezTo>
                    <a:pt x="67" y="29"/>
                    <a:pt x="66" y="31"/>
                    <a:pt x="64" y="31"/>
                  </a:cubicBezTo>
                  <a:close/>
                  <a:moveTo>
                    <a:pt x="64" y="19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14" y="19"/>
                    <a:pt x="12" y="18"/>
                    <a:pt x="12" y="16"/>
                  </a:cubicBezTo>
                  <a:cubicBezTo>
                    <a:pt x="12" y="14"/>
                    <a:pt x="14" y="12"/>
                    <a:pt x="16" y="12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6" y="12"/>
                    <a:pt x="67" y="14"/>
                    <a:pt x="67" y="16"/>
                  </a:cubicBezTo>
                  <a:cubicBezTo>
                    <a:pt x="67" y="18"/>
                    <a:pt x="66" y="19"/>
                    <a:pt x="64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Freeform 345"/>
            <p:cNvSpPr/>
            <p:nvPr/>
          </p:nvSpPr>
          <p:spPr bwMode="auto">
            <a:xfrm>
              <a:off x="3704226" y="5554691"/>
              <a:ext cx="158945" cy="63578"/>
            </a:xfrm>
            <a:custGeom>
              <a:avLst/>
              <a:gdLst>
                <a:gd name="T0" fmla="*/ 39 w 40"/>
                <a:gd name="T1" fmla="*/ 12 h 16"/>
                <a:gd name="T2" fmla="*/ 29 w 40"/>
                <a:gd name="T3" fmla="*/ 0 h 16"/>
                <a:gd name="T4" fmla="*/ 11 w 40"/>
                <a:gd name="T5" fmla="*/ 0 h 16"/>
                <a:gd name="T6" fmla="*/ 1 w 40"/>
                <a:gd name="T7" fmla="*/ 12 h 16"/>
                <a:gd name="T8" fmla="*/ 0 w 40"/>
                <a:gd name="T9" fmla="*/ 16 h 16"/>
                <a:gd name="T10" fmla="*/ 4 w 40"/>
                <a:gd name="T11" fmla="*/ 16 h 16"/>
                <a:gd name="T12" fmla="*/ 5 w 40"/>
                <a:gd name="T13" fmla="*/ 12 h 16"/>
                <a:gd name="T14" fmla="*/ 13 w 40"/>
                <a:gd name="T15" fmla="*/ 3 h 16"/>
                <a:gd name="T16" fmla="*/ 27 w 40"/>
                <a:gd name="T17" fmla="*/ 3 h 16"/>
                <a:gd name="T18" fmla="*/ 35 w 40"/>
                <a:gd name="T19" fmla="*/ 12 h 16"/>
                <a:gd name="T20" fmla="*/ 36 w 40"/>
                <a:gd name="T21" fmla="*/ 16 h 16"/>
                <a:gd name="T22" fmla="*/ 40 w 40"/>
                <a:gd name="T23" fmla="*/ 16 h 16"/>
                <a:gd name="T24" fmla="*/ 39 w 40"/>
                <a:gd name="T25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16">
                  <a:moveTo>
                    <a:pt x="39" y="12"/>
                  </a:moveTo>
                  <a:cubicBezTo>
                    <a:pt x="38" y="5"/>
                    <a:pt x="34" y="0"/>
                    <a:pt x="2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7" y="0"/>
                    <a:pt x="2" y="5"/>
                    <a:pt x="1" y="12"/>
                  </a:cubicBezTo>
                  <a:cubicBezTo>
                    <a:pt x="1" y="13"/>
                    <a:pt x="0" y="15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5"/>
                    <a:pt x="5" y="13"/>
                    <a:pt x="5" y="12"/>
                  </a:cubicBezTo>
                  <a:cubicBezTo>
                    <a:pt x="6" y="7"/>
                    <a:pt x="9" y="3"/>
                    <a:pt x="13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31" y="3"/>
                    <a:pt x="34" y="7"/>
                    <a:pt x="35" y="12"/>
                  </a:cubicBezTo>
                  <a:cubicBezTo>
                    <a:pt x="35" y="13"/>
                    <a:pt x="36" y="15"/>
                    <a:pt x="36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5"/>
                    <a:pt x="39" y="13"/>
                    <a:pt x="39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Freeform 346"/>
            <p:cNvSpPr>
              <a:spLocks noEditPoints="1"/>
            </p:cNvSpPr>
            <p:nvPr/>
          </p:nvSpPr>
          <p:spPr bwMode="auto">
            <a:xfrm>
              <a:off x="5869216" y="5551344"/>
              <a:ext cx="174002" cy="261003"/>
            </a:xfrm>
            <a:custGeom>
              <a:avLst/>
              <a:gdLst>
                <a:gd name="T0" fmla="*/ 33 w 44"/>
                <a:gd name="T1" fmla="*/ 0 h 66"/>
                <a:gd name="T2" fmla="*/ 11 w 44"/>
                <a:gd name="T3" fmla="*/ 0 h 66"/>
                <a:gd name="T4" fmla="*/ 0 w 44"/>
                <a:gd name="T5" fmla="*/ 11 h 66"/>
                <a:gd name="T6" fmla="*/ 0 w 44"/>
                <a:gd name="T7" fmla="*/ 54 h 66"/>
                <a:gd name="T8" fmla="*/ 11 w 44"/>
                <a:gd name="T9" fmla="*/ 66 h 66"/>
                <a:gd name="T10" fmla="*/ 33 w 44"/>
                <a:gd name="T11" fmla="*/ 66 h 66"/>
                <a:gd name="T12" fmla="*/ 44 w 44"/>
                <a:gd name="T13" fmla="*/ 54 h 66"/>
                <a:gd name="T14" fmla="*/ 44 w 44"/>
                <a:gd name="T15" fmla="*/ 11 h 66"/>
                <a:gd name="T16" fmla="*/ 33 w 44"/>
                <a:gd name="T17" fmla="*/ 0 h 66"/>
                <a:gd name="T18" fmla="*/ 12 w 44"/>
                <a:gd name="T19" fmla="*/ 59 h 66"/>
                <a:gd name="T20" fmla="*/ 8 w 44"/>
                <a:gd name="T21" fmla="*/ 55 h 66"/>
                <a:gd name="T22" fmla="*/ 12 w 44"/>
                <a:gd name="T23" fmla="*/ 51 h 66"/>
                <a:gd name="T24" fmla="*/ 16 w 44"/>
                <a:gd name="T25" fmla="*/ 55 h 66"/>
                <a:gd name="T26" fmla="*/ 12 w 44"/>
                <a:gd name="T27" fmla="*/ 59 h 66"/>
                <a:gd name="T28" fmla="*/ 22 w 44"/>
                <a:gd name="T29" fmla="*/ 64 h 66"/>
                <a:gd name="T30" fmla="*/ 16 w 44"/>
                <a:gd name="T31" fmla="*/ 59 h 66"/>
                <a:gd name="T32" fmla="*/ 22 w 44"/>
                <a:gd name="T33" fmla="*/ 53 h 66"/>
                <a:gd name="T34" fmla="*/ 28 w 44"/>
                <a:gd name="T35" fmla="*/ 59 h 66"/>
                <a:gd name="T36" fmla="*/ 22 w 44"/>
                <a:gd name="T37" fmla="*/ 64 h 66"/>
                <a:gd name="T38" fmla="*/ 32 w 44"/>
                <a:gd name="T39" fmla="*/ 59 h 66"/>
                <a:gd name="T40" fmla="*/ 28 w 44"/>
                <a:gd name="T41" fmla="*/ 55 h 66"/>
                <a:gd name="T42" fmla="*/ 32 w 44"/>
                <a:gd name="T43" fmla="*/ 51 h 66"/>
                <a:gd name="T44" fmla="*/ 36 w 44"/>
                <a:gd name="T45" fmla="*/ 55 h 66"/>
                <a:gd name="T46" fmla="*/ 32 w 44"/>
                <a:gd name="T47" fmla="*/ 59 h 66"/>
                <a:gd name="T48" fmla="*/ 41 w 44"/>
                <a:gd name="T49" fmla="*/ 41 h 66"/>
                <a:gd name="T50" fmla="*/ 31 w 44"/>
                <a:gd name="T51" fmla="*/ 49 h 66"/>
                <a:gd name="T52" fmla="*/ 13 w 44"/>
                <a:gd name="T53" fmla="*/ 49 h 66"/>
                <a:gd name="T54" fmla="*/ 3 w 44"/>
                <a:gd name="T55" fmla="*/ 41 h 66"/>
                <a:gd name="T56" fmla="*/ 3 w 44"/>
                <a:gd name="T57" fmla="*/ 12 h 66"/>
                <a:gd name="T58" fmla="*/ 13 w 44"/>
                <a:gd name="T59" fmla="*/ 4 h 66"/>
                <a:gd name="T60" fmla="*/ 31 w 44"/>
                <a:gd name="T61" fmla="*/ 4 h 66"/>
                <a:gd name="T62" fmla="*/ 41 w 44"/>
                <a:gd name="T63" fmla="*/ 12 h 66"/>
                <a:gd name="T64" fmla="*/ 41 w 44"/>
                <a:gd name="T65" fmla="*/ 4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4" h="66">
                  <a:moveTo>
                    <a:pt x="33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1"/>
                    <a:pt x="5" y="66"/>
                    <a:pt x="11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39" y="66"/>
                    <a:pt x="44" y="61"/>
                    <a:pt x="44" y="54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5"/>
                    <a:pt x="39" y="0"/>
                    <a:pt x="33" y="0"/>
                  </a:cubicBezTo>
                  <a:close/>
                  <a:moveTo>
                    <a:pt x="12" y="59"/>
                  </a:moveTo>
                  <a:cubicBezTo>
                    <a:pt x="10" y="59"/>
                    <a:pt x="8" y="57"/>
                    <a:pt x="8" y="55"/>
                  </a:cubicBezTo>
                  <a:cubicBezTo>
                    <a:pt x="8" y="53"/>
                    <a:pt x="10" y="51"/>
                    <a:pt x="12" y="51"/>
                  </a:cubicBezTo>
                  <a:cubicBezTo>
                    <a:pt x="15" y="51"/>
                    <a:pt x="16" y="53"/>
                    <a:pt x="16" y="55"/>
                  </a:cubicBezTo>
                  <a:cubicBezTo>
                    <a:pt x="16" y="57"/>
                    <a:pt x="15" y="59"/>
                    <a:pt x="12" y="59"/>
                  </a:cubicBezTo>
                  <a:close/>
                  <a:moveTo>
                    <a:pt x="22" y="64"/>
                  </a:moveTo>
                  <a:cubicBezTo>
                    <a:pt x="19" y="64"/>
                    <a:pt x="16" y="62"/>
                    <a:pt x="16" y="59"/>
                  </a:cubicBezTo>
                  <a:cubicBezTo>
                    <a:pt x="16" y="55"/>
                    <a:pt x="19" y="53"/>
                    <a:pt x="22" y="53"/>
                  </a:cubicBezTo>
                  <a:cubicBezTo>
                    <a:pt x="25" y="53"/>
                    <a:pt x="28" y="55"/>
                    <a:pt x="28" y="59"/>
                  </a:cubicBezTo>
                  <a:cubicBezTo>
                    <a:pt x="28" y="62"/>
                    <a:pt x="25" y="64"/>
                    <a:pt x="22" y="64"/>
                  </a:cubicBezTo>
                  <a:close/>
                  <a:moveTo>
                    <a:pt x="32" y="59"/>
                  </a:moveTo>
                  <a:cubicBezTo>
                    <a:pt x="29" y="59"/>
                    <a:pt x="28" y="57"/>
                    <a:pt x="28" y="55"/>
                  </a:cubicBezTo>
                  <a:cubicBezTo>
                    <a:pt x="28" y="53"/>
                    <a:pt x="29" y="51"/>
                    <a:pt x="32" y="51"/>
                  </a:cubicBezTo>
                  <a:cubicBezTo>
                    <a:pt x="34" y="51"/>
                    <a:pt x="36" y="53"/>
                    <a:pt x="36" y="55"/>
                  </a:cubicBezTo>
                  <a:cubicBezTo>
                    <a:pt x="36" y="57"/>
                    <a:pt x="34" y="59"/>
                    <a:pt x="32" y="59"/>
                  </a:cubicBezTo>
                  <a:close/>
                  <a:moveTo>
                    <a:pt x="41" y="41"/>
                  </a:moveTo>
                  <a:cubicBezTo>
                    <a:pt x="41" y="46"/>
                    <a:pt x="36" y="49"/>
                    <a:pt x="31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8" y="49"/>
                    <a:pt x="3" y="46"/>
                    <a:pt x="3" y="4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8"/>
                    <a:pt x="8" y="4"/>
                    <a:pt x="13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6" y="4"/>
                    <a:pt x="41" y="8"/>
                    <a:pt x="41" y="12"/>
                  </a:cubicBezTo>
                  <a:lnTo>
                    <a:pt x="41" y="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Freeform 347"/>
            <p:cNvSpPr/>
            <p:nvPr/>
          </p:nvSpPr>
          <p:spPr bwMode="auto">
            <a:xfrm>
              <a:off x="3252489" y="5531267"/>
              <a:ext cx="194080" cy="102060"/>
            </a:xfrm>
            <a:custGeom>
              <a:avLst/>
              <a:gdLst>
                <a:gd name="T0" fmla="*/ 14 w 49"/>
                <a:gd name="T1" fmla="*/ 25 h 26"/>
                <a:gd name="T2" fmla="*/ 24 w 49"/>
                <a:gd name="T3" fmla="*/ 14 h 26"/>
                <a:gd name="T4" fmla="*/ 35 w 49"/>
                <a:gd name="T5" fmla="*/ 25 h 26"/>
                <a:gd name="T6" fmla="*/ 35 w 49"/>
                <a:gd name="T7" fmla="*/ 26 h 26"/>
                <a:gd name="T8" fmla="*/ 49 w 49"/>
                <a:gd name="T9" fmla="*/ 26 h 26"/>
                <a:gd name="T10" fmla="*/ 49 w 49"/>
                <a:gd name="T11" fmla="*/ 25 h 26"/>
                <a:gd name="T12" fmla="*/ 24 w 49"/>
                <a:gd name="T13" fmla="*/ 0 h 26"/>
                <a:gd name="T14" fmla="*/ 0 w 49"/>
                <a:gd name="T15" fmla="*/ 25 h 26"/>
                <a:gd name="T16" fmla="*/ 0 w 49"/>
                <a:gd name="T17" fmla="*/ 26 h 26"/>
                <a:gd name="T18" fmla="*/ 14 w 49"/>
                <a:gd name="T19" fmla="*/ 26 h 26"/>
                <a:gd name="T20" fmla="*/ 14 w 49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26">
                  <a:moveTo>
                    <a:pt x="14" y="25"/>
                  </a:moveTo>
                  <a:cubicBezTo>
                    <a:pt x="14" y="19"/>
                    <a:pt x="18" y="14"/>
                    <a:pt x="24" y="14"/>
                  </a:cubicBezTo>
                  <a:cubicBezTo>
                    <a:pt x="30" y="14"/>
                    <a:pt x="35" y="19"/>
                    <a:pt x="35" y="25"/>
                  </a:cubicBezTo>
                  <a:cubicBezTo>
                    <a:pt x="35" y="25"/>
                    <a:pt x="35" y="25"/>
                    <a:pt x="35" y="26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9" y="11"/>
                    <a:pt x="38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5"/>
                    <a:pt x="14" y="25"/>
                    <a:pt x="14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Freeform 348"/>
            <p:cNvSpPr/>
            <p:nvPr/>
          </p:nvSpPr>
          <p:spPr bwMode="auto">
            <a:xfrm>
              <a:off x="3307701" y="5589825"/>
              <a:ext cx="80309" cy="43501"/>
            </a:xfrm>
            <a:custGeom>
              <a:avLst/>
              <a:gdLst>
                <a:gd name="T0" fmla="*/ 4 w 20"/>
                <a:gd name="T1" fmla="*/ 10 h 11"/>
                <a:gd name="T2" fmla="*/ 10 w 20"/>
                <a:gd name="T3" fmla="*/ 4 h 11"/>
                <a:gd name="T4" fmla="*/ 16 w 20"/>
                <a:gd name="T5" fmla="*/ 10 h 11"/>
                <a:gd name="T6" fmla="*/ 16 w 20"/>
                <a:gd name="T7" fmla="*/ 11 h 11"/>
                <a:gd name="T8" fmla="*/ 20 w 20"/>
                <a:gd name="T9" fmla="*/ 11 h 11"/>
                <a:gd name="T10" fmla="*/ 20 w 20"/>
                <a:gd name="T11" fmla="*/ 10 h 11"/>
                <a:gd name="T12" fmla="*/ 10 w 20"/>
                <a:gd name="T13" fmla="*/ 0 h 11"/>
                <a:gd name="T14" fmla="*/ 0 w 20"/>
                <a:gd name="T15" fmla="*/ 10 h 11"/>
                <a:gd name="T16" fmla="*/ 0 w 20"/>
                <a:gd name="T17" fmla="*/ 11 h 11"/>
                <a:gd name="T18" fmla="*/ 4 w 20"/>
                <a:gd name="T19" fmla="*/ 11 h 11"/>
                <a:gd name="T20" fmla="*/ 4 w 20"/>
                <a:gd name="T2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11">
                  <a:moveTo>
                    <a:pt x="4" y="10"/>
                  </a:moveTo>
                  <a:cubicBezTo>
                    <a:pt x="4" y="6"/>
                    <a:pt x="7" y="4"/>
                    <a:pt x="10" y="4"/>
                  </a:cubicBezTo>
                  <a:cubicBezTo>
                    <a:pt x="13" y="4"/>
                    <a:pt x="16" y="6"/>
                    <a:pt x="16" y="10"/>
                  </a:cubicBezTo>
                  <a:cubicBezTo>
                    <a:pt x="16" y="10"/>
                    <a:pt x="16" y="10"/>
                    <a:pt x="16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0"/>
                    <a:pt x="4" y="10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Freeform 349"/>
            <p:cNvSpPr>
              <a:spLocks noEditPoints="1"/>
            </p:cNvSpPr>
            <p:nvPr/>
          </p:nvSpPr>
          <p:spPr bwMode="auto">
            <a:xfrm>
              <a:off x="3237430" y="5638346"/>
              <a:ext cx="225869" cy="189061"/>
            </a:xfrm>
            <a:custGeom>
              <a:avLst/>
              <a:gdLst>
                <a:gd name="T0" fmla="*/ 55 w 57"/>
                <a:gd name="T1" fmla="*/ 0 h 48"/>
                <a:gd name="T2" fmla="*/ 52 w 57"/>
                <a:gd name="T3" fmla="*/ 0 h 48"/>
                <a:gd name="T4" fmla="*/ 38 w 57"/>
                <a:gd name="T5" fmla="*/ 0 h 48"/>
                <a:gd name="T6" fmla="*/ 38 w 57"/>
                <a:gd name="T7" fmla="*/ 0 h 48"/>
                <a:gd name="T8" fmla="*/ 34 w 57"/>
                <a:gd name="T9" fmla="*/ 0 h 48"/>
                <a:gd name="T10" fmla="*/ 22 w 57"/>
                <a:gd name="T11" fmla="*/ 0 h 48"/>
                <a:gd name="T12" fmla="*/ 18 w 57"/>
                <a:gd name="T13" fmla="*/ 0 h 48"/>
                <a:gd name="T14" fmla="*/ 17 w 57"/>
                <a:gd name="T15" fmla="*/ 0 h 48"/>
                <a:gd name="T16" fmla="*/ 4 w 57"/>
                <a:gd name="T17" fmla="*/ 0 h 48"/>
                <a:gd name="T18" fmla="*/ 2 w 57"/>
                <a:gd name="T19" fmla="*/ 0 h 48"/>
                <a:gd name="T20" fmla="*/ 0 w 57"/>
                <a:gd name="T21" fmla="*/ 2 h 48"/>
                <a:gd name="T22" fmla="*/ 0 w 57"/>
                <a:gd name="T23" fmla="*/ 46 h 48"/>
                <a:gd name="T24" fmla="*/ 2 w 57"/>
                <a:gd name="T25" fmla="*/ 48 h 48"/>
                <a:gd name="T26" fmla="*/ 55 w 57"/>
                <a:gd name="T27" fmla="*/ 48 h 48"/>
                <a:gd name="T28" fmla="*/ 57 w 57"/>
                <a:gd name="T29" fmla="*/ 46 h 48"/>
                <a:gd name="T30" fmla="*/ 57 w 57"/>
                <a:gd name="T31" fmla="*/ 2 h 48"/>
                <a:gd name="T32" fmla="*/ 55 w 57"/>
                <a:gd name="T33" fmla="*/ 0 h 48"/>
                <a:gd name="T34" fmla="*/ 52 w 57"/>
                <a:gd name="T35" fmla="*/ 42 h 48"/>
                <a:gd name="T36" fmla="*/ 50 w 57"/>
                <a:gd name="T37" fmla="*/ 44 h 48"/>
                <a:gd name="T38" fmla="*/ 6 w 57"/>
                <a:gd name="T39" fmla="*/ 44 h 48"/>
                <a:gd name="T40" fmla="*/ 5 w 57"/>
                <a:gd name="T41" fmla="*/ 42 h 48"/>
                <a:gd name="T42" fmla="*/ 5 w 57"/>
                <a:gd name="T43" fmla="*/ 5 h 48"/>
                <a:gd name="T44" fmla="*/ 6 w 57"/>
                <a:gd name="T45" fmla="*/ 3 h 48"/>
                <a:gd name="T46" fmla="*/ 8 w 57"/>
                <a:gd name="T47" fmla="*/ 3 h 48"/>
                <a:gd name="T48" fmla="*/ 19 w 57"/>
                <a:gd name="T49" fmla="*/ 3 h 48"/>
                <a:gd name="T50" fmla="*/ 20 w 57"/>
                <a:gd name="T51" fmla="*/ 3 h 48"/>
                <a:gd name="T52" fmla="*/ 23 w 57"/>
                <a:gd name="T53" fmla="*/ 3 h 48"/>
                <a:gd name="T54" fmla="*/ 33 w 57"/>
                <a:gd name="T55" fmla="*/ 3 h 48"/>
                <a:gd name="T56" fmla="*/ 36 w 57"/>
                <a:gd name="T57" fmla="*/ 3 h 48"/>
                <a:gd name="T58" fmla="*/ 37 w 57"/>
                <a:gd name="T59" fmla="*/ 3 h 48"/>
                <a:gd name="T60" fmla="*/ 48 w 57"/>
                <a:gd name="T61" fmla="*/ 3 h 48"/>
                <a:gd name="T62" fmla="*/ 50 w 57"/>
                <a:gd name="T63" fmla="*/ 3 h 48"/>
                <a:gd name="T64" fmla="*/ 52 w 57"/>
                <a:gd name="T65" fmla="*/ 5 h 48"/>
                <a:gd name="T66" fmla="*/ 52 w 57"/>
                <a:gd name="T67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7" h="48">
                  <a:moveTo>
                    <a:pt x="55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8"/>
                    <a:pt x="1" y="48"/>
                    <a:pt x="2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6" y="48"/>
                    <a:pt x="57" y="48"/>
                    <a:pt x="57" y="46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1"/>
                    <a:pt x="56" y="0"/>
                    <a:pt x="55" y="0"/>
                  </a:cubicBezTo>
                  <a:close/>
                  <a:moveTo>
                    <a:pt x="52" y="42"/>
                  </a:moveTo>
                  <a:cubicBezTo>
                    <a:pt x="52" y="43"/>
                    <a:pt x="51" y="44"/>
                    <a:pt x="50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5" y="44"/>
                    <a:pt x="5" y="43"/>
                    <a:pt x="5" y="42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3"/>
                    <a:pt x="6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1" y="3"/>
                    <a:pt x="52" y="4"/>
                    <a:pt x="52" y="5"/>
                  </a:cubicBezTo>
                  <a:lnTo>
                    <a:pt x="52" y="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" name="Freeform 350"/>
            <p:cNvSpPr/>
            <p:nvPr/>
          </p:nvSpPr>
          <p:spPr bwMode="auto">
            <a:xfrm>
              <a:off x="3257508" y="5653403"/>
              <a:ext cx="182368" cy="153925"/>
            </a:xfrm>
            <a:custGeom>
              <a:avLst/>
              <a:gdLst>
                <a:gd name="T0" fmla="*/ 45 w 46"/>
                <a:gd name="T1" fmla="*/ 0 h 39"/>
                <a:gd name="T2" fmla="*/ 43 w 46"/>
                <a:gd name="T3" fmla="*/ 0 h 39"/>
                <a:gd name="T4" fmla="*/ 32 w 46"/>
                <a:gd name="T5" fmla="*/ 0 h 39"/>
                <a:gd name="T6" fmla="*/ 31 w 46"/>
                <a:gd name="T7" fmla="*/ 0 h 39"/>
                <a:gd name="T8" fmla="*/ 28 w 46"/>
                <a:gd name="T9" fmla="*/ 0 h 39"/>
                <a:gd name="T10" fmla="*/ 18 w 46"/>
                <a:gd name="T11" fmla="*/ 0 h 39"/>
                <a:gd name="T12" fmla="*/ 15 w 46"/>
                <a:gd name="T13" fmla="*/ 0 h 39"/>
                <a:gd name="T14" fmla="*/ 14 w 46"/>
                <a:gd name="T15" fmla="*/ 0 h 39"/>
                <a:gd name="T16" fmla="*/ 3 w 46"/>
                <a:gd name="T17" fmla="*/ 0 h 39"/>
                <a:gd name="T18" fmla="*/ 1 w 46"/>
                <a:gd name="T19" fmla="*/ 0 h 39"/>
                <a:gd name="T20" fmla="*/ 0 w 46"/>
                <a:gd name="T21" fmla="*/ 1 h 39"/>
                <a:gd name="T22" fmla="*/ 0 w 46"/>
                <a:gd name="T23" fmla="*/ 38 h 39"/>
                <a:gd name="T24" fmla="*/ 1 w 46"/>
                <a:gd name="T25" fmla="*/ 39 h 39"/>
                <a:gd name="T26" fmla="*/ 45 w 46"/>
                <a:gd name="T27" fmla="*/ 39 h 39"/>
                <a:gd name="T28" fmla="*/ 46 w 46"/>
                <a:gd name="T29" fmla="*/ 38 h 39"/>
                <a:gd name="T30" fmla="*/ 46 w 46"/>
                <a:gd name="T31" fmla="*/ 1 h 39"/>
                <a:gd name="T32" fmla="*/ 45 w 46"/>
                <a:gd name="T3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39">
                  <a:moveTo>
                    <a:pt x="45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1" y="39"/>
                    <a:pt x="1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6" y="39"/>
                    <a:pt x="46" y="39"/>
                    <a:pt x="46" y="38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6" y="1"/>
                    <a:pt x="46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" name="Freeform 351"/>
            <p:cNvSpPr>
              <a:spLocks noEditPoints="1"/>
            </p:cNvSpPr>
            <p:nvPr/>
          </p:nvSpPr>
          <p:spPr bwMode="auto">
            <a:xfrm>
              <a:off x="6257375" y="5594845"/>
              <a:ext cx="269370" cy="174002"/>
            </a:xfrm>
            <a:custGeom>
              <a:avLst/>
              <a:gdLst>
                <a:gd name="T0" fmla="*/ 55 w 68"/>
                <a:gd name="T1" fmla="*/ 0 h 44"/>
                <a:gd name="T2" fmla="*/ 13 w 68"/>
                <a:gd name="T3" fmla="*/ 0 h 44"/>
                <a:gd name="T4" fmla="*/ 0 w 68"/>
                <a:gd name="T5" fmla="*/ 13 h 44"/>
                <a:gd name="T6" fmla="*/ 0 w 68"/>
                <a:gd name="T7" fmla="*/ 31 h 44"/>
                <a:gd name="T8" fmla="*/ 13 w 68"/>
                <a:gd name="T9" fmla="*/ 44 h 44"/>
                <a:gd name="T10" fmla="*/ 55 w 68"/>
                <a:gd name="T11" fmla="*/ 44 h 44"/>
                <a:gd name="T12" fmla="*/ 68 w 68"/>
                <a:gd name="T13" fmla="*/ 31 h 44"/>
                <a:gd name="T14" fmla="*/ 68 w 68"/>
                <a:gd name="T15" fmla="*/ 13 h 44"/>
                <a:gd name="T16" fmla="*/ 55 w 68"/>
                <a:gd name="T17" fmla="*/ 0 h 44"/>
                <a:gd name="T18" fmla="*/ 65 w 68"/>
                <a:gd name="T19" fmla="*/ 37 h 44"/>
                <a:gd name="T20" fmla="*/ 64 w 68"/>
                <a:gd name="T21" fmla="*/ 38 h 44"/>
                <a:gd name="T22" fmla="*/ 64 w 68"/>
                <a:gd name="T23" fmla="*/ 38 h 44"/>
                <a:gd name="T24" fmla="*/ 63 w 68"/>
                <a:gd name="T25" fmla="*/ 38 h 44"/>
                <a:gd name="T26" fmla="*/ 45 w 68"/>
                <a:gd name="T27" fmla="*/ 21 h 44"/>
                <a:gd name="T28" fmla="*/ 35 w 68"/>
                <a:gd name="T29" fmla="*/ 30 h 44"/>
                <a:gd name="T30" fmla="*/ 34 w 68"/>
                <a:gd name="T31" fmla="*/ 30 h 44"/>
                <a:gd name="T32" fmla="*/ 33 w 68"/>
                <a:gd name="T33" fmla="*/ 30 h 44"/>
                <a:gd name="T34" fmla="*/ 23 w 68"/>
                <a:gd name="T35" fmla="*/ 21 h 44"/>
                <a:gd name="T36" fmla="*/ 6 w 68"/>
                <a:gd name="T37" fmla="*/ 37 h 44"/>
                <a:gd name="T38" fmla="*/ 5 w 68"/>
                <a:gd name="T39" fmla="*/ 37 h 44"/>
                <a:gd name="T40" fmla="*/ 5 w 68"/>
                <a:gd name="T41" fmla="*/ 37 h 44"/>
                <a:gd name="T42" fmla="*/ 4 w 68"/>
                <a:gd name="T43" fmla="*/ 37 h 44"/>
                <a:gd name="T44" fmla="*/ 3 w 68"/>
                <a:gd name="T45" fmla="*/ 36 h 44"/>
                <a:gd name="T46" fmla="*/ 3 w 68"/>
                <a:gd name="T47" fmla="*/ 36 h 44"/>
                <a:gd name="T48" fmla="*/ 4 w 68"/>
                <a:gd name="T49" fmla="*/ 35 h 44"/>
                <a:gd name="T50" fmla="*/ 20 w 68"/>
                <a:gd name="T51" fmla="*/ 19 h 44"/>
                <a:gd name="T52" fmla="*/ 5 w 68"/>
                <a:gd name="T53" fmla="*/ 7 h 44"/>
                <a:gd name="T54" fmla="*/ 5 w 68"/>
                <a:gd name="T55" fmla="*/ 5 h 44"/>
                <a:gd name="T56" fmla="*/ 7 w 68"/>
                <a:gd name="T57" fmla="*/ 4 h 44"/>
                <a:gd name="T58" fmla="*/ 8 w 68"/>
                <a:gd name="T59" fmla="*/ 5 h 44"/>
                <a:gd name="T60" fmla="*/ 34 w 68"/>
                <a:gd name="T61" fmla="*/ 27 h 44"/>
                <a:gd name="T62" fmla="*/ 59 w 68"/>
                <a:gd name="T63" fmla="*/ 5 h 44"/>
                <a:gd name="T64" fmla="*/ 61 w 68"/>
                <a:gd name="T65" fmla="*/ 4 h 44"/>
                <a:gd name="T66" fmla="*/ 63 w 68"/>
                <a:gd name="T67" fmla="*/ 5 h 44"/>
                <a:gd name="T68" fmla="*/ 63 w 68"/>
                <a:gd name="T69" fmla="*/ 7 h 44"/>
                <a:gd name="T70" fmla="*/ 47 w 68"/>
                <a:gd name="T71" fmla="*/ 19 h 44"/>
                <a:gd name="T72" fmla="*/ 65 w 68"/>
                <a:gd name="T73" fmla="*/ 35 h 44"/>
                <a:gd name="T74" fmla="*/ 65 w 68"/>
                <a:gd name="T75" fmla="*/ 36 h 44"/>
                <a:gd name="T76" fmla="*/ 65 w 68"/>
                <a:gd name="T77" fmla="*/ 3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8" h="44">
                  <a:moveTo>
                    <a:pt x="55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3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8"/>
                    <a:pt x="6" y="44"/>
                    <a:pt x="1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62" y="44"/>
                    <a:pt x="68" y="38"/>
                    <a:pt x="68" y="31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8" y="5"/>
                    <a:pt x="62" y="0"/>
                    <a:pt x="55" y="0"/>
                  </a:cubicBezTo>
                  <a:close/>
                  <a:moveTo>
                    <a:pt x="65" y="37"/>
                  </a:move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5"/>
                    <a:pt x="3" y="35"/>
                    <a:pt x="4" y="35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5"/>
                    <a:pt x="5" y="5"/>
                  </a:cubicBezTo>
                  <a:cubicBezTo>
                    <a:pt x="5" y="4"/>
                    <a:pt x="6" y="4"/>
                    <a:pt x="7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4"/>
                    <a:pt x="62" y="4"/>
                    <a:pt x="63" y="5"/>
                  </a:cubicBezTo>
                  <a:cubicBezTo>
                    <a:pt x="63" y="5"/>
                    <a:pt x="63" y="6"/>
                    <a:pt x="63" y="7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5" y="37"/>
                    <a:pt x="65" y="37"/>
                    <a:pt x="65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" name="Freeform 352"/>
            <p:cNvSpPr/>
            <p:nvPr/>
          </p:nvSpPr>
          <p:spPr bwMode="auto">
            <a:xfrm>
              <a:off x="3205642" y="5114665"/>
              <a:ext cx="312870" cy="297812"/>
            </a:xfrm>
            <a:custGeom>
              <a:avLst/>
              <a:gdLst>
                <a:gd name="T0" fmla="*/ 35 w 79"/>
                <a:gd name="T1" fmla="*/ 4 h 75"/>
                <a:gd name="T2" fmla="*/ 44 w 79"/>
                <a:gd name="T3" fmla="*/ 4 h 75"/>
                <a:gd name="T4" fmla="*/ 48 w 79"/>
                <a:gd name="T5" fmla="*/ 14 h 75"/>
                <a:gd name="T6" fmla="*/ 62 w 79"/>
                <a:gd name="T7" fmla="*/ 24 h 75"/>
                <a:gd name="T8" fmla="*/ 72 w 79"/>
                <a:gd name="T9" fmla="*/ 25 h 75"/>
                <a:gd name="T10" fmla="*/ 75 w 79"/>
                <a:gd name="T11" fmla="*/ 33 h 75"/>
                <a:gd name="T12" fmla="*/ 67 w 79"/>
                <a:gd name="T13" fmla="*/ 41 h 75"/>
                <a:gd name="T14" fmla="*/ 62 w 79"/>
                <a:gd name="T15" fmla="*/ 57 h 75"/>
                <a:gd name="T16" fmla="*/ 64 w 79"/>
                <a:gd name="T17" fmla="*/ 67 h 75"/>
                <a:gd name="T18" fmla="*/ 57 w 79"/>
                <a:gd name="T19" fmla="*/ 72 h 75"/>
                <a:gd name="T20" fmla="*/ 48 w 79"/>
                <a:gd name="T21" fmla="*/ 67 h 75"/>
                <a:gd name="T22" fmla="*/ 31 w 79"/>
                <a:gd name="T23" fmla="*/ 67 h 75"/>
                <a:gd name="T24" fmla="*/ 21 w 79"/>
                <a:gd name="T25" fmla="*/ 72 h 75"/>
                <a:gd name="T26" fmla="*/ 15 w 79"/>
                <a:gd name="T27" fmla="*/ 67 h 75"/>
                <a:gd name="T28" fmla="*/ 16 w 79"/>
                <a:gd name="T29" fmla="*/ 57 h 75"/>
                <a:gd name="T30" fmla="*/ 11 w 79"/>
                <a:gd name="T31" fmla="*/ 41 h 75"/>
                <a:gd name="T32" fmla="*/ 4 w 79"/>
                <a:gd name="T33" fmla="*/ 33 h 75"/>
                <a:gd name="T34" fmla="*/ 6 w 79"/>
                <a:gd name="T35" fmla="*/ 25 h 75"/>
                <a:gd name="T36" fmla="*/ 17 w 79"/>
                <a:gd name="T37" fmla="*/ 24 h 75"/>
                <a:gd name="T38" fmla="*/ 30 w 79"/>
                <a:gd name="T39" fmla="*/ 14 h 75"/>
                <a:gd name="T40" fmla="*/ 35 w 79"/>
                <a:gd name="T41" fmla="*/ 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9" h="75">
                  <a:moveTo>
                    <a:pt x="35" y="4"/>
                  </a:moveTo>
                  <a:cubicBezTo>
                    <a:pt x="37" y="0"/>
                    <a:pt x="41" y="0"/>
                    <a:pt x="44" y="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51" y="18"/>
                    <a:pt x="57" y="23"/>
                    <a:pt x="62" y="2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8" y="26"/>
                    <a:pt x="79" y="30"/>
                    <a:pt x="75" y="33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4" y="44"/>
                    <a:pt x="61" y="52"/>
                    <a:pt x="62" y="57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5" y="72"/>
                    <a:pt x="62" y="75"/>
                    <a:pt x="57" y="72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43" y="65"/>
                    <a:pt x="35" y="65"/>
                    <a:pt x="31" y="67"/>
                  </a:cubicBezTo>
                  <a:cubicBezTo>
                    <a:pt x="21" y="72"/>
                    <a:pt x="21" y="72"/>
                    <a:pt x="21" y="72"/>
                  </a:cubicBezTo>
                  <a:cubicBezTo>
                    <a:pt x="17" y="75"/>
                    <a:pt x="14" y="72"/>
                    <a:pt x="15" y="67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7" y="52"/>
                    <a:pt x="15" y="44"/>
                    <a:pt x="11" y="41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0" y="30"/>
                    <a:pt x="1" y="26"/>
                    <a:pt x="6" y="25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22" y="23"/>
                    <a:pt x="28" y="18"/>
                    <a:pt x="30" y="14"/>
                  </a:cubicBezTo>
                  <a:lnTo>
                    <a:pt x="35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" name="Freeform 353"/>
            <p:cNvSpPr/>
            <p:nvPr/>
          </p:nvSpPr>
          <p:spPr bwMode="auto">
            <a:xfrm>
              <a:off x="4242964" y="5276956"/>
              <a:ext cx="95367" cy="95367"/>
            </a:xfrm>
            <a:custGeom>
              <a:avLst/>
              <a:gdLst>
                <a:gd name="T0" fmla="*/ 24 w 24"/>
                <a:gd name="T1" fmla="*/ 3 h 24"/>
                <a:gd name="T2" fmla="*/ 19 w 24"/>
                <a:gd name="T3" fmla="*/ 6 h 24"/>
                <a:gd name="T4" fmla="*/ 7 w 24"/>
                <a:gd name="T5" fmla="*/ 6 h 24"/>
                <a:gd name="T6" fmla="*/ 7 w 24"/>
                <a:gd name="T7" fmla="*/ 0 h 24"/>
                <a:gd name="T8" fmla="*/ 0 w 24"/>
                <a:gd name="T9" fmla="*/ 12 h 24"/>
                <a:gd name="T10" fmla="*/ 7 w 24"/>
                <a:gd name="T11" fmla="*/ 24 h 24"/>
                <a:gd name="T12" fmla="*/ 7 w 24"/>
                <a:gd name="T13" fmla="*/ 18 h 24"/>
                <a:gd name="T14" fmla="*/ 13 w 24"/>
                <a:gd name="T15" fmla="*/ 18 h 24"/>
                <a:gd name="T16" fmla="*/ 24 w 24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4">
                  <a:moveTo>
                    <a:pt x="24" y="3"/>
                  </a:moveTo>
                  <a:cubicBezTo>
                    <a:pt x="24" y="3"/>
                    <a:pt x="21" y="6"/>
                    <a:pt x="19" y="6"/>
                  </a:cubicBezTo>
                  <a:cubicBezTo>
                    <a:pt x="17" y="6"/>
                    <a:pt x="7" y="6"/>
                    <a:pt x="7" y="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8" y="19"/>
                    <a:pt x="24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" name="Freeform 354"/>
            <p:cNvSpPr/>
            <p:nvPr/>
          </p:nvSpPr>
          <p:spPr bwMode="auto">
            <a:xfrm>
              <a:off x="4269733" y="5213378"/>
              <a:ext cx="75290" cy="83655"/>
            </a:xfrm>
            <a:custGeom>
              <a:avLst/>
              <a:gdLst>
                <a:gd name="T0" fmla="*/ 0 w 19"/>
                <a:gd name="T1" fmla="*/ 6 h 21"/>
                <a:gd name="T2" fmla="*/ 10 w 19"/>
                <a:gd name="T3" fmla="*/ 0 h 21"/>
                <a:gd name="T4" fmla="*/ 16 w 19"/>
                <a:gd name="T5" fmla="*/ 11 h 21"/>
                <a:gd name="T6" fmla="*/ 15 w 19"/>
                <a:gd name="T7" fmla="*/ 18 h 21"/>
                <a:gd name="T8" fmla="*/ 7 w 19"/>
                <a:gd name="T9" fmla="*/ 17 h 21"/>
                <a:gd name="T10" fmla="*/ 0 w 19"/>
                <a:gd name="T11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1">
                  <a:moveTo>
                    <a:pt x="0" y="6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9" y="15"/>
                    <a:pt x="15" y="18"/>
                  </a:cubicBezTo>
                  <a:cubicBezTo>
                    <a:pt x="10" y="21"/>
                    <a:pt x="7" y="17"/>
                    <a:pt x="7" y="17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" name="Freeform 355"/>
            <p:cNvSpPr/>
            <p:nvPr/>
          </p:nvSpPr>
          <p:spPr bwMode="auto">
            <a:xfrm>
              <a:off x="4115808" y="5233455"/>
              <a:ext cx="90347" cy="103732"/>
            </a:xfrm>
            <a:custGeom>
              <a:avLst/>
              <a:gdLst>
                <a:gd name="T0" fmla="*/ 11 w 23"/>
                <a:gd name="T1" fmla="*/ 26 h 26"/>
                <a:gd name="T2" fmla="*/ 11 w 23"/>
                <a:gd name="T3" fmla="*/ 20 h 26"/>
                <a:gd name="T4" fmla="*/ 17 w 23"/>
                <a:gd name="T5" fmla="*/ 9 h 26"/>
                <a:gd name="T6" fmla="*/ 23 w 23"/>
                <a:gd name="T7" fmla="*/ 12 h 26"/>
                <a:gd name="T8" fmla="*/ 15 w 23"/>
                <a:gd name="T9" fmla="*/ 1 h 26"/>
                <a:gd name="T10" fmla="*/ 2 w 23"/>
                <a:gd name="T11" fmla="*/ 0 h 26"/>
                <a:gd name="T12" fmla="*/ 7 w 23"/>
                <a:gd name="T13" fmla="*/ 3 h 26"/>
                <a:gd name="T14" fmla="*/ 4 w 23"/>
                <a:gd name="T15" fmla="*/ 9 h 26"/>
                <a:gd name="T16" fmla="*/ 11 w 23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6">
                  <a:moveTo>
                    <a:pt x="11" y="26"/>
                  </a:moveTo>
                  <a:cubicBezTo>
                    <a:pt x="11" y="26"/>
                    <a:pt x="10" y="22"/>
                    <a:pt x="11" y="20"/>
                  </a:cubicBezTo>
                  <a:cubicBezTo>
                    <a:pt x="12" y="18"/>
                    <a:pt x="17" y="9"/>
                    <a:pt x="17" y="9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0" y="13"/>
                    <a:pt x="11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" name="Freeform 356"/>
            <p:cNvSpPr/>
            <p:nvPr/>
          </p:nvSpPr>
          <p:spPr bwMode="auto">
            <a:xfrm>
              <a:off x="4167674" y="5305398"/>
              <a:ext cx="70270" cy="46847"/>
            </a:xfrm>
            <a:custGeom>
              <a:avLst/>
              <a:gdLst>
                <a:gd name="T0" fmla="*/ 18 w 18"/>
                <a:gd name="T1" fmla="*/ 0 h 12"/>
                <a:gd name="T2" fmla="*/ 18 w 18"/>
                <a:gd name="T3" fmla="*/ 12 h 12"/>
                <a:gd name="T4" fmla="*/ 6 w 18"/>
                <a:gd name="T5" fmla="*/ 12 h 12"/>
                <a:gd name="T6" fmla="*/ 0 w 18"/>
                <a:gd name="T7" fmla="*/ 6 h 12"/>
                <a:gd name="T8" fmla="*/ 6 w 18"/>
                <a:gd name="T9" fmla="*/ 0 h 12"/>
                <a:gd name="T10" fmla="*/ 18 w 18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2">
                  <a:moveTo>
                    <a:pt x="18" y="0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1" y="11"/>
                    <a:pt x="0" y="6"/>
                  </a:cubicBezTo>
                  <a:cubicBezTo>
                    <a:pt x="0" y="1"/>
                    <a:pt x="6" y="0"/>
                    <a:pt x="6" y="0"/>
                  </a:cubicBez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" name="Freeform 357"/>
            <p:cNvSpPr/>
            <p:nvPr/>
          </p:nvSpPr>
          <p:spPr bwMode="auto">
            <a:xfrm>
              <a:off x="4206155" y="5151473"/>
              <a:ext cx="107078" cy="73616"/>
            </a:xfrm>
            <a:custGeom>
              <a:avLst/>
              <a:gdLst>
                <a:gd name="T0" fmla="*/ 0 w 27"/>
                <a:gd name="T1" fmla="*/ 2 h 19"/>
                <a:gd name="T2" fmla="*/ 5 w 27"/>
                <a:gd name="T3" fmla="*/ 5 h 19"/>
                <a:gd name="T4" fmla="*/ 11 w 27"/>
                <a:gd name="T5" fmla="*/ 16 h 19"/>
                <a:gd name="T6" fmla="*/ 6 w 27"/>
                <a:gd name="T7" fmla="*/ 19 h 19"/>
                <a:gd name="T8" fmla="*/ 20 w 27"/>
                <a:gd name="T9" fmla="*/ 18 h 19"/>
                <a:gd name="T10" fmla="*/ 27 w 27"/>
                <a:gd name="T11" fmla="*/ 7 h 19"/>
                <a:gd name="T12" fmla="*/ 22 w 27"/>
                <a:gd name="T13" fmla="*/ 10 h 19"/>
                <a:gd name="T14" fmla="*/ 18 w 27"/>
                <a:gd name="T15" fmla="*/ 4 h 19"/>
                <a:gd name="T16" fmla="*/ 0 w 27"/>
                <a:gd name="T17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19">
                  <a:moveTo>
                    <a:pt x="0" y="2"/>
                  </a:moveTo>
                  <a:cubicBezTo>
                    <a:pt x="0" y="2"/>
                    <a:pt x="4" y="3"/>
                    <a:pt x="5" y="5"/>
                  </a:cubicBezTo>
                  <a:cubicBezTo>
                    <a:pt x="6" y="6"/>
                    <a:pt x="11" y="16"/>
                    <a:pt x="11" y="16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" name="Freeform 358"/>
            <p:cNvSpPr/>
            <p:nvPr/>
          </p:nvSpPr>
          <p:spPr bwMode="auto">
            <a:xfrm>
              <a:off x="4155962" y="5158165"/>
              <a:ext cx="75290" cy="83655"/>
            </a:xfrm>
            <a:custGeom>
              <a:avLst/>
              <a:gdLst>
                <a:gd name="T0" fmla="*/ 10 w 19"/>
                <a:gd name="T1" fmla="*/ 21 h 21"/>
                <a:gd name="T2" fmla="*/ 0 w 19"/>
                <a:gd name="T3" fmla="*/ 15 h 21"/>
                <a:gd name="T4" fmla="*/ 6 w 19"/>
                <a:gd name="T5" fmla="*/ 4 h 21"/>
                <a:gd name="T6" fmla="*/ 14 w 19"/>
                <a:gd name="T7" fmla="*/ 2 h 21"/>
                <a:gd name="T8" fmla="*/ 16 w 19"/>
                <a:gd name="T9" fmla="*/ 10 h 21"/>
                <a:gd name="T10" fmla="*/ 10 w 19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1">
                  <a:moveTo>
                    <a:pt x="10" y="21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9" y="0"/>
                    <a:pt x="14" y="2"/>
                  </a:cubicBezTo>
                  <a:cubicBezTo>
                    <a:pt x="19" y="4"/>
                    <a:pt x="16" y="10"/>
                    <a:pt x="16" y="10"/>
                  </a:cubicBezTo>
                  <a:lnTo>
                    <a:pt x="10" y="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" name="Freeform 359"/>
            <p:cNvSpPr/>
            <p:nvPr/>
          </p:nvSpPr>
          <p:spPr bwMode="auto">
            <a:xfrm>
              <a:off x="4979127" y="5201666"/>
              <a:ext cx="240926" cy="182368"/>
            </a:xfrm>
            <a:custGeom>
              <a:avLst/>
              <a:gdLst>
                <a:gd name="T0" fmla="*/ 61 w 61"/>
                <a:gd name="T1" fmla="*/ 11 h 46"/>
                <a:gd name="T2" fmla="*/ 50 w 61"/>
                <a:gd name="T3" fmla="*/ 0 h 46"/>
                <a:gd name="T4" fmla="*/ 38 w 61"/>
                <a:gd name="T5" fmla="*/ 0 h 46"/>
                <a:gd name="T6" fmla="*/ 38 w 61"/>
                <a:gd name="T7" fmla="*/ 8 h 46"/>
                <a:gd name="T8" fmla="*/ 50 w 61"/>
                <a:gd name="T9" fmla="*/ 8 h 46"/>
                <a:gd name="T10" fmla="*/ 53 w 61"/>
                <a:gd name="T11" fmla="*/ 11 h 46"/>
                <a:gd name="T12" fmla="*/ 53 w 61"/>
                <a:gd name="T13" fmla="*/ 35 h 46"/>
                <a:gd name="T14" fmla="*/ 50 w 61"/>
                <a:gd name="T15" fmla="*/ 38 h 46"/>
                <a:gd name="T16" fmla="*/ 11 w 61"/>
                <a:gd name="T17" fmla="*/ 38 h 46"/>
                <a:gd name="T18" fmla="*/ 8 w 61"/>
                <a:gd name="T19" fmla="*/ 35 h 46"/>
                <a:gd name="T20" fmla="*/ 8 w 61"/>
                <a:gd name="T21" fmla="*/ 11 h 46"/>
                <a:gd name="T22" fmla="*/ 11 w 61"/>
                <a:gd name="T23" fmla="*/ 8 h 46"/>
                <a:gd name="T24" fmla="*/ 23 w 61"/>
                <a:gd name="T25" fmla="*/ 8 h 46"/>
                <a:gd name="T26" fmla="*/ 23 w 61"/>
                <a:gd name="T27" fmla="*/ 0 h 46"/>
                <a:gd name="T28" fmla="*/ 11 w 61"/>
                <a:gd name="T29" fmla="*/ 0 h 46"/>
                <a:gd name="T30" fmla="*/ 0 w 61"/>
                <a:gd name="T31" fmla="*/ 11 h 46"/>
                <a:gd name="T32" fmla="*/ 0 w 61"/>
                <a:gd name="T33" fmla="*/ 35 h 46"/>
                <a:gd name="T34" fmla="*/ 11 w 61"/>
                <a:gd name="T35" fmla="*/ 46 h 46"/>
                <a:gd name="T36" fmla="*/ 50 w 61"/>
                <a:gd name="T37" fmla="*/ 46 h 46"/>
                <a:gd name="T38" fmla="*/ 61 w 61"/>
                <a:gd name="T39" fmla="*/ 35 h 46"/>
                <a:gd name="T40" fmla="*/ 61 w 61"/>
                <a:gd name="T41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1" h="46">
                  <a:moveTo>
                    <a:pt x="61" y="11"/>
                  </a:moveTo>
                  <a:cubicBezTo>
                    <a:pt x="61" y="5"/>
                    <a:pt x="56" y="0"/>
                    <a:pt x="50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3" y="9"/>
                    <a:pt x="53" y="11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7"/>
                    <a:pt x="52" y="38"/>
                    <a:pt x="50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1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1"/>
                    <a:pt x="5" y="46"/>
                    <a:pt x="11" y="46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6" y="46"/>
                    <a:pt x="61" y="41"/>
                    <a:pt x="61" y="35"/>
                  </a:cubicBezTo>
                  <a:lnTo>
                    <a:pt x="61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" name="Freeform 360"/>
            <p:cNvSpPr/>
            <p:nvPr/>
          </p:nvSpPr>
          <p:spPr bwMode="auto">
            <a:xfrm>
              <a:off x="5042705" y="5143108"/>
              <a:ext cx="113771" cy="197426"/>
            </a:xfrm>
            <a:custGeom>
              <a:avLst/>
              <a:gdLst>
                <a:gd name="T0" fmla="*/ 26 w 29"/>
                <a:gd name="T1" fmla="*/ 28 h 50"/>
                <a:gd name="T2" fmla="*/ 20 w 29"/>
                <a:gd name="T3" fmla="*/ 28 h 50"/>
                <a:gd name="T4" fmla="*/ 20 w 29"/>
                <a:gd name="T5" fmla="*/ 24 h 50"/>
                <a:gd name="T6" fmla="*/ 20 w 29"/>
                <a:gd name="T7" fmla="*/ 17 h 50"/>
                <a:gd name="T8" fmla="*/ 20 w 29"/>
                <a:gd name="T9" fmla="*/ 2 h 50"/>
                <a:gd name="T10" fmla="*/ 18 w 29"/>
                <a:gd name="T11" fmla="*/ 0 h 50"/>
                <a:gd name="T12" fmla="*/ 11 w 29"/>
                <a:gd name="T13" fmla="*/ 0 h 50"/>
                <a:gd name="T14" fmla="*/ 9 w 29"/>
                <a:gd name="T15" fmla="*/ 2 h 50"/>
                <a:gd name="T16" fmla="*/ 9 w 29"/>
                <a:gd name="T17" fmla="*/ 17 h 50"/>
                <a:gd name="T18" fmla="*/ 9 w 29"/>
                <a:gd name="T19" fmla="*/ 24 h 50"/>
                <a:gd name="T20" fmla="*/ 9 w 29"/>
                <a:gd name="T21" fmla="*/ 28 h 50"/>
                <a:gd name="T22" fmla="*/ 3 w 29"/>
                <a:gd name="T23" fmla="*/ 28 h 50"/>
                <a:gd name="T24" fmla="*/ 1 w 29"/>
                <a:gd name="T25" fmla="*/ 30 h 50"/>
                <a:gd name="T26" fmla="*/ 5 w 29"/>
                <a:gd name="T27" fmla="*/ 37 h 50"/>
                <a:gd name="T28" fmla="*/ 8 w 29"/>
                <a:gd name="T29" fmla="*/ 42 h 50"/>
                <a:gd name="T30" fmla="*/ 13 w 29"/>
                <a:gd name="T31" fmla="*/ 49 h 50"/>
                <a:gd name="T32" fmla="*/ 16 w 29"/>
                <a:gd name="T33" fmla="*/ 49 h 50"/>
                <a:gd name="T34" fmla="*/ 21 w 29"/>
                <a:gd name="T35" fmla="*/ 42 h 50"/>
                <a:gd name="T36" fmla="*/ 24 w 29"/>
                <a:gd name="T37" fmla="*/ 37 h 50"/>
                <a:gd name="T38" fmla="*/ 28 w 29"/>
                <a:gd name="T39" fmla="*/ 30 h 50"/>
                <a:gd name="T40" fmla="*/ 26 w 29"/>
                <a:gd name="T41" fmla="*/ 2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" h="50">
                  <a:moveTo>
                    <a:pt x="26" y="28"/>
                  </a:moveTo>
                  <a:cubicBezTo>
                    <a:pt x="20" y="28"/>
                    <a:pt x="20" y="28"/>
                    <a:pt x="20" y="28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19" y="0"/>
                    <a:pt x="18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1"/>
                    <a:pt x="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1" y="28"/>
                    <a:pt x="0" y="29"/>
                    <a:pt x="1" y="30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6" y="38"/>
                    <a:pt x="8" y="40"/>
                    <a:pt x="8" y="42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4" y="50"/>
                    <a:pt x="15" y="50"/>
                    <a:pt x="16" y="49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0"/>
                    <a:pt x="23" y="38"/>
                    <a:pt x="24" y="37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9" y="29"/>
                    <a:pt x="28" y="28"/>
                    <a:pt x="26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" name="Freeform 361"/>
            <p:cNvSpPr/>
            <p:nvPr/>
          </p:nvSpPr>
          <p:spPr bwMode="auto">
            <a:xfrm>
              <a:off x="6304222" y="5166532"/>
              <a:ext cx="199099" cy="194080"/>
            </a:xfrm>
            <a:custGeom>
              <a:avLst/>
              <a:gdLst>
                <a:gd name="T0" fmla="*/ 37 w 50"/>
                <a:gd name="T1" fmla="*/ 1 h 49"/>
                <a:gd name="T2" fmla="*/ 25 w 50"/>
                <a:gd name="T3" fmla="*/ 13 h 49"/>
                <a:gd name="T4" fmla="*/ 13 w 50"/>
                <a:gd name="T5" fmla="*/ 1 h 49"/>
                <a:gd name="T6" fmla="*/ 7 w 50"/>
                <a:gd name="T7" fmla="*/ 2 h 49"/>
                <a:gd name="T8" fmla="*/ 2 w 50"/>
                <a:gd name="T9" fmla="*/ 7 h 49"/>
                <a:gd name="T10" fmla="*/ 2 w 50"/>
                <a:gd name="T11" fmla="*/ 13 h 49"/>
                <a:gd name="T12" fmla="*/ 13 w 50"/>
                <a:gd name="T13" fmla="*/ 25 h 49"/>
                <a:gd name="T14" fmla="*/ 2 w 50"/>
                <a:gd name="T15" fmla="*/ 37 h 49"/>
                <a:gd name="T16" fmla="*/ 2 w 50"/>
                <a:gd name="T17" fmla="*/ 42 h 49"/>
                <a:gd name="T18" fmla="*/ 7 w 50"/>
                <a:gd name="T19" fmla="*/ 48 h 49"/>
                <a:gd name="T20" fmla="*/ 13 w 50"/>
                <a:gd name="T21" fmla="*/ 48 h 49"/>
                <a:gd name="T22" fmla="*/ 25 w 50"/>
                <a:gd name="T23" fmla="*/ 36 h 49"/>
                <a:gd name="T24" fmla="*/ 37 w 50"/>
                <a:gd name="T25" fmla="*/ 48 h 49"/>
                <a:gd name="T26" fmla="*/ 42 w 50"/>
                <a:gd name="T27" fmla="*/ 48 h 49"/>
                <a:gd name="T28" fmla="*/ 48 w 50"/>
                <a:gd name="T29" fmla="*/ 42 h 49"/>
                <a:gd name="T30" fmla="*/ 48 w 50"/>
                <a:gd name="T31" fmla="*/ 37 h 49"/>
                <a:gd name="T32" fmla="*/ 36 w 50"/>
                <a:gd name="T33" fmla="*/ 25 h 49"/>
                <a:gd name="T34" fmla="*/ 48 w 50"/>
                <a:gd name="T35" fmla="*/ 13 h 49"/>
                <a:gd name="T36" fmla="*/ 48 w 50"/>
                <a:gd name="T37" fmla="*/ 7 h 49"/>
                <a:gd name="T38" fmla="*/ 42 w 50"/>
                <a:gd name="T39" fmla="*/ 2 h 49"/>
                <a:gd name="T40" fmla="*/ 37 w 50"/>
                <a:gd name="T41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" h="49">
                  <a:moveTo>
                    <a:pt x="37" y="1"/>
                  </a:moveTo>
                  <a:cubicBezTo>
                    <a:pt x="25" y="13"/>
                    <a:pt x="25" y="13"/>
                    <a:pt x="25" y="13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0"/>
                    <a:pt x="9" y="0"/>
                    <a:pt x="7" y="2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9"/>
                    <a:pt x="0" y="11"/>
                    <a:pt x="2" y="13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0" y="38"/>
                    <a:pt x="0" y="41"/>
                    <a:pt x="2" y="42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9" y="49"/>
                    <a:pt x="12" y="49"/>
                    <a:pt x="13" y="48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8" y="49"/>
                    <a:pt x="41" y="49"/>
                    <a:pt x="42" y="48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9" y="41"/>
                    <a:pt x="50" y="38"/>
                    <a:pt x="48" y="37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50" y="11"/>
                    <a:pt x="49" y="9"/>
                    <a:pt x="48" y="7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0"/>
                    <a:pt x="38" y="0"/>
                    <a:pt x="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" name="Freeform 362"/>
            <p:cNvSpPr/>
            <p:nvPr/>
          </p:nvSpPr>
          <p:spPr bwMode="auto">
            <a:xfrm>
              <a:off x="5849139" y="5154819"/>
              <a:ext cx="217503" cy="217503"/>
            </a:xfrm>
            <a:custGeom>
              <a:avLst/>
              <a:gdLst>
                <a:gd name="T0" fmla="*/ 48 w 55"/>
                <a:gd name="T1" fmla="*/ 19 h 55"/>
                <a:gd name="T2" fmla="*/ 29 w 55"/>
                <a:gd name="T3" fmla="*/ 12 h 55"/>
                <a:gd name="T4" fmla="*/ 22 w 55"/>
                <a:gd name="T5" fmla="*/ 9 h 55"/>
                <a:gd name="T6" fmla="*/ 3 w 55"/>
                <a:gd name="T7" fmla="*/ 1 h 55"/>
                <a:gd name="T8" fmla="*/ 1 w 55"/>
                <a:gd name="T9" fmla="*/ 3 h 55"/>
                <a:gd name="T10" fmla="*/ 9 w 55"/>
                <a:gd name="T11" fmla="*/ 22 h 55"/>
                <a:gd name="T12" fmla="*/ 12 w 55"/>
                <a:gd name="T13" fmla="*/ 29 h 55"/>
                <a:gd name="T14" fmla="*/ 19 w 55"/>
                <a:gd name="T15" fmla="*/ 48 h 55"/>
                <a:gd name="T16" fmla="*/ 24 w 55"/>
                <a:gd name="T17" fmla="*/ 48 h 55"/>
                <a:gd name="T18" fmla="*/ 33 w 55"/>
                <a:gd name="T19" fmla="*/ 40 h 55"/>
                <a:gd name="T20" fmla="*/ 47 w 55"/>
                <a:gd name="T21" fmla="*/ 54 h 55"/>
                <a:gd name="T22" fmla="*/ 50 w 55"/>
                <a:gd name="T23" fmla="*/ 54 h 55"/>
                <a:gd name="T24" fmla="*/ 55 w 55"/>
                <a:gd name="T25" fmla="*/ 49 h 55"/>
                <a:gd name="T26" fmla="*/ 54 w 55"/>
                <a:gd name="T27" fmla="*/ 47 h 55"/>
                <a:gd name="T28" fmla="*/ 40 w 55"/>
                <a:gd name="T29" fmla="*/ 32 h 55"/>
                <a:gd name="T30" fmla="*/ 48 w 55"/>
                <a:gd name="T31" fmla="*/ 24 h 55"/>
                <a:gd name="T32" fmla="*/ 48 w 55"/>
                <a:gd name="T33" fmla="*/ 1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" h="55">
                  <a:moveTo>
                    <a:pt x="48" y="19"/>
                  </a:moveTo>
                  <a:cubicBezTo>
                    <a:pt x="29" y="12"/>
                    <a:pt x="29" y="12"/>
                    <a:pt x="29" y="12"/>
                  </a:cubicBezTo>
                  <a:cubicBezTo>
                    <a:pt x="27" y="11"/>
                    <a:pt x="24" y="9"/>
                    <a:pt x="22" y="9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4"/>
                    <a:pt x="11" y="27"/>
                    <a:pt x="12" y="2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20" y="50"/>
                    <a:pt x="22" y="50"/>
                    <a:pt x="24" y="48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8" y="55"/>
                    <a:pt x="49" y="55"/>
                    <a:pt x="50" y="54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5" y="49"/>
                    <a:pt x="55" y="47"/>
                    <a:pt x="54" y="47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50" y="22"/>
                    <a:pt x="50" y="20"/>
                    <a:pt x="48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" name="Freeform 363"/>
            <p:cNvSpPr>
              <a:spLocks noEditPoints="1"/>
            </p:cNvSpPr>
            <p:nvPr/>
          </p:nvSpPr>
          <p:spPr bwMode="auto">
            <a:xfrm>
              <a:off x="2779001" y="3444912"/>
              <a:ext cx="249292" cy="244272"/>
            </a:xfrm>
            <a:custGeom>
              <a:avLst/>
              <a:gdLst>
                <a:gd name="T0" fmla="*/ 37 w 63"/>
                <a:gd name="T1" fmla="*/ 6 h 62"/>
                <a:gd name="T2" fmla="*/ 36 w 63"/>
                <a:gd name="T3" fmla="*/ 7 h 62"/>
                <a:gd name="T4" fmla="*/ 7 w 63"/>
                <a:gd name="T5" fmla="*/ 35 h 62"/>
                <a:gd name="T6" fmla="*/ 2 w 63"/>
                <a:gd name="T7" fmla="*/ 41 h 62"/>
                <a:gd name="T8" fmla="*/ 2 w 63"/>
                <a:gd name="T9" fmla="*/ 48 h 62"/>
                <a:gd name="T10" fmla="*/ 14 w 63"/>
                <a:gd name="T11" fmla="*/ 60 h 62"/>
                <a:gd name="T12" fmla="*/ 22 w 63"/>
                <a:gd name="T13" fmla="*/ 60 h 62"/>
                <a:gd name="T14" fmla="*/ 27 w 63"/>
                <a:gd name="T15" fmla="*/ 55 h 62"/>
                <a:gd name="T16" fmla="*/ 55 w 63"/>
                <a:gd name="T17" fmla="*/ 26 h 62"/>
                <a:gd name="T18" fmla="*/ 57 w 63"/>
                <a:gd name="T19" fmla="*/ 25 h 62"/>
                <a:gd name="T20" fmla="*/ 44 w 63"/>
                <a:gd name="T21" fmla="*/ 18 h 62"/>
                <a:gd name="T22" fmla="*/ 37 w 63"/>
                <a:gd name="T23" fmla="*/ 6 h 62"/>
                <a:gd name="T24" fmla="*/ 6 w 63"/>
                <a:gd name="T25" fmla="*/ 44 h 62"/>
                <a:gd name="T26" fmla="*/ 6 w 63"/>
                <a:gd name="T27" fmla="*/ 41 h 62"/>
                <a:gd name="T28" fmla="*/ 33 w 63"/>
                <a:gd name="T29" fmla="*/ 13 h 62"/>
                <a:gd name="T30" fmla="*/ 36 w 63"/>
                <a:gd name="T31" fmla="*/ 13 h 62"/>
                <a:gd name="T32" fmla="*/ 36 w 63"/>
                <a:gd name="T33" fmla="*/ 17 h 62"/>
                <a:gd name="T34" fmla="*/ 9 w 63"/>
                <a:gd name="T35" fmla="*/ 44 h 62"/>
                <a:gd name="T36" fmla="*/ 6 w 63"/>
                <a:gd name="T37" fmla="*/ 44 h 62"/>
                <a:gd name="T38" fmla="*/ 12 w 63"/>
                <a:gd name="T39" fmla="*/ 50 h 62"/>
                <a:gd name="T40" fmla="*/ 12 w 63"/>
                <a:gd name="T41" fmla="*/ 47 h 62"/>
                <a:gd name="T42" fmla="*/ 32 w 63"/>
                <a:gd name="T43" fmla="*/ 26 h 62"/>
                <a:gd name="T44" fmla="*/ 35 w 63"/>
                <a:gd name="T45" fmla="*/ 26 h 62"/>
                <a:gd name="T46" fmla="*/ 36 w 63"/>
                <a:gd name="T47" fmla="*/ 30 h 62"/>
                <a:gd name="T48" fmla="*/ 15 w 63"/>
                <a:gd name="T49" fmla="*/ 50 h 62"/>
                <a:gd name="T50" fmla="*/ 12 w 63"/>
                <a:gd name="T51" fmla="*/ 50 h 62"/>
                <a:gd name="T52" fmla="*/ 49 w 63"/>
                <a:gd name="T53" fmla="*/ 26 h 62"/>
                <a:gd name="T54" fmla="*/ 49 w 63"/>
                <a:gd name="T55" fmla="*/ 29 h 62"/>
                <a:gd name="T56" fmla="*/ 21 w 63"/>
                <a:gd name="T57" fmla="*/ 56 h 62"/>
                <a:gd name="T58" fmla="*/ 18 w 63"/>
                <a:gd name="T59" fmla="*/ 56 h 62"/>
                <a:gd name="T60" fmla="*/ 18 w 63"/>
                <a:gd name="T61" fmla="*/ 53 h 62"/>
                <a:gd name="T62" fmla="*/ 45 w 63"/>
                <a:gd name="T63" fmla="*/ 26 h 62"/>
                <a:gd name="T64" fmla="*/ 49 w 63"/>
                <a:gd name="T65" fmla="*/ 26 h 62"/>
                <a:gd name="T66" fmla="*/ 56 w 63"/>
                <a:gd name="T67" fmla="*/ 1 h 62"/>
                <a:gd name="T68" fmla="*/ 41 w 63"/>
                <a:gd name="T69" fmla="*/ 4 h 62"/>
                <a:gd name="T70" fmla="*/ 40 w 63"/>
                <a:gd name="T71" fmla="*/ 4 h 62"/>
                <a:gd name="T72" fmla="*/ 39 w 63"/>
                <a:gd name="T73" fmla="*/ 4 h 62"/>
                <a:gd name="T74" fmla="*/ 46 w 63"/>
                <a:gd name="T75" fmla="*/ 16 h 62"/>
                <a:gd name="T76" fmla="*/ 58 w 63"/>
                <a:gd name="T77" fmla="*/ 23 h 62"/>
                <a:gd name="T78" fmla="*/ 58 w 63"/>
                <a:gd name="T79" fmla="*/ 22 h 62"/>
                <a:gd name="T80" fmla="*/ 59 w 63"/>
                <a:gd name="T81" fmla="*/ 22 h 62"/>
                <a:gd name="T82" fmla="*/ 62 w 63"/>
                <a:gd name="T83" fmla="*/ 7 h 62"/>
                <a:gd name="T84" fmla="*/ 56 w 63"/>
                <a:gd name="T85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3" h="62">
                  <a:moveTo>
                    <a:pt x="37" y="6"/>
                  </a:moveTo>
                  <a:cubicBezTo>
                    <a:pt x="37" y="6"/>
                    <a:pt x="36" y="6"/>
                    <a:pt x="36" y="7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6" y="62"/>
                    <a:pt x="20" y="62"/>
                    <a:pt x="22" y="60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56" y="26"/>
                    <a:pt x="56" y="25"/>
                    <a:pt x="57" y="25"/>
                  </a:cubicBezTo>
                  <a:cubicBezTo>
                    <a:pt x="52" y="24"/>
                    <a:pt x="47" y="21"/>
                    <a:pt x="44" y="18"/>
                  </a:cubicBezTo>
                  <a:cubicBezTo>
                    <a:pt x="40" y="14"/>
                    <a:pt x="38" y="10"/>
                    <a:pt x="37" y="6"/>
                  </a:cubicBezTo>
                  <a:close/>
                  <a:moveTo>
                    <a:pt x="6" y="44"/>
                  </a:moveTo>
                  <a:cubicBezTo>
                    <a:pt x="5" y="43"/>
                    <a:pt x="5" y="42"/>
                    <a:pt x="6" y="41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4" y="12"/>
                    <a:pt x="36" y="12"/>
                    <a:pt x="36" y="13"/>
                  </a:cubicBezTo>
                  <a:cubicBezTo>
                    <a:pt x="37" y="14"/>
                    <a:pt x="37" y="16"/>
                    <a:pt x="36" y="17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8" y="45"/>
                    <a:pt x="7" y="45"/>
                    <a:pt x="6" y="44"/>
                  </a:cubicBezTo>
                  <a:close/>
                  <a:moveTo>
                    <a:pt x="12" y="50"/>
                  </a:moveTo>
                  <a:cubicBezTo>
                    <a:pt x="11" y="49"/>
                    <a:pt x="11" y="48"/>
                    <a:pt x="12" y="47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3" y="25"/>
                    <a:pt x="35" y="26"/>
                    <a:pt x="35" y="26"/>
                  </a:cubicBezTo>
                  <a:cubicBezTo>
                    <a:pt x="36" y="27"/>
                    <a:pt x="37" y="29"/>
                    <a:pt x="36" y="3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4" y="51"/>
                    <a:pt x="13" y="51"/>
                    <a:pt x="12" y="50"/>
                  </a:cubicBezTo>
                  <a:close/>
                  <a:moveTo>
                    <a:pt x="49" y="26"/>
                  </a:moveTo>
                  <a:cubicBezTo>
                    <a:pt x="50" y="26"/>
                    <a:pt x="50" y="28"/>
                    <a:pt x="49" y="29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0" y="57"/>
                    <a:pt x="19" y="57"/>
                    <a:pt x="18" y="56"/>
                  </a:cubicBezTo>
                  <a:cubicBezTo>
                    <a:pt x="17" y="55"/>
                    <a:pt x="17" y="54"/>
                    <a:pt x="18" y="53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6" y="25"/>
                    <a:pt x="48" y="25"/>
                    <a:pt x="49" y="26"/>
                  </a:cubicBezTo>
                  <a:close/>
                  <a:moveTo>
                    <a:pt x="56" y="1"/>
                  </a:moveTo>
                  <a:cubicBezTo>
                    <a:pt x="41" y="4"/>
                    <a:pt x="41" y="4"/>
                    <a:pt x="41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39" y="4"/>
                    <a:pt x="39" y="4"/>
                  </a:cubicBezTo>
                  <a:cubicBezTo>
                    <a:pt x="40" y="9"/>
                    <a:pt x="42" y="13"/>
                    <a:pt x="46" y="16"/>
                  </a:cubicBezTo>
                  <a:cubicBezTo>
                    <a:pt x="49" y="20"/>
                    <a:pt x="54" y="22"/>
                    <a:pt x="58" y="23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3" y="3"/>
                    <a:pt x="60" y="0"/>
                    <a:pt x="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" name="Freeform 364"/>
            <p:cNvSpPr/>
            <p:nvPr/>
          </p:nvSpPr>
          <p:spPr bwMode="auto">
            <a:xfrm>
              <a:off x="5845793" y="3515182"/>
              <a:ext cx="31789" cy="138868"/>
            </a:xfrm>
            <a:custGeom>
              <a:avLst/>
              <a:gdLst>
                <a:gd name="T0" fmla="*/ 8 w 8"/>
                <a:gd name="T1" fmla="*/ 34 h 35"/>
                <a:gd name="T2" fmla="*/ 7 w 8"/>
                <a:gd name="T3" fmla="*/ 35 h 35"/>
                <a:gd name="T4" fmla="*/ 1 w 8"/>
                <a:gd name="T5" fmla="*/ 35 h 35"/>
                <a:gd name="T6" fmla="*/ 0 w 8"/>
                <a:gd name="T7" fmla="*/ 34 h 35"/>
                <a:gd name="T8" fmla="*/ 0 w 8"/>
                <a:gd name="T9" fmla="*/ 1 h 35"/>
                <a:gd name="T10" fmla="*/ 1 w 8"/>
                <a:gd name="T11" fmla="*/ 0 h 35"/>
                <a:gd name="T12" fmla="*/ 7 w 8"/>
                <a:gd name="T13" fmla="*/ 0 h 35"/>
                <a:gd name="T14" fmla="*/ 8 w 8"/>
                <a:gd name="T15" fmla="*/ 1 h 35"/>
                <a:gd name="T16" fmla="*/ 8 w 8"/>
                <a:gd name="T17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35">
                  <a:moveTo>
                    <a:pt x="8" y="34"/>
                  </a:moveTo>
                  <a:cubicBezTo>
                    <a:pt x="8" y="34"/>
                    <a:pt x="7" y="35"/>
                    <a:pt x="7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0" y="34"/>
                    <a:pt x="0" y="3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0"/>
                    <a:pt x="8" y="1"/>
                  </a:cubicBezTo>
                  <a:lnTo>
                    <a:pt x="8" y="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" name="Freeform 365"/>
            <p:cNvSpPr/>
            <p:nvPr/>
          </p:nvSpPr>
          <p:spPr bwMode="auto">
            <a:xfrm>
              <a:off x="5892640" y="3515182"/>
              <a:ext cx="31789" cy="138868"/>
            </a:xfrm>
            <a:custGeom>
              <a:avLst/>
              <a:gdLst>
                <a:gd name="T0" fmla="*/ 8 w 8"/>
                <a:gd name="T1" fmla="*/ 34 h 35"/>
                <a:gd name="T2" fmla="*/ 7 w 8"/>
                <a:gd name="T3" fmla="*/ 35 h 35"/>
                <a:gd name="T4" fmla="*/ 1 w 8"/>
                <a:gd name="T5" fmla="*/ 35 h 35"/>
                <a:gd name="T6" fmla="*/ 0 w 8"/>
                <a:gd name="T7" fmla="*/ 34 h 35"/>
                <a:gd name="T8" fmla="*/ 0 w 8"/>
                <a:gd name="T9" fmla="*/ 1 h 35"/>
                <a:gd name="T10" fmla="*/ 1 w 8"/>
                <a:gd name="T11" fmla="*/ 0 h 35"/>
                <a:gd name="T12" fmla="*/ 7 w 8"/>
                <a:gd name="T13" fmla="*/ 0 h 35"/>
                <a:gd name="T14" fmla="*/ 8 w 8"/>
                <a:gd name="T15" fmla="*/ 1 h 35"/>
                <a:gd name="T16" fmla="*/ 8 w 8"/>
                <a:gd name="T17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35">
                  <a:moveTo>
                    <a:pt x="8" y="34"/>
                  </a:moveTo>
                  <a:cubicBezTo>
                    <a:pt x="8" y="34"/>
                    <a:pt x="7" y="35"/>
                    <a:pt x="7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0" y="34"/>
                    <a:pt x="0" y="3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0"/>
                    <a:pt x="8" y="1"/>
                  </a:cubicBezTo>
                  <a:lnTo>
                    <a:pt x="8" y="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" name="Freeform 366"/>
            <p:cNvSpPr/>
            <p:nvPr/>
          </p:nvSpPr>
          <p:spPr bwMode="auto">
            <a:xfrm>
              <a:off x="5988006" y="3515182"/>
              <a:ext cx="28443" cy="138868"/>
            </a:xfrm>
            <a:custGeom>
              <a:avLst/>
              <a:gdLst>
                <a:gd name="T0" fmla="*/ 7 w 7"/>
                <a:gd name="T1" fmla="*/ 34 h 35"/>
                <a:gd name="T2" fmla="*/ 6 w 7"/>
                <a:gd name="T3" fmla="*/ 35 h 35"/>
                <a:gd name="T4" fmla="*/ 1 w 7"/>
                <a:gd name="T5" fmla="*/ 35 h 35"/>
                <a:gd name="T6" fmla="*/ 0 w 7"/>
                <a:gd name="T7" fmla="*/ 34 h 35"/>
                <a:gd name="T8" fmla="*/ 0 w 7"/>
                <a:gd name="T9" fmla="*/ 1 h 35"/>
                <a:gd name="T10" fmla="*/ 1 w 7"/>
                <a:gd name="T11" fmla="*/ 0 h 35"/>
                <a:gd name="T12" fmla="*/ 6 w 7"/>
                <a:gd name="T13" fmla="*/ 0 h 35"/>
                <a:gd name="T14" fmla="*/ 7 w 7"/>
                <a:gd name="T15" fmla="*/ 1 h 35"/>
                <a:gd name="T16" fmla="*/ 7 w 7"/>
                <a:gd name="T17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35">
                  <a:moveTo>
                    <a:pt x="7" y="34"/>
                  </a:moveTo>
                  <a:cubicBezTo>
                    <a:pt x="7" y="34"/>
                    <a:pt x="7" y="35"/>
                    <a:pt x="6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1"/>
                  </a:cubicBezTo>
                  <a:lnTo>
                    <a:pt x="7" y="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" name="Freeform 367"/>
            <p:cNvSpPr/>
            <p:nvPr/>
          </p:nvSpPr>
          <p:spPr bwMode="auto">
            <a:xfrm>
              <a:off x="5941159" y="3515182"/>
              <a:ext cx="31789" cy="138868"/>
            </a:xfrm>
            <a:custGeom>
              <a:avLst/>
              <a:gdLst>
                <a:gd name="T0" fmla="*/ 8 w 8"/>
                <a:gd name="T1" fmla="*/ 34 h 35"/>
                <a:gd name="T2" fmla="*/ 6 w 8"/>
                <a:gd name="T3" fmla="*/ 35 h 35"/>
                <a:gd name="T4" fmla="*/ 1 w 8"/>
                <a:gd name="T5" fmla="*/ 35 h 35"/>
                <a:gd name="T6" fmla="*/ 0 w 8"/>
                <a:gd name="T7" fmla="*/ 34 h 35"/>
                <a:gd name="T8" fmla="*/ 0 w 8"/>
                <a:gd name="T9" fmla="*/ 1 h 35"/>
                <a:gd name="T10" fmla="*/ 1 w 8"/>
                <a:gd name="T11" fmla="*/ 0 h 35"/>
                <a:gd name="T12" fmla="*/ 6 w 8"/>
                <a:gd name="T13" fmla="*/ 0 h 35"/>
                <a:gd name="T14" fmla="*/ 8 w 8"/>
                <a:gd name="T15" fmla="*/ 1 h 35"/>
                <a:gd name="T16" fmla="*/ 8 w 8"/>
                <a:gd name="T17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35">
                  <a:moveTo>
                    <a:pt x="8" y="34"/>
                  </a:moveTo>
                  <a:cubicBezTo>
                    <a:pt x="8" y="34"/>
                    <a:pt x="7" y="35"/>
                    <a:pt x="6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8" y="0"/>
                    <a:pt x="8" y="1"/>
                  </a:cubicBezTo>
                  <a:lnTo>
                    <a:pt x="8" y="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" name="Freeform 368"/>
            <p:cNvSpPr/>
            <p:nvPr/>
          </p:nvSpPr>
          <p:spPr bwMode="auto">
            <a:xfrm>
              <a:off x="6034852" y="3515182"/>
              <a:ext cx="28443" cy="138868"/>
            </a:xfrm>
            <a:custGeom>
              <a:avLst/>
              <a:gdLst>
                <a:gd name="T0" fmla="*/ 7 w 7"/>
                <a:gd name="T1" fmla="*/ 34 h 35"/>
                <a:gd name="T2" fmla="*/ 6 w 7"/>
                <a:gd name="T3" fmla="*/ 35 h 35"/>
                <a:gd name="T4" fmla="*/ 1 w 7"/>
                <a:gd name="T5" fmla="*/ 35 h 35"/>
                <a:gd name="T6" fmla="*/ 0 w 7"/>
                <a:gd name="T7" fmla="*/ 34 h 35"/>
                <a:gd name="T8" fmla="*/ 0 w 7"/>
                <a:gd name="T9" fmla="*/ 1 h 35"/>
                <a:gd name="T10" fmla="*/ 1 w 7"/>
                <a:gd name="T11" fmla="*/ 0 h 35"/>
                <a:gd name="T12" fmla="*/ 6 w 7"/>
                <a:gd name="T13" fmla="*/ 0 h 35"/>
                <a:gd name="T14" fmla="*/ 7 w 7"/>
                <a:gd name="T15" fmla="*/ 1 h 35"/>
                <a:gd name="T16" fmla="*/ 7 w 7"/>
                <a:gd name="T17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35">
                  <a:moveTo>
                    <a:pt x="7" y="34"/>
                  </a:moveTo>
                  <a:cubicBezTo>
                    <a:pt x="7" y="35"/>
                    <a:pt x="7" y="35"/>
                    <a:pt x="6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lnTo>
                    <a:pt x="7" y="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" name="Freeform 369"/>
            <p:cNvSpPr/>
            <p:nvPr/>
          </p:nvSpPr>
          <p:spPr bwMode="auto">
            <a:xfrm>
              <a:off x="5834081" y="3416470"/>
              <a:ext cx="244272" cy="75290"/>
            </a:xfrm>
            <a:custGeom>
              <a:avLst/>
              <a:gdLst>
                <a:gd name="T0" fmla="*/ 20 w 62"/>
                <a:gd name="T1" fmla="*/ 3 h 19"/>
                <a:gd name="T2" fmla="*/ 41 w 62"/>
                <a:gd name="T3" fmla="*/ 3 h 19"/>
                <a:gd name="T4" fmla="*/ 56 w 62"/>
                <a:gd name="T5" fmla="*/ 12 h 19"/>
                <a:gd name="T6" fmla="*/ 54 w 62"/>
                <a:gd name="T7" fmla="*/ 19 h 19"/>
                <a:gd name="T8" fmla="*/ 43 w 62"/>
                <a:gd name="T9" fmla="*/ 19 h 19"/>
                <a:gd name="T10" fmla="*/ 18 w 62"/>
                <a:gd name="T11" fmla="*/ 19 h 19"/>
                <a:gd name="T12" fmla="*/ 7 w 62"/>
                <a:gd name="T13" fmla="*/ 19 h 19"/>
                <a:gd name="T14" fmla="*/ 6 w 62"/>
                <a:gd name="T15" fmla="*/ 12 h 19"/>
                <a:gd name="T16" fmla="*/ 20 w 62"/>
                <a:gd name="T17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19">
                  <a:moveTo>
                    <a:pt x="20" y="3"/>
                  </a:moveTo>
                  <a:cubicBezTo>
                    <a:pt x="26" y="0"/>
                    <a:pt x="36" y="0"/>
                    <a:pt x="41" y="3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62" y="16"/>
                    <a:pt x="61" y="19"/>
                    <a:pt x="54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36" y="19"/>
                    <a:pt x="25" y="19"/>
                    <a:pt x="18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" y="19"/>
                    <a:pt x="0" y="16"/>
                    <a:pt x="6" y="12"/>
                  </a:cubicBezTo>
                  <a:lnTo>
                    <a:pt x="2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" name="Freeform 370"/>
            <p:cNvSpPr>
              <a:spLocks noEditPoints="1"/>
            </p:cNvSpPr>
            <p:nvPr/>
          </p:nvSpPr>
          <p:spPr bwMode="auto">
            <a:xfrm>
              <a:off x="5817350" y="3670781"/>
              <a:ext cx="277734" cy="31789"/>
            </a:xfrm>
            <a:custGeom>
              <a:avLst/>
              <a:gdLst>
                <a:gd name="T0" fmla="*/ 68 w 70"/>
                <a:gd name="T1" fmla="*/ 0 h 8"/>
                <a:gd name="T2" fmla="*/ 1 w 70"/>
                <a:gd name="T3" fmla="*/ 0 h 8"/>
                <a:gd name="T4" fmla="*/ 0 w 70"/>
                <a:gd name="T5" fmla="*/ 1 h 8"/>
                <a:gd name="T6" fmla="*/ 0 w 70"/>
                <a:gd name="T7" fmla="*/ 7 h 8"/>
                <a:gd name="T8" fmla="*/ 1 w 70"/>
                <a:gd name="T9" fmla="*/ 8 h 8"/>
                <a:gd name="T10" fmla="*/ 68 w 70"/>
                <a:gd name="T11" fmla="*/ 8 h 8"/>
                <a:gd name="T12" fmla="*/ 70 w 70"/>
                <a:gd name="T13" fmla="*/ 7 h 8"/>
                <a:gd name="T14" fmla="*/ 70 w 70"/>
                <a:gd name="T15" fmla="*/ 1 h 8"/>
                <a:gd name="T16" fmla="*/ 68 w 70"/>
                <a:gd name="T17" fmla="*/ 0 h 8"/>
                <a:gd name="T18" fmla="*/ 48 w 70"/>
                <a:gd name="T19" fmla="*/ 6 h 8"/>
                <a:gd name="T20" fmla="*/ 46 w 70"/>
                <a:gd name="T21" fmla="*/ 7 h 8"/>
                <a:gd name="T22" fmla="*/ 23 w 70"/>
                <a:gd name="T23" fmla="*/ 7 h 8"/>
                <a:gd name="T24" fmla="*/ 22 w 70"/>
                <a:gd name="T25" fmla="*/ 6 h 8"/>
                <a:gd name="T26" fmla="*/ 22 w 70"/>
                <a:gd name="T27" fmla="*/ 6 h 8"/>
                <a:gd name="T28" fmla="*/ 23 w 70"/>
                <a:gd name="T29" fmla="*/ 5 h 8"/>
                <a:gd name="T30" fmla="*/ 46 w 70"/>
                <a:gd name="T31" fmla="*/ 5 h 8"/>
                <a:gd name="T32" fmla="*/ 48 w 70"/>
                <a:gd name="T33" fmla="*/ 6 h 8"/>
                <a:gd name="T34" fmla="*/ 48 w 70"/>
                <a:gd name="T35" fmla="*/ 3 h 8"/>
                <a:gd name="T36" fmla="*/ 46 w 70"/>
                <a:gd name="T37" fmla="*/ 4 h 8"/>
                <a:gd name="T38" fmla="*/ 23 w 70"/>
                <a:gd name="T39" fmla="*/ 4 h 8"/>
                <a:gd name="T40" fmla="*/ 22 w 70"/>
                <a:gd name="T41" fmla="*/ 3 h 8"/>
                <a:gd name="T42" fmla="*/ 22 w 70"/>
                <a:gd name="T43" fmla="*/ 2 h 8"/>
                <a:gd name="T44" fmla="*/ 23 w 70"/>
                <a:gd name="T45" fmla="*/ 2 h 8"/>
                <a:gd name="T46" fmla="*/ 46 w 70"/>
                <a:gd name="T47" fmla="*/ 2 h 8"/>
                <a:gd name="T48" fmla="*/ 48 w 70"/>
                <a:gd name="T49" fmla="*/ 2 h 8"/>
                <a:gd name="T50" fmla="*/ 48 w 70"/>
                <a:gd name="T51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8">
                  <a:moveTo>
                    <a:pt x="6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1" y="8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9" y="8"/>
                    <a:pt x="70" y="8"/>
                    <a:pt x="70" y="7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0"/>
                    <a:pt x="69" y="0"/>
                    <a:pt x="68" y="0"/>
                  </a:cubicBezTo>
                  <a:close/>
                  <a:moveTo>
                    <a:pt x="48" y="6"/>
                  </a:moveTo>
                  <a:cubicBezTo>
                    <a:pt x="48" y="6"/>
                    <a:pt x="47" y="7"/>
                    <a:pt x="46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2" y="7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5"/>
                    <a:pt x="22" y="5"/>
                    <a:pt x="23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7" y="5"/>
                    <a:pt x="48" y="5"/>
                    <a:pt x="48" y="6"/>
                  </a:cubicBezTo>
                  <a:close/>
                  <a:moveTo>
                    <a:pt x="48" y="3"/>
                  </a:moveTo>
                  <a:cubicBezTo>
                    <a:pt x="48" y="3"/>
                    <a:pt x="47" y="4"/>
                    <a:pt x="46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2" y="4"/>
                    <a:pt x="22" y="3"/>
                    <a:pt x="22" y="3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3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7" y="2"/>
                    <a:pt x="48" y="2"/>
                    <a:pt x="48" y="2"/>
                  </a:cubicBezTo>
                  <a:lnTo>
                    <a:pt x="48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" name="Freeform 371"/>
            <p:cNvSpPr>
              <a:spLocks noEditPoints="1"/>
            </p:cNvSpPr>
            <p:nvPr/>
          </p:nvSpPr>
          <p:spPr bwMode="auto">
            <a:xfrm>
              <a:off x="4611045" y="2969752"/>
              <a:ext cx="174002" cy="225869"/>
            </a:xfrm>
            <a:custGeom>
              <a:avLst/>
              <a:gdLst>
                <a:gd name="T0" fmla="*/ 32 w 44"/>
                <a:gd name="T1" fmla="*/ 57 h 57"/>
                <a:gd name="T2" fmla="*/ 33 w 44"/>
                <a:gd name="T3" fmla="*/ 57 h 57"/>
                <a:gd name="T4" fmla="*/ 33 w 44"/>
                <a:gd name="T5" fmla="*/ 53 h 57"/>
                <a:gd name="T6" fmla="*/ 44 w 44"/>
                <a:gd name="T7" fmla="*/ 21 h 57"/>
                <a:gd name="T8" fmla="*/ 22 w 44"/>
                <a:gd name="T9" fmla="*/ 0 h 57"/>
                <a:gd name="T10" fmla="*/ 0 w 44"/>
                <a:gd name="T11" fmla="*/ 21 h 57"/>
                <a:gd name="T12" fmla="*/ 10 w 44"/>
                <a:gd name="T13" fmla="*/ 53 h 57"/>
                <a:gd name="T14" fmla="*/ 10 w 44"/>
                <a:gd name="T15" fmla="*/ 57 h 57"/>
                <a:gd name="T16" fmla="*/ 12 w 44"/>
                <a:gd name="T17" fmla="*/ 57 h 57"/>
                <a:gd name="T18" fmla="*/ 32 w 44"/>
                <a:gd name="T19" fmla="*/ 57 h 57"/>
                <a:gd name="T20" fmla="*/ 7 w 44"/>
                <a:gd name="T21" fmla="*/ 24 h 57"/>
                <a:gd name="T22" fmla="*/ 6 w 44"/>
                <a:gd name="T23" fmla="*/ 25 h 57"/>
                <a:gd name="T24" fmla="*/ 5 w 44"/>
                <a:gd name="T25" fmla="*/ 24 h 57"/>
                <a:gd name="T26" fmla="*/ 5 w 44"/>
                <a:gd name="T27" fmla="*/ 17 h 57"/>
                <a:gd name="T28" fmla="*/ 6 w 44"/>
                <a:gd name="T29" fmla="*/ 15 h 57"/>
                <a:gd name="T30" fmla="*/ 7 w 44"/>
                <a:gd name="T31" fmla="*/ 17 h 57"/>
                <a:gd name="T32" fmla="*/ 7 w 44"/>
                <a:gd name="T33" fmla="*/ 2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57">
                  <a:moveTo>
                    <a:pt x="32" y="57"/>
                  </a:moveTo>
                  <a:cubicBezTo>
                    <a:pt x="33" y="57"/>
                    <a:pt x="33" y="57"/>
                    <a:pt x="33" y="57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47"/>
                    <a:pt x="44" y="27"/>
                    <a:pt x="44" y="21"/>
                  </a:cubicBezTo>
                  <a:cubicBezTo>
                    <a:pt x="44" y="9"/>
                    <a:pt x="34" y="0"/>
                    <a:pt x="22" y="0"/>
                  </a:cubicBezTo>
                  <a:cubicBezTo>
                    <a:pt x="10" y="0"/>
                    <a:pt x="0" y="9"/>
                    <a:pt x="0" y="21"/>
                  </a:cubicBezTo>
                  <a:cubicBezTo>
                    <a:pt x="0" y="26"/>
                    <a:pt x="10" y="48"/>
                    <a:pt x="10" y="53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1" y="57"/>
                    <a:pt x="11" y="57"/>
                    <a:pt x="12" y="57"/>
                  </a:cubicBezTo>
                  <a:lnTo>
                    <a:pt x="32" y="57"/>
                  </a:lnTo>
                  <a:close/>
                  <a:moveTo>
                    <a:pt x="7" y="24"/>
                  </a:moveTo>
                  <a:cubicBezTo>
                    <a:pt x="7" y="24"/>
                    <a:pt x="6" y="25"/>
                    <a:pt x="6" y="25"/>
                  </a:cubicBezTo>
                  <a:cubicBezTo>
                    <a:pt x="5" y="25"/>
                    <a:pt x="5" y="24"/>
                    <a:pt x="5" y="24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6"/>
                    <a:pt x="5" y="15"/>
                    <a:pt x="6" y="15"/>
                  </a:cubicBezTo>
                  <a:cubicBezTo>
                    <a:pt x="6" y="15"/>
                    <a:pt x="7" y="16"/>
                    <a:pt x="7" y="17"/>
                  </a:cubicBezTo>
                  <a:lnTo>
                    <a:pt x="7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" name="Freeform 372"/>
            <p:cNvSpPr/>
            <p:nvPr/>
          </p:nvSpPr>
          <p:spPr bwMode="auto">
            <a:xfrm>
              <a:off x="4662911" y="3274256"/>
              <a:ext cx="70270" cy="15058"/>
            </a:xfrm>
            <a:custGeom>
              <a:avLst/>
              <a:gdLst>
                <a:gd name="T0" fmla="*/ 0 w 18"/>
                <a:gd name="T1" fmla="*/ 3 h 4"/>
                <a:gd name="T2" fmla="*/ 2 w 18"/>
                <a:gd name="T3" fmla="*/ 4 h 4"/>
                <a:gd name="T4" fmla="*/ 16 w 18"/>
                <a:gd name="T5" fmla="*/ 4 h 4"/>
                <a:gd name="T6" fmla="*/ 18 w 18"/>
                <a:gd name="T7" fmla="*/ 3 h 4"/>
                <a:gd name="T8" fmla="*/ 18 w 18"/>
                <a:gd name="T9" fmla="*/ 0 h 4"/>
                <a:gd name="T10" fmla="*/ 0 w 18"/>
                <a:gd name="T11" fmla="*/ 0 h 4"/>
                <a:gd name="T12" fmla="*/ 0 w 18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0" y="3"/>
                  </a:moveTo>
                  <a:cubicBezTo>
                    <a:pt x="0" y="4"/>
                    <a:pt x="1" y="4"/>
                    <a:pt x="2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8" y="4"/>
                    <a:pt x="18" y="3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" name="Freeform 373"/>
            <p:cNvSpPr/>
            <p:nvPr/>
          </p:nvSpPr>
          <p:spPr bwMode="auto">
            <a:xfrm>
              <a:off x="4646180" y="3198967"/>
              <a:ext cx="98713" cy="71944"/>
            </a:xfrm>
            <a:custGeom>
              <a:avLst/>
              <a:gdLst>
                <a:gd name="T0" fmla="*/ 24 w 25"/>
                <a:gd name="T1" fmla="*/ 0 h 18"/>
                <a:gd name="T2" fmla="*/ 23 w 25"/>
                <a:gd name="T3" fmla="*/ 0 h 18"/>
                <a:gd name="T4" fmla="*/ 3 w 25"/>
                <a:gd name="T5" fmla="*/ 0 h 18"/>
                <a:gd name="T6" fmla="*/ 1 w 25"/>
                <a:gd name="T7" fmla="*/ 0 h 18"/>
                <a:gd name="T8" fmla="*/ 0 w 25"/>
                <a:gd name="T9" fmla="*/ 3 h 18"/>
                <a:gd name="T10" fmla="*/ 0 w 25"/>
                <a:gd name="T11" fmla="*/ 15 h 18"/>
                <a:gd name="T12" fmla="*/ 3 w 25"/>
                <a:gd name="T13" fmla="*/ 18 h 18"/>
                <a:gd name="T14" fmla="*/ 4 w 25"/>
                <a:gd name="T15" fmla="*/ 18 h 18"/>
                <a:gd name="T16" fmla="*/ 22 w 25"/>
                <a:gd name="T17" fmla="*/ 18 h 18"/>
                <a:gd name="T18" fmla="*/ 23 w 25"/>
                <a:gd name="T19" fmla="*/ 18 h 18"/>
                <a:gd name="T20" fmla="*/ 25 w 25"/>
                <a:gd name="T21" fmla="*/ 15 h 18"/>
                <a:gd name="T22" fmla="*/ 25 w 25"/>
                <a:gd name="T23" fmla="*/ 3 h 18"/>
                <a:gd name="T24" fmla="*/ 24 w 25"/>
                <a:gd name="T2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18">
                  <a:moveTo>
                    <a:pt x="24" y="0"/>
                  </a:moveTo>
                  <a:cubicBezTo>
                    <a:pt x="24" y="0"/>
                    <a:pt x="24" y="0"/>
                    <a:pt x="2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1" y="18"/>
                    <a:pt x="3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4" y="18"/>
                    <a:pt x="25" y="16"/>
                    <a:pt x="25" y="15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5" y="1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Freeform 374"/>
            <p:cNvSpPr>
              <a:spLocks noEditPoints="1"/>
            </p:cNvSpPr>
            <p:nvPr/>
          </p:nvSpPr>
          <p:spPr bwMode="auto">
            <a:xfrm>
              <a:off x="3625589" y="3424835"/>
              <a:ext cx="269370" cy="264350"/>
            </a:xfrm>
            <a:custGeom>
              <a:avLst/>
              <a:gdLst>
                <a:gd name="T0" fmla="*/ 15 w 68"/>
                <a:gd name="T1" fmla="*/ 34 h 67"/>
                <a:gd name="T2" fmla="*/ 20 w 68"/>
                <a:gd name="T3" fmla="*/ 39 h 67"/>
                <a:gd name="T4" fmla="*/ 51 w 68"/>
                <a:gd name="T5" fmla="*/ 66 h 67"/>
                <a:gd name="T6" fmla="*/ 52 w 68"/>
                <a:gd name="T7" fmla="*/ 67 h 67"/>
                <a:gd name="T8" fmla="*/ 57 w 68"/>
                <a:gd name="T9" fmla="*/ 56 h 67"/>
                <a:gd name="T10" fmla="*/ 68 w 68"/>
                <a:gd name="T11" fmla="*/ 51 h 67"/>
                <a:gd name="T12" fmla="*/ 67 w 68"/>
                <a:gd name="T13" fmla="*/ 49 h 67"/>
                <a:gd name="T14" fmla="*/ 53 w 68"/>
                <a:gd name="T15" fmla="*/ 34 h 67"/>
                <a:gd name="T16" fmla="*/ 55 w 68"/>
                <a:gd name="T17" fmla="*/ 33 h 67"/>
                <a:gd name="T18" fmla="*/ 55 w 68"/>
                <a:gd name="T19" fmla="*/ 33 h 67"/>
                <a:gd name="T20" fmla="*/ 55 w 68"/>
                <a:gd name="T21" fmla="*/ 28 h 67"/>
                <a:gd name="T22" fmla="*/ 30 w 68"/>
                <a:gd name="T23" fmla="*/ 2 h 67"/>
                <a:gd name="T24" fmla="*/ 30 w 68"/>
                <a:gd name="T25" fmla="*/ 2 h 67"/>
                <a:gd name="T26" fmla="*/ 25 w 68"/>
                <a:gd name="T27" fmla="*/ 2 h 67"/>
                <a:gd name="T28" fmla="*/ 23 w 68"/>
                <a:gd name="T29" fmla="*/ 5 h 67"/>
                <a:gd name="T30" fmla="*/ 23 w 68"/>
                <a:gd name="T31" fmla="*/ 5 h 67"/>
                <a:gd name="T32" fmla="*/ 22 w 68"/>
                <a:gd name="T33" fmla="*/ 5 h 67"/>
                <a:gd name="T34" fmla="*/ 14 w 68"/>
                <a:gd name="T35" fmla="*/ 1 h 67"/>
                <a:gd name="T36" fmla="*/ 2 w 68"/>
                <a:gd name="T37" fmla="*/ 13 h 67"/>
                <a:gd name="T38" fmla="*/ 15 w 68"/>
                <a:gd name="T39" fmla="*/ 34 h 67"/>
                <a:gd name="T40" fmla="*/ 24 w 68"/>
                <a:gd name="T41" fmla="*/ 5 h 67"/>
                <a:gd name="T42" fmla="*/ 24 w 68"/>
                <a:gd name="T43" fmla="*/ 5 h 67"/>
                <a:gd name="T44" fmla="*/ 24 w 68"/>
                <a:gd name="T45" fmla="*/ 5 h 67"/>
                <a:gd name="T46" fmla="*/ 25 w 68"/>
                <a:gd name="T47" fmla="*/ 5 h 67"/>
                <a:gd name="T48" fmla="*/ 24 w 68"/>
                <a:gd name="T49" fmla="*/ 5 h 67"/>
                <a:gd name="T50" fmla="*/ 25 w 68"/>
                <a:gd name="T51" fmla="*/ 5 h 67"/>
                <a:gd name="T52" fmla="*/ 51 w 68"/>
                <a:gd name="T53" fmla="*/ 32 h 67"/>
                <a:gd name="T54" fmla="*/ 40 w 68"/>
                <a:gd name="T55" fmla="*/ 20 h 67"/>
                <a:gd name="T56" fmla="*/ 34 w 68"/>
                <a:gd name="T57" fmla="*/ 14 h 67"/>
                <a:gd name="T58" fmla="*/ 25 w 68"/>
                <a:gd name="T59" fmla="*/ 7 h 67"/>
                <a:gd name="T60" fmla="*/ 27 w 68"/>
                <a:gd name="T61" fmla="*/ 4 h 67"/>
                <a:gd name="T62" fmla="*/ 28 w 68"/>
                <a:gd name="T63" fmla="*/ 4 h 67"/>
                <a:gd name="T64" fmla="*/ 28 w 68"/>
                <a:gd name="T65" fmla="*/ 4 h 67"/>
                <a:gd name="T66" fmla="*/ 53 w 68"/>
                <a:gd name="T67" fmla="*/ 30 h 67"/>
                <a:gd name="T68" fmla="*/ 53 w 68"/>
                <a:gd name="T69" fmla="*/ 31 h 67"/>
                <a:gd name="T70" fmla="*/ 53 w 68"/>
                <a:gd name="T71" fmla="*/ 31 h 67"/>
                <a:gd name="T72" fmla="*/ 51 w 68"/>
                <a:gd name="T73" fmla="*/ 32 h 67"/>
                <a:gd name="T74" fmla="*/ 26 w 68"/>
                <a:gd name="T75" fmla="*/ 40 h 67"/>
                <a:gd name="T76" fmla="*/ 28 w 68"/>
                <a:gd name="T77" fmla="*/ 39 h 67"/>
                <a:gd name="T78" fmla="*/ 29 w 68"/>
                <a:gd name="T79" fmla="*/ 40 h 67"/>
                <a:gd name="T80" fmla="*/ 49 w 68"/>
                <a:gd name="T81" fmla="*/ 57 h 67"/>
                <a:gd name="T82" fmla="*/ 50 w 68"/>
                <a:gd name="T83" fmla="*/ 58 h 67"/>
                <a:gd name="T84" fmla="*/ 49 w 68"/>
                <a:gd name="T85" fmla="*/ 60 h 67"/>
                <a:gd name="T86" fmla="*/ 47 w 68"/>
                <a:gd name="T87" fmla="*/ 59 h 67"/>
                <a:gd name="T88" fmla="*/ 27 w 68"/>
                <a:gd name="T89" fmla="*/ 42 h 67"/>
                <a:gd name="T90" fmla="*/ 26 w 68"/>
                <a:gd name="T91" fmla="*/ 4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8" h="67">
                  <a:moveTo>
                    <a:pt x="15" y="34"/>
                  </a:moveTo>
                  <a:cubicBezTo>
                    <a:pt x="20" y="39"/>
                    <a:pt x="20" y="39"/>
                    <a:pt x="20" y="39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6"/>
                    <a:pt x="51" y="67"/>
                    <a:pt x="52" y="67"/>
                  </a:cubicBezTo>
                  <a:cubicBezTo>
                    <a:pt x="53" y="63"/>
                    <a:pt x="54" y="60"/>
                    <a:pt x="57" y="56"/>
                  </a:cubicBezTo>
                  <a:cubicBezTo>
                    <a:pt x="61" y="53"/>
                    <a:pt x="64" y="52"/>
                    <a:pt x="68" y="51"/>
                  </a:cubicBezTo>
                  <a:cubicBezTo>
                    <a:pt x="68" y="50"/>
                    <a:pt x="68" y="50"/>
                    <a:pt x="67" y="49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6" y="31"/>
                    <a:pt x="56" y="29"/>
                    <a:pt x="55" y="28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8" y="1"/>
                    <a:pt x="26" y="1"/>
                    <a:pt x="25" y="2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18" y="2"/>
                    <a:pt x="14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13" y="32"/>
                    <a:pt x="15" y="34"/>
                  </a:cubicBezTo>
                  <a:close/>
                  <a:moveTo>
                    <a:pt x="24" y="5"/>
                  </a:move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lose/>
                  <a:moveTo>
                    <a:pt x="25" y="5"/>
                  </a:moveTo>
                  <a:cubicBezTo>
                    <a:pt x="24" y="5"/>
                    <a:pt x="24" y="5"/>
                    <a:pt x="24" y="5"/>
                  </a:cubicBezTo>
                  <a:lnTo>
                    <a:pt x="25" y="5"/>
                  </a:lnTo>
                  <a:close/>
                  <a:moveTo>
                    <a:pt x="51" y="32"/>
                  </a:moveTo>
                  <a:cubicBezTo>
                    <a:pt x="40" y="20"/>
                    <a:pt x="40" y="20"/>
                    <a:pt x="40" y="20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3" y="13"/>
                    <a:pt x="29" y="10"/>
                    <a:pt x="25" y="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3" y="31"/>
                    <a:pt x="53" y="31"/>
                    <a:pt x="53" y="31"/>
                  </a:cubicBezTo>
                  <a:lnTo>
                    <a:pt x="51" y="32"/>
                  </a:lnTo>
                  <a:close/>
                  <a:moveTo>
                    <a:pt x="26" y="40"/>
                  </a:moveTo>
                  <a:cubicBezTo>
                    <a:pt x="28" y="39"/>
                    <a:pt x="28" y="39"/>
                    <a:pt x="28" y="39"/>
                  </a:cubicBezTo>
                  <a:cubicBezTo>
                    <a:pt x="28" y="39"/>
                    <a:pt x="29" y="39"/>
                    <a:pt x="29" y="40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50" y="57"/>
                    <a:pt x="50" y="58"/>
                    <a:pt x="50" y="58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8" y="60"/>
                    <a:pt x="48" y="60"/>
                    <a:pt x="47" y="59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1"/>
                    <a:pt x="26" y="40"/>
                    <a:pt x="26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" name="Freeform 375"/>
            <p:cNvSpPr>
              <a:spLocks noEditPoints="1"/>
            </p:cNvSpPr>
            <p:nvPr/>
          </p:nvSpPr>
          <p:spPr bwMode="auto">
            <a:xfrm>
              <a:off x="3838074" y="3633973"/>
              <a:ext cx="75290" cy="75290"/>
            </a:xfrm>
            <a:custGeom>
              <a:avLst/>
              <a:gdLst>
                <a:gd name="T0" fmla="*/ 0 w 19"/>
                <a:gd name="T1" fmla="*/ 14 h 19"/>
                <a:gd name="T2" fmla="*/ 1 w 19"/>
                <a:gd name="T3" fmla="*/ 15 h 19"/>
                <a:gd name="T4" fmla="*/ 2 w 19"/>
                <a:gd name="T5" fmla="*/ 15 h 19"/>
                <a:gd name="T6" fmla="*/ 13 w 19"/>
                <a:gd name="T7" fmla="*/ 18 h 19"/>
                <a:gd name="T8" fmla="*/ 18 w 19"/>
                <a:gd name="T9" fmla="*/ 13 h 19"/>
                <a:gd name="T10" fmla="*/ 14 w 19"/>
                <a:gd name="T11" fmla="*/ 1 h 19"/>
                <a:gd name="T12" fmla="*/ 14 w 19"/>
                <a:gd name="T13" fmla="*/ 1 h 19"/>
                <a:gd name="T14" fmla="*/ 14 w 19"/>
                <a:gd name="T15" fmla="*/ 0 h 19"/>
                <a:gd name="T16" fmla="*/ 4 w 19"/>
                <a:gd name="T17" fmla="*/ 5 h 19"/>
                <a:gd name="T18" fmla="*/ 0 w 19"/>
                <a:gd name="T19" fmla="*/ 14 h 19"/>
                <a:gd name="T20" fmla="*/ 4 w 19"/>
                <a:gd name="T21" fmla="*/ 12 h 19"/>
                <a:gd name="T22" fmla="*/ 4 w 19"/>
                <a:gd name="T23" fmla="*/ 12 h 19"/>
                <a:gd name="T24" fmla="*/ 4 w 19"/>
                <a:gd name="T25" fmla="*/ 12 h 19"/>
                <a:gd name="T26" fmla="*/ 12 w 19"/>
                <a:gd name="T27" fmla="*/ 15 h 19"/>
                <a:gd name="T28" fmla="*/ 13 w 19"/>
                <a:gd name="T29" fmla="*/ 15 h 19"/>
                <a:gd name="T30" fmla="*/ 12 w 19"/>
                <a:gd name="T31" fmla="*/ 16 h 19"/>
                <a:gd name="T32" fmla="*/ 12 w 19"/>
                <a:gd name="T33" fmla="*/ 16 h 19"/>
                <a:gd name="T34" fmla="*/ 4 w 19"/>
                <a:gd name="T35" fmla="*/ 13 h 19"/>
                <a:gd name="T36" fmla="*/ 4 w 19"/>
                <a:gd name="T37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" h="19">
                  <a:moveTo>
                    <a:pt x="0" y="14"/>
                  </a:move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7" y="19"/>
                    <a:pt x="19" y="16"/>
                    <a:pt x="18" y="13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0" y="1"/>
                    <a:pt x="7" y="2"/>
                    <a:pt x="4" y="5"/>
                  </a:cubicBezTo>
                  <a:cubicBezTo>
                    <a:pt x="1" y="8"/>
                    <a:pt x="1" y="10"/>
                    <a:pt x="0" y="14"/>
                  </a:cubicBezTo>
                  <a:close/>
                  <a:moveTo>
                    <a:pt x="4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4" y="13"/>
                    <a:pt x="4" y="13"/>
                    <a:pt x="4" y="13"/>
                  </a:cubicBezTo>
                  <a:lnTo>
                    <a:pt x="4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Freeform 376"/>
            <p:cNvSpPr>
              <a:spLocks noEditPoints="1"/>
            </p:cNvSpPr>
            <p:nvPr/>
          </p:nvSpPr>
          <p:spPr bwMode="auto">
            <a:xfrm>
              <a:off x="4032153" y="3483394"/>
              <a:ext cx="368082" cy="199099"/>
            </a:xfrm>
            <a:custGeom>
              <a:avLst/>
              <a:gdLst>
                <a:gd name="T0" fmla="*/ 83 w 93"/>
                <a:gd name="T1" fmla="*/ 21 h 50"/>
                <a:gd name="T2" fmla="*/ 59 w 93"/>
                <a:gd name="T3" fmla="*/ 0 h 50"/>
                <a:gd name="T4" fmla="*/ 56 w 93"/>
                <a:gd name="T5" fmla="*/ 0 h 50"/>
                <a:gd name="T6" fmla="*/ 56 w 93"/>
                <a:gd name="T7" fmla="*/ 3 h 50"/>
                <a:gd name="T8" fmla="*/ 77 w 93"/>
                <a:gd name="T9" fmla="*/ 21 h 50"/>
                <a:gd name="T10" fmla="*/ 60 w 93"/>
                <a:gd name="T11" fmla="*/ 21 h 50"/>
                <a:gd name="T12" fmla="*/ 49 w 93"/>
                <a:gd name="T13" fmla="*/ 32 h 50"/>
                <a:gd name="T14" fmla="*/ 49 w 93"/>
                <a:gd name="T15" fmla="*/ 32 h 50"/>
                <a:gd name="T16" fmla="*/ 44 w 93"/>
                <a:gd name="T17" fmla="*/ 32 h 50"/>
                <a:gd name="T18" fmla="*/ 44 w 93"/>
                <a:gd name="T19" fmla="*/ 32 h 50"/>
                <a:gd name="T20" fmla="*/ 33 w 93"/>
                <a:gd name="T21" fmla="*/ 21 h 50"/>
                <a:gd name="T22" fmla="*/ 16 w 93"/>
                <a:gd name="T23" fmla="*/ 21 h 50"/>
                <a:gd name="T24" fmla="*/ 37 w 93"/>
                <a:gd name="T25" fmla="*/ 3 h 50"/>
                <a:gd name="T26" fmla="*/ 37 w 93"/>
                <a:gd name="T27" fmla="*/ 0 h 50"/>
                <a:gd name="T28" fmla="*/ 34 w 93"/>
                <a:gd name="T29" fmla="*/ 0 h 50"/>
                <a:gd name="T30" fmla="*/ 10 w 93"/>
                <a:gd name="T31" fmla="*/ 21 h 50"/>
                <a:gd name="T32" fmla="*/ 0 w 93"/>
                <a:gd name="T33" fmla="*/ 30 h 50"/>
                <a:gd name="T34" fmla="*/ 0 w 93"/>
                <a:gd name="T35" fmla="*/ 31 h 50"/>
                <a:gd name="T36" fmla="*/ 0 w 93"/>
                <a:gd name="T37" fmla="*/ 32 h 50"/>
                <a:gd name="T38" fmla="*/ 0 w 93"/>
                <a:gd name="T39" fmla="*/ 39 h 50"/>
                <a:gd name="T40" fmla="*/ 11 w 93"/>
                <a:gd name="T41" fmla="*/ 50 h 50"/>
                <a:gd name="T42" fmla="*/ 33 w 93"/>
                <a:gd name="T43" fmla="*/ 50 h 50"/>
                <a:gd name="T44" fmla="*/ 44 w 93"/>
                <a:gd name="T45" fmla="*/ 39 h 50"/>
                <a:gd name="T46" fmla="*/ 44 w 93"/>
                <a:gd name="T47" fmla="*/ 39 h 50"/>
                <a:gd name="T48" fmla="*/ 49 w 93"/>
                <a:gd name="T49" fmla="*/ 39 h 50"/>
                <a:gd name="T50" fmla="*/ 49 w 93"/>
                <a:gd name="T51" fmla="*/ 39 h 50"/>
                <a:gd name="T52" fmla="*/ 60 w 93"/>
                <a:gd name="T53" fmla="*/ 50 h 50"/>
                <a:gd name="T54" fmla="*/ 82 w 93"/>
                <a:gd name="T55" fmla="*/ 50 h 50"/>
                <a:gd name="T56" fmla="*/ 93 w 93"/>
                <a:gd name="T57" fmla="*/ 39 h 50"/>
                <a:gd name="T58" fmla="*/ 93 w 93"/>
                <a:gd name="T59" fmla="*/ 32 h 50"/>
                <a:gd name="T60" fmla="*/ 83 w 93"/>
                <a:gd name="T61" fmla="*/ 21 h 50"/>
                <a:gd name="T62" fmla="*/ 40 w 93"/>
                <a:gd name="T63" fmla="*/ 39 h 50"/>
                <a:gd name="T64" fmla="*/ 33 w 93"/>
                <a:gd name="T65" fmla="*/ 46 h 50"/>
                <a:gd name="T66" fmla="*/ 11 w 93"/>
                <a:gd name="T67" fmla="*/ 46 h 50"/>
                <a:gd name="T68" fmla="*/ 4 w 93"/>
                <a:gd name="T69" fmla="*/ 39 h 50"/>
                <a:gd name="T70" fmla="*/ 4 w 93"/>
                <a:gd name="T71" fmla="*/ 32 h 50"/>
                <a:gd name="T72" fmla="*/ 4 w 93"/>
                <a:gd name="T73" fmla="*/ 31 h 50"/>
                <a:gd name="T74" fmla="*/ 5 w 93"/>
                <a:gd name="T75" fmla="*/ 28 h 50"/>
                <a:gd name="T76" fmla="*/ 8 w 93"/>
                <a:gd name="T77" fmla="*/ 25 h 50"/>
                <a:gd name="T78" fmla="*/ 11 w 93"/>
                <a:gd name="T79" fmla="*/ 25 h 50"/>
                <a:gd name="T80" fmla="*/ 12 w 93"/>
                <a:gd name="T81" fmla="*/ 25 h 50"/>
                <a:gd name="T82" fmla="*/ 33 w 93"/>
                <a:gd name="T83" fmla="*/ 25 h 50"/>
                <a:gd name="T84" fmla="*/ 40 w 93"/>
                <a:gd name="T85" fmla="*/ 32 h 50"/>
                <a:gd name="T86" fmla="*/ 40 w 93"/>
                <a:gd name="T87" fmla="*/ 34 h 50"/>
                <a:gd name="T88" fmla="*/ 40 w 93"/>
                <a:gd name="T89" fmla="*/ 37 h 50"/>
                <a:gd name="T90" fmla="*/ 40 w 93"/>
                <a:gd name="T91" fmla="*/ 39 h 50"/>
                <a:gd name="T92" fmla="*/ 90 w 93"/>
                <a:gd name="T93" fmla="*/ 39 h 50"/>
                <a:gd name="T94" fmla="*/ 82 w 93"/>
                <a:gd name="T95" fmla="*/ 46 h 50"/>
                <a:gd name="T96" fmla="*/ 60 w 93"/>
                <a:gd name="T97" fmla="*/ 46 h 50"/>
                <a:gd name="T98" fmla="*/ 53 w 93"/>
                <a:gd name="T99" fmla="*/ 39 h 50"/>
                <a:gd name="T100" fmla="*/ 53 w 93"/>
                <a:gd name="T101" fmla="*/ 37 h 50"/>
                <a:gd name="T102" fmla="*/ 53 w 93"/>
                <a:gd name="T103" fmla="*/ 34 h 50"/>
                <a:gd name="T104" fmla="*/ 53 w 93"/>
                <a:gd name="T105" fmla="*/ 32 h 50"/>
                <a:gd name="T106" fmla="*/ 60 w 93"/>
                <a:gd name="T107" fmla="*/ 25 h 50"/>
                <a:gd name="T108" fmla="*/ 82 w 93"/>
                <a:gd name="T109" fmla="*/ 25 h 50"/>
                <a:gd name="T110" fmla="*/ 82 w 93"/>
                <a:gd name="T111" fmla="*/ 25 h 50"/>
                <a:gd name="T112" fmla="*/ 85 w 93"/>
                <a:gd name="T113" fmla="*/ 25 h 50"/>
                <a:gd name="T114" fmla="*/ 89 w 93"/>
                <a:gd name="T115" fmla="*/ 28 h 50"/>
                <a:gd name="T116" fmla="*/ 90 w 93"/>
                <a:gd name="T117" fmla="*/ 31 h 50"/>
                <a:gd name="T118" fmla="*/ 90 w 93"/>
                <a:gd name="T119" fmla="*/ 32 h 50"/>
                <a:gd name="T120" fmla="*/ 90 w 93"/>
                <a:gd name="T121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3" h="50">
                  <a:moveTo>
                    <a:pt x="83" y="21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8" y="0"/>
                    <a:pt x="57" y="0"/>
                    <a:pt x="56" y="0"/>
                  </a:cubicBezTo>
                  <a:cubicBezTo>
                    <a:pt x="56" y="1"/>
                    <a:pt x="56" y="2"/>
                    <a:pt x="56" y="3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54" y="21"/>
                    <a:pt x="49" y="26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26"/>
                    <a:pt x="39" y="21"/>
                    <a:pt x="33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8" y="1"/>
                    <a:pt x="37" y="0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5" y="21"/>
                    <a:pt x="1" y="25"/>
                    <a:pt x="0" y="30"/>
                  </a:cubicBezTo>
                  <a:cubicBezTo>
                    <a:pt x="0" y="30"/>
                    <a:pt x="0" y="30"/>
                    <a:pt x="0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9" y="50"/>
                    <a:pt x="44" y="45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45"/>
                    <a:pt x="54" y="50"/>
                    <a:pt x="60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8" y="50"/>
                    <a:pt x="93" y="45"/>
                    <a:pt x="93" y="39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93" y="26"/>
                    <a:pt x="89" y="21"/>
                    <a:pt x="83" y="21"/>
                  </a:cubicBezTo>
                  <a:close/>
                  <a:moveTo>
                    <a:pt x="40" y="39"/>
                  </a:moveTo>
                  <a:cubicBezTo>
                    <a:pt x="40" y="43"/>
                    <a:pt x="37" y="46"/>
                    <a:pt x="33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7" y="46"/>
                    <a:pt x="4" y="43"/>
                    <a:pt x="4" y="39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0"/>
                    <a:pt x="4" y="29"/>
                    <a:pt x="5" y="28"/>
                  </a:cubicBezTo>
                  <a:cubicBezTo>
                    <a:pt x="5" y="27"/>
                    <a:pt x="7" y="26"/>
                    <a:pt x="8" y="25"/>
                  </a:cubicBezTo>
                  <a:cubicBezTo>
                    <a:pt x="9" y="25"/>
                    <a:pt x="10" y="25"/>
                    <a:pt x="11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7" y="25"/>
                    <a:pt x="40" y="28"/>
                    <a:pt x="40" y="32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7"/>
                    <a:pt x="40" y="37"/>
                    <a:pt x="40" y="37"/>
                  </a:cubicBezTo>
                  <a:lnTo>
                    <a:pt x="40" y="39"/>
                  </a:lnTo>
                  <a:close/>
                  <a:moveTo>
                    <a:pt x="90" y="39"/>
                  </a:moveTo>
                  <a:cubicBezTo>
                    <a:pt x="90" y="43"/>
                    <a:pt x="86" y="46"/>
                    <a:pt x="82" y="46"/>
                  </a:cubicBezTo>
                  <a:cubicBezTo>
                    <a:pt x="60" y="46"/>
                    <a:pt x="60" y="46"/>
                    <a:pt x="60" y="46"/>
                  </a:cubicBezTo>
                  <a:cubicBezTo>
                    <a:pt x="56" y="46"/>
                    <a:pt x="53" y="43"/>
                    <a:pt x="53" y="39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28"/>
                    <a:pt x="56" y="25"/>
                    <a:pt x="60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83" y="25"/>
                    <a:pt x="84" y="25"/>
                    <a:pt x="85" y="25"/>
                  </a:cubicBezTo>
                  <a:cubicBezTo>
                    <a:pt x="86" y="26"/>
                    <a:pt x="88" y="27"/>
                    <a:pt x="89" y="28"/>
                  </a:cubicBezTo>
                  <a:cubicBezTo>
                    <a:pt x="89" y="29"/>
                    <a:pt x="89" y="30"/>
                    <a:pt x="90" y="31"/>
                  </a:cubicBezTo>
                  <a:cubicBezTo>
                    <a:pt x="90" y="32"/>
                    <a:pt x="90" y="32"/>
                    <a:pt x="90" y="32"/>
                  </a:cubicBezTo>
                  <a:lnTo>
                    <a:pt x="90" y="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Freeform 377"/>
            <p:cNvSpPr/>
            <p:nvPr/>
          </p:nvSpPr>
          <p:spPr bwMode="auto">
            <a:xfrm>
              <a:off x="5410787" y="3476701"/>
              <a:ext cx="197426" cy="217503"/>
            </a:xfrm>
            <a:custGeom>
              <a:avLst/>
              <a:gdLst>
                <a:gd name="T0" fmla="*/ 0 w 50"/>
                <a:gd name="T1" fmla="*/ 23 h 55"/>
                <a:gd name="T2" fmla="*/ 0 w 50"/>
                <a:gd name="T3" fmla="*/ 53 h 55"/>
                <a:gd name="T4" fmla="*/ 1 w 50"/>
                <a:gd name="T5" fmla="*/ 55 h 55"/>
                <a:gd name="T6" fmla="*/ 3 w 50"/>
                <a:gd name="T7" fmla="*/ 55 h 55"/>
                <a:gd name="T8" fmla="*/ 16 w 50"/>
                <a:gd name="T9" fmla="*/ 55 h 55"/>
                <a:gd name="T10" fmla="*/ 18 w 50"/>
                <a:gd name="T11" fmla="*/ 55 h 55"/>
                <a:gd name="T12" fmla="*/ 18 w 50"/>
                <a:gd name="T13" fmla="*/ 54 h 55"/>
                <a:gd name="T14" fmla="*/ 18 w 50"/>
                <a:gd name="T15" fmla="*/ 39 h 55"/>
                <a:gd name="T16" fmla="*/ 32 w 50"/>
                <a:gd name="T17" fmla="*/ 39 h 55"/>
                <a:gd name="T18" fmla="*/ 32 w 50"/>
                <a:gd name="T19" fmla="*/ 54 h 55"/>
                <a:gd name="T20" fmla="*/ 32 w 50"/>
                <a:gd name="T21" fmla="*/ 55 h 55"/>
                <a:gd name="T22" fmla="*/ 33 w 50"/>
                <a:gd name="T23" fmla="*/ 55 h 55"/>
                <a:gd name="T24" fmla="*/ 47 w 50"/>
                <a:gd name="T25" fmla="*/ 55 h 55"/>
                <a:gd name="T26" fmla="*/ 49 w 50"/>
                <a:gd name="T27" fmla="*/ 55 h 55"/>
                <a:gd name="T28" fmla="*/ 50 w 50"/>
                <a:gd name="T29" fmla="*/ 53 h 55"/>
                <a:gd name="T30" fmla="*/ 50 w 50"/>
                <a:gd name="T31" fmla="*/ 23 h 55"/>
                <a:gd name="T32" fmla="*/ 25 w 50"/>
                <a:gd name="T33" fmla="*/ 0 h 55"/>
                <a:gd name="T34" fmla="*/ 0 w 50"/>
                <a:gd name="T35" fmla="*/ 2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55">
                  <a:moveTo>
                    <a:pt x="0" y="2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0" y="54"/>
                    <a:pt x="1" y="55"/>
                  </a:cubicBezTo>
                  <a:cubicBezTo>
                    <a:pt x="2" y="55"/>
                    <a:pt x="2" y="55"/>
                    <a:pt x="3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7" y="55"/>
                    <a:pt x="17" y="55"/>
                    <a:pt x="18" y="55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54"/>
                    <a:pt x="32" y="54"/>
                    <a:pt x="32" y="55"/>
                  </a:cubicBezTo>
                  <a:cubicBezTo>
                    <a:pt x="32" y="55"/>
                    <a:pt x="33" y="55"/>
                    <a:pt x="33" y="55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8" y="55"/>
                    <a:pt x="49" y="55"/>
                  </a:cubicBezTo>
                  <a:cubicBezTo>
                    <a:pt x="49" y="54"/>
                    <a:pt x="50" y="54"/>
                    <a:pt x="50" y="5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Freeform 378"/>
            <p:cNvSpPr/>
            <p:nvPr/>
          </p:nvSpPr>
          <p:spPr bwMode="auto">
            <a:xfrm>
              <a:off x="5362267" y="3413124"/>
              <a:ext cx="292793" cy="157271"/>
            </a:xfrm>
            <a:custGeom>
              <a:avLst/>
              <a:gdLst>
                <a:gd name="T0" fmla="*/ 72 w 74"/>
                <a:gd name="T1" fmla="*/ 31 h 40"/>
                <a:gd name="T2" fmla="*/ 60 w 74"/>
                <a:gd name="T3" fmla="*/ 20 h 40"/>
                <a:gd name="T4" fmla="*/ 60 w 74"/>
                <a:gd name="T5" fmla="*/ 4 h 40"/>
                <a:gd name="T6" fmla="*/ 58 w 74"/>
                <a:gd name="T7" fmla="*/ 2 h 40"/>
                <a:gd name="T8" fmla="*/ 54 w 74"/>
                <a:gd name="T9" fmla="*/ 2 h 40"/>
                <a:gd name="T10" fmla="*/ 52 w 74"/>
                <a:gd name="T11" fmla="*/ 4 h 40"/>
                <a:gd name="T12" fmla="*/ 52 w 74"/>
                <a:gd name="T13" fmla="*/ 13 h 40"/>
                <a:gd name="T14" fmla="*/ 40 w 74"/>
                <a:gd name="T15" fmla="*/ 2 h 40"/>
                <a:gd name="T16" fmla="*/ 34 w 74"/>
                <a:gd name="T17" fmla="*/ 2 h 40"/>
                <a:gd name="T18" fmla="*/ 2 w 74"/>
                <a:gd name="T19" fmla="*/ 31 h 40"/>
                <a:gd name="T20" fmla="*/ 2 w 74"/>
                <a:gd name="T21" fmla="*/ 38 h 40"/>
                <a:gd name="T22" fmla="*/ 5 w 74"/>
                <a:gd name="T23" fmla="*/ 39 h 40"/>
                <a:gd name="T24" fmla="*/ 8 w 74"/>
                <a:gd name="T25" fmla="*/ 38 h 40"/>
                <a:gd name="T26" fmla="*/ 37 w 74"/>
                <a:gd name="T27" fmla="*/ 12 h 40"/>
                <a:gd name="T28" fmla="*/ 65 w 74"/>
                <a:gd name="T29" fmla="*/ 38 h 40"/>
                <a:gd name="T30" fmla="*/ 72 w 74"/>
                <a:gd name="T31" fmla="*/ 38 h 40"/>
                <a:gd name="T32" fmla="*/ 72 w 74"/>
                <a:gd name="T33" fmla="*/ 3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40">
                  <a:moveTo>
                    <a:pt x="72" y="31"/>
                  </a:moveTo>
                  <a:cubicBezTo>
                    <a:pt x="60" y="20"/>
                    <a:pt x="60" y="20"/>
                    <a:pt x="60" y="20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0" y="3"/>
                    <a:pt x="59" y="2"/>
                    <a:pt x="58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3" y="2"/>
                    <a:pt x="52" y="3"/>
                    <a:pt x="52" y="4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8" y="0"/>
                    <a:pt x="36" y="0"/>
                    <a:pt x="34" y="2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0" y="33"/>
                    <a:pt x="0" y="36"/>
                    <a:pt x="2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6" y="39"/>
                    <a:pt x="7" y="39"/>
                    <a:pt x="8" y="38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67" y="40"/>
                    <a:pt x="70" y="39"/>
                    <a:pt x="72" y="38"/>
                  </a:cubicBezTo>
                  <a:cubicBezTo>
                    <a:pt x="74" y="36"/>
                    <a:pt x="74" y="33"/>
                    <a:pt x="72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Freeform 379"/>
            <p:cNvSpPr>
              <a:spLocks noEditPoints="1"/>
            </p:cNvSpPr>
            <p:nvPr/>
          </p:nvSpPr>
          <p:spPr bwMode="auto">
            <a:xfrm>
              <a:off x="4974107" y="3424835"/>
              <a:ext cx="249292" cy="272716"/>
            </a:xfrm>
            <a:custGeom>
              <a:avLst/>
              <a:gdLst>
                <a:gd name="T0" fmla="*/ 61 w 63"/>
                <a:gd name="T1" fmla="*/ 2 h 69"/>
                <a:gd name="T2" fmla="*/ 56 w 63"/>
                <a:gd name="T3" fmla="*/ 0 h 69"/>
                <a:gd name="T4" fmla="*/ 7 w 63"/>
                <a:gd name="T5" fmla="*/ 0 h 69"/>
                <a:gd name="T6" fmla="*/ 2 w 63"/>
                <a:gd name="T7" fmla="*/ 2 h 69"/>
                <a:gd name="T8" fmla="*/ 0 w 63"/>
                <a:gd name="T9" fmla="*/ 7 h 69"/>
                <a:gd name="T10" fmla="*/ 0 w 63"/>
                <a:gd name="T11" fmla="*/ 45 h 69"/>
                <a:gd name="T12" fmla="*/ 2 w 63"/>
                <a:gd name="T13" fmla="*/ 50 h 69"/>
                <a:gd name="T14" fmla="*/ 7 w 63"/>
                <a:gd name="T15" fmla="*/ 52 h 69"/>
                <a:gd name="T16" fmla="*/ 56 w 63"/>
                <a:gd name="T17" fmla="*/ 52 h 69"/>
                <a:gd name="T18" fmla="*/ 61 w 63"/>
                <a:gd name="T19" fmla="*/ 50 h 69"/>
                <a:gd name="T20" fmla="*/ 63 w 63"/>
                <a:gd name="T21" fmla="*/ 45 h 69"/>
                <a:gd name="T22" fmla="*/ 63 w 63"/>
                <a:gd name="T23" fmla="*/ 7 h 69"/>
                <a:gd name="T24" fmla="*/ 61 w 63"/>
                <a:gd name="T25" fmla="*/ 2 h 69"/>
                <a:gd name="T26" fmla="*/ 59 w 63"/>
                <a:gd name="T27" fmla="*/ 45 h 69"/>
                <a:gd name="T28" fmla="*/ 58 w 63"/>
                <a:gd name="T29" fmla="*/ 47 h 69"/>
                <a:gd name="T30" fmla="*/ 56 w 63"/>
                <a:gd name="T31" fmla="*/ 48 h 69"/>
                <a:gd name="T32" fmla="*/ 7 w 63"/>
                <a:gd name="T33" fmla="*/ 48 h 69"/>
                <a:gd name="T34" fmla="*/ 4 w 63"/>
                <a:gd name="T35" fmla="*/ 47 h 69"/>
                <a:gd name="T36" fmla="*/ 3 w 63"/>
                <a:gd name="T37" fmla="*/ 45 h 69"/>
                <a:gd name="T38" fmla="*/ 3 w 63"/>
                <a:gd name="T39" fmla="*/ 7 h 69"/>
                <a:gd name="T40" fmla="*/ 4 w 63"/>
                <a:gd name="T41" fmla="*/ 4 h 69"/>
                <a:gd name="T42" fmla="*/ 7 w 63"/>
                <a:gd name="T43" fmla="*/ 3 h 69"/>
                <a:gd name="T44" fmla="*/ 56 w 63"/>
                <a:gd name="T45" fmla="*/ 3 h 69"/>
                <a:gd name="T46" fmla="*/ 58 w 63"/>
                <a:gd name="T47" fmla="*/ 4 h 69"/>
                <a:gd name="T48" fmla="*/ 59 w 63"/>
                <a:gd name="T49" fmla="*/ 7 h 69"/>
                <a:gd name="T50" fmla="*/ 59 w 63"/>
                <a:gd name="T51" fmla="*/ 45 h 69"/>
                <a:gd name="T52" fmla="*/ 60 w 63"/>
                <a:gd name="T53" fmla="*/ 53 h 69"/>
                <a:gd name="T54" fmla="*/ 2 w 63"/>
                <a:gd name="T55" fmla="*/ 53 h 69"/>
                <a:gd name="T56" fmla="*/ 1 w 63"/>
                <a:gd name="T57" fmla="*/ 53 h 69"/>
                <a:gd name="T58" fmla="*/ 1 w 63"/>
                <a:gd name="T59" fmla="*/ 55 h 69"/>
                <a:gd name="T60" fmla="*/ 1 w 63"/>
                <a:gd name="T61" fmla="*/ 67 h 69"/>
                <a:gd name="T62" fmla="*/ 1 w 63"/>
                <a:gd name="T63" fmla="*/ 68 h 69"/>
                <a:gd name="T64" fmla="*/ 2 w 63"/>
                <a:gd name="T65" fmla="*/ 69 h 69"/>
                <a:gd name="T66" fmla="*/ 60 w 63"/>
                <a:gd name="T67" fmla="*/ 69 h 69"/>
                <a:gd name="T68" fmla="*/ 62 w 63"/>
                <a:gd name="T69" fmla="*/ 68 h 69"/>
                <a:gd name="T70" fmla="*/ 62 w 63"/>
                <a:gd name="T71" fmla="*/ 67 h 69"/>
                <a:gd name="T72" fmla="*/ 62 w 63"/>
                <a:gd name="T73" fmla="*/ 55 h 69"/>
                <a:gd name="T74" fmla="*/ 62 w 63"/>
                <a:gd name="T75" fmla="*/ 53 h 69"/>
                <a:gd name="T76" fmla="*/ 60 w 63"/>
                <a:gd name="T77" fmla="*/ 53 h 69"/>
                <a:gd name="T78" fmla="*/ 59 w 63"/>
                <a:gd name="T79" fmla="*/ 65 h 69"/>
                <a:gd name="T80" fmla="*/ 4 w 63"/>
                <a:gd name="T81" fmla="*/ 65 h 69"/>
                <a:gd name="T82" fmla="*/ 4 w 63"/>
                <a:gd name="T83" fmla="*/ 56 h 69"/>
                <a:gd name="T84" fmla="*/ 59 w 63"/>
                <a:gd name="T85" fmla="*/ 56 h 69"/>
                <a:gd name="T86" fmla="*/ 59 w 63"/>
                <a:gd name="T87" fmla="*/ 65 h 69"/>
                <a:gd name="T88" fmla="*/ 7 w 63"/>
                <a:gd name="T89" fmla="*/ 64 h 69"/>
                <a:gd name="T90" fmla="*/ 34 w 63"/>
                <a:gd name="T91" fmla="*/ 64 h 69"/>
                <a:gd name="T92" fmla="*/ 36 w 63"/>
                <a:gd name="T93" fmla="*/ 63 h 69"/>
                <a:gd name="T94" fmla="*/ 36 w 63"/>
                <a:gd name="T95" fmla="*/ 62 h 69"/>
                <a:gd name="T96" fmla="*/ 36 w 63"/>
                <a:gd name="T97" fmla="*/ 60 h 69"/>
                <a:gd name="T98" fmla="*/ 36 w 63"/>
                <a:gd name="T99" fmla="*/ 59 h 69"/>
                <a:gd name="T100" fmla="*/ 34 w 63"/>
                <a:gd name="T101" fmla="*/ 58 h 69"/>
                <a:gd name="T102" fmla="*/ 7 w 63"/>
                <a:gd name="T103" fmla="*/ 58 h 69"/>
                <a:gd name="T104" fmla="*/ 6 w 63"/>
                <a:gd name="T105" fmla="*/ 59 h 69"/>
                <a:gd name="T106" fmla="*/ 5 w 63"/>
                <a:gd name="T107" fmla="*/ 60 h 69"/>
                <a:gd name="T108" fmla="*/ 5 w 63"/>
                <a:gd name="T109" fmla="*/ 62 h 69"/>
                <a:gd name="T110" fmla="*/ 6 w 63"/>
                <a:gd name="T111" fmla="*/ 63 h 69"/>
                <a:gd name="T112" fmla="*/ 7 w 63"/>
                <a:gd name="T113" fmla="*/ 6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3" h="69">
                  <a:moveTo>
                    <a:pt x="61" y="2"/>
                  </a:moveTo>
                  <a:cubicBezTo>
                    <a:pt x="59" y="1"/>
                    <a:pt x="58" y="0"/>
                    <a:pt x="5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7"/>
                    <a:pt x="1" y="49"/>
                    <a:pt x="2" y="50"/>
                  </a:cubicBezTo>
                  <a:cubicBezTo>
                    <a:pt x="3" y="51"/>
                    <a:pt x="5" y="52"/>
                    <a:pt x="7" y="52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8" y="52"/>
                    <a:pt x="59" y="51"/>
                    <a:pt x="61" y="50"/>
                  </a:cubicBezTo>
                  <a:cubicBezTo>
                    <a:pt x="62" y="49"/>
                    <a:pt x="63" y="47"/>
                    <a:pt x="63" y="45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3" y="5"/>
                    <a:pt x="62" y="3"/>
                    <a:pt x="61" y="2"/>
                  </a:cubicBezTo>
                  <a:close/>
                  <a:moveTo>
                    <a:pt x="59" y="45"/>
                  </a:moveTo>
                  <a:cubicBezTo>
                    <a:pt x="59" y="46"/>
                    <a:pt x="59" y="47"/>
                    <a:pt x="58" y="47"/>
                  </a:cubicBezTo>
                  <a:cubicBezTo>
                    <a:pt x="58" y="48"/>
                    <a:pt x="57" y="48"/>
                    <a:pt x="56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6" y="48"/>
                    <a:pt x="5" y="48"/>
                    <a:pt x="4" y="47"/>
                  </a:cubicBezTo>
                  <a:cubicBezTo>
                    <a:pt x="4" y="47"/>
                    <a:pt x="3" y="46"/>
                    <a:pt x="3" y="4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4" y="5"/>
                    <a:pt x="4" y="4"/>
                  </a:cubicBezTo>
                  <a:cubicBezTo>
                    <a:pt x="5" y="4"/>
                    <a:pt x="6" y="3"/>
                    <a:pt x="7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7" y="3"/>
                    <a:pt x="58" y="4"/>
                    <a:pt x="58" y="4"/>
                  </a:cubicBezTo>
                  <a:cubicBezTo>
                    <a:pt x="59" y="5"/>
                    <a:pt x="59" y="6"/>
                    <a:pt x="59" y="7"/>
                  </a:cubicBezTo>
                  <a:lnTo>
                    <a:pt x="59" y="45"/>
                  </a:lnTo>
                  <a:close/>
                  <a:moveTo>
                    <a:pt x="60" y="53"/>
                  </a:moveTo>
                  <a:cubicBezTo>
                    <a:pt x="2" y="53"/>
                    <a:pt x="2" y="53"/>
                    <a:pt x="2" y="53"/>
                  </a:cubicBezTo>
                  <a:cubicBezTo>
                    <a:pt x="2" y="53"/>
                    <a:pt x="1" y="53"/>
                    <a:pt x="1" y="53"/>
                  </a:cubicBezTo>
                  <a:cubicBezTo>
                    <a:pt x="1" y="54"/>
                    <a:pt x="1" y="54"/>
                    <a:pt x="1" y="55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8"/>
                    <a:pt x="1" y="68"/>
                  </a:cubicBezTo>
                  <a:cubicBezTo>
                    <a:pt x="1" y="68"/>
                    <a:pt x="2" y="69"/>
                    <a:pt x="2" y="69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1" y="69"/>
                    <a:pt x="61" y="68"/>
                    <a:pt x="62" y="68"/>
                  </a:cubicBezTo>
                  <a:cubicBezTo>
                    <a:pt x="62" y="68"/>
                    <a:pt x="62" y="67"/>
                    <a:pt x="62" y="67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62" y="54"/>
                    <a:pt x="62" y="54"/>
                    <a:pt x="62" y="53"/>
                  </a:cubicBezTo>
                  <a:cubicBezTo>
                    <a:pt x="61" y="53"/>
                    <a:pt x="61" y="53"/>
                    <a:pt x="60" y="53"/>
                  </a:cubicBezTo>
                  <a:close/>
                  <a:moveTo>
                    <a:pt x="59" y="65"/>
                  </a:moveTo>
                  <a:cubicBezTo>
                    <a:pt x="4" y="65"/>
                    <a:pt x="4" y="65"/>
                    <a:pt x="4" y="65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59" y="56"/>
                    <a:pt x="59" y="56"/>
                    <a:pt x="59" y="56"/>
                  </a:cubicBezTo>
                  <a:lnTo>
                    <a:pt x="59" y="65"/>
                  </a:lnTo>
                  <a:close/>
                  <a:moveTo>
                    <a:pt x="7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5" y="64"/>
                    <a:pt x="35" y="64"/>
                    <a:pt x="36" y="63"/>
                  </a:cubicBezTo>
                  <a:cubicBezTo>
                    <a:pt x="36" y="63"/>
                    <a:pt x="36" y="62"/>
                    <a:pt x="36" y="62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60"/>
                    <a:pt x="36" y="59"/>
                    <a:pt x="36" y="59"/>
                  </a:cubicBezTo>
                  <a:cubicBezTo>
                    <a:pt x="35" y="58"/>
                    <a:pt x="35" y="58"/>
                    <a:pt x="34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7" y="58"/>
                    <a:pt x="6" y="58"/>
                    <a:pt x="6" y="59"/>
                  </a:cubicBezTo>
                  <a:cubicBezTo>
                    <a:pt x="6" y="59"/>
                    <a:pt x="5" y="60"/>
                    <a:pt x="5" y="60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5" y="62"/>
                    <a:pt x="6" y="63"/>
                    <a:pt x="6" y="63"/>
                  </a:cubicBezTo>
                  <a:cubicBezTo>
                    <a:pt x="6" y="64"/>
                    <a:pt x="7" y="64"/>
                    <a:pt x="7" y="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Freeform 380"/>
            <p:cNvSpPr/>
            <p:nvPr/>
          </p:nvSpPr>
          <p:spPr bwMode="auto">
            <a:xfrm>
              <a:off x="4263041" y="5994715"/>
              <a:ext cx="81982" cy="237580"/>
            </a:xfrm>
            <a:custGeom>
              <a:avLst/>
              <a:gdLst>
                <a:gd name="T0" fmla="*/ 17 w 21"/>
                <a:gd name="T1" fmla="*/ 30 h 60"/>
                <a:gd name="T2" fmla="*/ 0 w 21"/>
                <a:gd name="T3" fmla="*/ 3 h 60"/>
                <a:gd name="T4" fmla="*/ 2 w 21"/>
                <a:gd name="T5" fmla="*/ 0 h 60"/>
                <a:gd name="T6" fmla="*/ 21 w 21"/>
                <a:gd name="T7" fmla="*/ 30 h 60"/>
                <a:gd name="T8" fmla="*/ 1 w 21"/>
                <a:gd name="T9" fmla="*/ 60 h 60"/>
                <a:gd name="T10" fmla="*/ 0 w 21"/>
                <a:gd name="T11" fmla="*/ 57 h 60"/>
                <a:gd name="T12" fmla="*/ 17 w 21"/>
                <a:gd name="T13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60">
                  <a:moveTo>
                    <a:pt x="17" y="30"/>
                  </a:moveTo>
                  <a:cubicBezTo>
                    <a:pt x="17" y="18"/>
                    <a:pt x="10" y="8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3" y="5"/>
                    <a:pt x="21" y="17"/>
                    <a:pt x="21" y="30"/>
                  </a:cubicBezTo>
                  <a:cubicBezTo>
                    <a:pt x="21" y="43"/>
                    <a:pt x="13" y="55"/>
                    <a:pt x="1" y="6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0" y="52"/>
                    <a:pt x="17" y="42"/>
                    <a:pt x="17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Freeform 381"/>
            <p:cNvSpPr/>
            <p:nvPr/>
          </p:nvSpPr>
          <p:spPr bwMode="auto">
            <a:xfrm>
              <a:off x="4234598" y="6013120"/>
              <a:ext cx="71944" cy="199099"/>
            </a:xfrm>
            <a:custGeom>
              <a:avLst/>
              <a:gdLst>
                <a:gd name="T0" fmla="*/ 14 w 18"/>
                <a:gd name="T1" fmla="*/ 25 h 50"/>
                <a:gd name="T2" fmla="*/ 0 w 18"/>
                <a:gd name="T3" fmla="*/ 4 h 50"/>
                <a:gd name="T4" fmla="*/ 2 w 18"/>
                <a:gd name="T5" fmla="*/ 0 h 50"/>
                <a:gd name="T6" fmla="*/ 18 w 18"/>
                <a:gd name="T7" fmla="*/ 25 h 50"/>
                <a:gd name="T8" fmla="*/ 1 w 18"/>
                <a:gd name="T9" fmla="*/ 50 h 50"/>
                <a:gd name="T10" fmla="*/ 0 w 18"/>
                <a:gd name="T11" fmla="*/ 46 h 50"/>
                <a:gd name="T12" fmla="*/ 14 w 18"/>
                <a:gd name="T13" fmla="*/ 2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0">
                  <a:moveTo>
                    <a:pt x="14" y="25"/>
                  </a:moveTo>
                  <a:cubicBezTo>
                    <a:pt x="14" y="15"/>
                    <a:pt x="9" y="7"/>
                    <a:pt x="0" y="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1" y="4"/>
                    <a:pt x="18" y="14"/>
                    <a:pt x="18" y="25"/>
                  </a:cubicBezTo>
                  <a:cubicBezTo>
                    <a:pt x="18" y="36"/>
                    <a:pt x="11" y="46"/>
                    <a:pt x="1" y="5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8" y="43"/>
                    <a:pt x="14" y="35"/>
                    <a:pt x="14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Freeform 382"/>
            <p:cNvSpPr/>
            <p:nvPr/>
          </p:nvSpPr>
          <p:spPr bwMode="auto">
            <a:xfrm>
              <a:off x="4124173" y="5986350"/>
              <a:ext cx="78636" cy="252639"/>
            </a:xfrm>
            <a:custGeom>
              <a:avLst/>
              <a:gdLst>
                <a:gd name="T0" fmla="*/ 0 w 47"/>
                <a:gd name="T1" fmla="*/ 45 h 151"/>
                <a:gd name="T2" fmla="*/ 0 w 47"/>
                <a:gd name="T3" fmla="*/ 106 h 151"/>
                <a:gd name="T4" fmla="*/ 28 w 47"/>
                <a:gd name="T5" fmla="*/ 135 h 151"/>
                <a:gd name="T6" fmla="*/ 28 w 47"/>
                <a:gd name="T7" fmla="*/ 78 h 151"/>
                <a:gd name="T8" fmla="*/ 35 w 47"/>
                <a:gd name="T9" fmla="*/ 78 h 151"/>
                <a:gd name="T10" fmla="*/ 35 w 47"/>
                <a:gd name="T11" fmla="*/ 139 h 151"/>
                <a:gd name="T12" fmla="*/ 47 w 47"/>
                <a:gd name="T13" fmla="*/ 151 h 151"/>
                <a:gd name="T14" fmla="*/ 47 w 47"/>
                <a:gd name="T15" fmla="*/ 0 h 151"/>
                <a:gd name="T16" fmla="*/ 0 w 47"/>
                <a:gd name="T17" fmla="*/ 4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1">
                  <a:moveTo>
                    <a:pt x="0" y="45"/>
                  </a:moveTo>
                  <a:lnTo>
                    <a:pt x="0" y="106"/>
                  </a:lnTo>
                  <a:lnTo>
                    <a:pt x="28" y="135"/>
                  </a:lnTo>
                  <a:lnTo>
                    <a:pt x="28" y="78"/>
                  </a:lnTo>
                  <a:lnTo>
                    <a:pt x="35" y="78"/>
                  </a:lnTo>
                  <a:lnTo>
                    <a:pt x="35" y="139"/>
                  </a:lnTo>
                  <a:lnTo>
                    <a:pt x="47" y="151"/>
                  </a:lnTo>
                  <a:lnTo>
                    <a:pt x="47" y="0"/>
                  </a:lnTo>
                  <a:lnTo>
                    <a:pt x="0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Freeform 383"/>
            <p:cNvSpPr/>
            <p:nvPr/>
          </p:nvSpPr>
          <p:spPr bwMode="auto">
            <a:xfrm>
              <a:off x="4060595" y="6064985"/>
              <a:ext cx="46847" cy="95367"/>
            </a:xfrm>
            <a:custGeom>
              <a:avLst/>
              <a:gdLst>
                <a:gd name="T0" fmla="*/ 0 w 28"/>
                <a:gd name="T1" fmla="*/ 0 h 57"/>
                <a:gd name="T2" fmla="*/ 0 w 28"/>
                <a:gd name="T3" fmla="*/ 57 h 57"/>
                <a:gd name="T4" fmla="*/ 17 w 28"/>
                <a:gd name="T5" fmla="*/ 57 h 57"/>
                <a:gd name="T6" fmla="*/ 17 w 28"/>
                <a:gd name="T7" fmla="*/ 26 h 57"/>
                <a:gd name="T8" fmla="*/ 19 w 28"/>
                <a:gd name="T9" fmla="*/ 26 h 57"/>
                <a:gd name="T10" fmla="*/ 19 w 28"/>
                <a:gd name="T11" fmla="*/ 57 h 57"/>
                <a:gd name="T12" fmla="*/ 28 w 28"/>
                <a:gd name="T13" fmla="*/ 57 h 57"/>
                <a:gd name="T14" fmla="*/ 28 w 28"/>
                <a:gd name="T15" fmla="*/ 0 h 57"/>
                <a:gd name="T16" fmla="*/ 0 w 28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57">
                  <a:moveTo>
                    <a:pt x="0" y="0"/>
                  </a:moveTo>
                  <a:lnTo>
                    <a:pt x="0" y="57"/>
                  </a:lnTo>
                  <a:lnTo>
                    <a:pt x="17" y="57"/>
                  </a:lnTo>
                  <a:lnTo>
                    <a:pt x="17" y="26"/>
                  </a:lnTo>
                  <a:lnTo>
                    <a:pt x="19" y="26"/>
                  </a:lnTo>
                  <a:lnTo>
                    <a:pt x="19" y="57"/>
                  </a:lnTo>
                  <a:lnTo>
                    <a:pt x="28" y="57"/>
                  </a:lnTo>
                  <a:lnTo>
                    <a:pt x="2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Freeform 384"/>
            <p:cNvSpPr/>
            <p:nvPr/>
          </p:nvSpPr>
          <p:spPr bwMode="auto">
            <a:xfrm>
              <a:off x="5628290" y="6131909"/>
              <a:ext cx="38482" cy="71944"/>
            </a:xfrm>
            <a:custGeom>
              <a:avLst/>
              <a:gdLst>
                <a:gd name="T0" fmla="*/ 10 w 10"/>
                <a:gd name="T1" fmla="*/ 17 h 18"/>
                <a:gd name="T2" fmla="*/ 9 w 10"/>
                <a:gd name="T3" fmla="*/ 18 h 18"/>
                <a:gd name="T4" fmla="*/ 2 w 10"/>
                <a:gd name="T5" fmla="*/ 18 h 18"/>
                <a:gd name="T6" fmla="*/ 0 w 10"/>
                <a:gd name="T7" fmla="*/ 17 h 18"/>
                <a:gd name="T8" fmla="*/ 0 w 10"/>
                <a:gd name="T9" fmla="*/ 2 h 18"/>
                <a:gd name="T10" fmla="*/ 2 w 10"/>
                <a:gd name="T11" fmla="*/ 0 h 18"/>
                <a:gd name="T12" fmla="*/ 9 w 10"/>
                <a:gd name="T13" fmla="*/ 0 h 18"/>
                <a:gd name="T14" fmla="*/ 10 w 10"/>
                <a:gd name="T15" fmla="*/ 2 h 18"/>
                <a:gd name="T16" fmla="*/ 10 w 10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8">
                  <a:moveTo>
                    <a:pt x="10" y="17"/>
                  </a:moveTo>
                  <a:cubicBezTo>
                    <a:pt x="10" y="18"/>
                    <a:pt x="9" y="18"/>
                    <a:pt x="9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0" y="18"/>
                    <a:pt x="0" y="1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0" y="1"/>
                    <a:pt x="10" y="2"/>
                  </a:cubicBezTo>
                  <a:lnTo>
                    <a:pt x="1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Freeform 385"/>
            <p:cNvSpPr/>
            <p:nvPr/>
          </p:nvSpPr>
          <p:spPr bwMode="auto">
            <a:xfrm>
              <a:off x="5666771" y="6131909"/>
              <a:ext cx="40154" cy="71944"/>
            </a:xfrm>
            <a:custGeom>
              <a:avLst/>
              <a:gdLst>
                <a:gd name="T0" fmla="*/ 10 w 10"/>
                <a:gd name="T1" fmla="*/ 17 h 18"/>
                <a:gd name="T2" fmla="*/ 9 w 10"/>
                <a:gd name="T3" fmla="*/ 18 h 18"/>
                <a:gd name="T4" fmla="*/ 2 w 10"/>
                <a:gd name="T5" fmla="*/ 18 h 18"/>
                <a:gd name="T6" fmla="*/ 0 w 10"/>
                <a:gd name="T7" fmla="*/ 17 h 18"/>
                <a:gd name="T8" fmla="*/ 0 w 10"/>
                <a:gd name="T9" fmla="*/ 2 h 18"/>
                <a:gd name="T10" fmla="*/ 2 w 10"/>
                <a:gd name="T11" fmla="*/ 0 h 18"/>
                <a:gd name="T12" fmla="*/ 9 w 10"/>
                <a:gd name="T13" fmla="*/ 0 h 18"/>
                <a:gd name="T14" fmla="*/ 10 w 10"/>
                <a:gd name="T15" fmla="*/ 2 h 18"/>
                <a:gd name="T16" fmla="*/ 10 w 10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8">
                  <a:moveTo>
                    <a:pt x="10" y="17"/>
                  </a:moveTo>
                  <a:cubicBezTo>
                    <a:pt x="10" y="18"/>
                    <a:pt x="9" y="18"/>
                    <a:pt x="9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0" y="18"/>
                    <a:pt x="0" y="1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0" y="1"/>
                    <a:pt x="10" y="2"/>
                  </a:cubicBezTo>
                  <a:lnTo>
                    <a:pt x="1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Freeform 386"/>
            <p:cNvSpPr>
              <a:spLocks noEditPoints="1"/>
            </p:cNvSpPr>
            <p:nvPr/>
          </p:nvSpPr>
          <p:spPr bwMode="auto">
            <a:xfrm>
              <a:off x="5512845" y="6013120"/>
              <a:ext cx="71944" cy="68598"/>
            </a:xfrm>
            <a:custGeom>
              <a:avLst/>
              <a:gdLst>
                <a:gd name="T0" fmla="*/ 9 w 18"/>
                <a:gd name="T1" fmla="*/ 3 h 17"/>
                <a:gd name="T2" fmla="*/ 4 w 18"/>
                <a:gd name="T3" fmla="*/ 8 h 17"/>
                <a:gd name="T4" fmla="*/ 9 w 18"/>
                <a:gd name="T5" fmla="*/ 14 h 17"/>
                <a:gd name="T6" fmla="*/ 14 w 18"/>
                <a:gd name="T7" fmla="*/ 8 h 17"/>
                <a:gd name="T8" fmla="*/ 9 w 18"/>
                <a:gd name="T9" fmla="*/ 3 h 17"/>
                <a:gd name="T10" fmla="*/ 9 w 18"/>
                <a:gd name="T11" fmla="*/ 0 h 17"/>
                <a:gd name="T12" fmla="*/ 0 w 18"/>
                <a:gd name="T13" fmla="*/ 8 h 17"/>
                <a:gd name="T14" fmla="*/ 9 w 18"/>
                <a:gd name="T15" fmla="*/ 17 h 17"/>
                <a:gd name="T16" fmla="*/ 18 w 18"/>
                <a:gd name="T17" fmla="*/ 8 h 17"/>
                <a:gd name="T18" fmla="*/ 9 w 18"/>
                <a:gd name="T19" fmla="*/ 0 h 17"/>
                <a:gd name="T20" fmla="*/ 9 w 18"/>
                <a:gd name="T21" fmla="*/ 16 h 17"/>
                <a:gd name="T22" fmla="*/ 2 w 18"/>
                <a:gd name="T23" fmla="*/ 8 h 17"/>
                <a:gd name="T24" fmla="*/ 9 w 18"/>
                <a:gd name="T25" fmla="*/ 1 h 17"/>
                <a:gd name="T26" fmla="*/ 16 w 18"/>
                <a:gd name="T27" fmla="*/ 8 h 17"/>
                <a:gd name="T28" fmla="*/ 9 w 18"/>
                <a:gd name="T2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7">
                  <a:moveTo>
                    <a:pt x="9" y="3"/>
                  </a:moveTo>
                  <a:cubicBezTo>
                    <a:pt x="6" y="3"/>
                    <a:pt x="4" y="5"/>
                    <a:pt x="4" y="8"/>
                  </a:cubicBezTo>
                  <a:cubicBezTo>
                    <a:pt x="4" y="11"/>
                    <a:pt x="6" y="14"/>
                    <a:pt x="9" y="14"/>
                  </a:cubicBezTo>
                  <a:cubicBezTo>
                    <a:pt x="12" y="14"/>
                    <a:pt x="14" y="11"/>
                    <a:pt x="14" y="8"/>
                  </a:cubicBezTo>
                  <a:cubicBezTo>
                    <a:pt x="14" y="5"/>
                    <a:pt x="12" y="3"/>
                    <a:pt x="9" y="3"/>
                  </a:cubicBezTo>
                  <a:close/>
                  <a:moveTo>
                    <a:pt x="9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7"/>
                    <a:pt x="9" y="17"/>
                  </a:cubicBezTo>
                  <a:cubicBezTo>
                    <a:pt x="14" y="17"/>
                    <a:pt x="18" y="13"/>
                    <a:pt x="18" y="8"/>
                  </a:cubicBezTo>
                  <a:cubicBezTo>
                    <a:pt x="18" y="4"/>
                    <a:pt x="14" y="0"/>
                    <a:pt x="9" y="0"/>
                  </a:cubicBezTo>
                  <a:close/>
                  <a:moveTo>
                    <a:pt x="9" y="16"/>
                  </a:moveTo>
                  <a:cubicBezTo>
                    <a:pt x="5" y="16"/>
                    <a:pt x="2" y="12"/>
                    <a:pt x="2" y="8"/>
                  </a:cubicBezTo>
                  <a:cubicBezTo>
                    <a:pt x="2" y="4"/>
                    <a:pt x="5" y="1"/>
                    <a:pt x="9" y="1"/>
                  </a:cubicBezTo>
                  <a:cubicBezTo>
                    <a:pt x="13" y="1"/>
                    <a:pt x="16" y="4"/>
                    <a:pt x="16" y="8"/>
                  </a:cubicBezTo>
                  <a:cubicBezTo>
                    <a:pt x="16" y="12"/>
                    <a:pt x="13" y="16"/>
                    <a:pt x="9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Freeform 387"/>
            <p:cNvSpPr>
              <a:spLocks noEditPoints="1"/>
            </p:cNvSpPr>
            <p:nvPr/>
          </p:nvSpPr>
          <p:spPr bwMode="auto">
            <a:xfrm>
              <a:off x="5422498" y="6013120"/>
              <a:ext cx="66924" cy="68598"/>
            </a:xfrm>
            <a:custGeom>
              <a:avLst/>
              <a:gdLst>
                <a:gd name="T0" fmla="*/ 8 w 17"/>
                <a:gd name="T1" fmla="*/ 3 h 17"/>
                <a:gd name="T2" fmla="*/ 3 w 17"/>
                <a:gd name="T3" fmla="*/ 8 h 17"/>
                <a:gd name="T4" fmla="*/ 8 w 17"/>
                <a:gd name="T5" fmla="*/ 14 h 17"/>
                <a:gd name="T6" fmla="*/ 14 w 17"/>
                <a:gd name="T7" fmla="*/ 8 h 17"/>
                <a:gd name="T8" fmla="*/ 8 w 17"/>
                <a:gd name="T9" fmla="*/ 3 h 17"/>
                <a:gd name="T10" fmla="*/ 8 w 17"/>
                <a:gd name="T11" fmla="*/ 0 h 17"/>
                <a:gd name="T12" fmla="*/ 0 w 17"/>
                <a:gd name="T13" fmla="*/ 8 h 17"/>
                <a:gd name="T14" fmla="*/ 8 w 17"/>
                <a:gd name="T15" fmla="*/ 17 h 17"/>
                <a:gd name="T16" fmla="*/ 17 w 17"/>
                <a:gd name="T17" fmla="*/ 8 h 17"/>
                <a:gd name="T18" fmla="*/ 8 w 17"/>
                <a:gd name="T19" fmla="*/ 0 h 17"/>
                <a:gd name="T20" fmla="*/ 8 w 17"/>
                <a:gd name="T21" fmla="*/ 16 h 17"/>
                <a:gd name="T22" fmla="*/ 1 w 17"/>
                <a:gd name="T23" fmla="*/ 8 h 17"/>
                <a:gd name="T24" fmla="*/ 8 w 17"/>
                <a:gd name="T25" fmla="*/ 1 h 17"/>
                <a:gd name="T26" fmla="*/ 15 w 17"/>
                <a:gd name="T27" fmla="*/ 8 h 17"/>
                <a:gd name="T28" fmla="*/ 15 w 17"/>
                <a:gd name="T29" fmla="*/ 8 h 17"/>
                <a:gd name="T30" fmla="*/ 8 w 17"/>
                <a:gd name="T31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17">
                  <a:moveTo>
                    <a:pt x="8" y="3"/>
                  </a:moveTo>
                  <a:cubicBezTo>
                    <a:pt x="5" y="3"/>
                    <a:pt x="3" y="5"/>
                    <a:pt x="3" y="8"/>
                  </a:cubicBezTo>
                  <a:cubicBezTo>
                    <a:pt x="3" y="11"/>
                    <a:pt x="5" y="14"/>
                    <a:pt x="8" y="14"/>
                  </a:cubicBezTo>
                  <a:cubicBezTo>
                    <a:pt x="11" y="14"/>
                    <a:pt x="14" y="11"/>
                    <a:pt x="14" y="8"/>
                  </a:cubicBezTo>
                  <a:cubicBezTo>
                    <a:pt x="14" y="5"/>
                    <a:pt x="11" y="3"/>
                    <a:pt x="8" y="3"/>
                  </a:cubicBezTo>
                  <a:close/>
                  <a:moveTo>
                    <a:pt x="8" y="0"/>
                  </a:moveTo>
                  <a:cubicBezTo>
                    <a:pt x="3" y="0"/>
                    <a:pt x="0" y="4"/>
                    <a:pt x="0" y="8"/>
                  </a:cubicBezTo>
                  <a:cubicBezTo>
                    <a:pt x="0" y="13"/>
                    <a:pt x="3" y="17"/>
                    <a:pt x="8" y="17"/>
                  </a:cubicBezTo>
                  <a:cubicBezTo>
                    <a:pt x="13" y="17"/>
                    <a:pt x="17" y="13"/>
                    <a:pt x="17" y="8"/>
                  </a:cubicBezTo>
                  <a:cubicBezTo>
                    <a:pt x="17" y="4"/>
                    <a:pt x="13" y="0"/>
                    <a:pt x="8" y="0"/>
                  </a:cubicBezTo>
                  <a:close/>
                  <a:moveTo>
                    <a:pt x="8" y="16"/>
                  </a:moveTo>
                  <a:cubicBezTo>
                    <a:pt x="4" y="16"/>
                    <a:pt x="1" y="12"/>
                    <a:pt x="1" y="8"/>
                  </a:cubicBezTo>
                  <a:cubicBezTo>
                    <a:pt x="1" y="4"/>
                    <a:pt x="4" y="1"/>
                    <a:pt x="8" y="1"/>
                  </a:cubicBezTo>
                  <a:cubicBezTo>
                    <a:pt x="12" y="1"/>
                    <a:pt x="15" y="4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12"/>
                    <a:pt x="12" y="16"/>
                    <a:pt x="8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4" name="Freeform 388"/>
            <p:cNvSpPr>
              <a:spLocks noEditPoints="1"/>
            </p:cNvSpPr>
            <p:nvPr/>
          </p:nvSpPr>
          <p:spPr bwMode="auto">
            <a:xfrm>
              <a:off x="5385690" y="6085062"/>
              <a:ext cx="237580" cy="142214"/>
            </a:xfrm>
            <a:custGeom>
              <a:avLst/>
              <a:gdLst>
                <a:gd name="T0" fmla="*/ 56 w 60"/>
                <a:gd name="T1" fmla="*/ 0 h 36"/>
                <a:gd name="T2" fmla="*/ 5 w 60"/>
                <a:gd name="T3" fmla="*/ 0 h 36"/>
                <a:gd name="T4" fmla="*/ 0 w 60"/>
                <a:gd name="T5" fmla="*/ 4 h 36"/>
                <a:gd name="T6" fmla="*/ 0 w 60"/>
                <a:gd name="T7" fmla="*/ 32 h 36"/>
                <a:gd name="T8" fmla="*/ 5 w 60"/>
                <a:gd name="T9" fmla="*/ 36 h 36"/>
                <a:gd name="T10" fmla="*/ 56 w 60"/>
                <a:gd name="T11" fmla="*/ 36 h 36"/>
                <a:gd name="T12" fmla="*/ 60 w 60"/>
                <a:gd name="T13" fmla="*/ 32 h 36"/>
                <a:gd name="T14" fmla="*/ 60 w 60"/>
                <a:gd name="T15" fmla="*/ 4 h 36"/>
                <a:gd name="T16" fmla="*/ 56 w 60"/>
                <a:gd name="T17" fmla="*/ 0 h 36"/>
                <a:gd name="T18" fmla="*/ 48 w 60"/>
                <a:gd name="T19" fmla="*/ 31 h 36"/>
                <a:gd name="T20" fmla="*/ 10 w 60"/>
                <a:gd name="T21" fmla="*/ 31 h 36"/>
                <a:gd name="T22" fmla="*/ 8 w 60"/>
                <a:gd name="T23" fmla="*/ 30 h 36"/>
                <a:gd name="T24" fmla="*/ 10 w 60"/>
                <a:gd name="T25" fmla="*/ 29 h 36"/>
                <a:gd name="T26" fmla="*/ 48 w 60"/>
                <a:gd name="T27" fmla="*/ 29 h 36"/>
                <a:gd name="T28" fmla="*/ 49 w 60"/>
                <a:gd name="T29" fmla="*/ 30 h 36"/>
                <a:gd name="T30" fmla="*/ 48 w 60"/>
                <a:gd name="T31" fmla="*/ 31 h 36"/>
                <a:gd name="T32" fmla="*/ 48 w 60"/>
                <a:gd name="T33" fmla="*/ 25 h 36"/>
                <a:gd name="T34" fmla="*/ 10 w 60"/>
                <a:gd name="T35" fmla="*/ 25 h 36"/>
                <a:gd name="T36" fmla="*/ 8 w 60"/>
                <a:gd name="T37" fmla="*/ 24 h 36"/>
                <a:gd name="T38" fmla="*/ 10 w 60"/>
                <a:gd name="T39" fmla="*/ 24 h 36"/>
                <a:gd name="T40" fmla="*/ 48 w 60"/>
                <a:gd name="T41" fmla="*/ 24 h 36"/>
                <a:gd name="T42" fmla="*/ 49 w 60"/>
                <a:gd name="T43" fmla="*/ 24 h 36"/>
                <a:gd name="T44" fmla="*/ 48 w 60"/>
                <a:gd name="T45" fmla="*/ 25 h 36"/>
                <a:gd name="T46" fmla="*/ 50 w 60"/>
                <a:gd name="T47" fmla="*/ 15 h 36"/>
                <a:gd name="T48" fmla="*/ 49 w 60"/>
                <a:gd name="T49" fmla="*/ 16 h 36"/>
                <a:gd name="T50" fmla="*/ 9 w 60"/>
                <a:gd name="T51" fmla="*/ 16 h 36"/>
                <a:gd name="T52" fmla="*/ 7 w 60"/>
                <a:gd name="T53" fmla="*/ 15 h 36"/>
                <a:gd name="T54" fmla="*/ 7 w 60"/>
                <a:gd name="T55" fmla="*/ 10 h 36"/>
                <a:gd name="T56" fmla="*/ 9 w 60"/>
                <a:gd name="T57" fmla="*/ 8 h 36"/>
                <a:gd name="T58" fmla="*/ 49 w 60"/>
                <a:gd name="T59" fmla="*/ 8 h 36"/>
                <a:gd name="T60" fmla="*/ 50 w 60"/>
                <a:gd name="T61" fmla="*/ 10 h 36"/>
                <a:gd name="T62" fmla="*/ 50 w 60"/>
                <a:gd name="T63" fmla="*/ 1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0" h="36">
                  <a:moveTo>
                    <a:pt x="5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6"/>
                    <a:pt x="5" y="36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8" y="36"/>
                    <a:pt x="60" y="34"/>
                    <a:pt x="60" y="32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0" y="2"/>
                    <a:pt x="58" y="0"/>
                    <a:pt x="56" y="0"/>
                  </a:cubicBezTo>
                  <a:close/>
                  <a:moveTo>
                    <a:pt x="48" y="31"/>
                  </a:moveTo>
                  <a:cubicBezTo>
                    <a:pt x="10" y="31"/>
                    <a:pt x="10" y="31"/>
                    <a:pt x="10" y="31"/>
                  </a:cubicBezTo>
                  <a:cubicBezTo>
                    <a:pt x="9" y="31"/>
                    <a:pt x="8" y="30"/>
                    <a:pt x="8" y="30"/>
                  </a:cubicBezTo>
                  <a:cubicBezTo>
                    <a:pt x="8" y="29"/>
                    <a:pt x="9" y="29"/>
                    <a:pt x="10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29"/>
                    <a:pt x="49" y="29"/>
                    <a:pt x="49" y="30"/>
                  </a:cubicBezTo>
                  <a:cubicBezTo>
                    <a:pt x="49" y="30"/>
                    <a:pt x="48" y="31"/>
                    <a:pt x="48" y="31"/>
                  </a:cubicBezTo>
                  <a:close/>
                  <a:moveTo>
                    <a:pt x="48" y="25"/>
                  </a:move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8" y="25"/>
                    <a:pt x="8" y="24"/>
                  </a:cubicBezTo>
                  <a:cubicBezTo>
                    <a:pt x="8" y="24"/>
                    <a:pt x="9" y="24"/>
                    <a:pt x="10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4"/>
                    <a:pt x="49" y="24"/>
                    <a:pt x="49" y="24"/>
                  </a:cubicBezTo>
                  <a:cubicBezTo>
                    <a:pt x="49" y="25"/>
                    <a:pt x="48" y="25"/>
                    <a:pt x="48" y="25"/>
                  </a:cubicBezTo>
                  <a:close/>
                  <a:moveTo>
                    <a:pt x="50" y="15"/>
                  </a:moveTo>
                  <a:cubicBezTo>
                    <a:pt x="50" y="16"/>
                    <a:pt x="50" y="16"/>
                    <a:pt x="4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16"/>
                    <a:pt x="7" y="16"/>
                    <a:pt x="7" y="15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8" y="8"/>
                    <a:pt x="9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50" y="8"/>
                    <a:pt x="50" y="9"/>
                    <a:pt x="50" y="10"/>
                  </a:cubicBezTo>
                  <a:lnTo>
                    <a:pt x="50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5" name="Freeform 389"/>
            <p:cNvSpPr>
              <a:spLocks noEditPoints="1"/>
            </p:cNvSpPr>
            <p:nvPr/>
          </p:nvSpPr>
          <p:spPr bwMode="auto">
            <a:xfrm>
              <a:off x="3193930" y="6421356"/>
              <a:ext cx="327927" cy="194080"/>
            </a:xfrm>
            <a:custGeom>
              <a:avLst/>
              <a:gdLst>
                <a:gd name="T0" fmla="*/ 71 w 83"/>
                <a:gd name="T1" fmla="*/ 5 h 49"/>
                <a:gd name="T2" fmla="*/ 30 w 83"/>
                <a:gd name="T3" fmla="*/ 5 h 49"/>
                <a:gd name="T4" fmla="*/ 25 w 83"/>
                <a:gd name="T5" fmla="*/ 0 h 49"/>
                <a:gd name="T6" fmla="*/ 21 w 83"/>
                <a:gd name="T7" fmla="*/ 0 h 49"/>
                <a:gd name="T8" fmla="*/ 15 w 83"/>
                <a:gd name="T9" fmla="*/ 5 h 49"/>
                <a:gd name="T10" fmla="*/ 12 w 83"/>
                <a:gd name="T11" fmla="*/ 5 h 49"/>
                <a:gd name="T12" fmla="*/ 0 w 83"/>
                <a:gd name="T13" fmla="*/ 16 h 49"/>
                <a:gd name="T14" fmla="*/ 0 w 83"/>
                <a:gd name="T15" fmla="*/ 38 h 49"/>
                <a:gd name="T16" fmla="*/ 12 w 83"/>
                <a:gd name="T17" fmla="*/ 49 h 49"/>
                <a:gd name="T18" fmla="*/ 71 w 83"/>
                <a:gd name="T19" fmla="*/ 49 h 49"/>
                <a:gd name="T20" fmla="*/ 83 w 83"/>
                <a:gd name="T21" fmla="*/ 38 h 49"/>
                <a:gd name="T22" fmla="*/ 83 w 83"/>
                <a:gd name="T23" fmla="*/ 16 h 49"/>
                <a:gd name="T24" fmla="*/ 71 w 83"/>
                <a:gd name="T25" fmla="*/ 5 h 49"/>
                <a:gd name="T26" fmla="*/ 29 w 83"/>
                <a:gd name="T27" fmla="*/ 21 h 49"/>
                <a:gd name="T28" fmla="*/ 11 w 83"/>
                <a:gd name="T29" fmla="*/ 21 h 49"/>
                <a:gd name="T30" fmla="*/ 11 w 83"/>
                <a:gd name="T31" fmla="*/ 13 h 49"/>
                <a:gd name="T32" fmla="*/ 29 w 83"/>
                <a:gd name="T33" fmla="*/ 13 h 49"/>
                <a:gd name="T34" fmla="*/ 29 w 83"/>
                <a:gd name="T35" fmla="*/ 21 h 49"/>
                <a:gd name="T36" fmla="*/ 54 w 83"/>
                <a:gd name="T37" fmla="*/ 43 h 49"/>
                <a:gd name="T38" fmla="*/ 38 w 83"/>
                <a:gd name="T39" fmla="*/ 26 h 49"/>
                <a:gd name="T40" fmla="*/ 54 w 83"/>
                <a:gd name="T41" fmla="*/ 10 h 49"/>
                <a:gd name="T42" fmla="*/ 70 w 83"/>
                <a:gd name="T43" fmla="*/ 26 h 49"/>
                <a:gd name="T44" fmla="*/ 54 w 83"/>
                <a:gd name="T45" fmla="*/ 4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3" h="49">
                  <a:moveTo>
                    <a:pt x="71" y="5"/>
                  </a:moveTo>
                  <a:cubicBezTo>
                    <a:pt x="30" y="5"/>
                    <a:pt x="30" y="5"/>
                    <a:pt x="30" y="5"/>
                  </a:cubicBezTo>
                  <a:cubicBezTo>
                    <a:pt x="30" y="2"/>
                    <a:pt x="27" y="0"/>
                    <a:pt x="25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0"/>
                    <a:pt x="15" y="2"/>
                    <a:pt x="15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5" y="5"/>
                    <a:pt x="0" y="10"/>
                    <a:pt x="0" y="16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4"/>
                    <a:pt x="5" y="49"/>
                    <a:pt x="12" y="49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7" y="49"/>
                    <a:pt x="83" y="44"/>
                    <a:pt x="83" y="38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3" y="10"/>
                    <a:pt x="77" y="5"/>
                    <a:pt x="71" y="5"/>
                  </a:cubicBezTo>
                  <a:close/>
                  <a:moveTo>
                    <a:pt x="29" y="21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9" y="13"/>
                    <a:pt x="29" y="13"/>
                    <a:pt x="29" y="13"/>
                  </a:cubicBezTo>
                  <a:lnTo>
                    <a:pt x="29" y="21"/>
                  </a:lnTo>
                  <a:close/>
                  <a:moveTo>
                    <a:pt x="54" y="43"/>
                  </a:moveTo>
                  <a:cubicBezTo>
                    <a:pt x="45" y="43"/>
                    <a:pt x="38" y="35"/>
                    <a:pt x="38" y="26"/>
                  </a:cubicBezTo>
                  <a:cubicBezTo>
                    <a:pt x="38" y="18"/>
                    <a:pt x="45" y="10"/>
                    <a:pt x="54" y="10"/>
                  </a:cubicBezTo>
                  <a:cubicBezTo>
                    <a:pt x="63" y="10"/>
                    <a:pt x="70" y="18"/>
                    <a:pt x="70" y="26"/>
                  </a:cubicBezTo>
                  <a:cubicBezTo>
                    <a:pt x="70" y="35"/>
                    <a:pt x="63" y="43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6" name="Oval 390"/>
            <p:cNvSpPr>
              <a:spLocks noChangeArrowheads="1"/>
            </p:cNvSpPr>
            <p:nvPr/>
          </p:nvSpPr>
          <p:spPr bwMode="auto">
            <a:xfrm>
              <a:off x="3376298" y="6493299"/>
              <a:ext cx="63578" cy="66924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7" name="Freeform 391"/>
            <p:cNvSpPr>
              <a:spLocks noEditPoints="1"/>
            </p:cNvSpPr>
            <p:nvPr/>
          </p:nvSpPr>
          <p:spPr bwMode="auto">
            <a:xfrm>
              <a:off x="5442575" y="6401279"/>
              <a:ext cx="157271" cy="237580"/>
            </a:xfrm>
            <a:custGeom>
              <a:avLst/>
              <a:gdLst>
                <a:gd name="T0" fmla="*/ 29 w 40"/>
                <a:gd name="T1" fmla="*/ 0 h 60"/>
                <a:gd name="T2" fmla="*/ 10 w 40"/>
                <a:gd name="T3" fmla="*/ 0 h 60"/>
                <a:gd name="T4" fmla="*/ 0 w 40"/>
                <a:gd name="T5" fmla="*/ 10 h 60"/>
                <a:gd name="T6" fmla="*/ 0 w 40"/>
                <a:gd name="T7" fmla="*/ 49 h 60"/>
                <a:gd name="T8" fmla="*/ 10 w 40"/>
                <a:gd name="T9" fmla="*/ 60 h 60"/>
                <a:gd name="T10" fmla="*/ 29 w 40"/>
                <a:gd name="T11" fmla="*/ 60 h 60"/>
                <a:gd name="T12" fmla="*/ 40 w 40"/>
                <a:gd name="T13" fmla="*/ 49 h 60"/>
                <a:gd name="T14" fmla="*/ 40 w 40"/>
                <a:gd name="T15" fmla="*/ 10 h 60"/>
                <a:gd name="T16" fmla="*/ 29 w 40"/>
                <a:gd name="T17" fmla="*/ 0 h 60"/>
                <a:gd name="T18" fmla="*/ 11 w 40"/>
                <a:gd name="T19" fmla="*/ 54 h 60"/>
                <a:gd name="T20" fmla="*/ 7 w 40"/>
                <a:gd name="T21" fmla="*/ 50 h 60"/>
                <a:gd name="T22" fmla="*/ 11 w 40"/>
                <a:gd name="T23" fmla="*/ 46 h 60"/>
                <a:gd name="T24" fmla="*/ 15 w 40"/>
                <a:gd name="T25" fmla="*/ 50 h 60"/>
                <a:gd name="T26" fmla="*/ 11 w 40"/>
                <a:gd name="T27" fmla="*/ 54 h 60"/>
                <a:gd name="T28" fmla="*/ 29 w 40"/>
                <a:gd name="T29" fmla="*/ 54 h 60"/>
                <a:gd name="T30" fmla="*/ 25 w 40"/>
                <a:gd name="T31" fmla="*/ 50 h 60"/>
                <a:gd name="T32" fmla="*/ 29 w 40"/>
                <a:gd name="T33" fmla="*/ 46 h 60"/>
                <a:gd name="T34" fmla="*/ 33 w 40"/>
                <a:gd name="T35" fmla="*/ 50 h 60"/>
                <a:gd name="T36" fmla="*/ 29 w 40"/>
                <a:gd name="T37" fmla="*/ 54 h 60"/>
                <a:gd name="T38" fmla="*/ 37 w 40"/>
                <a:gd name="T39" fmla="*/ 37 h 60"/>
                <a:gd name="T40" fmla="*/ 28 w 40"/>
                <a:gd name="T41" fmla="*/ 45 h 60"/>
                <a:gd name="T42" fmla="*/ 11 w 40"/>
                <a:gd name="T43" fmla="*/ 45 h 60"/>
                <a:gd name="T44" fmla="*/ 2 w 40"/>
                <a:gd name="T45" fmla="*/ 37 h 60"/>
                <a:gd name="T46" fmla="*/ 2 w 40"/>
                <a:gd name="T47" fmla="*/ 11 h 60"/>
                <a:gd name="T48" fmla="*/ 11 w 40"/>
                <a:gd name="T49" fmla="*/ 3 h 60"/>
                <a:gd name="T50" fmla="*/ 28 w 40"/>
                <a:gd name="T51" fmla="*/ 3 h 60"/>
                <a:gd name="T52" fmla="*/ 37 w 40"/>
                <a:gd name="T53" fmla="*/ 11 h 60"/>
                <a:gd name="T54" fmla="*/ 37 w 40"/>
                <a:gd name="T55" fmla="*/ 3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" h="60">
                  <a:moveTo>
                    <a:pt x="2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5"/>
                    <a:pt x="4" y="60"/>
                    <a:pt x="10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35" y="60"/>
                    <a:pt x="40" y="55"/>
                    <a:pt x="40" y="49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4"/>
                    <a:pt x="35" y="0"/>
                    <a:pt x="29" y="0"/>
                  </a:cubicBezTo>
                  <a:close/>
                  <a:moveTo>
                    <a:pt x="11" y="54"/>
                  </a:moveTo>
                  <a:cubicBezTo>
                    <a:pt x="9" y="54"/>
                    <a:pt x="7" y="52"/>
                    <a:pt x="7" y="50"/>
                  </a:cubicBezTo>
                  <a:cubicBezTo>
                    <a:pt x="7" y="48"/>
                    <a:pt x="9" y="46"/>
                    <a:pt x="11" y="46"/>
                  </a:cubicBezTo>
                  <a:cubicBezTo>
                    <a:pt x="13" y="46"/>
                    <a:pt x="15" y="48"/>
                    <a:pt x="15" y="50"/>
                  </a:cubicBezTo>
                  <a:cubicBezTo>
                    <a:pt x="15" y="52"/>
                    <a:pt x="13" y="54"/>
                    <a:pt x="11" y="54"/>
                  </a:cubicBezTo>
                  <a:close/>
                  <a:moveTo>
                    <a:pt x="29" y="54"/>
                  </a:moveTo>
                  <a:cubicBezTo>
                    <a:pt x="27" y="54"/>
                    <a:pt x="25" y="52"/>
                    <a:pt x="25" y="50"/>
                  </a:cubicBezTo>
                  <a:cubicBezTo>
                    <a:pt x="25" y="48"/>
                    <a:pt x="27" y="46"/>
                    <a:pt x="29" y="46"/>
                  </a:cubicBezTo>
                  <a:cubicBezTo>
                    <a:pt x="31" y="46"/>
                    <a:pt x="33" y="48"/>
                    <a:pt x="33" y="50"/>
                  </a:cubicBezTo>
                  <a:cubicBezTo>
                    <a:pt x="33" y="52"/>
                    <a:pt x="31" y="54"/>
                    <a:pt x="29" y="54"/>
                  </a:cubicBezTo>
                  <a:close/>
                  <a:moveTo>
                    <a:pt x="37" y="37"/>
                  </a:moveTo>
                  <a:cubicBezTo>
                    <a:pt x="37" y="41"/>
                    <a:pt x="33" y="45"/>
                    <a:pt x="28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6" y="45"/>
                    <a:pt x="2" y="41"/>
                    <a:pt x="2" y="37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7"/>
                    <a:pt x="6" y="3"/>
                    <a:pt x="11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3" y="3"/>
                    <a:pt x="37" y="7"/>
                    <a:pt x="37" y="11"/>
                  </a:cubicBezTo>
                  <a:lnTo>
                    <a:pt x="37" y="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8" name="Freeform 392"/>
            <p:cNvSpPr/>
            <p:nvPr/>
          </p:nvSpPr>
          <p:spPr bwMode="auto">
            <a:xfrm>
              <a:off x="5604866" y="6397933"/>
              <a:ext cx="15058" cy="240926"/>
            </a:xfrm>
            <a:custGeom>
              <a:avLst/>
              <a:gdLst>
                <a:gd name="T0" fmla="*/ 0 w 9"/>
                <a:gd name="T1" fmla="*/ 0 h 144"/>
                <a:gd name="T2" fmla="*/ 0 w 9"/>
                <a:gd name="T3" fmla="*/ 99 h 144"/>
                <a:gd name="T4" fmla="*/ 4 w 9"/>
                <a:gd name="T5" fmla="*/ 99 h 144"/>
                <a:gd name="T6" fmla="*/ 4 w 9"/>
                <a:gd name="T7" fmla="*/ 144 h 144"/>
                <a:gd name="T8" fmla="*/ 9 w 9"/>
                <a:gd name="T9" fmla="*/ 144 h 144"/>
                <a:gd name="T10" fmla="*/ 9 w 9"/>
                <a:gd name="T11" fmla="*/ 99 h 144"/>
                <a:gd name="T12" fmla="*/ 9 w 9"/>
                <a:gd name="T13" fmla="*/ 87 h 144"/>
                <a:gd name="T14" fmla="*/ 9 w 9"/>
                <a:gd name="T15" fmla="*/ 0 h 144"/>
                <a:gd name="T16" fmla="*/ 0 w 9"/>
                <a:gd name="T1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44">
                  <a:moveTo>
                    <a:pt x="0" y="0"/>
                  </a:moveTo>
                  <a:lnTo>
                    <a:pt x="0" y="99"/>
                  </a:lnTo>
                  <a:lnTo>
                    <a:pt x="4" y="99"/>
                  </a:lnTo>
                  <a:lnTo>
                    <a:pt x="4" y="144"/>
                  </a:lnTo>
                  <a:lnTo>
                    <a:pt x="9" y="144"/>
                  </a:lnTo>
                  <a:lnTo>
                    <a:pt x="9" y="99"/>
                  </a:lnTo>
                  <a:lnTo>
                    <a:pt x="9" y="87"/>
                  </a:lnTo>
                  <a:lnTo>
                    <a:pt x="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" name="Freeform 393"/>
            <p:cNvSpPr/>
            <p:nvPr/>
          </p:nvSpPr>
          <p:spPr bwMode="auto">
            <a:xfrm>
              <a:off x="5952871" y="6366143"/>
              <a:ext cx="133848" cy="130502"/>
            </a:xfrm>
            <a:custGeom>
              <a:avLst/>
              <a:gdLst>
                <a:gd name="T0" fmla="*/ 34 w 34"/>
                <a:gd name="T1" fmla="*/ 16 h 33"/>
                <a:gd name="T2" fmla="*/ 17 w 34"/>
                <a:gd name="T3" fmla="*/ 0 h 33"/>
                <a:gd name="T4" fmla="*/ 0 w 34"/>
                <a:gd name="T5" fmla="*/ 16 h 33"/>
                <a:gd name="T6" fmla="*/ 0 w 34"/>
                <a:gd name="T7" fmla="*/ 19 h 33"/>
                <a:gd name="T8" fmla="*/ 15 w 34"/>
                <a:gd name="T9" fmla="*/ 33 h 33"/>
                <a:gd name="T10" fmla="*/ 17 w 34"/>
                <a:gd name="T11" fmla="*/ 33 h 33"/>
                <a:gd name="T12" fmla="*/ 34 w 34"/>
                <a:gd name="T13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3">
                  <a:moveTo>
                    <a:pt x="34" y="16"/>
                  </a:moveTo>
                  <a:cubicBezTo>
                    <a:pt x="34" y="7"/>
                    <a:pt x="26" y="0"/>
                    <a:pt x="17" y="0"/>
                  </a:cubicBezTo>
                  <a:cubicBezTo>
                    <a:pt x="8" y="0"/>
                    <a:pt x="0" y="7"/>
                    <a:pt x="0" y="16"/>
                  </a:cubicBezTo>
                  <a:cubicBezTo>
                    <a:pt x="0" y="17"/>
                    <a:pt x="0" y="18"/>
                    <a:pt x="0" y="19"/>
                  </a:cubicBezTo>
                  <a:cubicBezTo>
                    <a:pt x="1" y="26"/>
                    <a:pt x="7" y="32"/>
                    <a:pt x="15" y="33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26" y="33"/>
                    <a:pt x="34" y="26"/>
                    <a:pt x="34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0" name="Freeform 394"/>
            <p:cNvSpPr/>
            <p:nvPr/>
          </p:nvSpPr>
          <p:spPr bwMode="auto">
            <a:xfrm>
              <a:off x="5840773" y="6444779"/>
              <a:ext cx="167310" cy="225869"/>
            </a:xfrm>
            <a:custGeom>
              <a:avLst/>
              <a:gdLst>
                <a:gd name="T0" fmla="*/ 39 w 42"/>
                <a:gd name="T1" fmla="*/ 51 h 57"/>
                <a:gd name="T2" fmla="*/ 25 w 42"/>
                <a:gd name="T3" fmla="*/ 51 h 57"/>
                <a:gd name="T4" fmla="*/ 25 w 42"/>
                <a:gd name="T5" fmla="*/ 29 h 57"/>
                <a:gd name="T6" fmla="*/ 42 w 42"/>
                <a:gd name="T7" fmla="*/ 14 h 57"/>
                <a:gd name="T8" fmla="*/ 27 w 42"/>
                <a:gd name="T9" fmla="*/ 0 h 57"/>
                <a:gd name="T10" fmla="*/ 1 w 42"/>
                <a:gd name="T11" fmla="*/ 29 h 57"/>
                <a:gd name="T12" fmla="*/ 1 w 42"/>
                <a:gd name="T13" fmla="*/ 31 h 57"/>
                <a:gd name="T14" fmla="*/ 10 w 42"/>
                <a:gd name="T15" fmla="*/ 40 h 57"/>
                <a:gd name="T16" fmla="*/ 12 w 42"/>
                <a:gd name="T17" fmla="*/ 40 h 57"/>
                <a:gd name="T18" fmla="*/ 18 w 42"/>
                <a:gd name="T19" fmla="*/ 34 h 57"/>
                <a:gd name="T20" fmla="*/ 18 w 42"/>
                <a:gd name="T21" fmla="*/ 51 h 57"/>
                <a:gd name="T22" fmla="*/ 5 w 42"/>
                <a:gd name="T23" fmla="*/ 51 h 57"/>
                <a:gd name="T24" fmla="*/ 5 w 42"/>
                <a:gd name="T25" fmla="*/ 51 h 57"/>
                <a:gd name="T26" fmla="*/ 5 w 42"/>
                <a:gd name="T27" fmla="*/ 57 h 57"/>
                <a:gd name="T28" fmla="*/ 5 w 42"/>
                <a:gd name="T29" fmla="*/ 57 h 57"/>
                <a:gd name="T30" fmla="*/ 39 w 42"/>
                <a:gd name="T31" fmla="*/ 57 h 57"/>
                <a:gd name="T32" fmla="*/ 40 w 42"/>
                <a:gd name="T33" fmla="*/ 57 h 57"/>
                <a:gd name="T34" fmla="*/ 40 w 42"/>
                <a:gd name="T35" fmla="*/ 51 h 57"/>
                <a:gd name="T36" fmla="*/ 39 w 42"/>
                <a:gd name="T37" fmla="*/ 5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57">
                  <a:moveTo>
                    <a:pt x="39" y="51"/>
                  </a:moveTo>
                  <a:cubicBezTo>
                    <a:pt x="25" y="51"/>
                    <a:pt x="25" y="51"/>
                    <a:pt x="25" y="51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34" y="13"/>
                    <a:pt x="28" y="7"/>
                    <a:pt x="27" y="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0"/>
                    <a:pt x="0" y="30"/>
                    <a:pt x="1" y="31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1" y="41"/>
                    <a:pt x="11" y="41"/>
                    <a:pt x="12" y="40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0" y="51"/>
                    <a:pt x="40" y="51"/>
                    <a:pt x="40" y="51"/>
                  </a:cubicBezTo>
                  <a:lnTo>
                    <a:pt x="39" y="5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1" name="Freeform 395"/>
            <p:cNvSpPr/>
            <p:nvPr/>
          </p:nvSpPr>
          <p:spPr bwMode="auto">
            <a:xfrm>
              <a:off x="4060595" y="6406298"/>
              <a:ext cx="332947" cy="224195"/>
            </a:xfrm>
            <a:custGeom>
              <a:avLst/>
              <a:gdLst>
                <a:gd name="T0" fmla="*/ 72 w 84"/>
                <a:gd name="T1" fmla="*/ 28 h 57"/>
                <a:gd name="T2" fmla="*/ 63 w 84"/>
                <a:gd name="T3" fmla="*/ 9 h 57"/>
                <a:gd name="T4" fmla="*/ 42 w 84"/>
                <a:gd name="T5" fmla="*/ 0 h 57"/>
                <a:gd name="T6" fmla="*/ 21 w 84"/>
                <a:gd name="T7" fmla="*/ 9 h 57"/>
                <a:gd name="T8" fmla="*/ 12 w 84"/>
                <a:gd name="T9" fmla="*/ 28 h 57"/>
                <a:gd name="T10" fmla="*/ 0 w 84"/>
                <a:gd name="T11" fmla="*/ 41 h 57"/>
                <a:gd name="T12" fmla="*/ 12 w 84"/>
                <a:gd name="T13" fmla="*/ 53 h 57"/>
                <a:gd name="T14" fmla="*/ 16 w 84"/>
                <a:gd name="T15" fmla="*/ 57 h 57"/>
                <a:gd name="T16" fmla="*/ 19 w 84"/>
                <a:gd name="T17" fmla="*/ 52 h 57"/>
                <a:gd name="T18" fmla="*/ 19 w 84"/>
                <a:gd name="T19" fmla="*/ 30 h 57"/>
                <a:gd name="T20" fmla="*/ 19 w 84"/>
                <a:gd name="T21" fmla="*/ 30 h 57"/>
                <a:gd name="T22" fmla="*/ 26 w 84"/>
                <a:gd name="T23" fmla="*/ 14 h 57"/>
                <a:gd name="T24" fmla="*/ 42 w 84"/>
                <a:gd name="T25" fmla="*/ 8 h 57"/>
                <a:gd name="T26" fmla="*/ 58 w 84"/>
                <a:gd name="T27" fmla="*/ 14 h 57"/>
                <a:gd name="T28" fmla="*/ 64 w 84"/>
                <a:gd name="T29" fmla="*/ 29 h 57"/>
                <a:gd name="T30" fmla="*/ 64 w 84"/>
                <a:gd name="T31" fmla="*/ 29 h 57"/>
                <a:gd name="T32" fmla="*/ 64 w 84"/>
                <a:gd name="T33" fmla="*/ 52 h 57"/>
                <a:gd name="T34" fmla="*/ 68 w 84"/>
                <a:gd name="T35" fmla="*/ 57 h 57"/>
                <a:gd name="T36" fmla="*/ 72 w 84"/>
                <a:gd name="T37" fmla="*/ 53 h 57"/>
                <a:gd name="T38" fmla="*/ 84 w 84"/>
                <a:gd name="T39" fmla="*/ 41 h 57"/>
                <a:gd name="T40" fmla="*/ 72 w 84"/>
                <a:gd name="T41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4" h="57">
                  <a:moveTo>
                    <a:pt x="72" y="28"/>
                  </a:moveTo>
                  <a:cubicBezTo>
                    <a:pt x="71" y="20"/>
                    <a:pt x="68" y="14"/>
                    <a:pt x="63" y="9"/>
                  </a:cubicBezTo>
                  <a:cubicBezTo>
                    <a:pt x="58" y="3"/>
                    <a:pt x="50" y="0"/>
                    <a:pt x="42" y="0"/>
                  </a:cubicBezTo>
                  <a:cubicBezTo>
                    <a:pt x="34" y="0"/>
                    <a:pt x="26" y="3"/>
                    <a:pt x="21" y="9"/>
                  </a:cubicBezTo>
                  <a:cubicBezTo>
                    <a:pt x="16" y="14"/>
                    <a:pt x="12" y="20"/>
                    <a:pt x="12" y="28"/>
                  </a:cubicBezTo>
                  <a:cubicBezTo>
                    <a:pt x="5" y="28"/>
                    <a:pt x="0" y="34"/>
                    <a:pt x="0" y="41"/>
                  </a:cubicBezTo>
                  <a:cubicBezTo>
                    <a:pt x="0" y="47"/>
                    <a:pt x="5" y="53"/>
                    <a:pt x="12" y="53"/>
                  </a:cubicBezTo>
                  <a:cubicBezTo>
                    <a:pt x="12" y="55"/>
                    <a:pt x="14" y="57"/>
                    <a:pt x="16" y="57"/>
                  </a:cubicBezTo>
                  <a:cubicBezTo>
                    <a:pt x="18" y="57"/>
                    <a:pt x="19" y="55"/>
                    <a:pt x="19" y="52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4"/>
                    <a:pt x="22" y="18"/>
                    <a:pt x="26" y="14"/>
                  </a:cubicBezTo>
                  <a:cubicBezTo>
                    <a:pt x="30" y="10"/>
                    <a:pt x="36" y="8"/>
                    <a:pt x="42" y="8"/>
                  </a:cubicBezTo>
                  <a:cubicBezTo>
                    <a:pt x="48" y="8"/>
                    <a:pt x="54" y="10"/>
                    <a:pt x="58" y="14"/>
                  </a:cubicBezTo>
                  <a:cubicBezTo>
                    <a:pt x="62" y="18"/>
                    <a:pt x="64" y="23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4" y="55"/>
                    <a:pt x="66" y="57"/>
                    <a:pt x="68" y="57"/>
                  </a:cubicBezTo>
                  <a:cubicBezTo>
                    <a:pt x="70" y="57"/>
                    <a:pt x="71" y="55"/>
                    <a:pt x="72" y="53"/>
                  </a:cubicBezTo>
                  <a:cubicBezTo>
                    <a:pt x="78" y="53"/>
                    <a:pt x="84" y="47"/>
                    <a:pt x="84" y="41"/>
                  </a:cubicBezTo>
                  <a:cubicBezTo>
                    <a:pt x="84" y="34"/>
                    <a:pt x="78" y="28"/>
                    <a:pt x="72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2" name="Freeform 396"/>
            <p:cNvSpPr>
              <a:spLocks noEditPoints="1"/>
            </p:cNvSpPr>
            <p:nvPr/>
          </p:nvSpPr>
          <p:spPr bwMode="auto">
            <a:xfrm>
              <a:off x="3680802" y="6362797"/>
              <a:ext cx="220849" cy="312870"/>
            </a:xfrm>
            <a:custGeom>
              <a:avLst/>
              <a:gdLst>
                <a:gd name="T0" fmla="*/ 55 w 56"/>
                <a:gd name="T1" fmla="*/ 35 h 79"/>
                <a:gd name="T2" fmla="*/ 52 w 56"/>
                <a:gd name="T3" fmla="*/ 40 h 79"/>
                <a:gd name="T4" fmla="*/ 49 w 56"/>
                <a:gd name="T5" fmla="*/ 37 h 79"/>
                <a:gd name="T6" fmla="*/ 44 w 56"/>
                <a:gd name="T7" fmla="*/ 34 h 79"/>
                <a:gd name="T8" fmla="*/ 44 w 56"/>
                <a:gd name="T9" fmla="*/ 40 h 79"/>
                <a:gd name="T10" fmla="*/ 40 w 56"/>
                <a:gd name="T11" fmla="*/ 11 h 79"/>
                <a:gd name="T12" fmla="*/ 16 w 56"/>
                <a:gd name="T13" fmla="*/ 11 h 79"/>
                <a:gd name="T14" fmla="*/ 13 w 56"/>
                <a:gd name="T15" fmla="*/ 40 h 79"/>
                <a:gd name="T16" fmla="*/ 13 w 56"/>
                <a:gd name="T17" fmla="*/ 34 h 79"/>
                <a:gd name="T18" fmla="*/ 7 w 56"/>
                <a:gd name="T19" fmla="*/ 37 h 79"/>
                <a:gd name="T20" fmla="*/ 5 w 56"/>
                <a:gd name="T21" fmla="*/ 40 h 79"/>
                <a:gd name="T22" fmla="*/ 1 w 56"/>
                <a:gd name="T23" fmla="*/ 35 h 79"/>
                <a:gd name="T24" fmla="*/ 0 w 56"/>
                <a:gd name="T25" fmla="*/ 42 h 79"/>
                <a:gd name="T26" fmla="*/ 1 w 56"/>
                <a:gd name="T27" fmla="*/ 48 h 79"/>
                <a:gd name="T28" fmla="*/ 5 w 56"/>
                <a:gd name="T29" fmla="*/ 47 h 79"/>
                <a:gd name="T30" fmla="*/ 8 w 56"/>
                <a:gd name="T31" fmla="*/ 44 h 79"/>
                <a:gd name="T32" fmla="*/ 25 w 56"/>
                <a:gd name="T33" fmla="*/ 63 h 79"/>
                <a:gd name="T34" fmla="*/ 10 w 56"/>
                <a:gd name="T35" fmla="*/ 75 h 79"/>
                <a:gd name="T36" fmla="*/ 46 w 56"/>
                <a:gd name="T37" fmla="*/ 79 h 79"/>
                <a:gd name="T38" fmla="*/ 31 w 56"/>
                <a:gd name="T39" fmla="*/ 75 h 79"/>
                <a:gd name="T40" fmla="*/ 43 w 56"/>
                <a:gd name="T41" fmla="*/ 57 h 79"/>
                <a:gd name="T42" fmla="*/ 52 w 56"/>
                <a:gd name="T43" fmla="*/ 44 h 79"/>
                <a:gd name="T44" fmla="*/ 55 w 56"/>
                <a:gd name="T45" fmla="*/ 48 h 79"/>
                <a:gd name="T46" fmla="*/ 55 w 56"/>
                <a:gd name="T47" fmla="*/ 44 h 79"/>
                <a:gd name="T48" fmla="*/ 55 w 56"/>
                <a:gd name="T49" fmla="*/ 40 h 79"/>
                <a:gd name="T50" fmla="*/ 35 w 56"/>
                <a:gd name="T51" fmla="*/ 9 h 79"/>
                <a:gd name="T52" fmla="*/ 37 w 56"/>
                <a:gd name="T53" fmla="*/ 18 h 79"/>
                <a:gd name="T54" fmla="*/ 33 w 56"/>
                <a:gd name="T55" fmla="*/ 18 h 79"/>
                <a:gd name="T56" fmla="*/ 39 w 56"/>
                <a:gd name="T57" fmla="*/ 53 h 79"/>
                <a:gd name="T58" fmla="*/ 18 w 56"/>
                <a:gd name="T59" fmla="*/ 53 h 79"/>
                <a:gd name="T60" fmla="*/ 16 w 56"/>
                <a:gd name="T61" fmla="*/ 44 h 79"/>
                <a:gd name="T62" fmla="*/ 28 w 56"/>
                <a:gd name="T63" fmla="*/ 56 h 79"/>
                <a:gd name="T64" fmla="*/ 40 w 56"/>
                <a:gd name="T65" fmla="*/ 44 h 79"/>
                <a:gd name="T66" fmla="*/ 39 w 56"/>
                <a:gd name="T67" fmla="*/ 5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6" h="79">
                  <a:moveTo>
                    <a:pt x="55" y="40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39"/>
                    <a:pt x="49" y="38"/>
                    <a:pt x="49" y="37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8"/>
                    <a:pt x="44" y="39"/>
                    <a:pt x="44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5"/>
                    <a:pt x="35" y="0"/>
                    <a:pt x="28" y="0"/>
                  </a:cubicBezTo>
                  <a:cubicBezTo>
                    <a:pt x="22" y="0"/>
                    <a:pt x="16" y="5"/>
                    <a:pt x="16" y="11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39"/>
                    <a:pt x="13" y="38"/>
                    <a:pt x="13" y="37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8"/>
                    <a:pt x="7" y="39"/>
                    <a:pt x="7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0" y="40"/>
                    <a:pt x="0" y="41"/>
                    <a:pt x="0" y="42"/>
                  </a:cubicBezTo>
                  <a:cubicBezTo>
                    <a:pt x="0" y="43"/>
                    <a:pt x="0" y="44"/>
                    <a:pt x="1" y="44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9"/>
                    <a:pt x="11" y="54"/>
                    <a:pt x="14" y="57"/>
                  </a:cubicBezTo>
                  <a:cubicBezTo>
                    <a:pt x="17" y="60"/>
                    <a:pt x="21" y="63"/>
                    <a:pt x="25" y="63"/>
                  </a:cubicBezTo>
                  <a:cubicBezTo>
                    <a:pt x="25" y="75"/>
                    <a:pt x="25" y="75"/>
                    <a:pt x="25" y="75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6" y="63"/>
                    <a:pt x="40" y="60"/>
                    <a:pt x="43" y="57"/>
                  </a:cubicBezTo>
                  <a:cubicBezTo>
                    <a:pt x="46" y="54"/>
                    <a:pt x="48" y="49"/>
                    <a:pt x="49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6" y="44"/>
                    <a:pt x="56" y="43"/>
                    <a:pt x="56" y="42"/>
                  </a:cubicBezTo>
                  <a:cubicBezTo>
                    <a:pt x="56" y="41"/>
                    <a:pt x="56" y="40"/>
                    <a:pt x="55" y="40"/>
                  </a:cubicBezTo>
                  <a:close/>
                  <a:moveTo>
                    <a:pt x="33" y="11"/>
                  </a:moveTo>
                  <a:cubicBezTo>
                    <a:pt x="33" y="10"/>
                    <a:pt x="34" y="9"/>
                    <a:pt x="35" y="9"/>
                  </a:cubicBezTo>
                  <a:cubicBezTo>
                    <a:pt x="36" y="9"/>
                    <a:pt x="37" y="10"/>
                    <a:pt x="37" y="11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8"/>
                    <a:pt x="36" y="19"/>
                    <a:pt x="35" y="19"/>
                  </a:cubicBezTo>
                  <a:cubicBezTo>
                    <a:pt x="34" y="19"/>
                    <a:pt x="33" y="18"/>
                    <a:pt x="33" y="18"/>
                  </a:cubicBezTo>
                  <a:lnTo>
                    <a:pt x="33" y="11"/>
                  </a:lnTo>
                  <a:close/>
                  <a:moveTo>
                    <a:pt x="39" y="53"/>
                  </a:moveTo>
                  <a:cubicBezTo>
                    <a:pt x="36" y="57"/>
                    <a:pt x="32" y="58"/>
                    <a:pt x="28" y="58"/>
                  </a:cubicBezTo>
                  <a:cubicBezTo>
                    <a:pt x="24" y="58"/>
                    <a:pt x="21" y="57"/>
                    <a:pt x="18" y="53"/>
                  </a:cubicBezTo>
                  <a:cubicBezTo>
                    <a:pt x="16" y="51"/>
                    <a:pt x="14" y="48"/>
                    <a:pt x="13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51"/>
                    <a:pt x="22" y="56"/>
                    <a:pt x="28" y="56"/>
                  </a:cubicBezTo>
                  <a:cubicBezTo>
                    <a:pt x="35" y="56"/>
                    <a:pt x="40" y="51"/>
                    <a:pt x="40" y="46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2" y="48"/>
                    <a:pt x="41" y="51"/>
                    <a:pt x="39" y="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3" name="Freeform 397"/>
            <p:cNvSpPr/>
            <p:nvPr/>
          </p:nvSpPr>
          <p:spPr bwMode="auto">
            <a:xfrm>
              <a:off x="3295989" y="3028311"/>
              <a:ext cx="170656" cy="28443"/>
            </a:xfrm>
            <a:custGeom>
              <a:avLst/>
              <a:gdLst>
                <a:gd name="T0" fmla="*/ 0 w 43"/>
                <a:gd name="T1" fmla="*/ 7 h 7"/>
                <a:gd name="T2" fmla="*/ 0 w 43"/>
                <a:gd name="T3" fmla="*/ 7 h 7"/>
                <a:gd name="T4" fmla="*/ 6 w 43"/>
                <a:gd name="T5" fmla="*/ 0 h 7"/>
                <a:gd name="T6" fmla="*/ 37 w 43"/>
                <a:gd name="T7" fmla="*/ 0 h 7"/>
                <a:gd name="T8" fmla="*/ 43 w 43"/>
                <a:gd name="T9" fmla="*/ 7 h 7"/>
                <a:gd name="T10" fmla="*/ 0 w 43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0" y="0"/>
                    <a:pt x="43" y="3"/>
                    <a:pt x="43" y="7"/>
                  </a:cubicBez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4" name="Freeform 398"/>
            <p:cNvSpPr/>
            <p:nvPr/>
          </p:nvSpPr>
          <p:spPr bwMode="auto">
            <a:xfrm>
              <a:off x="3356221" y="3013252"/>
              <a:ext cx="51867" cy="11712"/>
            </a:xfrm>
            <a:custGeom>
              <a:avLst/>
              <a:gdLst>
                <a:gd name="T0" fmla="*/ 0 w 13"/>
                <a:gd name="T1" fmla="*/ 3 h 3"/>
                <a:gd name="T2" fmla="*/ 0 w 13"/>
                <a:gd name="T3" fmla="*/ 3 h 3"/>
                <a:gd name="T4" fmla="*/ 2 w 13"/>
                <a:gd name="T5" fmla="*/ 0 h 3"/>
                <a:gd name="T6" fmla="*/ 11 w 13"/>
                <a:gd name="T7" fmla="*/ 0 h 3"/>
                <a:gd name="T8" fmla="*/ 13 w 13"/>
                <a:gd name="T9" fmla="*/ 3 h 3"/>
                <a:gd name="T10" fmla="*/ 0 w 13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2"/>
                    <a:pt x="13" y="3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5" name="Freeform 399"/>
            <p:cNvSpPr>
              <a:spLocks noEditPoints="1"/>
            </p:cNvSpPr>
            <p:nvPr/>
          </p:nvSpPr>
          <p:spPr bwMode="auto">
            <a:xfrm>
              <a:off x="3301008" y="3068465"/>
              <a:ext cx="162291" cy="220849"/>
            </a:xfrm>
            <a:custGeom>
              <a:avLst/>
              <a:gdLst>
                <a:gd name="T0" fmla="*/ 39 w 41"/>
                <a:gd name="T1" fmla="*/ 0 h 56"/>
                <a:gd name="T2" fmla="*/ 2 w 41"/>
                <a:gd name="T3" fmla="*/ 0 h 56"/>
                <a:gd name="T4" fmla="*/ 0 w 41"/>
                <a:gd name="T5" fmla="*/ 5 h 56"/>
                <a:gd name="T6" fmla="*/ 0 w 41"/>
                <a:gd name="T7" fmla="*/ 46 h 56"/>
                <a:gd name="T8" fmla="*/ 11 w 41"/>
                <a:gd name="T9" fmla="*/ 56 h 56"/>
                <a:gd name="T10" fmla="*/ 31 w 41"/>
                <a:gd name="T11" fmla="*/ 56 h 56"/>
                <a:gd name="T12" fmla="*/ 41 w 41"/>
                <a:gd name="T13" fmla="*/ 46 h 56"/>
                <a:gd name="T14" fmla="*/ 41 w 41"/>
                <a:gd name="T15" fmla="*/ 5 h 56"/>
                <a:gd name="T16" fmla="*/ 39 w 41"/>
                <a:gd name="T17" fmla="*/ 0 h 56"/>
                <a:gd name="T18" fmla="*/ 11 w 41"/>
                <a:gd name="T19" fmla="*/ 43 h 56"/>
                <a:gd name="T20" fmla="*/ 8 w 41"/>
                <a:gd name="T21" fmla="*/ 45 h 56"/>
                <a:gd name="T22" fmla="*/ 6 w 41"/>
                <a:gd name="T23" fmla="*/ 43 h 56"/>
                <a:gd name="T24" fmla="*/ 6 w 41"/>
                <a:gd name="T25" fmla="*/ 21 h 56"/>
                <a:gd name="T26" fmla="*/ 8 w 41"/>
                <a:gd name="T27" fmla="*/ 19 h 56"/>
                <a:gd name="T28" fmla="*/ 11 w 41"/>
                <a:gd name="T29" fmla="*/ 21 h 56"/>
                <a:gd name="T30" fmla="*/ 11 w 41"/>
                <a:gd name="T31" fmla="*/ 43 h 56"/>
                <a:gd name="T32" fmla="*/ 19 w 41"/>
                <a:gd name="T33" fmla="*/ 43 h 56"/>
                <a:gd name="T34" fmla="*/ 16 w 41"/>
                <a:gd name="T35" fmla="*/ 45 h 56"/>
                <a:gd name="T36" fmla="*/ 14 w 41"/>
                <a:gd name="T37" fmla="*/ 43 h 56"/>
                <a:gd name="T38" fmla="*/ 14 w 41"/>
                <a:gd name="T39" fmla="*/ 10 h 56"/>
                <a:gd name="T40" fmla="*/ 16 w 41"/>
                <a:gd name="T41" fmla="*/ 8 h 56"/>
                <a:gd name="T42" fmla="*/ 19 w 41"/>
                <a:gd name="T43" fmla="*/ 10 h 56"/>
                <a:gd name="T44" fmla="*/ 19 w 41"/>
                <a:gd name="T45" fmla="*/ 43 h 56"/>
                <a:gd name="T46" fmla="*/ 27 w 41"/>
                <a:gd name="T47" fmla="*/ 43 h 56"/>
                <a:gd name="T48" fmla="*/ 25 w 41"/>
                <a:gd name="T49" fmla="*/ 45 h 56"/>
                <a:gd name="T50" fmla="*/ 22 w 41"/>
                <a:gd name="T51" fmla="*/ 43 h 56"/>
                <a:gd name="T52" fmla="*/ 22 w 41"/>
                <a:gd name="T53" fmla="*/ 10 h 56"/>
                <a:gd name="T54" fmla="*/ 25 w 41"/>
                <a:gd name="T55" fmla="*/ 8 h 56"/>
                <a:gd name="T56" fmla="*/ 27 w 41"/>
                <a:gd name="T57" fmla="*/ 10 h 56"/>
                <a:gd name="T58" fmla="*/ 27 w 41"/>
                <a:gd name="T59" fmla="*/ 43 h 56"/>
                <a:gd name="T60" fmla="*/ 35 w 41"/>
                <a:gd name="T61" fmla="*/ 43 h 56"/>
                <a:gd name="T62" fmla="*/ 33 w 41"/>
                <a:gd name="T63" fmla="*/ 45 h 56"/>
                <a:gd name="T64" fmla="*/ 31 w 41"/>
                <a:gd name="T65" fmla="*/ 43 h 56"/>
                <a:gd name="T66" fmla="*/ 31 w 41"/>
                <a:gd name="T67" fmla="*/ 21 h 56"/>
                <a:gd name="T68" fmla="*/ 33 w 41"/>
                <a:gd name="T69" fmla="*/ 19 h 56"/>
                <a:gd name="T70" fmla="*/ 35 w 41"/>
                <a:gd name="T71" fmla="*/ 21 h 56"/>
                <a:gd name="T72" fmla="*/ 35 w 41"/>
                <a:gd name="T73" fmla="*/ 4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" h="56">
                  <a:moveTo>
                    <a:pt x="3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51"/>
                    <a:pt x="5" y="56"/>
                    <a:pt x="1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6" y="56"/>
                    <a:pt x="41" y="51"/>
                    <a:pt x="41" y="46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3"/>
                    <a:pt x="40" y="1"/>
                    <a:pt x="39" y="0"/>
                  </a:cubicBezTo>
                  <a:close/>
                  <a:moveTo>
                    <a:pt x="11" y="43"/>
                  </a:moveTo>
                  <a:cubicBezTo>
                    <a:pt x="11" y="44"/>
                    <a:pt x="9" y="45"/>
                    <a:pt x="8" y="45"/>
                  </a:cubicBezTo>
                  <a:cubicBezTo>
                    <a:pt x="7" y="45"/>
                    <a:pt x="6" y="44"/>
                    <a:pt x="6" y="43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0"/>
                    <a:pt x="7" y="19"/>
                    <a:pt x="8" y="19"/>
                  </a:cubicBezTo>
                  <a:cubicBezTo>
                    <a:pt x="9" y="19"/>
                    <a:pt x="11" y="20"/>
                    <a:pt x="11" y="21"/>
                  </a:cubicBezTo>
                  <a:lnTo>
                    <a:pt x="11" y="43"/>
                  </a:lnTo>
                  <a:close/>
                  <a:moveTo>
                    <a:pt x="19" y="43"/>
                  </a:moveTo>
                  <a:cubicBezTo>
                    <a:pt x="19" y="44"/>
                    <a:pt x="18" y="45"/>
                    <a:pt x="16" y="45"/>
                  </a:cubicBezTo>
                  <a:cubicBezTo>
                    <a:pt x="15" y="45"/>
                    <a:pt x="14" y="44"/>
                    <a:pt x="14" y="43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5" y="8"/>
                    <a:pt x="16" y="8"/>
                  </a:cubicBezTo>
                  <a:cubicBezTo>
                    <a:pt x="18" y="8"/>
                    <a:pt x="19" y="9"/>
                    <a:pt x="19" y="10"/>
                  </a:cubicBezTo>
                  <a:lnTo>
                    <a:pt x="19" y="43"/>
                  </a:lnTo>
                  <a:close/>
                  <a:moveTo>
                    <a:pt x="27" y="43"/>
                  </a:moveTo>
                  <a:cubicBezTo>
                    <a:pt x="27" y="44"/>
                    <a:pt x="26" y="45"/>
                    <a:pt x="25" y="45"/>
                  </a:cubicBezTo>
                  <a:cubicBezTo>
                    <a:pt x="23" y="45"/>
                    <a:pt x="22" y="44"/>
                    <a:pt x="22" y="43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9"/>
                    <a:pt x="23" y="8"/>
                    <a:pt x="25" y="8"/>
                  </a:cubicBezTo>
                  <a:cubicBezTo>
                    <a:pt x="26" y="8"/>
                    <a:pt x="27" y="9"/>
                    <a:pt x="27" y="10"/>
                  </a:cubicBezTo>
                  <a:lnTo>
                    <a:pt x="27" y="43"/>
                  </a:lnTo>
                  <a:close/>
                  <a:moveTo>
                    <a:pt x="35" y="43"/>
                  </a:moveTo>
                  <a:cubicBezTo>
                    <a:pt x="35" y="44"/>
                    <a:pt x="34" y="45"/>
                    <a:pt x="33" y="45"/>
                  </a:cubicBezTo>
                  <a:cubicBezTo>
                    <a:pt x="32" y="45"/>
                    <a:pt x="31" y="44"/>
                    <a:pt x="31" y="43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0"/>
                    <a:pt x="32" y="19"/>
                    <a:pt x="33" y="19"/>
                  </a:cubicBezTo>
                  <a:cubicBezTo>
                    <a:pt x="34" y="19"/>
                    <a:pt x="35" y="20"/>
                    <a:pt x="35" y="21"/>
                  </a:cubicBezTo>
                  <a:lnTo>
                    <a:pt x="35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6" name="Freeform 400"/>
            <p:cNvSpPr/>
            <p:nvPr/>
          </p:nvSpPr>
          <p:spPr bwMode="auto">
            <a:xfrm>
              <a:off x="4115808" y="2996521"/>
              <a:ext cx="269370" cy="274388"/>
            </a:xfrm>
            <a:custGeom>
              <a:avLst/>
              <a:gdLst>
                <a:gd name="T0" fmla="*/ 0 w 68"/>
                <a:gd name="T1" fmla="*/ 34 h 69"/>
                <a:gd name="T2" fmla="*/ 34 w 68"/>
                <a:gd name="T3" fmla="*/ 0 h 69"/>
                <a:gd name="T4" fmla="*/ 34 w 68"/>
                <a:gd name="T5" fmla="*/ 2 h 69"/>
                <a:gd name="T6" fmla="*/ 34 w 68"/>
                <a:gd name="T7" fmla="*/ 4 h 69"/>
                <a:gd name="T8" fmla="*/ 4 w 68"/>
                <a:gd name="T9" fmla="*/ 34 h 69"/>
                <a:gd name="T10" fmla="*/ 34 w 68"/>
                <a:gd name="T11" fmla="*/ 65 h 69"/>
                <a:gd name="T12" fmla="*/ 64 w 68"/>
                <a:gd name="T13" fmla="*/ 34 h 69"/>
                <a:gd name="T14" fmla="*/ 34 w 68"/>
                <a:gd name="T15" fmla="*/ 4 h 69"/>
                <a:gd name="T16" fmla="*/ 34 w 68"/>
                <a:gd name="T17" fmla="*/ 2 h 69"/>
                <a:gd name="T18" fmla="*/ 34 w 68"/>
                <a:gd name="T19" fmla="*/ 0 h 69"/>
                <a:gd name="T20" fmla="*/ 68 w 68"/>
                <a:gd name="T21" fmla="*/ 34 h 69"/>
                <a:gd name="T22" fmla="*/ 34 w 68"/>
                <a:gd name="T23" fmla="*/ 69 h 69"/>
                <a:gd name="T24" fmla="*/ 0 w 68"/>
                <a:gd name="T25" fmla="*/ 3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69">
                  <a:moveTo>
                    <a:pt x="0" y="34"/>
                  </a:moveTo>
                  <a:cubicBezTo>
                    <a:pt x="0" y="16"/>
                    <a:pt x="15" y="0"/>
                    <a:pt x="34" y="0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18" y="4"/>
                    <a:pt x="4" y="18"/>
                    <a:pt x="4" y="34"/>
                  </a:cubicBezTo>
                  <a:cubicBezTo>
                    <a:pt x="4" y="51"/>
                    <a:pt x="18" y="64"/>
                    <a:pt x="34" y="65"/>
                  </a:cubicBezTo>
                  <a:cubicBezTo>
                    <a:pt x="51" y="64"/>
                    <a:pt x="64" y="51"/>
                    <a:pt x="64" y="34"/>
                  </a:cubicBezTo>
                  <a:cubicBezTo>
                    <a:pt x="64" y="18"/>
                    <a:pt x="51" y="4"/>
                    <a:pt x="34" y="4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53" y="0"/>
                    <a:pt x="68" y="16"/>
                    <a:pt x="68" y="34"/>
                  </a:cubicBezTo>
                  <a:cubicBezTo>
                    <a:pt x="68" y="53"/>
                    <a:pt x="53" y="69"/>
                    <a:pt x="34" y="69"/>
                  </a:cubicBezTo>
                  <a:cubicBezTo>
                    <a:pt x="15" y="69"/>
                    <a:pt x="0" y="53"/>
                    <a:pt x="0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7" name="Freeform 401"/>
            <p:cNvSpPr>
              <a:spLocks noEditPoints="1"/>
            </p:cNvSpPr>
            <p:nvPr/>
          </p:nvSpPr>
          <p:spPr bwMode="auto">
            <a:xfrm>
              <a:off x="4191097" y="3048388"/>
              <a:ext cx="130502" cy="179022"/>
            </a:xfrm>
            <a:custGeom>
              <a:avLst/>
              <a:gdLst>
                <a:gd name="T0" fmla="*/ 21 w 33"/>
                <a:gd name="T1" fmla="*/ 31 h 45"/>
                <a:gd name="T2" fmla="*/ 19 w 33"/>
                <a:gd name="T3" fmla="*/ 31 h 45"/>
                <a:gd name="T4" fmla="*/ 9 w 33"/>
                <a:gd name="T5" fmla="*/ 30 h 45"/>
                <a:gd name="T6" fmla="*/ 9 w 33"/>
                <a:gd name="T7" fmla="*/ 26 h 45"/>
                <a:gd name="T8" fmla="*/ 10 w 33"/>
                <a:gd name="T9" fmla="*/ 25 h 45"/>
                <a:gd name="T10" fmla="*/ 12 w 33"/>
                <a:gd name="T11" fmla="*/ 22 h 45"/>
                <a:gd name="T12" fmla="*/ 18 w 33"/>
                <a:gd name="T13" fmla="*/ 17 h 45"/>
                <a:gd name="T14" fmla="*/ 20 w 33"/>
                <a:gd name="T15" fmla="*/ 13 h 45"/>
                <a:gd name="T16" fmla="*/ 19 w 33"/>
                <a:gd name="T17" fmla="*/ 10 h 45"/>
                <a:gd name="T18" fmla="*/ 16 w 33"/>
                <a:gd name="T19" fmla="*/ 10 h 45"/>
                <a:gd name="T20" fmla="*/ 13 w 33"/>
                <a:gd name="T21" fmla="*/ 11 h 45"/>
                <a:gd name="T22" fmla="*/ 11 w 33"/>
                <a:gd name="T23" fmla="*/ 16 h 45"/>
                <a:gd name="T24" fmla="*/ 9 w 33"/>
                <a:gd name="T25" fmla="*/ 16 h 45"/>
                <a:gd name="T26" fmla="*/ 1 w 33"/>
                <a:gd name="T27" fmla="*/ 7 h 45"/>
                <a:gd name="T28" fmla="*/ 4 w 33"/>
                <a:gd name="T29" fmla="*/ 4 h 45"/>
                <a:gd name="T30" fmla="*/ 16 w 33"/>
                <a:gd name="T31" fmla="*/ 0 h 45"/>
                <a:gd name="T32" fmla="*/ 27 w 33"/>
                <a:gd name="T33" fmla="*/ 3 h 45"/>
                <a:gd name="T34" fmla="*/ 33 w 33"/>
                <a:gd name="T35" fmla="*/ 13 h 45"/>
                <a:gd name="T36" fmla="*/ 31 w 33"/>
                <a:gd name="T37" fmla="*/ 18 h 45"/>
                <a:gd name="T38" fmla="*/ 25 w 33"/>
                <a:gd name="T39" fmla="*/ 23 h 45"/>
                <a:gd name="T40" fmla="*/ 22 w 33"/>
                <a:gd name="T41" fmla="*/ 27 h 45"/>
                <a:gd name="T42" fmla="*/ 21 w 33"/>
                <a:gd name="T43" fmla="*/ 31 h 45"/>
                <a:gd name="T44" fmla="*/ 9 w 33"/>
                <a:gd name="T45" fmla="*/ 39 h 45"/>
                <a:gd name="T46" fmla="*/ 15 w 33"/>
                <a:gd name="T47" fmla="*/ 34 h 45"/>
                <a:gd name="T48" fmla="*/ 21 w 33"/>
                <a:gd name="T49" fmla="*/ 39 h 45"/>
                <a:gd name="T50" fmla="*/ 15 w 33"/>
                <a:gd name="T51" fmla="*/ 45 h 45"/>
                <a:gd name="T52" fmla="*/ 9 w 33"/>
                <a:gd name="T53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" h="45">
                  <a:moveTo>
                    <a:pt x="21" y="31"/>
                  </a:moveTo>
                  <a:cubicBezTo>
                    <a:pt x="19" y="31"/>
                    <a:pt x="19" y="31"/>
                    <a:pt x="19" y="31"/>
                  </a:cubicBezTo>
                  <a:cubicBezTo>
                    <a:pt x="14" y="31"/>
                    <a:pt x="9" y="31"/>
                    <a:pt x="9" y="30"/>
                  </a:cubicBezTo>
                  <a:cubicBezTo>
                    <a:pt x="9" y="30"/>
                    <a:pt x="9" y="28"/>
                    <a:pt x="9" y="26"/>
                  </a:cubicBezTo>
                  <a:cubicBezTo>
                    <a:pt x="9" y="26"/>
                    <a:pt x="9" y="26"/>
                    <a:pt x="10" y="25"/>
                  </a:cubicBezTo>
                  <a:cubicBezTo>
                    <a:pt x="10" y="24"/>
                    <a:pt x="11" y="23"/>
                    <a:pt x="12" y="22"/>
                  </a:cubicBezTo>
                  <a:cubicBezTo>
                    <a:pt x="13" y="21"/>
                    <a:pt x="15" y="19"/>
                    <a:pt x="18" y="17"/>
                  </a:cubicBezTo>
                  <a:cubicBezTo>
                    <a:pt x="19" y="15"/>
                    <a:pt x="20" y="14"/>
                    <a:pt x="20" y="13"/>
                  </a:cubicBezTo>
                  <a:cubicBezTo>
                    <a:pt x="20" y="12"/>
                    <a:pt x="20" y="11"/>
                    <a:pt x="19" y="10"/>
                  </a:cubicBezTo>
                  <a:cubicBezTo>
                    <a:pt x="19" y="10"/>
                    <a:pt x="18" y="10"/>
                    <a:pt x="16" y="10"/>
                  </a:cubicBezTo>
                  <a:cubicBezTo>
                    <a:pt x="15" y="10"/>
                    <a:pt x="14" y="10"/>
                    <a:pt x="13" y="11"/>
                  </a:cubicBezTo>
                  <a:cubicBezTo>
                    <a:pt x="12" y="12"/>
                    <a:pt x="11" y="13"/>
                    <a:pt x="11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3" y="15"/>
                    <a:pt x="0" y="11"/>
                    <a:pt x="1" y="7"/>
                  </a:cubicBezTo>
                  <a:cubicBezTo>
                    <a:pt x="1" y="7"/>
                    <a:pt x="1" y="7"/>
                    <a:pt x="4" y="4"/>
                  </a:cubicBezTo>
                  <a:cubicBezTo>
                    <a:pt x="7" y="1"/>
                    <a:pt x="11" y="0"/>
                    <a:pt x="16" y="0"/>
                  </a:cubicBezTo>
                  <a:cubicBezTo>
                    <a:pt x="21" y="0"/>
                    <a:pt x="24" y="1"/>
                    <a:pt x="27" y="3"/>
                  </a:cubicBezTo>
                  <a:cubicBezTo>
                    <a:pt x="31" y="5"/>
                    <a:pt x="33" y="9"/>
                    <a:pt x="33" y="13"/>
                  </a:cubicBezTo>
                  <a:cubicBezTo>
                    <a:pt x="33" y="14"/>
                    <a:pt x="32" y="16"/>
                    <a:pt x="31" y="18"/>
                  </a:cubicBezTo>
                  <a:cubicBezTo>
                    <a:pt x="30" y="19"/>
                    <a:pt x="28" y="21"/>
                    <a:pt x="25" y="23"/>
                  </a:cubicBezTo>
                  <a:cubicBezTo>
                    <a:pt x="23" y="25"/>
                    <a:pt x="22" y="26"/>
                    <a:pt x="22" y="27"/>
                  </a:cubicBezTo>
                  <a:cubicBezTo>
                    <a:pt x="21" y="28"/>
                    <a:pt x="21" y="29"/>
                    <a:pt x="21" y="31"/>
                  </a:cubicBezTo>
                  <a:close/>
                  <a:moveTo>
                    <a:pt x="9" y="39"/>
                  </a:moveTo>
                  <a:cubicBezTo>
                    <a:pt x="9" y="36"/>
                    <a:pt x="12" y="34"/>
                    <a:pt x="15" y="34"/>
                  </a:cubicBezTo>
                  <a:cubicBezTo>
                    <a:pt x="18" y="34"/>
                    <a:pt x="21" y="36"/>
                    <a:pt x="21" y="39"/>
                  </a:cubicBezTo>
                  <a:cubicBezTo>
                    <a:pt x="21" y="42"/>
                    <a:pt x="18" y="45"/>
                    <a:pt x="15" y="45"/>
                  </a:cubicBezTo>
                  <a:cubicBezTo>
                    <a:pt x="12" y="45"/>
                    <a:pt x="9" y="42"/>
                    <a:pt x="9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8" name="Freeform 402"/>
            <p:cNvSpPr/>
            <p:nvPr/>
          </p:nvSpPr>
          <p:spPr bwMode="auto">
            <a:xfrm>
              <a:off x="5014262" y="3024964"/>
              <a:ext cx="269370" cy="153925"/>
            </a:xfrm>
            <a:custGeom>
              <a:avLst/>
              <a:gdLst>
                <a:gd name="T0" fmla="*/ 44 w 68"/>
                <a:gd name="T1" fmla="*/ 39 h 39"/>
                <a:gd name="T2" fmla="*/ 58 w 68"/>
                <a:gd name="T3" fmla="*/ 29 h 39"/>
                <a:gd name="T4" fmla="*/ 66 w 68"/>
                <a:gd name="T5" fmla="*/ 9 h 39"/>
                <a:gd name="T6" fmla="*/ 60 w 68"/>
                <a:gd name="T7" fmla="*/ 0 h 39"/>
                <a:gd name="T8" fmla="*/ 44 w 68"/>
                <a:gd name="T9" fmla="*/ 0 h 39"/>
                <a:gd name="T10" fmla="*/ 24 w 68"/>
                <a:gd name="T11" fmla="*/ 0 h 39"/>
                <a:gd name="T12" fmla="*/ 8 w 68"/>
                <a:gd name="T13" fmla="*/ 0 h 39"/>
                <a:gd name="T14" fmla="*/ 2 w 68"/>
                <a:gd name="T15" fmla="*/ 9 h 39"/>
                <a:gd name="T16" fmla="*/ 10 w 68"/>
                <a:gd name="T17" fmla="*/ 29 h 39"/>
                <a:gd name="T18" fmla="*/ 23 w 68"/>
                <a:gd name="T19" fmla="*/ 39 h 39"/>
                <a:gd name="T20" fmla="*/ 44 w 68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39">
                  <a:moveTo>
                    <a:pt x="44" y="39"/>
                  </a:moveTo>
                  <a:cubicBezTo>
                    <a:pt x="49" y="39"/>
                    <a:pt x="56" y="34"/>
                    <a:pt x="58" y="2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8" y="4"/>
                    <a:pt x="65" y="0"/>
                    <a:pt x="6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8" y="0"/>
                    <a:pt x="29" y="0"/>
                    <a:pt x="2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" y="0"/>
                    <a:pt x="0" y="4"/>
                    <a:pt x="2" y="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2" y="34"/>
                    <a:pt x="18" y="39"/>
                    <a:pt x="23" y="39"/>
                  </a:cubicBezTo>
                  <a:lnTo>
                    <a:pt x="44" y="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9" name="Oval 403"/>
            <p:cNvSpPr>
              <a:spLocks noChangeArrowheads="1"/>
            </p:cNvSpPr>
            <p:nvPr/>
          </p:nvSpPr>
          <p:spPr bwMode="auto">
            <a:xfrm>
              <a:off x="5069475" y="3219044"/>
              <a:ext cx="48520" cy="4684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" name="Oval 404"/>
            <p:cNvSpPr>
              <a:spLocks noChangeArrowheads="1"/>
            </p:cNvSpPr>
            <p:nvPr/>
          </p:nvSpPr>
          <p:spPr bwMode="auto">
            <a:xfrm>
              <a:off x="5193284" y="3219044"/>
              <a:ext cx="46847" cy="4684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" name="Freeform 405"/>
            <p:cNvSpPr/>
            <p:nvPr/>
          </p:nvSpPr>
          <p:spPr bwMode="auto">
            <a:xfrm>
              <a:off x="4915550" y="3060099"/>
              <a:ext cx="321235" cy="153925"/>
            </a:xfrm>
            <a:custGeom>
              <a:avLst/>
              <a:gdLst>
                <a:gd name="T0" fmla="*/ 33 w 81"/>
                <a:gd name="T1" fmla="*/ 39 h 39"/>
                <a:gd name="T2" fmla="*/ 30 w 81"/>
                <a:gd name="T3" fmla="*/ 37 h 39"/>
                <a:gd name="T4" fmla="*/ 17 w 81"/>
                <a:gd name="T5" fmla="*/ 6 h 39"/>
                <a:gd name="T6" fmla="*/ 3 w 81"/>
                <a:gd name="T7" fmla="*/ 6 h 39"/>
                <a:gd name="T8" fmla="*/ 0 w 81"/>
                <a:gd name="T9" fmla="*/ 3 h 39"/>
                <a:gd name="T10" fmla="*/ 3 w 81"/>
                <a:gd name="T11" fmla="*/ 0 h 39"/>
                <a:gd name="T12" fmla="*/ 19 w 81"/>
                <a:gd name="T13" fmla="*/ 0 h 39"/>
                <a:gd name="T14" fmla="*/ 22 w 81"/>
                <a:gd name="T15" fmla="*/ 2 h 39"/>
                <a:gd name="T16" fmla="*/ 35 w 81"/>
                <a:gd name="T17" fmla="*/ 33 h 39"/>
                <a:gd name="T18" fmla="*/ 78 w 81"/>
                <a:gd name="T19" fmla="*/ 33 h 39"/>
                <a:gd name="T20" fmla="*/ 81 w 81"/>
                <a:gd name="T21" fmla="*/ 36 h 39"/>
                <a:gd name="T22" fmla="*/ 78 w 81"/>
                <a:gd name="T23" fmla="*/ 39 h 39"/>
                <a:gd name="T24" fmla="*/ 33 w 81"/>
                <a:gd name="T2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" h="39">
                  <a:moveTo>
                    <a:pt x="33" y="39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80" y="33"/>
                    <a:pt x="81" y="34"/>
                    <a:pt x="81" y="36"/>
                  </a:cubicBezTo>
                  <a:cubicBezTo>
                    <a:pt x="81" y="38"/>
                    <a:pt x="80" y="39"/>
                    <a:pt x="78" y="39"/>
                  </a:cubicBezTo>
                  <a:lnTo>
                    <a:pt x="33" y="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" name="Freeform 407"/>
            <p:cNvSpPr>
              <a:spLocks noEditPoints="1"/>
            </p:cNvSpPr>
            <p:nvPr/>
          </p:nvSpPr>
          <p:spPr bwMode="auto">
            <a:xfrm>
              <a:off x="5845792" y="2993175"/>
              <a:ext cx="90347" cy="284427"/>
            </a:xfrm>
            <a:custGeom>
              <a:avLst/>
              <a:gdLst>
                <a:gd name="T0" fmla="*/ 20 w 23"/>
                <a:gd name="T1" fmla="*/ 0 h 72"/>
                <a:gd name="T2" fmla="*/ 3 w 23"/>
                <a:gd name="T3" fmla="*/ 0 h 72"/>
                <a:gd name="T4" fmla="*/ 0 w 23"/>
                <a:gd name="T5" fmla="*/ 1 h 72"/>
                <a:gd name="T6" fmla="*/ 0 w 23"/>
                <a:gd name="T7" fmla="*/ 71 h 72"/>
                <a:gd name="T8" fmla="*/ 3 w 23"/>
                <a:gd name="T9" fmla="*/ 72 h 72"/>
                <a:gd name="T10" fmla="*/ 20 w 23"/>
                <a:gd name="T11" fmla="*/ 72 h 72"/>
                <a:gd name="T12" fmla="*/ 23 w 23"/>
                <a:gd name="T13" fmla="*/ 71 h 72"/>
                <a:gd name="T14" fmla="*/ 23 w 23"/>
                <a:gd name="T15" fmla="*/ 1 h 72"/>
                <a:gd name="T16" fmla="*/ 20 w 23"/>
                <a:gd name="T17" fmla="*/ 0 h 72"/>
                <a:gd name="T18" fmla="*/ 21 w 23"/>
                <a:gd name="T19" fmla="*/ 63 h 72"/>
                <a:gd name="T20" fmla="*/ 21 w 23"/>
                <a:gd name="T21" fmla="*/ 64 h 72"/>
                <a:gd name="T22" fmla="*/ 3 w 23"/>
                <a:gd name="T23" fmla="*/ 64 h 72"/>
                <a:gd name="T24" fmla="*/ 3 w 23"/>
                <a:gd name="T25" fmla="*/ 63 h 72"/>
                <a:gd name="T26" fmla="*/ 3 w 23"/>
                <a:gd name="T27" fmla="*/ 62 h 72"/>
                <a:gd name="T28" fmla="*/ 3 w 23"/>
                <a:gd name="T29" fmla="*/ 61 h 72"/>
                <a:gd name="T30" fmla="*/ 21 w 23"/>
                <a:gd name="T31" fmla="*/ 61 h 72"/>
                <a:gd name="T32" fmla="*/ 21 w 23"/>
                <a:gd name="T33" fmla="*/ 62 h 72"/>
                <a:gd name="T34" fmla="*/ 21 w 23"/>
                <a:gd name="T35" fmla="*/ 63 h 72"/>
                <a:gd name="T36" fmla="*/ 21 w 23"/>
                <a:gd name="T37" fmla="*/ 21 h 72"/>
                <a:gd name="T38" fmla="*/ 21 w 23"/>
                <a:gd name="T39" fmla="*/ 21 h 72"/>
                <a:gd name="T40" fmla="*/ 3 w 23"/>
                <a:gd name="T41" fmla="*/ 21 h 72"/>
                <a:gd name="T42" fmla="*/ 3 w 23"/>
                <a:gd name="T43" fmla="*/ 21 h 72"/>
                <a:gd name="T44" fmla="*/ 3 w 23"/>
                <a:gd name="T45" fmla="*/ 19 h 72"/>
                <a:gd name="T46" fmla="*/ 3 w 23"/>
                <a:gd name="T47" fmla="*/ 19 h 72"/>
                <a:gd name="T48" fmla="*/ 21 w 23"/>
                <a:gd name="T49" fmla="*/ 19 h 72"/>
                <a:gd name="T50" fmla="*/ 21 w 23"/>
                <a:gd name="T51" fmla="*/ 19 h 72"/>
                <a:gd name="T52" fmla="*/ 21 w 23"/>
                <a:gd name="T53" fmla="*/ 21 h 72"/>
                <a:gd name="T54" fmla="*/ 21 w 23"/>
                <a:gd name="T55" fmla="*/ 12 h 72"/>
                <a:gd name="T56" fmla="*/ 21 w 23"/>
                <a:gd name="T57" fmla="*/ 13 h 72"/>
                <a:gd name="T58" fmla="*/ 3 w 23"/>
                <a:gd name="T59" fmla="*/ 13 h 72"/>
                <a:gd name="T60" fmla="*/ 3 w 23"/>
                <a:gd name="T61" fmla="*/ 12 h 72"/>
                <a:gd name="T62" fmla="*/ 3 w 23"/>
                <a:gd name="T63" fmla="*/ 10 h 72"/>
                <a:gd name="T64" fmla="*/ 3 w 23"/>
                <a:gd name="T65" fmla="*/ 10 h 72"/>
                <a:gd name="T66" fmla="*/ 21 w 23"/>
                <a:gd name="T67" fmla="*/ 10 h 72"/>
                <a:gd name="T68" fmla="*/ 21 w 23"/>
                <a:gd name="T69" fmla="*/ 10 h 72"/>
                <a:gd name="T70" fmla="*/ 21 w 23"/>
                <a:gd name="T71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" h="72">
                  <a:moveTo>
                    <a:pt x="2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2"/>
                    <a:pt x="1" y="72"/>
                    <a:pt x="3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2" y="72"/>
                    <a:pt x="23" y="72"/>
                    <a:pt x="23" y="7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0" y="0"/>
                  </a:cubicBezTo>
                  <a:close/>
                  <a:moveTo>
                    <a:pt x="21" y="63"/>
                  </a:moveTo>
                  <a:cubicBezTo>
                    <a:pt x="21" y="64"/>
                    <a:pt x="21" y="64"/>
                    <a:pt x="21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2"/>
                    <a:pt x="21" y="62"/>
                    <a:pt x="21" y="62"/>
                  </a:cubicBezTo>
                  <a:lnTo>
                    <a:pt x="21" y="63"/>
                  </a:lnTo>
                  <a:close/>
                  <a:moveTo>
                    <a:pt x="21" y="21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lnTo>
                    <a:pt x="21" y="21"/>
                  </a:lnTo>
                  <a:close/>
                  <a:moveTo>
                    <a:pt x="21" y="12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lnTo>
                    <a:pt x="21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" name="Freeform 408"/>
            <p:cNvSpPr>
              <a:spLocks noEditPoints="1"/>
            </p:cNvSpPr>
            <p:nvPr/>
          </p:nvSpPr>
          <p:spPr bwMode="auto">
            <a:xfrm>
              <a:off x="5952870" y="2981464"/>
              <a:ext cx="194080" cy="292793"/>
            </a:xfrm>
            <a:custGeom>
              <a:avLst/>
              <a:gdLst>
                <a:gd name="T0" fmla="*/ 49 w 49"/>
                <a:gd name="T1" fmla="*/ 65 h 74"/>
                <a:gd name="T2" fmla="*/ 22 w 49"/>
                <a:gd name="T3" fmla="*/ 0 h 74"/>
                <a:gd name="T4" fmla="*/ 18 w 49"/>
                <a:gd name="T5" fmla="*/ 1 h 74"/>
                <a:gd name="T6" fmla="*/ 3 w 49"/>
                <a:gd name="T7" fmla="*/ 7 h 74"/>
                <a:gd name="T8" fmla="*/ 0 w 49"/>
                <a:gd name="T9" fmla="*/ 9 h 74"/>
                <a:gd name="T10" fmla="*/ 27 w 49"/>
                <a:gd name="T11" fmla="*/ 74 h 74"/>
                <a:gd name="T12" fmla="*/ 31 w 49"/>
                <a:gd name="T13" fmla="*/ 73 h 74"/>
                <a:gd name="T14" fmla="*/ 46 w 49"/>
                <a:gd name="T15" fmla="*/ 67 h 74"/>
                <a:gd name="T16" fmla="*/ 49 w 49"/>
                <a:gd name="T17" fmla="*/ 65 h 74"/>
                <a:gd name="T18" fmla="*/ 7 w 49"/>
                <a:gd name="T19" fmla="*/ 18 h 74"/>
                <a:gd name="T20" fmla="*/ 7 w 49"/>
                <a:gd name="T21" fmla="*/ 17 h 74"/>
                <a:gd name="T22" fmla="*/ 7 w 49"/>
                <a:gd name="T23" fmla="*/ 16 h 74"/>
                <a:gd name="T24" fmla="*/ 23 w 49"/>
                <a:gd name="T25" fmla="*/ 9 h 74"/>
                <a:gd name="T26" fmla="*/ 23 w 49"/>
                <a:gd name="T27" fmla="*/ 10 h 74"/>
                <a:gd name="T28" fmla="*/ 24 w 49"/>
                <a:gd name="T29" fmla="*/ 12 h 74"/>
                <a:gd name="T30" fmla="*/ 24 w 49"/>
                <a:gd name="T31" fmla="*/ 12 h 74"/>
                <a:gd name="T32" fmla="*/ 8 w 49"/>
                <a:gd name="T33" fmla="*/ 19 h 74"/>
                <a:gd name="T34" fmla="*/ 7 w 49"/>
                <a:gd name="T35" fmla="*/ 18 h 74"/>
                <a:gd name="T36" fmla="*/ 11 w 49"/>
                <a:gd name="T37" fmla="*/ 26 h 74"/>
                <a:gd name="T38" fmla="*/ 10 w 49"/>
                <a:gd name="T39" fmla="*/ 25 h 74"/>
                <a:gd name="T40" fmla="*/ 10 w 49"/>
                <a:gd name="T41" fmla="*/ 24 h 74"/>
                <a:gd name="T42" fmla="*/ 26 w 49"/>
                <a:gd name="T43" fmla="*/ 17 h 74"/>
                <a:gd name="T44" fmla="*/ 27 w 49"/>
                <a:gd name="T45" fmla="*/ 18 h 74"/>
                <a:gd name="T46" fmla="*/ 27 w 49"/>
                <a:gd name="T47" fmla="*/ 19 h 74"/>
                <a:gd name="T48" fmla="*/ 27 w 49"/>
                <a:gd name="T49" fmla="*/ 20 h 74"/>
                <a:gd name="T50" fmla="*/ 11 w 49"/>
                <a:gd name="T51" fmla="*/ 27 h 74"/>
                <a:gd name="T52" fmla="*/ 11 w 49"/>
                <a:gd name="T53" fmla="*/ 26 h 74"/>
                <a:gd name="T54" fmla="*/ 44 w 49"/>
                <a:gd name="T55" fmla="*/ 59 h 74"/>
                <a:gd name="T56" fmla="*/ 27 w 49"/>
                <a:gd name="T57" fmla="*/ 66 h 74"/>
                <a:gd name="T58" fmla="*/ 27 w 49"/>
                <a:gd name="T59" fmla="*/ 66 h 74"/>
                <a:gd name="T60" fmla="*/ 26 w 49"/>
                <a:gd name="T61" fmla="*/ 64 h 74"/>
                <a:gd name="T62" fmla="*/ 26 w 49"/>
                <a:gd name="T63" fmla="*/ 63 h 74"/>
                <a:gd name="T64" fmla="*/ 43 w 49"/>
                <a:gd name="T65" fmla="*/ 57 h 74"/>
                <a:gd name="T66" fmla="*/ 43 w 49"/>
                <a:gd name="T67" fmla="*/ 57 h 74"/>
                <a:gd name="T68" fmla="*/ 44 w 49"/>
                <a:gd name="T69" fmla="*/ 5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" h="74">
                  <a:moveTo>
                    <a:pt x="49" y="65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0" y="0"/>
                    <a:pt x="18" y="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8"/>
                    <a:pt x="0" y="9"/>
                    <a:pt x="0" y="9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7" y="74"/>
                    <a:pt x="29" y="74"/>
                    <a:pt x="31" y="73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48" y="66"/>
                    <a:pt x="49" y="65"/>
                    <a:pt x="49" y="65"/>
                  </a:cubicBezTo>
                  <a:close/>
                  <a:moveTo>
                    <a:pt x="7" y="18"/>
                  </a:moveTo>
                  <a:cubicBezTo>
                    <a:pt x="7" y="17"/>
                    <a:pt x="7" y="17"/>
                    <a:pt x="7" y="17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8" y="19"/>
                    <a:pt x="8" y="19"/>
                    <a:pt x="8" y="19"/>
                  </a:cubicBezTo>
                  <a:lnTo>
                    <a:pt x="7" y="18"/>
                  </a:lnTo>
                  <a:close/>
                  <a:moveTo>
                    <a:pt x="11" y="26"/>
                  </a:moveTo>
                  <a:cubicBezTo>
                    <a:pt x="10" y="25"/>
                    <a:pt x="10" y="25"/>
                    <a:pt x="10" y="25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11" y="27"/>
                    <a:pt x="11" y="27"/>
                    <a:pt x="11" y="27"/>
                  </a:cubicBezTo>
                  <a:lnTo>
                    <a:pt x="11" y="26"/>
                  </a:lnTo>
                  <a:close/>
                  <a:moveTo>
                    <a:pt x="44" y="59"/>
                  </a:moveTo>
                  <a:cubicBezTo>
                    <a:pt x="27" y="66"/>
                    <a:pt x="27" y="66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4" y="59"/>
                    <a:pt x="44" y="59"/>
                    <a:pt x="44" y="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" name="Freeform 409"/>
            <p:cNvSpPr/>
            <p:nvPr/>
          </p:nvSpPr>
          <p:spPr bwMode="auto">
            <a:xfrm>
              <a:off x="3692513" y="3033329"/>
              <a:ext cx="142214" cy="240926"/>
            </a:xfrm>
            <a:custGeom>
              <a:avLst/>
              <a:gdLst>
                <a:gd name="T0" fmla="*/ 35 w 36"/>
                <a:gd name="T1" fmla="*/ 58 h 61"/>
                <a:gd name="T2" fmla="*/ 30 w 36"/>
                <a:gd name="T3" fmla="*/ 58 h 61"/>
                <a:gd name="T4" fmla="*/ 24 w 36"/>
                <a:gd name="T5" fmla="*/ 53 h 61"/>
                <a:gd name="T6" fmla="*/ 24 w 36"/>
                <a:gd name="T7" fmla="*/ 45 h 61"/>
                <a:gd name="T8" fmla="*/ 24 w 36"/>
                <a:gd name="T9" fmla="*/ 44 h 61"/>
                <a:gd name="T10" fmla="*/ 24 w 36"/>
                <a:gd name="T11" fmla="*/ 44 h 61"/>
                <a:gd name="T12" fmla="*/ 24 w 36"/>
                <a:gd name="T13" fmla="*/ 41 h 61"/>
                <a:gd name="T14" fmla="*/ 18 w 36"/>
                <a:gd name="T15" fmla="*/ 41 h 61"/>
                <a:gd name="T16" fmla="*/ 14 w 36"/>
                <a:gd name="T17" fmla="*/ 40 h 61"/>
                <a:gd name="T18" fmla="*/ 14 w 36"/>
                <a:gd name="T19" fmla="*/ 40 h 61"/>
                <a:gd name="T20" fmla="*/ 13 w 36"/>
                <a:gd name="T21" fmla="*/ 40 h 61"/>
                <a:gd name="T22" fmla="*/ 12 w 36"/>
                <a:gd name="T23" fmla="*/ 39 h 61"/>
                <a:gd name="T24" fmla="*/ 10 w 36"/>
                <a:gd name="T25" fmla="*/ 34 h 61"/>
                <a:gd name="T26" fmla="*/ 11 w 36"/>
                <a:gd name="T27" fmla="*/ 29 h 61"/>
                <a:gd name="T28" fmla="*/ 13 w 36"/>
                <a:gd name="T29" fmla="*/ 25 h 61"/>
                <a:gd name="T30" fmla="*/ 14 w 36"/>
                <a:gd name="T31" fmla="*/ 25 h 61"/>
                <a:gd name="T32" fmla="*/ 14 w 36"/>
                <a:gd name="T33" fmla="*/ 24 h 61"/>
                <a:gd name="T34" fmla="*/ 14 w 36"/>
                <a:gd name="T35" fmla="*/ 24 h 61"/>
                <a:gd name="T36" fmla="*/ 17 w 36"/>
                <a:gd name="T37" fmla="*/ 20 h 61"/>
                <a:gd name="T38" fmla="*/ 17 w 36"/>
                <a:gd name="T39" fmla="*/ 19 h 61"/>
                <a:gd name="T40" fmla="*/ 17 w 36"/>
                <a:gd name="T41" fmla="*/ 19 h 61"/>
                <a:gd name="T42" fmla="*/ 27 w 36"/>
                <a:gd name="T43" fmla="*/ 3 h 61"/>
                <a:gd name="T44" fmla="*/ 27 w 36"/>
                <a:gd name="T45" fmla="*/ 3 h 61"/>
                <a:gd name="T46" fmla="*/ 28 w 36"/>
                <a:gd name="T47" fmla="*/ 2 h 61"/>
                <a:gd name="T48" fmla="*/ 28 w 36"/>
                <a:gd name="T49" fmla="*/ 2 h 61"/>
                <a:gd name="T50" fmla="*/ 25 w 36"/>
                <a:gd name="T51" fmla="*/ 0 h 61"/>
                <a:gd name="T52" fmla="*/ 19 w 36"/>
                <a:gd name="T53" fmla="*/ 4 h 61"/>
                <a:gd name="T54" fmla="*/ 15 w 36"/>
                <a:gd name="T55" fmla="*/ 11 h 61"/>
                <a:gd name="T56" fmla="*/ 5 w 36"/>
                <a:gd name="T57" fmla="*/ 29 h 61"/>
                <a:gd name="T58" fmla="*/ 1 w 36"/>
                <a:gd name="T59" fmla="*/ 35 h 61"/>
                <a:gd name="T60" fmla="*/ 0 w 36"/>
                <a:gd name="T61" fmla="*/ 40 h 61"/>
                <a:gd name="T62" fmla="*/ 2 w 36"/>
                <a:gd name="T63" fmla="*/ 43 h 61"/>
                <a:gd name="T64" fmla="*/ 7 w 36"/>
                <a:gd name="T65" fmla="*/ 45 h 61"/>
                <a:gd name="T66" fmla="*/ 13 w 36"/>
                <a:gd name="T67" fmla="*/ 45 h 61"/>
                <a:gd name="T68" fmla="*/ 13 w 36"/>
                <a:gd name="T69" fmla="*/ 57 h 61"/>
                <a:gd name="T70" fmla="*/ 18 w 36"/>
                <a:gd name="T71" fmla="*/ 61 h 61"/>
                <a:gd name="T72" fmla="*/ 31 w 36"/>
                <a:gd name="T73" fmla="*/ 61 h 61"/>
                <a:gd name="T74" fmla="*/ 36 w 36"/>
                <a:gd name="T75" fmla="*/ 58 h 61"/>
                <a:gd name="T76" fmla="*/ 35 w 36"/>
                <a:gd name="T77" fmla="*/ 5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6" h="61">
                  <a:moveTo>
                    <a:pt x="35" y="58"/>
                  </a:moveTo>
                  <a:cubicBezTo>
                    <a:pt x="30" y="58"/>
                    <a:pt x="30" y="58"/>
                    <a:pt x="30" y="58"/>
                  </a:cubicBezTo>
                  <a:cubicBezTo>
                    <a:pt x="27" y="58"/>
                    <a:pt x="24" y="56"/>
                    <a:pt x="24" y="53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7" y="41"/>
                    <a:pt x="16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39"/>
                    <a:pt x="13" y="39"/>
                    <a:pt x="12" y="39"/>
                  </a:cubicBezTo>
                  <a:cubicBezTo>
                    <a:pt x="11" y="38"/>
                    <a:pt x="10" y="36"/>
                    <a:pt x="10" y="34"/>
                  </a:cubicBezTo>
                  <a:cubicBezTo>
                    <a:pt x="10" y="32"/>
                    <a:pt x="10" y="31"/>
                    <a:pt x="11" y="29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5" y="23"/>
                    <a:pt x="16" y="21"/>
                    <a:pt x="17" y="20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21" y="14"/>
                    <a:pt x="24" y="7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1"/>
                    <a:pt x="26" y="0"/>
                    <a:pt x="25" y="0"/>
                  </a:cubicBezTo>
                  <a:cubicBezTo>
                    <a:pt x="23" y="0"/>
                    <a:pt x="21" y="2"/>
                    <a:pt x="19" y="4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2" y="16"/>
                    <a:pt x="8" y="24"/>
                    <a:pt x="5" y="29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7"/>
                    <a:pt x="0" y="38"/>
                    <a:pt x="0" y="40"/>
                  </a:cubicBezTo>
                  <a:cubicBezTo>
                    <a:pt x="0" y="41"/>
                    <a:pt x="1" y="42"/>
                    <a:pt x="2" y="43"/>
                  </a:cubicBezTo>
                  <a:cubicBezTo>
                    <a:pt x="3" y="44"/>
                    <a:pt x="5" y="45"/>
                    <a:pt x="7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9"/>
                    <a:pt x="16" y="61"/>
                    <a:pt x="18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3" y="61"/>
                    <a:pt x="35" y="60"/>
                    <a:pt x="36" y="58"/>
                  </a:cubicBezTo>
                  <a:cubicBezTo>
                    <a:pt x="35" y="58"/>
                    <a:pt x="35" y="58"/>
                    <a:pt x="35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" name="Freeform 410"/>
            <p:cNvSpPr/>
            <p:nvPr/>
          </p:nvSpPr>
          <p:spPr bwMode="auto">
            <a:xfrm>
              <a:off x="3739360" y="3013252"/>
              <a:ext cx="202446" cy="240926"/>
            </a:xfrm>
            <a:custGeom>
              <a:avLst/>
              <a:gdLst>
                <a:gd name="T0" fmla="*/ 49 w 51"/>
                <a:gd name="T1" fmla="*/ 35 h 61"/>
                <a:gd name="T2" fmla="*/ 49 w 51"/>
                <a:gd name="T3" fmla="*/ 35 h 61"/>
                <a:gd name="T4" fmla="*/ 46 w 51"/>
                <a:gd name="T5" fmla="*/ 30 h 61"/>
                <a:gd name="T6" fmla="*/ 34 w 51"/>
                <a:gd name="T7" fmla="*/ 9 h 61"/>
                <a:gd name="T8" fmla="*/ 31 w 51"/>
                <a:gd name="T9" fmla="*/ 4 h 61"/>
                <a:gd name="T10" fmla="*/ 25 w 51"/>
                <a:gd name="T11" fmla="*/ 0 h 61"/>
                <a:gd name="T12" fmla="*/ 20 w 51"/>
                <a:gd name="T13" fmla="*/ 4 h 61"/>
                <a:gd name="T14" fmla="*/ 17 w 51"/>
                <a:gd name="T15" fmla="*/ 8 h 61"/>
                <a:gd name="T16" fmla="*/ 17 w 51"/>
                <a:gd name="T17" fmla="*/ 9 h 61"/>
                <a:gd name="T18" fmla="*/ 17 w 51"/>
                <a:gd name="T19" fmla="*/ 9 h 61"/>
                <a:gd name="T20" fmla="*/ 17 w 51"/>
                <a:gd name="T21" fmla="*/ 9 h 61"/>
                <a:gd name="T22" fmla="*/ 8 w 51"/>
                <a:gd name="T23" fmla="*/ 24 h 61"/>
                <a:gd name="T24" fmla="*/ 8 w 51"/>
                <a:gd name="T25" fmla="*/ 24 h 61"/>
                <a:gd name="T26" fmla="*/ 7 w 51"/>
                <a:gd name="T27" fmla="*/ 25 h 61"/>
                <a:gd name="T28" fmla="*/ 4 w 51"/>
                <a:gd name="T29" fmla="*/ 30 h 61"/>
                <a:gd name="T30" fmla="*/ 2 w 51"/>
                <a:gd name="T31" fmla="*/ 33 h 61"/>
                <a:gd name="T32" fmla="*/ 2 w 51"/>
                <a:gd name="T33" fmla="*/ 34 h 61"/>
                <a:gd name="T34" fmla="*/ 1 w 51"/>
                <a:gd name="T35" fmla="*/ 34 h 61"/>
                <a:gd name="T36" fmla="*/ 1 w 51"/>
                <a:gd name="T37" fmla="*/ 35 h 61"/>
                <a:gd name="T38" fmla="*/ 0 w 51"/>
                <a:gd name="T39" fmla="*/ 39 h 61"/>
                <a:gd name="T40" fmla="*/ 1 w 51"/>
                <a:gd name="T41" fmla="*/ 42 h 61"/>
                <a:gd name="T42" fmla="*/ 2 w 51"/>
                <a:gd name="T43" fmla="*/ 43 h 61"/>
                <a:gd name="T44" fmla="*/ 2 w 51"/>
                <a:gd name="T45" fmla="*/ 43 h 61"/>
                <a:gd name="T46" fmla="*/ 6 w 51"/>
                <a:gd name="T47" fmla="*/ 44 h 61"/>
                <a:gd name="T48" fmla="*/ 13 w 51"/>
                <a:gd name="T49" fmla="*/ 44 h 61"/>
                <a:gd name="T50" fmla="*/ 13 w 51"/>
                <a:gd name="T51" fmla="*/ 44 h 61"/>
                <a:gd name="T52" fmla="*/ 14 w 51"/>
                <a:gd name="T53" fmla="*/ 44 h 61"/>
                <a:gd name="T54" fmla="*/ 14 w 51"/>
                <a:gd name="T55" fmla="*/ 49 h 61"/>
                <a:gd name="T56" fmla="*/ 14 w 51"/>
                <a:gd name="T57" fmla="*/ 49 h 61"/>
                <a:gd name="T58" fmla="*/ 14 w 51"/>
                <a:gd name="T59" fmla="*/ 50 h 61"/>
                <a:gd name="T60" fmla="*/ 14 w 51"/>
                <a:gd name="T61" fmla="*/ 58 h 61"/>
                <a:gd name="T62" fmla="*/ 18 w 51"/>
                <a:gd name="T63" fmla="*/ 61 h 61"/>
                <a:gd name="T64" fmla="*/ 23 w 51"/>
                <a:gd name="T65" fmla="*/ 61 h 61"/>
                <a:gd name="T66" fmla="*/ 23 w 51"/>
                <a:gd name="T67" fmla="*/ 61 h 61"/>
                <a:gd name="T68" fmla="*/ 24 w 51"/>
                <a:gd name="T69" fmla="*/ 61 h 61"/>
                <a:gd name="T70" fmla="*/ 32 w 51"/>
                <a:gd name="T71" fmla="*/ 61 h 61"/>
                <a:gd name="T72" fmla="*/ 36 w 51"/>
                <a:gd name="T73" fmla="*/ 58 h 61"/>
                <a:gd name="T74" fmla="*/ 36 w 51"/>
                <a:gd name="T75" fmla="*/ 48 h 61"/>
                <a:gd name="T76" fmla="*/ 36 w 51"/>
                <a:gd name="T77" fmla="*/ 47 h 61"/>
                <a:gd name="T78" fmla="*/ 36 w 51"/>
                <a:gd name="T79" fmla="*/ 46 h 61"/>
                <a:gd name="T80" fmla="*/ 36 w 51"/>
                <a:gd name="T81" fmla="*/ 44 h 61"/>
                <a:gd name="T82" fmla="*/ 36 w 51"/>
                <a:gd name="T83" fmla="*/ 44 h 61"/>
                <a:gd name="T84" fmla="*/ 37 w 51"/>
                <a:gd name="T85" fmla="*/ 44 h 61"/>
                <a:gd name="T86" fmla="*/ 37 w 51"/>
                <a:gd name="T87" fmla="*/ 44 h 61"/>
                <a:gd name="T88" fmla="*/ 37 w 51"/>
                <a:gd name="T89" fmla="*/ 44 h 61"/>
                <a:gd name="T90" fmla="*/ 38 w 51"/>
                <a:gd name="T91" fmla="*/ 44 h 61"/>
                <a:gd name="T92" fmla="*/ 44 w 51"/>
                <a:gd name="T93" fmla="*/ 44 h 61"/>
                <a:gd name="T94" fmla="*/ 51 w 51"/>
                <a:gd name="T95" fmla="*/ 39 h 61"/>
                <a:gd name="T96" fmla="*/ 49 w 51"/>
                <a:gd name="T97" fmla="*/ 3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1" h="61">
                  <a:moveTo>
                    <a:pt x="49" y="35"/>
                  </a:moveTo>
                  <a:cubicBezTo>
                    <a:pt x="49" y="35"/>
                    <a:pt x="49" y="35"/>
                    <a:pt x="49" y="35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3" y="24"/>
                    <a:pt x="37" y="15"/>
                    <a:pt x="34" y="9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29" y="1"/>
                    <a:pt x="27" y="0"/>
                    <a:pt x="25" y="0"/>
                  </a:cubicBezTo>
                  <a:cubicBezTo>
                    <a:pt x="23" y="0"/>
                    <a:pt x="21" y="1"/>
                    <a:pt x="20" y="4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4" y="13"/>
                    <a:pt x="11" y="19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6" y="27"/>
                    <a:pt x="5" y="28"/>
                    <a:pt x="4" y="30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6"/>
                    <a:pt x="0" y="38"/>
                    <a:pt x="0" y="39"/>
                  </a:cubicBezTo>
                  <a:cubicBezTo>
                    <a:pt x="0" y="40"/>
                    <a:pt x="0" y="41"/>
                    <a:pt x="1" y="42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3" y="43"/>
                    <a:pt x="5" y="44"/>
                    <a:pt x="6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60"/>
                    <a:pt x="16" y="61"/>
                    <a:pt x="18" y="61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5" y="61"/>
                    <a:pt x="36" y="60"/>
                    <a:pt x="36" y="5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9" y="44"/>
                    <a:pt x="51" y="42"/>
                    <a:pt x="51" y="39"/>
                  </a:cubicBezTo>
                  <a:cubicBezTo>
                    <a:pt x="51" y="38"/>
                    <a:pt x="50" y="36"/>
                    <a:pt x="49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" name="Freeform 413"/>
            <p:cNvSpPr/>
            <p:nvPr/>
          </p:nvSpPr>
          <p:spPr bwMode="auto">
            <a:xfrm>
              <a:off x="2461112" y="4766660"/>
              <a:ext cx="63578" cy="98713"/>
            </a:xfrm>
            <a:custGeom>
              <a:avLst/>
              <a:gdLst>
                <a:gd name="T0" fmla="*/ 3 w 16"/>
                <a:gd name="T1" fmla="*/ 10 h 25"/>
                <a:gd name="T2" fmla="*/ 4 w 16"/>
                <a:gd name="T3" fmla="*/ 15 h 25"/>
                <a:gd name="T4" fmla="*/ 0 w 16"/>
                <a:gd name="T5" fmla="*/ 22 h 25"/>
                <a:gd name="T6" fmla="*/ 0 w 16"/>
                <a:gd name="T7" fmla="*/ 25 h 25"/>
                <a:gd name="T8" fmla="*/ 16 w 16"/>
                <a:gd name="T9" fmla="*/ 25 h 25"/>
                <a:gd name="T10" fmla="*/ 10 w 16"/>
                <a:gd name="T11" fmla="*/ 8 h 25"/>
                <a:gd name="T12" fmla="*/ 0 w 16"/>
                <a:gd name="T13" fmla="*/ 0 h 25"/>
                <a:gd name="T14" fmla="*/ 0 w 16"/>
                <a:gd name="T15" fmla="*/ 8 h 25"/>
                <a:gd name="T16" fmla="*/ 3 w 16"/>
                <a:gd name="T17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5">
                  <a:moveTo>
                    <a:pt x="3" y="10"/>
                  </a:moveTo>
                  <a:cubicBezTo>
                    <a:pt x="4" y="12"/>
                    <a:pt x="4" y="14"/>
                    <a:pt x="4" y="15"/>
                  </a:cubicBezTo>
                  <a:cubicBezTo>
                    <a:pt x="4" y="18"/>
                    <a:pt x="3" y="21"/>
                    <a:pt x="0" y="2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19"/>
                    <a:pt x="13" y="13"/>
                    <a:pt x="10" y="8"/>
                  </a:cubicBezTo>
                  <a:cubicBezTo>
                    <a:pt x="7" y="4"/>
                    <a:pt x="4" y="1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2" y="9"/>
                    <a:pt x="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" name="Rectangle 414"/>
            <p:cNvSpPr>
              <a:spLocks noChangeArrowheads="1"/>
            </p:cNvSpPr>
            <p:nvPr/>
          </p:nvSpPr>
          <p:spPr bwMode="auto">
            <a:xfrm>
              <a:off x="2454420" y="4758295"/>
              <a:ext cx="3346" cy="1674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8" name="Freeform 415"/>
            <p:cNvSpPr>
              <a:spLocks noEditPoints="1"/>
            </p:cNvSpPr>
            <p:nvPr/>
          </p:nvSpPr>
          <p:spPr bwMode="auto">
            <a:xfrm>
              <a:off x="2385822" y="4877085"/>
              <a:ext cx="142214" cy="107078"/>
            </a:xfrm>
            <a:custGeom>
              <a:avLst/>
              <a:gdLst>
                <a:gd name="T0" fmla="*/ 0 w 36"/>
                <a:gd name="T1" fmla="*/ 0 h 27"/>
                <a:gd name="T2" fmla="*/ 0 w 36"/>
                <a:gd name="T3" fmla="*/ 3 h 27"/>
                <a:gd name="T4" fmla="*/ 5 w 36"/>
                <a:gd name="T5" fmla="*/ 20 h 27"/>
                <a:gd name="T6" fmla="*/ 18 w 36"/>
                <a:gd name="T7" fmla="*/ 27 h 27"/>
                <a:gd name="T8" fmla="*/ 30 w 36"/>
                <a:gd name="T9" fmla="*/ 20 h 27"/>
                <a:gd name="T10" fmla="*/ 36 w 36"/>
                <a:gd name="T11" fmla="*/ 3 h 27"/>
                <a:gd name="T12" fmla="*/ 36 w 36"/>
                <a:gd name="T13" fmla="*/ 0 h 27"/>
                <a:gd name="T14" fmla="*/ 0 w 36"/>
                <a:gd name="T15" fmla="*/ 0 h 27"/>
                <a:gd name="T16" fmla="*/ 20 w 36"/>
                <a:gd name="T17" fmla="*/ 21 h 27"/>
                <a:gd name="T18" fmla="*/ 20 w 36"/>
                <a:gd name="T19" fmla="*/ 21 h 27"/>
                <a:gd name="T20" fmla="*/ 20 w 36"/>
                <a:gd name="T21" fmla="*/ 21 h 27"/>
                <a:gd name="T22" fmla="*/ 20 w 36"/>
                <a:gd name="T23" fmla="*/ 20 h 27"/>
                <a:gd name="T24" fmla="*/ 20 w 36"/>
                <a:gd name="T25" fmla="*/ 19 h 27"/>
                <a:gd name="T26" fmla="*/ 32 w 36"/>
                <a:gd name="T27" fmla="*/ 5 h 27"/>
                <a:gd name="T28" fmla="*/ 32 w 36"/>
                <a:gd name="T29" fmla="*/ 5 h 27"/>
                <a:gd name="T30" fmla="*/ 33 w 36"/>
                <a:gd name="T31" fmla="*/ 4 h 27"/>
                <a:gd name="T32" fmla="*/ 33 w 36"/>
                <a:gd name="T33" fmla="*/ 5 h 27"/>
                <a:gd name="T34" fmla="*/ 33 w 36"/>
                <a:gd name="T35" fmla="*/ 5 h 27"/>
                <a:gd name="T36" fmla="*/ 20 w 36"/>
                <a:gd name="T37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" h="27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10"/>
                    <a:pt x="2" y="16"/>
                    <a:pt x="5" y="20"/>
                  </a:cubicBezTo>
                  <a:cubicBezTo>
                    <a:pt x="9" y="24"/>
                    <a:pt x="13" y="27"/>
                    <a:pt x="18" y="27"/>
                  </a:cubicBezTo>
                  <a:cubicBezTo>
                    <a:pt x="23" y="27"/>
                    <a:pt x="27" y="24"/>
                    <a:pt x="30" y="20"/>
                  </a:cubicBezTo>
                  <a:cubicBezTo>
                    <a:pt x="34" y="16"/>
                    <a:pt x="36" y="10"/>
                    <a:pt x="36" y="3"/>
                  </a:cubicBezTo>
                  <a:cubicBezTo>
                    <a:pt x="36" y="2"/>
                    <a:pt x="36" y="1"/>
                    <a:pt x="36" y="0"/>
                  </a:cubicBezTo>
                  <a:lnTo>
                    <a:pt x="0" y="0"/>
                  </a:lnTo>
                  <a:close/>
                  <a:moveTo>
                    <a:pt x="20" y="21"/>
                  </a:move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0"/>
                  </a:cubicBezTo>
                  <a:cubicBezTo>
                    <a:pt x="20" y="20"/>
                    <a:pt x="20" y="19"/>
                    <a:pt x="20" y="19"/>
                  </a:cubicBezTo>
                  <a:cubicBezTo>
                    <a:pt x="27" y="19"/>
                    <a:pt x="32" y="13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4"/>
                    <a:pt x="32" y="4"/>
                    <a:pt x="33" y="4"/>
                  </a:cubicBezTo>
                  <a:cubicBezTo>
                    <a:pt x="33" y="4"/>
                    <a:pt x="33" y="4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3" y="14"/>
                    <a:pt x="28" y="21"/>
                    <a:pt x="2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9" name="Freeform 416"/>
            <p:cNvSpPr/>
            <p:nvPr/>
          </p:nvSpPr>
          <p:spPr bwMode="auto">
            <a:xfrm>
              <a:off x="2385822" y="4766660"/>
              <a:ext cx="63578" cy="98713"/>
            </a:xfrm>
            <a:custGeom>
              <a:avLst/>
              <a:gdLst>
                <a:gd name="T0" fmla="*/ 13 w 16"/>
                <a:gd name="T1" fmla="*/ 15 h 25"/>
                <a:gd name="T2" fmla="*/ 14 w 16"/>
                <a:gd name="T3" fmla="*/ 10 h 25"/>
                <a:gd name="T4" fmla="*/ 16 w 16"/>
                <a:gd name="T5" fmla="*/ 8 h 25"/>
                <a:gd name="T6" fmla="*/ 16 w 16"/>
                <a:gd name="T7" fmla="*/ 0 h 25"/>
                <a:gd name="T8" fmla="*/ 6 w 16"/>
                <a:gd name="T9" fmla="*/ 8 h 25"/>
                <a:gd name="T10" fmla="*/ 0 w 16"/>
                <a:gd name="T11" fmla="*/ 25 h 25"/>
                <a:gd name="T12" fmla="*/ 16 w 16"/>
                <a:gd name="T13" fmla="*/ 25 h 25"/>
                <a:gd name="T14" fmla="*/ 16 w 16"/>
                <a:gd name="T15" fmla="*/ 22 h 25"/>
                <a:gd name="T16" fmla="*/ 13 w 16"/>
                <a:gd name="T17" fmla="*/ 1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5">
                  <a:moveTo>
                    <a:pt x="13" y="15"/>
                  </a:moveTo>
                  <a:cubicBezTo>
                    <a:pt x="13" y="14"/>
                    <a:pt x="13" y="12"/>
                    <a:pt x="14" y="10"/>
                  </a:cubicBezTo>
                  <a:cubicBezTo>
                    <a:pt x="14" y="9"/>
                    <a:pt x="15" y="9"/>
                    <a:pt x="16" y="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3" y="1"/>
                    <a:pt x="9" y="4"/>
                    <a:pt x="6" y="8"/>
                  </a:cubicBezTo>
                  <a:cubicBezTo>
                    <a:pt x="3" y="13"/>
                    <a:pt x="1" y="19"/>
                    <a:pt x="0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4" y="21"/>
                    <a:pt x="13" y="18"/>
                    <a:pt x="13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0" name="Rectangle 417"/>
            <p:cNvSpPr>
              <a:spLocks noChangeArrowheads="1"/>
            </p:cNvSpPr>
            <p:nvPr/>
          </p:nvSpPr>
          <p:spPr bwMode="auto">
            <a:xfrm>
              <a:off x="2457766" y="4758295"/>
              <a:ext cx="3346" cy="1674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1" name="Freeform 418"/>
            <p:cNvSpPr/>
            <p:nvPr/>
          </p:nvSpPr>
          <p:spPr bwMode="auto">
            <a:xfrm>
              <a:off x="2425977" y="4688025"/>
              <a:ext cx="43501" cy="70270"/>
            </a:xfrm>
            <a:custGeom>
              <a:avLst/>
              <a:gdLst>
                <a:gd name="T0" fmla="*/ 2 w 11"/>
                <a:gd name="T1" fmla="*/ 8 h 18"/>
                <a:gd name="T2" fmla="*/ 7 w 11"/>
                <a:gd name="T3" fmla="*/ 9 h 18"/>
                <a:gd name="T4" fmla="*/ 8 w 11"/>
                <a:gd name="T5" fmla="*/ 10 h 18"/>
                <a:gd name="T6" fmla="*/ 9 w 11"/>
                <a:gd name="T7" fmla="*/ 12 h 18"/>
                <a:gd name="T8" fmla="*/ 7 w 11"/>
                <a:gd name="T9" fmla="*/ 16 h 18"/>
                <a:gd name="T10" fmla="*/ 7 w 11"/>
                <a:gd name="T11" fmla="*/ 17 h 18"/>
                <a:gd name="T12" fmla="*/ 8 w 11"/>
                <a:gd name="T13" fmla="*/ 18 h 18"/>
                <a:gd name="T14" fmla="*/ 8 w 11"/>
                <a:gd name="T15" fmla="*/ 17 h 18"/>
                <a:gd name="T16" fmla="*/ 8 w 11"/>
                <a:gd name="T17" fmla="*/ 17 h 18"/>
                <a:gd name="T18" fmla="*/ 11 w 11"/>
                <a:gd name="T19" fmla="*/ 12 h 18"/>
                <a:gd name="T20" fmla="*/ 9 w 11"/>
                <a:gd name="T21" fmla="*/ 9 h 18"/>
                <a:gd name="T22" fmla="*/ 4 w 11"/>
                <a:gd name="T23" fmla="*/ 7 h 18"/>
                <a:gd name="T24" fmla="*/ 2 w 11"/>
                <a:gd name="T25" fmla="*/ 6 h 18"/>
                <a:gd name="T26" fmla="*/ 1 w 11"/>
                <a:gd name="T27" fmla="*/ 5 h 18"/>
                <a:gd name="T28" fmla="*/ 3 w 11"/>
                <a:gd name="T29" fmla="*/ 1 h 18"/>
                <a:gd name="T30" fmla="*/ 2 w 11"/>
                <a:gd name="T31" fmla="*/ 0 h 18"/>
                <a:gd name="T32" fmla="*/ 1 w 11"/>
                <a:gd name="T33" fmla="*/ 1 h 18"/>
                <a:gd name="T34" fmla="*/ 0 w 11"/>
                <a:gd name="T35" fmla="*/ 5 h 18"/>
                <a:gd name="T36" fmla="*/ 2 w 11"/>
                <a:gd name="T37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8">
                  <a:moveTo>
                    <a:pt x="2" y="8"/>
                  </a:moveTo>
                  <a:cubicBezTo>
                    <a:pt x="3" y="9"/>
                    <a:pt x="5" y="9"/>
                    <a:pt x="7" y="9"/>
                  </a:cubicBezTo>
                  <a:cubicBezTo>
                    <a:pt x="7" y="10"/>
                    <a:pt x="8" y="10"/>
                    <a:pt x="8" y="10"/>
                  </a:cubicBezTo>
                  <a:cubicBezTo>
                    <a:pt x="9" y="11"/>
                    <a:pt x="9" y="11"/>
                    <a:pt x="9" y="12"/>
                  </a:cubicBezTo>
                  <a:cubicBezTo>
                    <a:pt x="9" y="13"/>
                    <a:pt x="8" y="14"/>
                    <a:pt x="7" y="16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0" y="15"/>
                    <a:pt x="11" y="13"/>
                    <a:pt x="11" y="12"/>
                  </a:cubicBezTo>
                  <a:cubicBezTo>
                    <a:pt x="11" y="10"/>
                    <a:pt x="10" y="9"/>
                    <a:pt x="9" y="9"/>
                  </a:cubicBezTo>
                  <a:cubicBezTo>
                    <a:pt x="7" y="8"/>
                    <a:pt x="5" y="7"/>
                    <a:pt x="4" y="7"/>
                  </a:cubicBezTo>
                  <a:cubicBezTo>
                    <a:pt x="3" y="7"/>
                    <a:pt x="2" y="7"/>
                    <a:pt x="2" y="6"/>
                  </a:cubicBezTo>
                  <a:cubicBezTo>
                    <a:pt x="2" y="6"/>
                    <a:pt x="1" y="6"/>
                    <a:pt x="1" y="5"/>
                  </a:cubicBezTo>
                  <a:cubicBezTo>
                    <a:pt x="1" y="4"/>
                    <a:pt x="2" y="3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0" y="6"/>
                    <a:pt x="0" y="8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2" name="Freeform 419"/>
            <p:cNvSpPr>
              <a:spLocks noEditPoints="1"/>
            </p:cNvSpPr>
            <p:nvPr/>
          </p:nvSpPr>
          <p:spPr bwMode="auto">
            <a:xfrm>
              <a:off x="6245663" y="4719813"/>
              <a:ext cx="244272" cy="232561"/>
            </a:xfrm>
            <a:custGeom>
              <a:avLst/>
              <a:gdLst>
                <a:gd name="T0" fmla="*/ 54 w 62"/>
                <a:gd name="T1" fmla="*/ 27 h 59"/>
                <a:gd name="T2" fmla="*/ 53 w 62"/>
                <a:gd name="T3" fmla="*/ 27 h 59"/>
                <a:gd name="T4" fmla="*/ 54 w 62"/>
                <a:gd name="T5" fmla="*/ 28 h 59"/>
                <a:gd name="T6" fmla="*/ 54 w 62"/>
                <a:gd name="T7" fmla="*/ 28 h 59"/>
                <a:gd name="T8" fmla="*/ 54 w 62"/>
                <a:gd name="T9" fmla="*/ 28 h 59"/>
                <a:gd name="T10" fmla="*/ 54 w 62"/>
                <a:gd name="T11" fmla="*/ 28 h 59"/>
                <a:gd name="T12" fmla="*/ 54 w 62"/>
                <a:gd name="T13" fmla="*/ 29 h 59"/>
                <a:gd name="T14" fmla="*/ 48 w 62"/>
                <a:gd name="T15" fmla="*/ 34 h 59"/>
                <a:gd name="T16" fmla="*/ 14 w 62"/>
                <a:gd name="T17" fmla="*/ 34 h 59"/>
                <a:gd name="T18" fmla="*/ 9 w 62"/>
                <a:gd name="T19" fmla="*/ 29 h 59"/>
                <a:gd name="T20" fmla="*/ 9 w 62"/>
                <a:gd name="T21" fmla="*/ 28 h 59"/>
                <a:gd name="T22" fmla="*/ 9 w 62"/>
                <a:gd name="T23" fmla="*/ 28 h 59"/>
                <a:gd name="T24" fmla="*/ 9 w 62"/>
                <a:gd name="T25" fmla="*/ 28 h 59"/>
                <a:gd name="T26" fmla="*/ 9 w 62"/>
                <a:gd name="T27" fmla="*/ 28 h 59"/>
                <a:gd name="T28" fmla="*/ 9 w 62"/>
                <a:gd name="T29" fmla="*/ 27 h 59"/>
                <a:gd name="T30" fmla="*/ 8 w 62"/>
                <a:gd name="T31" fmla="*/ 27 h 59"/>
                <a:gd name="T32" fmla="*/ 0 w 62"/>
                <a:gd name="T33" fmla="*/ 36 h 59"/>
                <a:gd name="T34" fmla="*/ 0 w 62"/>
                <a:gd name="T35" fmla="*/ 51 h 59"/>
                <a:gd name="T36" fmla="*/ 8 w 62"/>
                <a:gd name="T37" fmla="*/ 59 h 59"/>
                <a:gd name="T38" fmla="*/ 54 w 62"/>
                <a:gd name="T39" fmla="*/ 59 h 59"/>
                <a:gd name="T40" fmla="*/ 62 w 62"/>
                <a:gd name="T41" fmla="*/ 51 h 59"/>
                <a:gd name="T42" fmla="*/ 62 w 62"/>
                <a:gd name="T43" fmla="*/ 36 h 59"/>
                <a:gd name="T44" fmla="*/ 54 w 62"/>
                <a:gd name="T45" fmla="*/ 27 h 59"/>
                <a:gd name="T46" fmla="*/ 7 w 62"/>
                <a:gd name="T47" fmla="*/ 35 h 59"/>
                <a:gd name="T48" fmla="*/ 5 w 62"/>
                <a:gd name="T49" fmla="*/ 35 h 59"/>
                <a:gd name="T50" fmla="*/ 4 w 62"/>
                <a:gd name="T51" fmla="*/ 34 h 59"/>
                <a:gd name="T52" fmla="*/ 5 w 62"/>
                <a:gd name="T53" fmla="*/ 32 h 59"/>
                <a:gd name="T54" fmla="*/ 7 w 62"/>
                <a:gd name="T55" fmla="*/ 32 h 59"/>
                <a:gd name="T56" fmla="*/ 8 w 62"/>
                <a:gd name="T57" fmla="*/ 34 h 59"/>
                <a:gd name="T58" fmla="*/ 7 w 62"/>
                <a:gd name="T59" fmla="*/ 35 h 59"/>
                <a:gd name="T60" fmla="*/ 54 w 62"/>
                <a:gd name="T61" fmla="*/ 52 h 59"/>
                <a:gd name="T62" fmla="*/ 53 w 62"/>
                <a:gd name="T63" fmla="*/ 53 h 59"/>
                <a:gd name="T64" fmla="*/ 9 w 62"/>
                <a:gd name="T65" fmla="*/ 53 h 59"/>
                <a:gd name="T66" fmla="*/ 8 w 62"/>
                <a:gd name="T67" fmla="*/ 52 h 59"/>
                <a:gd name="T68" fmla="*/ 8 w 62"/>
                <a:gd name="T69" fmla="*/ 48 h 59"/>
                <a:gd name="T70" fmla="*/ 9 w 62"/>
                <a:gd name="T71" fmla="*/ 46 h 59"/>
                <a:gd name="T72" fmla="*/ 53 w 62"/>
                <a:gd name="T73" fmla="*/ 46 h 59"/>
                <a:gd name="T74" fmla="*/ 54 w 62"/>
                <a:gd name="T75" fmla="*/ 48 h 59"/>
                <a:gd name="T76" fmla="*/ 54 w 62"/>
                <a:gd name="T77" fmla="*/ 52 h 59"/>
                <a:gd name="T78" fmla="*/ 57 w 62"/>
                <a:gd name="T79" fmla="*/ 35 h 59"/>
                <a:gd name="T80" fmla="*/ 56 w 62"/>
                <a:gd name="T81" fmla="*/ 35 h 59"/>
                <a:gd name="T82" fmla="*/ 54 w 62"/>
                <a:gd name="T83" fmla="*/ 34 h 59"/>
                <a:gd name="T84" fmla="*/ 56 w 62"/>
                <a:gd name="T85" fmla="*/ 32 h 59"/>
                <a:gd name="T86" fmla="*/ 57 w 62"/>
                <a:gd name="T87" fmla="*/ 32 h 59"/>
                <a:gd name="T88" fmla="*/ 59 w 62"/>
                <a:gd name="T89" fmla="*/ 34 h 59"/>
                <a:gd name="T90" fmla="*/ 57 w 62"/>
                <a:gd name="T91" fmla="*/ 35 h 59"/>
                <a:gd name="T92" fmla="*/ 52 w 62"/>
                <a:gd name="T93" fmla="*/ 27 h 59"/>
                <a:gd name="T94" fmla="*/ 53 w 62"/>
                <a:gd name="T95" fmla="*/ 27 h 59"/>
                <a:gd name="T96" fmla="*/ 52 w 62"/>
                <a:gd name="T97" fmla="*/ 25 h 59"/>
                <a:gd name="T98" fmla="*/ 52 w 62"/>
                <a:gd name="T99" fmla="*/ 0 h 59"/>
                <a:gd name="T100" fmla="*/ 11 w 62"/>
                <a:gd name="T101" fmla="*/ 0 h 59"/>
                <a:gd name="T102" fmla="*/ 11 w 62"/>
                <a:gd name="T103" fmla="*/ 25 h 59"/>
                <a:gd name="T104" fmla="*/ 9 w 62"/>
                <a:gd name="T105" fmla="*/ 27 h 59"/>
                <a:gd name="T106" fmla="*/ 11 w 62"/>
                <a:gd name="T107" fmla="*/ 27 h 59"/>
                <a:gd name="T108" fmla="*/ 52 w 62"/>
                <a:gd name="T109" fmla="*/ 2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2" h="59">
                  <a:moveTo>
                    <a:pt x="54" y="27"/>
                  </a:moveTo>
                  <a:cubicBezTo>
                    <a:pt x="53" y="27"/>
                    <a:pt x="53" y="27"/>
                    <a:pt x="53" y="27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3" y="32"/>
                    <a:pt x="51" y="34"/>
                    <a:pt x="48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1" y="34"/>
                    <a:pt x="9" y="32"/>
                    <a:pt x="9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4" y="27"/>
                    <a:pt x="0" y="31"/>
                    <a:pt x="0" y="36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5"/>
                    <a:pt x="4" y="59"/>
                    <a:pt x="8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8" y="59"/>
                    <a:pt x="62" y="55"/>
                    <a:pt x="62" y="51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2" y="31"/>
                    <a:pt x="58" y="27"/>
                    <a:pt x="54" y="27"/>
                  </a:cubicBezTo>
                  <a:close/>
                  <a:moveTo>
                    <a:pt x="7" y="35"/>
                  </a:move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4" y="34"/>
                    <a:pt x="4" y="34"/>
                  </a:cubicBezTo>
                  <a:cubicBezTo>
                    <a:pt x="4" y="33"/>
                    <a:pt x="5" y="32"/>
                    <a:pt x="5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8" y="33"/>
                    <a:pt x="8" y="34"/>
                  </a:cubicBezTo>
                  <a:cubicBezTo>
                    <a:pt x="8" y="34"/>
                    <a:pt x="7" y="35"/>
                    <a:pt x="7" y="35"/>
                  </a:cubicBezTo>
                  <a:close/>
                  <a:moveTo>
                    <a:pt x="54" y="52"/>
                  </a:moveTo>
                  <a:cubicBezTo>
                    <a:pt x="54" y="53"/>
                    <a:pt x="54" y="53"/>
                    <a:pt x="53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8" y="53"/>
                    <a:pt x="8" y="53"/>
                    <a:pt x="8" y="52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7"/>
                    <a:pt x="8" y="46"/>
                    <a:pt x="9" y="46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4" y="46"/>
                    <a:pt x="54" y="47"/>
                    <a:pt x="54" y="48"/>
                  </a:cubicBezTo>
                  <a:lnTo>
                    <a:pt x="54" y="52"/>
                  </a:lnTo>
                  <a:close/>
                  <a:moveTo>
                    <a:pt x="57" y="35"/>
                  </a:moveTo>
                  <a:cubicBezTo>
                    <a:pt x="56" y="35"/>
                    <a:pt x="56" y="35"/>
                    <a:pt x="56" y="35"/>
                  </a:cubicBezTo>
                  <a:cubicBezTo>
                    <a:pt x="55" y="35"/>
                    <a:pt x="54" y="34"/>
                    <a:pt x="54" y="34"/>
                  </a:cubicBezTo>
                  <a:cubicBezTo>
                    <a:pt x="54" y="33"/>
                    <a:pt x="55" y="32"/>
                    <a:pt x="56" y="32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8" y="32"/>
                    <a:pt x="59" y="33"/>
                    <a:pt x="59" y="34"/>
                  </a:cubicBezTo>
                  <a:cubicBezTo>
                    <a:pt x="59" y="34"/>
                    <a:pt x="58" y="35"/>
                    <a:pt x="57" y="35"/>
                  </a:cubicBezTo>
                  <a:close/>
                  <a:moveTo>
                    <a:pt x="52" y="27"/>
                  </a:moveTo>
                  <a:cubicBezTo>
                    <a:pt x="53" y="27"/>
                    <a:pt x="53" y="27"/>
                    <a:pt x="53" y="27"/>
                  </a:cubicBezTo>
                  <a:cubicBezTo>
                    <a:pt x="53" y="26"/>
                    <a:pt x="52" y="26"/>
                    <a:pt x="52" y="25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5"/>
                    <a:pt x="9" y="26"/>
                    <a:pt x="9" y="27"/>
                  </a:cubicBezTo>
                  <a:cubicBezTo>
                    <a:pt x="11" y="27"/>
                    <a:pt x="11" y="27"/>
                    <a:pt x="11" y="27"/>
                  </a:cubicBezTo>
                  <a:lnTo>
                    <a:pt x="52" y="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3" name="Freeform 420"/>
            <p:cNvSpPr>
              <a:spLocks noEditPoints="1"/>
            </p:cNvSpPr>
            <p:nvPr/>
          </p:nvSpPr>
          <p:spPr bwMode="auto">
            <a:xfrm>
              <a:off x="5069474" y="4694718"/>
              <a:ext cx="98713" cy="194080"/>
            </a:xfrm>
            <a:custGeom>
              <a:avLst/>
              <a:gdLst>
                <a:gd name="T0" fmla="*/ 24 w 25"/>
                <a:gd name="T1" fmla="*/ 0 h 49"/>
                <a:gd name="T2" fmla="*/ 1 w 25"/>
                <a:gd name="T3" fmla="*/ 0 h 49"/>
                <a:gd name="T4" fmla="*/ 0 w 25"/>
                <a:gd name="T5" fmla="*/ 1 h 49"/>
                <a:gd name="T6" fmla="*/ 0 w 25"/>
                <a:gd name="T7" fmla="*/ 48 h 49"/>
                <a:gd name="T8" fmla="*/ 1 w 25"/>
                <a:gd name="T9" fmla="*/ 49 h 49"/>
                <a:gd name="T10" fmla="*/ 24 w 25"/>
                <a:gd name="T11" fmla="*/ 49 h 49"/>
                <a:gd name="T12" fmla="*/ 25 w 25"/>
                <a:gd name="T13" fmla="*/ 48 h 49"/>
                <a:gd name="T14" fmla="*/ 25 w 25"/>
                <a:gd name="T15" fmla="*/ 1 h 49"/>
                <a:gd name="T16" fmla="*/ 24 w 25"/>
                <a:gd name="T17" fmla="*/ 0 h 49"/>
                <a:gd name="T18" fmla="*/ 13 w 25"/>
                <a:gd name="T19" fmla="*/ 43 h 49"/>
                <a:gd name="T20" fmla="*/ 6 w 25"/>
                <a:gd name="T21" fmla="*/ 37 h 49"/>
                <a:gd name="T22" fmla="*/ 13 w 25"/>
                <a:gd name="T23" fmla="*/ 30 h 49"/>
                <a:gd name="T24" fmla="*/ 19 w 25"/>
                <a:gd name="T25" fmla="*/ 37 h 49"/>
                <a:gd name="T26" fmla="*/ 13 w 25"/>
                <a:gd name="T27" fmla="*/ 43 h 49"/>
                <a:gd name="T28" fmla="*/ 13 w 25"/>
                <a:gd name="T29" fmla="*/ 23 h 49"/>
                <a:gd name="T30" fmla="*/ 3 w 25"/>
                <a:gd name="T31" fmla="*/ 14 h 49"/>
                <a:gd name="T32" fmla="*/ 13 w 25"/>
                <a:gd name="T33" fmla="*/ 4 h 49"/>
                <a:gd name="T34" fmla="*/ 22 w 25"/>
                <a:gd name="T35" fmla="*/ 14 h 49"/>
                <a:gd name="T36" fmla="*/ 13 w 25"/>
                <a:gd name="T37" fmla="*/ 2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49">
                  <a:moveTo>
                    <a:pt x="2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1" y="49"/>
                    <a:pt x="1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5" y="49"/>
                    <a:pt x="25" y="48"/>
                    <a:pt x="25" y="48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0"/>
                    <a:pt x="24" y="0"/>
                  </a:cubicBezTo>
                  <a:close/>
                  <a:moveTo>
                    <a:pt x="13" y="43"/>
                  </a:moveTo>
                  <a:cubicBezTo>
                    <a:pt x="9" y="43"/>
                    <a:pt x="6" y="40"/>
                    <a:pt x="6" y="37"/>
                  </a:cubicBezTo>
                  <a:cubicBezTo>
                    <a:pt x="6" y="33"/>
                    <a:pt x="9" y="30"/>
                    <a:pt x="13" y="30"/>
                  </a:cubicBezTo>
                  <a:cubicBezTo>
                    <a:pt x="16" y="30"/>
                    <a:pt x="19" y="33"/>
                    <a:pt x="19" y="37"/>
                  </a:cubicBezTo>
                  <a:cubicBezTo>
                    <a:pt x="19" y="40"/>
                    <a:pt x="16" y="43"/>
                    <a:pt x="13" y="43"/>
                  </a:cubicBezTo>
                  <a:close/>
                  <a:moveTo>
                    <a:pt x="13" y="23"/>
                  </a:moveTo>
                  <a:cubicBezTo>
                    <a:pt x="8" y="23"/>
                    <a:pt x="3" y="19"/>
                    <a:pt x="3" y="14"/>
                  </a:cubicBezTo>
                  <a:cubicBezTo>
                    <a:pt x="3" y="8"/>
                    <a:pt x="8" y="4"/>
                    <a:pt x="13" y="4"/>
                  </a:cubicBezTo>
                  <a:cubicBezTo>
                    <a:pt x="18" y="4"/>
                    <a:pt x="22" y="8"/>
                    <a:pt x="22" y="14"/>
                  </a:cubicBezTo>
                  <a:cubicBezTo>
                    <a:pt x="22" y="19"/>
                    <a:pt x="18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4" name="Oval 421"/>
            <p:cNvSpPr>
              <a:spLocks noChangeArrowheads="1"/>
            </p:cNvSpPr>
            <p:nvPr/>
          </p:nvSpPr>
          <p:spPr bwMode="auto">
            <a:xfrm>
              <a:off x="5101263" y="4731526"/>
              <a:ext cx="40154" cy="3848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5" name="Oval 422"/>
            <p:cNvSpPr>
              <a:spLocks noChangeArrowheads="1"/>
            </p:cNvSpPr>
            <p:nvPr/>
          </p:nvSpPr>
          <p:spPr bwMode="auto">
            <a:xfrm>
              <a:off x="5109628" y="4830238"/>
              <a:ext cx="23423" cy="2342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6" name="Freeform 423"/>
            <p:cNvSpPr/>
            <p:nvPr/>
          </p:nvSpPr>
          <p:spPr bwMode="auto">
            <a:xfrm>
              <a:off x="5086205" y="4893816"/>
              <a:ext cx="66924" cy="81982"/>
            </a:xfrm>
            <a:custGeom>
              <a:avLst/>
              <a:gdLst>
                <a:gd name="T0" fmla="*/ 16 w 17"/>
                <a:gd name="T1" fmla="*/ 16 h 21"/>
                <a:gd name="T2" fmla="*/ 11 w 17"/>
                <a:gd name="T3" fmla="*/ 16 h 21"/>
                <a:gd name="T4" fmla="*/ 11 w 17"/>
                <a:gd name="T5" fmla="*/ 2 h 21"/>
                <a:gd name="T6" fmla="*/ 10 w 17"/>
                <a:gd name="T7" fmla="*/ 0 h 21"/>
                <a:gd name="T8" fmla="*/ 8 w 17"/>
                <a:gd name="T9" fmla="*/ 0 h 21"/>
                <a:gd name="T10" fmla="*/ 6 w 17"/>
                <a:gd name="T11" fmla="*/ 2 h 21"/>
                <a:gd name="T12" fmla="*/ 6 w 17"/>
                <a:gd name="T13" fmla="*/ 16 h 21"/>
                <a:gd name="T14" fmla="*/ 1 w 17"/>
                <a:gd name="T15" fmla="*/ 16 h 21"/>
                <a:gd name="T16" fmla="*/ 0 w 17"/>
                <a:gd name="T17" fmla="*/ 17 h 21"/>
                <a:gd name="T18" fmla="*/ 0 w 17"/>
                <a:gd name="T19" fmla="*/ 20 h 21"/>
                <a:gd name="T20" fmla="*/ 1 w 17"/>
                <a:gd name="T21" fmla="*/ 21 h 21"/>
                <a:gd name="T22" fmla="*/ 16 w 17"/>
                <a:gd name="T23" fmla="*/ 21 h 21"/>
                <a:gd name="T24" fmla="*/ 17 w 17"/>
                <a:gd name="T25" fmla="*/ 20 h 21"/>
                <a:gd name="T26" fmla="*/ 17 w 17"/>
                <a:gd name="T27" fmla="*/ 17 h 21"/>
                <a:gd name="T28" fmla="*/ 16 w 17"/>
                <a:gd name="T29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" h="21">
                  <a:moveTo>
                    <a:pt x="16" y="16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1"/>
                    <a:pt x="6" y="2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0" y="16"/>
                    <a:pt x="0" y="1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1" y="21"/>
                    <a:pt x="1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21"/>
                    <a:pt x="17" y="20"/>
                    <a:pt x="17" y="20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7" name="Freeform 424"/>
            <p:cNvSpPr>
              <a:spLocks noEditPoints="1"/>
            </p:cNvSpPr>
            <p:nvPr/>
          </p:nvSpPr>
          <p:spPr bwMode="auto">
            <a:xfrm>
              <a:off x="4959049" y="4694718"/>
              <a:ext cx="98713" cy="194080"/>
            </a:xfrm>
            <a:custGeom>
              <a:avLst/>
              <a:gdLst>
                <a:gd name="T0" fmla="*/ 24 w 25"/>
                <a:gd name="T1" fmla="*/ 0 h 49"/>
                <a:gd name="T2" fmla="*/ 1 w 25"/>
                <a:gd name="T3" fmla="*/ 0 h 49"/>
                <a:gd name="T4" fmla="*/ 0 w 25"/>
                <a:gd name="T5" fmla="*/ 1 h 49"/>
                <a:gd name="T6" fmla="*/ 0 w 25"/>
                <a:gd name="T7" fmla="*/ 48 h 49"/>
                <a:gd name="T8" fmla="*/ 1 w 25"/>
                <a:gd name="T9" fmla="*/ 49 h 49"/>
                <a:gd name="T10" fmla="*/ 24 w 25"/>
                <a:gd name="T11" fmla="*/ 49 h 49"/>
                <a:gd name="T12" fmla="*/ 25 w 25"/>
                <a:gd name="T13" fmla="*/ 48 h 49"/>
                <a:gd name="T14" fmla="*/ 25 w 25"/>
                <a:gd name="T15" fmla="*/ 1 h 49"/>
                <a:gd name="T16" fmla="*/ 24 w 25"/>
                <a:gd name="T17" fmla="*/ 0 h 49"/>
                <a:gd name="T18" fmla="*/ 13 w 25"/>
                <a:gd name="T19" fmla="*/ 43 h 49"/>
                <a:gd name="T20" fmla="*/ 6 w 25"/>
                <a:gd name="T21" fmla="*/ 37 h 49"/>
                <a:gd name="T22" fmla="*/ 13 w 25"/>
                <a:gd name="T23" fmla="*/ 30 h 49"/>
                <a:gd name="T24" fmla="*/ 19 w 25"/>
                <a:gd name="T25" fmla="*/ 37 h 49"/>
                <a:gd name="T26" fmla="*/ 13 w 25"/>
                <a:gd name="T27" fmla="*/ 43 h 49"/>
                <a:gd name="T28" fmla="*/ 13 w 25"/>
                <a:gd name="T29" fmla="*/ 23 h 49"/>
                <a:gd name="T30" fmla="*/ 3 w 25"/>
                <a:gd name="T31" fmla="*/ 14 h 49"/>
                <a:gd name="T32" fmla="*/ 13 w 25"/>
                <a:gd name="T33" fmla="*/ 4 h 49"/>
                <a:gd name="T34" fmla="*/ 22 w 25"/>
                <a:gd name="T35" fmla="*/ 14 h 49"/>
                <a:gd name="T36" fmla="*/ 13 w 25"/>
                <a:gd name="T37" fmla="*/ 2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49">
                  <a:moveTo>
                    <a:pt x="2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1" y="49"/>
                    <a:pt x="1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5" y="49"/>
                    <a:pt x="25" y="48"/>
                    <a:pt x="25" y="48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0"/>
                    <a:pt x="24" y="0"/>
                  </a:cubicBezTo>
                  <a:close/>
                  <a:moveTo>
                    <a:pt x="13" y="43"/>
                  </a:moveTo>
                  <a:cubicBezTo>
                    <a:pt x="9" y="43"/>
                    <a:pt x="6" y="40"/>
                    <a:pt x="6" y="37"/>
                  </a:cubicBezTo>
                  <a:cubicBezTo>
                    <a:pt x="6" y="33"/>
                    <a:pt x="9" y="30"/>
                    <a:pt x="13" y="30"/>
                  </a:cubicBezTo>
                  <a:cubicBezTo>
                    <a:pt x="16" y="30"/>
                    <a:pt x="19" y="33"/>
                    <a:pt x="19" y="37"/>
                  </a:cubicBezTo>
                  <a:cubicBezTo>
                    <a:pt x="19" y="40"/>
                    <a:pt x="16" y="43"/>
                    <a:pt x="13" y="43"/>
                  </a:cubicBezTo>
                  <a:close/>
                  <a:moveTo>
                    <a:pt x="13" y="23"/>
                  </a:moveTo>
                  <a:cubicBezTo>
                    <a:pt x="7" y="23"/>
                    <a:pt x="3" y="19"/>
                    <a:pt x="3" y="14"/>
                  </a:cubicBezTo>
                  <a:cubicBezTo>
                    <a:pt x="3" y="8"/>
                    <a:pt x="7" y="4"/>
                    <a:pt x="13" y="4"/>
                  </a:cubicBezTo>
                  <a:cubicBezTo>
                    <a:pt x="18" y="4"/>
                    <a:pt x="22" y="8"/>
                    <a:pt x="22" y="14"/>
                  </a:cubicBezTo>
                  <a:cubicBezTo>
                    <a:pt x="22" y="19"/>
                    <a:pt x="18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8" name="Oval 425"/>
            <p:cNvSpPr>
              <a:spLocks noChangeArrowheads="1"/>
            </p:cNvSpPr>
            <p:nvPr/>
          </p:nvSpPr>
          <p:spPr bwMode="auto">
            <a:xfrm>
              <a:off x="4990838" y="4731526"/>
              <a:ext cx="35136" cy="3848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9" name="Oval 426"/>
            <p:cNvSpPr>
              <a:spLocks noChangeArrowheads="1"/>
            </p:cNvSpPr>
            <p:nvPr/>
          </p:nvSpPr>
          <p:spPr bwMode="auto">
            <a:xfrm>
              <a:off x="4999203" y="4830238"/>
              <a:ext cx="18405" cy="2342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0" name="Freeform 427"/>
            <p:cNvSpPr/>
            <p:nvPr/>
          </p:nvSpPr>
          <p:spPr bwMode="auto">
            <a:xfrm>
              <a:off x="4974107" y="4893816"/>
              <a:ext cx="68598" cy="81982"/>
            </a:xfrm>
            <a:custGeom>
              <a:avLst/>
              <a:gdLst>
                <a:gd name="T0" fmla="*/ 16 w 17"/>
                <a:gd name="T1" fmla="*/ 16 h 21"/>
                <a:gd name="T2" fmla="*/ 11 w 17"/>
                <a:gd name="T3" fmla="*/ 16 h 21"/>
                <a:gd name="T4" fmla="*/ 11 w 17"/>
                <a:gd name="T5" fmla="*/ 2 h 21"/>
                <a:gd name="T6" fmla="*/ 10 w 17"/>
                <a:gd name="T7" fmla="*/ 0 h 21"/>
                <a:gd name="T8" fmla="*/ 7 w 17"/>
                <a:gd name="T9" fmla="*/ 0 h 21"/>
                <a:gd name="T10" fmla="*/ 6 w 17"/>
                <a:gd name="T11" fmla="*/ 2 h 21"/>
                <a:gd name="T12" fmla="*/ 6 w 17"/>
                <a:gd name="T13" fmla="*/ 16 h 21"/>
                <a:gd name="T14" fmla="*/ 1 w 17"/>
                <a:gd name="T15" fmla="*/ 16 h 21"/>
                <a:gd name="T16" fmla="*/ 0 w 17"/>
                <a:gd name="T17" fmla="*/ 17 h 21"/>
                <a:gd name="T18" fmla="*/ 0 w 17"/>
                <a:gd name="T19" fmla="*/ 20 h 21"/>
                <a:gd name="T20" fmla="*/ 1 w 17"/>
                <a:gd name="T21" fmla="*/ 21 h 21"/>
                <a:gd name="T22" fmla="*/ 16 w 17"/>
                <a:gd name="T23" fmla="*/ 21 h 21"/>
                <a:gd name="T24" fmla="*/ 17 w 17"/>
                <a:gd name="T25" fmla="*/ 20 h 21"/>
                <a:gd name="T26" fmla="*/ 17 w 17"/>
                <a:gd name="T27" fmla="*/ 17 h 21"/>
                <a:gd name="T28" fmla="*/ 16 w 17"/>
                <a:gd name="T29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" h="21">
                  <a:moveTo>
                    <a:pt x="16" y="16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0" y="0"/>
                    <a:pt x="1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1"/>
                    <a:pt x="6" y="2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6"/>
                    <a:pt x="0" y="16"/>
                    <a:pt x="0" y="1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1"/>
                    <a:pt x="1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21"/>
                    <a:pt x="17" y="20"/>
                    <a:pt x="17" y="20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1" name="Freeform 428"/>
            <p:cNvSpPr/>
            <p:nvPr/>
          </p:nvSpPr>
          <p:spPr bwMode="auto">
            <a:xfrm>
              <a:off x="3605512" y="4731526"/>
              <a:ext cx="75290" cy="209138"/>
            </a:xfrm>
            <a:custGeom>
              <a:avLst/>
              <a:gdLst>
                <a:gd name="T0" fmla="*/ 18 w 19"/>
                <a:gd name="T1" fmla="*/ 30 h 53"/>
                <a:gd name="T2" fmla="*/ 16 w 19"/>
                <a:gd name="T3" fmla="*/ 30 h 53"/>
                <a:gd name="T4" fmla="*/ 14 w 19"/>
                <a:gd name="T5" fmla="*/ 15 h 53"/>
                <a:gd name="T6" fmla="*/ 10 w 19"/>
                <a:gd name="T7" fmla="*/ 0 h 53"/>
                <a:gd name="T8" fmla="*/ 5 w 19"/>
                <a:gd name="T9" fmla="*/ 15 h 53"/>
                <a:gd name="T10" fmla="*/ 3 w 19"/>
                <a:gd name="T11" fmla="*/ 30 h 53"/>
                <a:gd name="T12" fmla="*/ 1 w 19"/>
                <a:gd name="T13" fmla="*/ 30 h 53"/>
                <a:gd name="T14" fmla="*/ 0 w 19"/>
                <a:gd name="T15" fmla="*/ 35 h 53"/>
                <a:gd name="T16" fmla="*/ 1 w 19"/>
                <a:gd name="T17" fmla="*/ 38 h 53"/>
                <a:gd name="T18" fmla="*/ 3 w 19"/>
                <a:gd name="T19" fmla="*/ 39 h 53"/>
                <a:gd name="T20" fmla="*/ 5 w 19"/>
                <a:gd name="T21" fmla="*/ 46 h 53"/>
                <a:gd name="T22" fmla="*/ 10 w 19"/>
                <a:gd name="T23" fmla="*/ 53 h 53"/>
                <a:gd name="T24" fmla="*/ 14 w 19"/>
                <a:gd name="T25" fmla="*/ 46 h 53"/>
                <a:gd name="T26" fmla="*/ 16 w 19"/>
                <a:gd name="T27" fmla="*/ 39 h 53"/>
                <a:gd name="T28" fmla="*/ 18 w 19"/>
                <a:gd name="T29" fmla="*/ 39 h 53"/>
                <a:gd name="T30" fmla="*/ 19 w 19"/>
                <a:gd name="T31" fmla="*/ 35 h 53"/>
                <a:gd name="T32" fmla="*/ 18 w 19"/>
                <a:gd name="T33" fmla="*/ 3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" h="53">
                  <a:moveTo>
                    <a:pt x="18" y="30"/>
                  </a:moveTo>
                  <a:cubicBezTo>
                    <a:pt x="17" y="30"/>
                    <a:pt x="16" y="30"/>
                    <a:pt x="16" y="30"/>
                  </a:cubicBezTo>
                  <a:cubicBezTo>
                    <a:pt x="15" y="30"/>
                    <a:pt x="14" y="23"/>
                    <a:pt x="14" y="15"/>
                  </a:cubicBezTo>
                  <a:cubicBezTo>
                    <a:pt x="14" y="7"/>
                    <a:pt x="12" y="0"/>
                    <a:pt x="10" y="0"/>
                  </a:cubicBezTo>
                  <a:cubicBezTo>
                    <a:pt x="7" y="0"/>
                    <a:pt x="5" y="7"/>
                    <a:pt x="5" y="15"/>
                  </a:cubicBezTo>
                  <a:cubicBezTo>
                    <a:pt x="5" y="23"/>
                    <a:pt x="4" y="30"/>
                    <a:pt x="3" y="30"/>
                  </a:cubicBezTo>
                  <a:cubicBezTo>
                    <a:pt x="3" y="30"/>
                    <a:pt x="2" y="30"/>
                    <a:pt x="1" y="30"/>
                  </a:cubicBezTo>
                  <a:cubicBezTo>
                    <a:pt x="1" y="31"/>
                    <a:pt x="0" y="33"/>
                    <a:pt x="0" y="35"/>
                  </a:cubicBezTo>
                  <a:cubicBezTo>
                    <a:pt x="0" y="36"/>
                    <a:pt x="0" y="38"/>
                    <a:pt x="1" y="38"/>
                  </a:cubicBezTo>
                  <a:cubicBezTo>
                    <a:pt x="1" y="39"/>
                    <a:pt x="3" y="39"/>
                    <a:pt x="3" y="39"/>
                  </a:cubicBezTo>
                  <a:cubicBezTo>
                    <a:pt x="4" y="39"/>
                    <a:pt x="5" y="42"/>
                    <a:pt x="5" y="46"/>
                  </a:cubicBezTo>
                  <a:cubicBezTo>
                    <a:pt x="5" y="50"/>
                    <a:pt x="7" y="53"/>
                    <a:pt x="10" y="53"/>
                  </a:cubicBezTo>
                  <a:cubicBezTo>
                    <a:pt x="12" y="53"/>
                    <a:pt x="14" y="50"/>
                    <a:pt x="14" y="46"/>
                  </a:cubicBezTo>
                  <a:cubicBezTo>
                    <a:pt x="14" y="42"/>
                    <a:pt x="15" y="39"/>
                    <a:pt x="16" y="39"/>
                  </a:cubicBezTo>
                  <a:cubicBezTo>
                    <a:pt x="16" y="39"/>
                    <a:pt x="17" y="39"/>
                    <a:pt x="18" y="39"/>
                  </a:cubicBezTo>
                  <a:cubicBezTo>
                    <a:pt x="18" y="38"/>
                    <a:pt x="19" y="36"/>
                    <a:pt x="19" y="35"/>
                  </a:cubicBezTo>
                  <a:cubicBezTo>
                    <a:pt x="19" y="33"/>
                    <a:pt x="18" y="31"/>
                    <a:pt x="18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2" name="Freeform 429"/>
            <p:cNvSpPr/>
            <p:nvPr/>
          </p:nvSpPr>
          <p:spPr bwMode="auto">
            <a:xfrm>
              <a:off x="3684147" y="4731526"/>
              <a:ext cx="75290" cy="209138"/>
            </a:xfrm>
            <a:custGeom>
              <a:avLst/>
              <a:gdLst>
                <a:gd name="T0" fmla="*/ 18 w 19"/>
                <a:gd name="T1" fmla="*/ 13 h 53"/>
                <a:gd name="T2" fmla="*/ 15 w 19"/>
                <a:gd name="T3" fmla="*/ 13 h 53"/>
                <a:gd name="T4" fmla="*/ 14 w 19"/>
                <a:gd name="T5" fmla="*/ 7 h 53"/>
                <a:gd name="T6" fmla="*/ 9 w 19"/>
                <a:gd name="T7" fmla="*/ 0 h 53"/>
                <a:gd name="T8" fmla="*/ 5 w 19"/>
                <a:gd name="T9" fmla="*/ 7 h 53"/>
                <a:gd name="T10" fmla="*/ 3 w 19"/>
                <a:gd name="T11" fmla="*/ 13 h 53"/>
                <a:gd name="T12" fmla="*/ 1 w 19"/>
                <a:gd name="T13" fmla="*/ 13 h 53"/>
                <a:gd name="T14" fmla="*/ 0 w 19"/>
                <a:gd name="T15" fmla="*/ 17 h 53"/>
                <a:gd name="T16" fmla="*/ 1 w 19"/>
                <a:gd name="T17" fmla="*/ 21 h 53"/>
                <a:gd name="T18" fmla="*/ 3 w 19"/>
                <a:gd name="T19" fmla="*/ 22 h 53"/>
                <a:gd name="T20" fmla="*/ 5 w 19"/>
                <a:gd name="T21" fmla="*/ 37 h 53"/>
                <a:gd name="T22" fmla="*/ 9 w 19"/>
                <a:gd name="T23" fmla="*/ 53 h 53"/>
                <a:gd name="T24" fmla="*/ 14 w 19"/>
                <a:gd name="T25" fmla="*/ 37 h 53"/>
                <a:gd name="T26" fmla="*/ 15 w 19"/>
                <a:gd name="T27" fmla="*/ 22 h 53"/>
                <a:gd name="T28" fmla="*/ 18 w 19"/>
                <a:gd name="T29" fmla="*/ 22 h 53"/>
                <a:gd name="T30" fmla="*/ 19 w 19"/>
                <a:gd name="T31" fmla="*/ 17 h 53"/>
                <a:gd name="T32" fmla="*/ 18 w 19"/>
                <a:gd name="T33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" h="53">
                  <a:moveTo>
                    <a:pt x="18" y="13"/>
                  </a:moveTo>
                  <a:cubicBezTo>
                    <a:pt x="17" y="13"/>
                    <a:pt x="16" y="13"/>
                    <a:pt x="15" y="13"/>
                  </a:cubicBezTo>
                  <a:cubicBezTo>
                    <a:pt x="15" y="13"/>
                    <a:pt x="14" y="10"/>
                    <a:pt x="14" y="7"/>
                  </a:cubicBezTo>
                  <a:cubicBezTo>
                    <a:pt x="14" y="3"/>
                    <a:pt x="12" y="0"/>
                    <a:pt x="9" y="0"/>
                  </a:cubicBezTo>
                  <a:cubicBezTo>
                    <a:pt x="7" y="0"/>
                    <a:pt x="5" y="3"/>
                    <a:pt x="5" y="7"/>
                  </a:cubicBezTo>
                  <a:cubicBezTo>
                    <a:pt x="5" y="10"/>
                    <a:pt x="4" y="13"/>
                    <a:pt x="3" y="13"/>
                  </a:cubicBezTo>
                  <a:cubicBezTo>
                    <a:pt x="3" y="13"/>
                    <a:pt x="2" y="13"/>
                    <a:pt x="1" y="13"/>
                  </a:cubicBezTo>
                  <a:cubicBezTo>
                    <a:pt x="1" y="14"/>
                    <a:pt x="0" y="16"/>
                    <a:pt x="0" y="17"/>
                  </a:cubicBezTo>
                  <a:cubicBezTo>
                    <a:pt x="0" y="19"/>
                    <a:pt x="0" y="21"/>
                    <a:pt x="1" y="21"/>
                  </a:cubicBezTo>
                  <a:cubicBezTo>
                    <a:pt x="1" y="22"/>
                    <a:pt x="3" y="22"/>
                    <a:pt x="3" y="22"/>
                  </a:cubicBezTo>
                  <a:cubicBezTo>
                    <a:pt x="4" y="22"/>
                    <a:pt x="5" y="29"/>
                    <a:pt x="5" y="37"/>
                  </a:cubicBezTo>
                  <a:cubicBezTo>
                    <a:pt x="5" y="46"/>
                    <a:pt x="7" y="53"/>
                    <a:pt x="9" y="53"/>
                  </a:cubicBezTo>
                  <a:cubicBezTo>
                    <a:pt x="12" y="53"/>
                    <a:pt x="14" y="46"/>
                    <a:pt x="14" y="37"/>
                  </a:cubicBezTo>
                  <a:cubicBezTo>
                    <a:pt x="14" y="29"/>
                    <a:pt x="15" y="22"/>
                    <a:pt x="15" y="22"/>
                  </a:cubicBezTo>
                  <a:cubicBezTo>
                    <a:pt x="16" y="22"/>
                    <a:pt x="17" y="22"/>
                    <a:pt x="18" y="22"/>
                  </a:cubicBezTo>
                  <a:cubicBezTo>
                    <a:pt x="18" y="21"/>
                    <a:pt x="19" y="19"/>
                    <a:pt x="19" y="17"/>
                  </a:cubicBezTo>
                  <a:cubicBezTo>
                    <a:pt x="19" y="16"/>
                    <a:pt x="18" y="14"/>
                    <a:pt x="18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3" name="Freeform 430"/>
            <p:cNvSpPr/>
            <p:nvPr/>
          </p:nvSpPr>
          <p:spPr bwMode="auto">
            <a:xfrm>
              <a:off x="3764456" y="4731526"/>
              <a:ext cx="73616" cy="209138"/>
            </a:xfrm>
            <a:custGeom>
              <a:avLst/>
              <a:gdLst>
                <a:gd name="T0" fmla="*/ 18 w 19"/>
                <a:gd name="T1" fmla="*/ 24 h 53"/>
                <a:gd name="T2" fmla="*/ 15 w 19"/>
                <a:gd name="T3" fmla="*/ 24 h 53"/>
                <a:gd name="T4" fmla="*/ 14 w 19"/>
                <a:gd name="T5" fmla="*/ 12 h 53"/>
                <a:gd name="T6" fmla="*/ 9 w 19"/>
                <a:gd name="T7" fmla="*/ 0 h 53"/>
                <a:gd name="T8" fmla="*/ 4 w 19"/>
                <a:gd name="T9" fmla="*/ 12 h 53"/>
                <a:gd name="T10" fmla="*/ 3 w 19"/>
                <a:gd name="T11" fmla="*/ 24 h 53"/>
                <a:gd name="T12" fmla="*/ 1 w 19"/>
                <a:gd name="T13" fmla="*/ 24 h 53"/>
                <a:gd name="T14" fmla="*/ 0 w 19"/>
                <a:gd name="T15" fmla="*/ 28 h 53"/>
                <a:gd name="T16" fmla="*/ 0 w 19"/>
                <a:gd name="T17" fmla="*/ 32 h 53"/>
                <a:gd name="T18" fmla="*/ 3 w 19"/>
                <a:gd name="T19" fmla="*/ 33 h 53"/>
                <a:gd name="T20" fmla="*/ 4 w 19"/>
                <a:gd name="T21" fmla="*/ 43 h 53"/>
                <a:gd name="T22" fmla="*/ 9 w 19"/>
                <a:gd name="T23" fmla="*/ 53 h 53"/>
                <a:gd name="T24" fmla="*/ 14 w 19"/>
                <a:gd name="T25" fmla="*/ 43 h 53"/>
                <a:gd name="T26" fmla="*/ 15 w 19"/>
                <a:gd name="T27" fmla="*/ 33 h 53"/>
                <a:gd name="T28" fmla="*/ 18 w 19"/>
                <a:gd name="T29" fmla="*/ 32 h 53"/>
                <a:gd name="T30" fmla="*/ 19 w 19"/>
                <a:gd name="T31" fmla="*/ 28 h 53"/>
                <a:gd name="T32" fmla="*/ 18 w 19"/>
                <a:gd name="T33" fmla="*/ 2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" h="53">
                  <a:moveTo>
                    <a:pt x="18" y="24"/>
                  </a:moveTo>
                  <a:cubicBezTo>
                    <a:pt x="17" y="24"/>
                    <a:pt x="16" y="24"/>
                    <a:pt x="15" y="24"/>
                  </a:cubicBezTo>
                  <a:cubicBezTo>
                    <a:pt x="15" y="24"/>
                    <a:pt x="14" y="19"/>
                    <a:pt x="14" y="12"/>
                  </a:cubicBezTo>
                  <a:cubicBezTo>
                    <a:pt x="14" y="6"/>
                    <a:pt x="12" y="0"/>
                    <a:pt x="9" y="0"/>
                  </a:cubicBezTo>
                  <a:cubicBezTo>
                    <a:pt x="7" y="0"/>
                    <a:pt x="4" y="6"/>
                    <a:pt x="4" y="12"/>
                  </a:cubicBezTo>
                  <a:cubicBezTo>
                    <a:pt x="4" y="19"/>
                    <a:pt x="4" y="24"/>
                    <a:pt x="3" y="24"/>
                  </a:cubicBezTo>
                  <a:cubicBezTo>
                    <a:pt x="2" y="24"/>
                    <a:pt x="1" y="24"/>
                    <a:pt x="1" y="24"/>
                  </a:cubicBezTo>
                  <a:cubicBezTo>
                    <a:pt x="0" y="25"/>
                    <a:pt x="0" y="27"/>
                    <a:pt x="0" y="28"/>
                  </a:cubicBezTo>
                  <a:cubicBezTo>
                    <a:pt x="0" y="30"/>
                    <a:pt x="0" y="32"/>
                    <a:pt x="0" y="32"/>
                  </a:cubicBezTo>
                  <a:cubicBezTo>
                    <a:pt x="1" y="32"/>
                    <a:pt x="2" y="33"/>
                    <a:pt x="3" y="33"/>
                  </a:cubicBezTo>
                  <a:cubicBezTo>
                    <a:pt x="4" y="33"/>
                    <a:pt x="4" y="37"/>
                    <a:pt x="4" y="43"/>
                  </a:cubicBezTo>
                  <a:cubicBezTo>
                    <a:pt x="4" y="48"/>
                    <a:pt x="7" y="53"/>
                    <a:pt x="9" y="53"/>
                  </a:cubicBezTo>
                  <a:cubicBezTo>
                    <a:pt x="12" y="53"/>
                    <a:pt x="14" y="48"/>
                    <a:pt x="14" y="43"/>
                  </a:cubicBezTo>
                  <a:cubicBezTo>
                    <a:pt x="14" y="37"/>
                    <a:pt x="15" y="33"/>
                    <a:pt x="15" y="33"/>
                  </a:cubicBezTo>
                  <a:cubicBezTo>
                    <a:pt x="16" y="33"/>
                    <a:pt x="17" y="33"/>
                    <a:pt x="18" y="32"/>
                  </a:cubicBezTo>
                  <a:cubicBezTo>
                    <a:pt x="18" y="32"/>
                    <a:pt x="19" y="30"/>
                    <a:pt x="19" y="28"/>
                  </a:cubicBezTo>
                  <a:cubicBezTo>
                    <a:pt x="19" y="27"/>
                    <a:pt x="18" y="25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4" name="Freeform 431"/>
            <p:cNvSpPr/>
            <p:nvPr/>
          </p:nvSpPr>
          <p:spPr bwMode="auto">
            <a:xfrm>
              <a:off x="3843092" y="4731526"/>
              <a:ext cx="70270" cy="209138"/>
            </a:xfrm>
            <a:custGeom>
              <a:avLst/>
              <a:gdLst>
                <a:gd name="T0" fmla="*/ 17 w 18"/>
                <a:gd name="T1" fmla="*/ 14 h 53"/>
                <a:gd name="T2" fmla="*/ 15 w 18"/>
                <a:gd name="T3" fmla="*/ 14 h 53"/>
                <a:gd name="T4" fmla="*/ 14 w 18"/>
                <a:gd name="T5" fmla="*/ 7 h 53"/>
                <a:gd name="T6" fmla="*/ 9 w 18"/>
                <a:gd name="T7" fmla="*/ 0 h 53"/>
                <a:gd name="T8" fmla="*/ 4 w 18"/>
                <a:gd name="T9" fmla="*/ 7 h 53"/>
                <a:gd name="T10" fmla="*/ 3 w 18"/>
                <a:gd name="T11" fmla="*/ 14 h 53"/>
                <a:gd name="T12" fmla="*/ 1 w 18"/>
                <a:gd name="T13" fmla="*/ 14 h 53"/>
                <a:gd name="T14" fmla="*/ 0 w 18"/>
                <a:gd name="T15" fmla="*/ 18 h 53"/>
                <a:gd name="T16" fmla="*/ 0 w 18"/>
                <a:gd name="T17" fmla="*/ 22 h 53"/>
                <a:gd name="T18" fmla="*/ 3 w 18"/>
                <a:gd name="T19" fmla="*/ 23 h 53"/>
                <a:gd name="T20" fmla="*/ 4 w 18"/>
                <a:gd name="T21" fmla="*/ 38 h 53"/>
                <a:gd name="T22" fmla="*/ 9 w 18"/>
                <a:gd name="T23" fmla="*/ 53 h 53"/>
                <a:gd name="T24" fmla="*/ 14 w 18"/>
                <a:gd name="T25" fmla="*/ 38 h 53"/>
                <a:gd name="T26" fmla="*/ 15 w 18"/>
                <a:gd name="T27" fmla="*/ 23 h 53"/>
                <a:gd name="T28" fmla="*/ 17 w 18"/>
                <a:gd name="T29" fmla="*/ 22 h 53"/>
                <a:gd name="T30" fmla="*/ 18 w 18"/>
                <a:gd name="T31" fmla="*/ 18 h 53"/>
                <a:gd name="T32" fmla="*/ 17 w 18"/>
                <a:gd name="T33" fmla="*/ 1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53">
                  <a:moveTo>
                    <a:pt x="17" y="14"/>
                  </a:moveTo>
                  <a:cubicBezTo>
                    <a:pt x="17" y="14"/>
                    <a:pt x="16" y="14"/>
                    <a:pt x="15" y="14"/>
                  </a:cubicBezTo>
                  <a:cubicBezTo>
                    <a:pt x="14" y="14"/>
                    <a:pt x="14" y="11"/>
                    <a:pt x="14" y="7"/>
                  </a:cubicBezTo>
                  <a:cubicBezTo>
                    <a:pt x="14" y="3"/>
                    <a:pt x="12" y="0"/>
                    <a:pt x="9" y="0"/>
                  </a:cubicBezTo>
                  <a:cubicBezTo>
                    <a:pt x="6" y="0"/>
                    <a:pt x="4" y="3"/>
                    <a:pt x="4" y="7"/>
                  </a:cubicBezTo>
                  <a:cubicBezTo>
                    <a:pt x="4" y="11"/>
                    <a:pt x="4" y="14"/>
                    <a:pt x="3" y="14"/>
                  </a:cubicBezTo>
                  <a:cubicBezTo>
                    <a:pt x="2" y="14"/>
                    <a:pt x="1" y="14"/>
                    <a:pt x="1" y="14"/>
                  </a:cubicBezTo>
                  <a:cubicBezTo>
                    <a:pt x="0" y="14"/>
                    <a:pt x="0" y="17"/>
                    <a:pt x="0" y="18"/>
                  </a:cubicBezTo>
                  <a:cubicBezTo>
                    <a:pt x="0" y="20"/>
                    <a:pt x="0" y="21"/>
                    <a:pt x="0" y="22"/>
                  </a:cubicBezTo>
                  <a:cubicBezTo>
                    <a:pt x="0" y="22"/>
                    <a:pt x="2" y="23"/>
                    <a:pt x="3" y="23"/>
                  </a:cubicBezTo>
                  <a:cubicBezTo>
                    <a:pt x="4" y="23"/>
                    <a:pt x="4" y="29"/>
                    <a:pt x="4" y="38"/>
                  </a:cubicBezTo>
                  <a:cubicBezTo>
                    <a:pt x="4" y="46"/>
                    <a:pt x="6" y="53"/>
                    <a:pt x="9" y="53"/>
                  </a:cubicBezTo>
                  <a:cubicBezTo>
                    <a:pt x="12" y="53"/>
                    <a:pt x="14" y="46"/>
                    <a:pt x="14" y="38"/>
                  </a:cubicBezTo>
                  <a:cubicBezTo>
                    <a:pt x="14" y="29"/>
                    <a:pt x="14" y="23"/>
                    <a:pt x="15" y="23"/>
                  </a:cubicBezTo>
                  <a:cubicBezTo>
                    <a:pt x="16" y="23"/>
                    <a:pt x="17" y="22"/>
                    <a:pt x="17" y="22"/>
                  </a:cubicBezTo>
                  <a:cubicBezTo>
                    <a:pt x="18" y="22"/>
                    <a:pt x="18" y="20"/>
                    <a:pt x="18" y="18"/>
                  </a:cubicBezTo>
                  <a:cubicBezTo>
                    <a:pt x="18" y="17"/>
                    <a:pt x="18" y="14"/>
                    <a:pt x="17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5" name="Oval 432"/>
            <p:cNvSpPr>
              <a:spLocks noChangeArrowheads="1"/>
            </p:cNvSpPr>
            <p:nvPr/>
          </p:nvSpPr>
          <p:spPr bwMode="auto">
            <a:xfrm>
              <a:off x="2857636" y="4731526"/>
              <a:ext cx="66924" cy="66924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6" name="Oval 433"/>
            <p:cNvSpPr>
              <a:spLocks noChangeArrowheads="1"/>
            </p:cNvSpPr>
            <p:nvPr/>
          </p:nvSpPr>
          <p:spPr bwMode="auto">
            <a:xfrm>
              <a:off x="2872695" y="4897162"/>
              <a:ext cx="40154" cy="43501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7" name="Freeform 434"/>
            <p:cNvSpPr>
              <a:spLocks noEditPoints="1"/>
            </p:cNvSpPr>
            <p:nvPr/>
          </p:nvSpPr>
          <p:spPr bwMode="auto">
            <a:xfrm>
              <a:off x="2805771" y="4667948"/>
              <a:ext cx="170656" cy="332947"/>
            </a:xfrm>
            <a:custGeom>
              <a:avLst/>
              <a:gdLst>
                <a:gd name="T0" fmla="*/ 42 w 43"/>
                <a:gd name="T1" fmla="*/ 1 h 84"/>
                <a:gd name="T2" fmla="*/ 28 w 43"/>
                <a:gd name="T3" fmla="*/ 0 h 84"/>
                <a:gd name="T4" fmla="*/ 15 w 43"/>
                <a:gd name="T5" fmla="*/ 0 h 84"/>
                <a:gd name="T6" fmla="*/ 1 w 43"/>
                <a:gd name="T7" fmla="*/ 1 h 84"/>
                <a:gd name="T8" fmla="*/ 0 w 43"/>
                <a:gd name="T9" fmla="*/ 15 h 84"/>
                <a:gd name="T10" fmla="*/ 0 w 43"/>
                <a:gd name="T11" fmla="*/ 70 h 84"/>
                <a:gd name="T12" fmla="*/ 1 w 43"/>
                <a:gd name="T13" fmla="*/ 84 h 84"/>
                <a:gd name="T14" fmla="*/ 15 w 43"/>
                <a:gd name="T15" fmla="*/ 84 h 84"/>
                <a:gd name="T16" fmla="*/ 28 w 43"/>
                <a:gd name="T17" fmla="*/ 84 h 84"/>
                <a:gd name="T18" fmla="*/ 42 w 43"/>
                <a:gd name="T19" fmla="*/ 84 h 84"/>
                <a:gd name="T20" fmla="*/ 43 w 43"/>
                <a:gd name="T21" fmla="*/ 70 h 84"/>
                <a:gd name="T22" fmla="*/ 43 w 43"/>
                <a:gd name="T23" fmla="*/ 15 h 84"/>
                <a:gd name="T24" fmla="*/ 42 w 43"/>
                <a:gd name="T25" fmla="*/ 1 h 84"/>
                <a:gd name="T26" fmla="*/ 5 w 43"/>
                <a:gd name="T27" fmla="*/ 4 h 84"/>
                <a:gd name="T28" fmla="*/ 7 w 43"/>
                <a:gd name="T29" fmla="*/ 6 h 84"/>
                <a:gd name="T30" fmla="*/ 5 w 43"/>
                <a:gd name="T31" fmla="*/ 8 h 84"/>
                <a:gd name="T32" fmla="*/ 3 w 43"/>
                <a:gd name="T33" fmla="*/ 6 h 84"/>
                <a:gd name="T34" fmla="*/ 5 w 43"/>
                <a:gd name="T35" fmla="*/ 4 h 84"/>
                <a:gd name="T36" fmla="*/ 5 w 43"/>
                <a:gd name="T37" fmla="*/ 79 h 84"/>
                <a:gd name="T38" fmla="*/ 3 w 43"/>
                <a:gd name="T39" fmla="*/ 77 h 84"/>
                <a:gd name="T40" fmla="*/ 5 w 43"/>
                <a:gd name="T41" fmla="*/ 75 h 84"/>
                <a:gd name="T42" fmla="*/ 7 w 43"/>
                <a:gd name="T43" fmla="*/ 77 h 84"/>
                <a:gd name="T44" fmla="*/ 5 w 43"/>
                <a:gd name="T45" fmla="*/ 79 h 84"/>
                <a:gd name="T46" fmla="*/ 22 w 43"/>
                <a:gd name="T47" fmla="*/ 75 h 84"/>
                <a:gd name="T48" fmla="*/ 10 w 43"/>
                <a:gd name="T49" fmla="*/ 63 h 84"/>
                <a:gd name="T50" fmla="*/ 22 w 43"/>
                <a:gd name="T51" fmla="*/ 52 h 84"/>
                <a:gd name="T52" fmla="*/ 33 w 43"/>
                <a:gd name="T53" fmla="*/ 63 h 84"/>
                <a:gd name="T54" fmla="*/ 22 w 43"/>
                <a:gd name="T55" fmla="*/ 75 h 84"/>
                <a:gd name="T56" fmla="*/ 22 w 43"/>
                <a:gd name="T57" fmla="*/ 40 h 84"/>
                <a:gd name="T58" fmla="*/ 5 w 43"/>
                <a:gd name="T59" fmla="*/ 24 h 84"/>
                <a:gd name="T60" fmla="*/ 22 w 43"/>
                <a:gd name="T61" fmla="*/ 7 h 84"/>
                <a:gd name="T62" fmla="*/ 38 w 43"/>
                <a:gd name="T63" fmla="*/ 24 h 84"/>
                <a:gd name="T64" fmla="*/ 22 w 43"/>
                <a:gd name="T65" fmla="*/ 40 h 84"/>
                <a:gd name="T66" fmla="*/ 38 w 43"/>
                <a:gd name="T67" fmla="*/ 79 h 84"/>
                <a:gd name="T68" fmla="*/ 36 w 43"/>
                <a:gd name="T69" fmla="*/ 77 h 84"/>
                <a:gd name="T70" fmla="*/ 38 w 43"/>
                <a:gd name="T71" fmla="*/ 75 h 84"/>
                <a:gd name="T72" fmla="*/ 40 w 43"/>
                <a:gd name="T73" fmla="*/ 77 h 84"/>
                <a:gd name="T74" fmla="*/ 38 w 43"/>
                <a:gd name="T75" fmla="*/ 79 h 84"/>
                <a:gd name="T76" fmla="*/ 38 w 43"/>
                <a:gd name="T77" fmla="*/ 8 h 84"/>
                <a:gd name="T78" fmla="*/ 36 w 43"/>
                <a:gd name="T79" fmla="*/ 6 h 84"/>
                <a:gd name="T80" fmla="*/ 38 w 43"/>
                <a:gd name="T81" fmla="*/ 4 h 84"/>
                <a:gd name="T82" fmla="*/ 40 w 43"/>
                <a:gd name="T83" fmla="*/ 6 h 84"/>
                <a:gd name="T84" fmla="*/ 38 w 43"/>
                <a:gd name="T85" fmla="*/ 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3" h="84">
                  <a:moveTo>
                    <a:pt x="42" y="1"/>
                  </a:moveTo>
                  <a:cubicBezTo>
                    <a:pt x="42" y="1"/>
                    <a:pt x="36" y="0"/>
                    <a:pt x="28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8" y="0"/>
                    <a:pt x="2" y="1"/>
                    <a:pt x="1" y="1"/>
                  </a:cubicBezTo>
                  <a:cubicBezTo>
                    <a:pt x="1" y="1"/>
                    <a:pt x="0" y="8"/>
                    <a:pt x="0" y="15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7"/>
                    <a:pt x="0" y="83"/>
                    <a:pt x="1" y="84"/>
                  </a:cubicBezTo>
                  <a:cubicBezTo>
                    <a:pt x="1" y="84"/>
                    <a:pt x="8" y="84"/>
                    <a:pt x="15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36" y="84"/>
                    <a:pt x="42" y="84"/>
                    <a:pt x="42" y="84"/>
                  </a:cubicBezTo>
                  <a:cubicBezTo>
                    <a:pt x="43" y="84"/>
                    <a:pt x="43" y="77"/>
                    <a:pt x="43" y="70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8"/>
                    <a:pt x="43" y="1"/>
                    <a:pt x="42" y="1"/>
                  </a:cubicBezTo>
                  <a:close/>
                  <a:moveTo>
                    <a:pt x="5" y="4"/>
                  </a:moveTo>
                  <a:cubicBezTo>
                    <a:pt x="7" y="4"/>
                    <a:pt x="7" y="5"/>
                    <a:pt x="7" y="6"/>
                  </a:cubicBezTo>
                  <a:cubicBezTo>
                    <a:pt x="7" y="7"/>
                    <a:pt x="7" y="8"/>
                    <a:pt x="5" y="8"/>
                  </a:cubicBezTo>
                  <a:cubicBezTo>
                    <a:pt x="4" y="8"/>
                    <a:pt x="3" y="7"/>
                    <a:pt x="3" y="6"/>
                  </a:cubicBezTo>
                  <a:cubicBezTo>
                    <a:pt x="3" y="5"/>
                    <a:pt x="4" y="4"/>
                    <a:pt x="5" y="4"/>
                  </a:cubicBezTo>
                  <a:close/>
                  <a:moveTo>
                    <a:pt x="5" y="79"/>
                  </a:moveTo>
                  <a:cubicBezTo>
                    <a:pt x="4" y="79"/>
                    <a:pt x="3" y="78"/>
                    <a:pt x="3" y="77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7" y="75"/>
                    <a:pt x="7" y="75"/>
                    <a:pt x="7" y="77"/>
                  </a:cubicBezTo>
                  <a:cubicBezTo>
                    <a:pt x="7" y="78"/>
                    <a:pt x="7" y="79"/>
                    <a:pt x="5" y="79"/>
                  </a:cubicBezTo>
                  <a:close/>
                  <a:moveTo>
                    <a:pt x="22" y="75"/>
                  </a:moveTo>
                  <a:cubicBezTo>
                    <a:pt x="15" y="75"/>
                    <a:pt x="10" y="70"/>
                    <a:pt x="10" y="63"/>
                  </a:cubicBezTo>
                  <a:cubicBezTo>
                    <a:pt x="10" y="57"/>
                    <a:pt x="15" y="52"/>
                    <a:pt x="22" y="52"/>
                  </a:cubicBezTo>
                  <a:cubicBezTo>
                    <a:pt x="28" y="52"/>
                    <a:pt x="33" y="57"/>
                    <a:pt x="33" y="63"/>
                  </a:cubicBezTo>
                  <a:cubicBezTo>
                    <a:pt x="33" y="70"/>
                    <a:pt x="28" y="75"/>
                    <a:pt x="22" y="75"/>
                  </a:cubicBezTo>
                  <a:close/>
                  <a:moveTo>
                    <a:pt x="22" y="40"/>
                  </a:moveTo>
                  <a:cubicBezTo>
                    <a:pt x="13" y="40"/>
                    <a:pt x="5" y="33"/>
                    <a:pt x="5" y="24"/>
                  </a:cubicBezTo>
                  <a:cubicBezTo>
                    <a:pt x="5" y="15"/>
                    <a:pt x="13" y="7"/>
                    <a:pt x="22" y="7"/>
                  </a:cubicBezTo>
                  <a:cubicBezTo>
                    <a:pt x="31" y="7"/>
                    <a:pt x="38" y="15"/>
                    <a:pt x="38" y="24"/>
                  </a:cubicBezTo>
                  <a:cubicBezTo>
                    <a:pt x="38" y="33"/>
                    <a:pt x="31" y="40"/>
                    <a:pt x="22" y="40"/>
                  </a:cubicBezTo>
                  <a:close/>
                  <a:moveTo>
                    <a:pt x="38" y="79"/>
                  </a:moveTo>
                  <a:cubicBezTo>
                    <a:pt x="37" y="79"/>
                    <a:pt x="36" y="78"/>
                    <a:pt x="36" y="77"/>
                  </a:cubicBezTo>
                  <a:cubicBezTo>
                    <a:pt x="36" y="75"/>
                    <a:pt x="37" y="75"/>
                    <a:pt x="38" y="75"/>
                  </a:cubicBezTo>
                  <a:cubicBezTo>
                    <a:pt x="39" y="75"/>
                    <a:pt x="40" y="75"/>
                    <a:pt x="40" y="77"/>
                  </a:cubicBezTo>
                  <a:cubicBezTo>
                    <a:pt x="40" y="78"/>
                    <a:pt x="39" y="79"/>
                    <a:pt x="38" y="79"/>
                  </a:cubicBezTo>
                  <a:close/>
                  <a:moveTo>
                    <a:pt x="38" y="8"/>
                  </a:moveTo>
                  <a:cubicBezTo>
                    <a:pt x="37" y="8"/>
                    <a:pt x="36" y="7"/>
                    <a:pt x="36" y="6"/>
                  </a:cubicBezTo>
                  <a:cubicBezTo>
                    <a:pt x="36" y="5"/>
                    <a:pt x="37" y="4"/>
                    <a:pt x="38" y="4"/>
                  </a:cubicBezTo>
                  <a:cubicBezTo>
                    <a:pt x="39" y="4"/>
                    <a:pt x="40" y="5"/>
                    <a:pt x="40" y="6"/>
                  </a:cubicBezTo>
                  <a:cubicBezTo>
                    <a:pt x="40" y="7"/>
                    <a:pt x="39" y="8"/>
                    <a:pt x="3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8" name="Freeform 435"/>
            <p:cNvSpPr/>
            <p:nvPr/>
          </p:nvSpPr>
          <p:spPr bwMode="auto">
            <a:xfrm>
              <a:off x="4171020" y="4485580"/>
              <a:ext cx="71944" cy="87001"/>
            </a:xfrm>
            <a:custGeom>
              <a:avLst/>
              <a:gdLst>
                <a:gd name="T0" fmla="*/ 17 w 18"/>
                <a:gd name="T1" fmla="*/ 17 h 22"/>
                <a:gd name="T2" fmla="*/ 12 w 18"/>
                <a:gd name="T3" fmla="*/ 17 h 22"/>
                <a:gd name="T4" fmla="*/ 12 w 18"/>
                <a:gd name="T5" fmla="*/ 1 h 22"/>
                <a:gd name="T6" fmla="*/ 10 w 18"/>
                <a:gd name="T7" fmla="*/ 0 h 22"/>
                <a:gd name="T8" fmla="*/ 7 w 18"/>
                <a:gd name="T9" fmla="*/ 0 h 22"/>
                <a:gd name="T10" fmla="*/ 6 w 18"/>
                <a:gd name="T11" fmla="*/ 1 h 22"/>
                <a:gd name="T12" fmla="*/ 6 w 18"/>
                <a:gd name="T13" fmla="*/ 17 h 22"/>
                <a:gd name="T14" fmla="*/ 1 w 18"/>
                <a:gd name="T15" fmla="*/ 17 h 22"/>
                <a:gd name="T16" fmla="*/ 0 w 18"/>
                <a:gd name="T17" fmla="*/ 18 h 22"/>
                <a:gd name="T18" fmla="*/ 0 w 18"/>
                <a:gd name="T19" fmla="*/ 21 h 22"/>
                <a:gd name="T20" fmla="*/ 1 w 18"/>
                <a:gd name="T21" fmla="*/ 22 h 22"/>
                <a:gd name="T22" fmla="*/ 17 w 18"/>
                <a:gd name="T23" fmla="*/ 22 h 22"/>
                <a:gd name="T24" fmla="*/ 18 w 18"/>
                <a:gd name="T25" fmla="*/ 21 h 22"/>
                <a:gd name="T26" fmla="*/ 18 w 18"/>
                <a:gd name="T27" fmla="*/ 18 h 22"/>
                <a:gd name="T28" fmla="*/ 17 w 18"/>
                <a:gd name="T2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22">
                  <a:moveTo>
                    <a:pt x="17" y="17"/>
                  </a:moveTo>
                  <a:cubicBezTo>
                    <a:pt x="12" y="17"/>
                    <a:pt x="12" y="17"/>
                    <a:pt x="12" y="17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1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7"/>
                    <a:pt x="0" y="1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2"/>
                    <a:pt x="1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8" y="22"/>
                    <a:pt x="18" y="21"/>
                    <a:pt x="18" y="21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7"/>
                    <a:pt x="18" y="17"/>
                    <a:pt x="17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9" name="Freeform 436"/>
            <p:cNvSpPr/>
            <p:nvPr/>
          </p:nvSpPr>
          <p:spPr bwMode="auto">
            <a:xfrm>
              <a:off x="4132538" y="4335001"/>
              <a:ext cx="148906" cy="158945"/>
            </a:xfrm>
            <a:custGeom>
              <a:avLst/>
              <a:gdLst>
                <a:gd name="T0" fmla="*/ 37 w 38"/>
                <a:gd name="T1" fmla="*/ 6 h 40"/>
                <a:gd name="T2" fmla="*/ 38 w 38"/>
                <a:gd name="T3" fmla="*/ 10 h 40"/>
                <a:gd name="T4" fmla="*/ 38 w 38"/>
                <a:gd name="T5" fmla="*/ 20 h 40"/>
                <a:gd name="T6" fmla="*/ 38 w 38"/>
                <a:gd name="T7" fmla="*/ 25 h 40"/>
                <a:gd name="T8" fmla="*/ 37 w 38"/>
                <a:gd name="T9" fmla="*/ 27 h 40"/>
                <a:gd name="T10" fmla="*/ 35 w 38"/>
                <a:gd name="T11" fmla="*/ 31 h 40"/>
                <a:gd name="T12" fmla="*/ 31 w 38"/>
                <a:gd name="T13" fmla="*/ 36 h 40"/>
                <a:gd name="T14" fmla="*/ 25 w 38"/>
                <a:gd name="T15" fmla="*/ 40 h 40"/>
                <a:gd name="T16" fmla="*/ 20 w 38"/>
                <a:gd name="T17" fmla="*/ 40 h 40"/>
                <a:gd name="T18" fmla="*/ 19 w 38"/>
                <a:gd name="T19" fmla="*/ 40 h 40"/>
                <a:gd name="T20" fmla="*/ 19 w 38"/>
                <a:gd name="T21" fmla="*/ 40 h 40"/>
                <a:gd name="T22" fmla="*/ 18 w 38"/>
                <a:gd name="T23" fmla="*/ 40 h 40"/>
                <a:gd name="T24" fmla="*/ 15 w 38"/>
                <a:gd name="T25" fmla="*/ 40 h 40"/>
                <a:gd name="T26" fmla="*/ 13 w 38"/>
                <a:gd name="T27" fmla="*/ 40 h 40"/>
                <a:gd name="T28" fmla="*/ 9 w 38"/>
                <a:gd name="T29" fmla="*/ 38 h 40"/>
                <a:gd name="T30" fmla="*/ 4 w 38"/>
                <a:gd name="T31" fmla="*/ 33 h 40"/>
                <a:gd name="T32" fmla="*/ 1 w 38"/>
                <a:gd name="T33" fmla="*/ 27 h 40"/>
                <a:gd name="T34" fmla="*/ 0 w 38"/>
                <a:gd name="T35" fmla="*/ 20 h 40"/>
                <a:gd name="T36" fmla="*/ 0 w 38"/>
                <a:gd name="T37" fmla="*/ 10 h 40"/>
                <a:gd name="T38" fmla="*/ 1 w 38"/>
                <a:gd name="T39" fmla="*/ 6 h 40"/>
                <a:gd name="T40" fmla="*/ 2 w 38"/>
                <a:gd name="T41" fmla="*/ 1 h 40"/>
                <a:gd name="T42" fmla="*/ 3 w 38"/>
                <a:gd name="T43" fmla="*/ 2 h 40"/>
                <a:gd name="T44" fmla="*/ 3 w 38"/>
                <a:gd name="T45" fmla="*/ 5 h 40"/>
                <a:gd name="T46" fmla="*/ 3 w 38"/>
                <a:gd name="T47" fmla="*/ 10 h 40"/>
                <a:gd name="T48" fmla="*/ 3 w 38"/>
                <a:gd name="T49" fmla="*/ 20 h 40"/>
                <a:gd name="T50" fmla="*/ 3 w 38"/>
                <a:gd name="T51" fmla="*/ 24 h 40"/>
                <a:gd name="T52" fmla="*/ 5 w 38"/>
                <a:gd name="T53" fmla="*/ 30 h 40"/>
                <a:gd name="T54" fmla="*/ 9 w 38"/>
                <a:gd name="T55" fmla="*/ 34 h 40"/>
                <a:gd name="T56" fmla="*/ 14 w 38"/>
                <a:gd name="T57" fmla="*/ 37 h 40"/>
                <a:gd name="T58" fmla="*/ 18 w 38"/>
                <a:gd name="T59" fmla="*/ 37 h 40"/>
                <a:gd name="T60" fmla="*/ 19 w 38"/>
                <a:gd name="T61" fmla="*/ 37 h 40"/>
                <a:gd name="T62" fmla="*/ 19 w 38"/>
                <a:gd name="T63" fmla="*/ 37 h 40"/>
                <a:gd name="T64" fmla="*/ 20 w 38"/>
                <a:gd name="T65" fmla="*/ 37 h 40"/>
                <a:gd name="T66" fmla="*/ 22 w 38"/>
                <a:gd name="T67" fmla="*/ 37 h 40"/>
                <a:gd name="T68" fmla="*/ 27 w 38"/>
                <a:gd name="T69" fmla="*/ 35 h 40"/>
                <a:gd name="T70" fmla="*/ 32 w 38"/>
                <a:gd name="T71" fmla="*/ 31 h 40"/>
                <a:gd name="T72" fmla="*/ 34 w 38"/>
                <a:gd name="T73" fmla="*/ 26 h 40"/>
                <a:gd name="T74" fmla="*/ 35 w 38"/>
                <a:gd name="T75" fmla="*/ 20 h 40"/>
                <a:gd name="T76" fmla="*/ 35 w 38"/>
                <a:gd name="T77" fmla="*/ 10 h 40"/>
                <a:gd name="T78" fmla="*/ 35 w 38"/>
                <a:gd name="T79" fmla="*/ 5 h 40"/>
                <a:gd name="T80" fmla="*/ 35 w 38"/>
                <a:gd name="T81" fmla="*/ 2 h 40"/>
                <a:gd name="T82" fmla="*/ 36 w 38"/>
                <a:gd name="T83" fmla="*/ 1 h 40"/>
                <a:gd name="T84" fmla="*/ 37 w 38"/>
                <a:gd name="T85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8" h="40">
                  <a:moveTo>
                    <a:pt x="37" y="6"/>
                  </a:moveTo>
                  <a:cubicBezTo>
                    <a:pt x="37" y="7"/>
                    <a:pt x="38" y="9"/>
                    <a:pt x="38" y="1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1"/>
                    <a:pt x="38" y="23"/>
                    <a:pt x="38" y="25"/>
                  </a:cubicBezTo>
                  <a:cubicBezTo>
                    <a:pt x="38" y="25"/>
                    <a:pt x="38" y="26"/>
                    <a:pt x="37" y="27"/>
                  </a:cubicBezTo>
                  <a:cubicBezTo>
                    <a:pt x="37" y="28"/>
                    <a:pt x="36" y="30"/>
                    <a:pt x="35" y="31"/>
                  </a:cubicBezTo>
                  <a:cubicBezTo>
                    <a:pt x="35" y="32"/>
                    <a:pt x="32" y="36"/>
                    <a:pt x="31" y="36"/>
                  </a:cubicBezTo>
                  <a:cubicBezTo>
                    <a:pt x="30" y="37"/>
                    <a:pt x="26" y="39"/>
                    <a:pt x="25" y="40"/>
                  </a:cubicBezTo>
                  <a:cubicBezTo>
                    <a:pt x="23" y="40"/>
                    <a:pt x="20" y="40"/>
                    <a:pt x="20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0"/>
                    <a:pt x="17" y="40"/>
                    <a:pt x="15" y="40"/>
                  </a:cubicBezTo>
                  <a:cubicBezTo>
                    <a:pt x="15" y="40"/>
                    <a:pt x="14" y="40"/>
                    <a:pt x="13" y="40"/>
                  </a:cubicBezTo>
                  <a:cubicBezTo>
                    <a:pt x="12" y="39"/>
                    <a:pt x="10" y="38"/>
                    <a:pt x="9" y="38"/>
                  </a:cubicBezTo>
                  <a:cubicBezTo>
                    <a:pt x="8" y="37"/>
                    <a:pt x="5" y="34"/>
                    <a:pt x="4" y="33"/>
                  </a:cubicBezTo>
                  <a:cubicBezTo>
                    <a:pt x="3" y="32"/>
                    <a:pt x="1" y="28"/>
                    <a:pt x="1" y="27"/>
                  </a:cubicBezTo>
                  <a:cubicBezTo>
                    <a:pt x="0" y="26"/>
                    <a:pt x="0" y="21"/>
                    <a:pt x="0" y="2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0" y="7"/>
                    <a:pt x="1" y="6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3" y="2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7"/>
                    <a:pt x="3" y="9"/>
                    <a:pt x="3" y="1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1"/>
                    <a:pt x="3" y="23"/>
                    <a:pt x="3" y="24"/>
                  </a:cubicBezTo>
                  <a:cubicBezTo>
                    <a:pt x="3" y="25"/>
                    <a:pt x="5" y="29"/>
                    <a:pt x="5" y="30"/>
                  </a:cubicBezTo>
                  <a:cubicBezTo>
                    <a:pt x="6" y="31"/>
                    <a:pt x="8" y="33"/>
                    <a:pt x="9" y="34"/>
                  </a:cubicBezTo>
                  <a:cubicBezTo>
                    <a:pt x="10" y="35"/>
                    <a:pt x="13" y="36"/>
                    <a:pt x="14" y="37"/>
                  </a:cubicBezTo>
                  <a:cubicBezTo>
                    <a:pt x="15" y="37"/>
                    <a:pt x="18" y="37"/>
                    <a:pt x="18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1" y="37"/>
                    <a:pt x="22" y="37"/>
                  </a:cubicBezTo>
                  <a:cubicBezTo>
                    <a:pt x="23" y="37"/>
                    <a:pt x="26" y="36"/>
                    <a:pt x="27" y="35"/>
                  </a:cubicBezTo>
                  <a:cubicBezTo>
                    <a:pt x="28" y="35"/>
                    <a:pt x="31" y="32"/>
                    <a:pt x="32" y="31"/>
                  </a:cubicBezTo>
                  <a:cubicBezTo>
                    <a:pt x="32" y="31"/>
                    <a:pt x="34" y="27"/>
                    <a:pt x="34" y="26"/>
                  </a:cubicBezTo>
                  <a:cubicBezTo>
                    <a:pt x="34" y="25"/>
                    <a:pt x="35" y="21"/>
                    <a:pt x="35" y="2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9"/>
                    <a:pt x="35" y="7"/>
                    <a:pt x="35" y="5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0"/>
                    <a:pt x="35" y="0"/>
                    <a:pt x="36" y="1"/>
                  </a:cubicBezTo>
                  <a:lnTo>
                    <a:pt x="37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0" name="Freeform 437"/>
            <p:cNvSpPr>
              <a:spLocks noEditPoints="1"/>
            </p:cNvSpPr>
            <p:nvPr/>
          </p:nvSpPr>
          <p:spPr bwMode="auto">
            <a:xfrm>
              <a:off x="4150943" y="4224576"/>
              <a:ext cx="107078" cy="245946"/>
            </a:xfrm>
            <a:custGeom>
              <a:avLst/>
              <a:gdLst>
                <a:gd name="T0" fmla="*/ 0 w 27"/>
                <a:gd name="T1" fmla="*/ 14 h 62"/>
                <a:gd name="T2" fmla="*/ 9 w 27"/>
                <a:gd name="T3" fmla="*/ 14 h 62"/>
                <a:gd name="T4" fmla="*/ 11 w 27"/>
                <a:gd name="T5" fmla="*/ 16 h 62"/>
                <a:gd name="T6" fmla="*/ 9 w 27"/>
                <a:gd name="T7" fmla="*/ 18 h 62"/>
                <a:gd name="T8" fmla="*/ 0 w 27"/>
                <a:gd name="T9" fmla="*/ 18 h 62"/>
                <a:gd name="T10" fmla="*/ 0 w 27"/>
                <a:gd name="T11" fmla="*/ 21 h 62"/>
                <a:gd name="T12" fmla="*/ 9 w 27"/>
                <a:gd name="T13" fmla="*/ 21 h 62"/>
                <a:gd name="T14" fmla="*/ 11 w 27"/>
                <a:gd name="T15" fmla="*/ 23 h 62"/>
                <a:gd name="T16" fmla="*/ 9 w 27"/>
                <a:gd name="T17" fmla="*/ 25 h 62"/>
                <a:gd name="T18" fmla="*/ 0 w 27"/>
                <a:gd name="T19" fmla="*/ 25 h 62"/>
                <a:gd name="T20" fmla="*/ 0 w 27"/>
                <a:gd name="T21" fmla="*/ 28 h 62"/>
                <a:gd name="T22" fmla="*/ 9 w 27"/>
                <a:gd name="T23" fmla="*/ 28 h 62"/>
                <a:gd name="T24" fmla="*/ 11 w 27"/>
                <a:gd name="T25" fmla="*/ 30 h 62"/>
                <a:gd name="T26" fmla="*/ 9 w 27"/>
                <a:gd name="T27" fmla="*/ 32 h 62"/>
                <a:gd name="T28" fmla="*/ 0 w 27"/>
                <a:gd name="T29" fmla="*/ 32 h 62"/>
                <a:gd name="T30" fmla="*/ 0 w 27"/>
                <a:gd name="T31" fmla="*/ 36 h 62"/>
                <a:gd name="T32" fmla="*/ 9 w 27"/>
                <a:gd name="T33" fmla="*/ 36 h 62"/>
                <a:gd name="T34" fmla="*/ 11 w 27"/>
                <a:gd name="T35" fmla="*/ 38 h 62"/>
                <a:gd name="T36" fmla="*/ 9 w 27"/>
                <a:gd name="T37" fmla="*/ 40 h 62"/>
                <a:gd name="T38" fmla="*/ 0 w 27"/>
                <a:gd name="T39" fmla="*/ 40 h 62"/>
                <a:gd name="T40" fmla="*/ 0 w 27"/>
                <a:gd name="T41" fmla="*/ 43 h 62"/>
                <a:gd name="T42" fmla="*/ 9 w 27"/>
                <a:gd name="T43" fmla="*/ 43 h 62"/>
                <a:gd name="T44" fmla="*/ 11 w 27"/>
                <a:gd name="T45" fmla="*/ 45 h 62"/>
                <a:gd name="T46" fmla="*/ 9 w 27"/>
                <a:gd name="T47" fmla="*/ 47 h 62"/>
                <a:gd name="T48" fmla="*/ 0 w 27"/>
                <a:gd name="T49" fmla="*/ 47 h 62"/>
                <a:gd name="T50" fmla="*/ 0 w 27"/>
                <a:gd name="T51" fmla="*/ 48 h 62"/>
                <a:gd name="T52" fmla="*/ 14 w 27"/>
                <a:gd name="T53" fmla="*/ 62 h 62"/>
                <a:gd name="T54" fmla="*/ 14 w 27"/>
                <a:gd name="T55" fmla="*/ 0 h 62"/>
                <a:gd name="T56" fmla="*/ 0 w 27"/>
                <a:gd name="T57" fmla="*/ 14 h 62"/>
                <a:gd name="T58" fmla="*/ 16 w 27"/>
                <a:gd name="T59" fmla="*/ 16 h 62"/>
                <a:gd name="T60" fmla="*/ 18 w 27"/>
                <a:gd name="T61" fmla="*/ 14 h 62"/>
                <a:gd name="T62" fmla="*/ 27 w 27"/>
                <a:gd name="T63" fmla="*/ 14 h 62"/>
                <a:gd name="T64" fmla="*/ 14 w 27"/>
                <a:gd name="T65" fmla="*/ 0 h 62"/>
                <a:gd name="T66" fmla="*/ 14 w 27"/>
                <a:gd name="T67" fmla="*/ 62 h 62"/>
                <a:gd name="T68" fmla="*/ 27 w 27"/>
                <a:gd name="T69" fmla="*/ 48 h 62"/>
                <a:gd name="T70" fmla="*/ 27 w 27"/>
                <a:gd name="T71" fmla="*/ 47 h 62"/>
                <a:gd name="T72" fmla="*/ 18 w 27"/>
                <a:gd name="T73" fmla="*/ 47 h 62"/>
                <a:gd name="T74" fmla="*/ 16 w 27"/>
                <a:gd name="T75" fmla="*/ 45 h 62"/>
                <a:gd name="T76" fmla="*/ 18 w 27"/>
                <a:gd name="T77" fmla="*/ 43 h 62"/>
                <a:gd name="T78" fmla="*/ 27 w 27"/>
                <a:gd name="T79" fmla="*/ 43 h 62"/>
                <a:gd name="T80" fmla="*/ 27 w 27"/>
                <a:gd name="T81" fmla="*/ 40 h 62"/>
                <a:gd name="T82" fmla="*/ 18 w 27"/>
                <a:gd name="T83" fmla="*/ 40 h 62"/>
                <a:gd name="T84" fmla="*/ 16 w 27"/>
                <a:gd name="T85" fmla="*/ 38 h 62"/>
                <a:gd name="T86" fmla="*/ 18 w 27"/>
                <a:gd name="T87" fmla="*/ 36 h 62"/>
                <a:gd name="T88" fmla="*/ 27 w 27"/>
                <a:gd name="T89" fmla="*/ 36 h 62"/>
                <a:gd name="T90" fmla="*/ 27 w 27"/>
                <a:gd name="T91" fmla="*/ 32 h 62"/>
                <a:gd name="T92" fmla="*/ 18 w 27"/>
                <a:gd name="T93" fmla="*/ 32 h 62"/>
                <a:gd name="T94" fmla="*/ 16 w 27"/>
                <a:gd name="T95" fmla="*/ 30 h 62"/>
                <a:gd name="T96" fmla="*/ 18 w 27"/>
                <a:gd name="T97" fmla="*/ 28 h 62"/>
                <a:gd name="T98" fmla="*/ 27 w 27"/>
                <a:gd name="T99" fmla="*/ 28 h 62"/>
                <a:gd name="T100" fmla="*/ 27 w 27"/>
                <a:gd name="T101" fmla="*/ 25 h 62"/>
                <a:gd name="T102" fmla="*/ 18 w 27"/>
                <a:gd name="T103" fmla="*/ 25 h 62"/>
                <a:gd name="T104" fmla="*/ 16 w 27"/>
                <a:gd name="T105" fmla="*/ 23 h 62"/>
                <a:gd name="T106" fmla="*/ 18 w 27"/>
                <a:gd name="T107" fmla="*/ 21 h 62"/>
                <a:gd name="T108" fmla="*/ 27 w 27"/>
                <a:gd name="T109" fmla="*/ 21 h 62"/>
                <a:gd name="T110" fmla="*/ 27 w 27"/>
                <a:gd name="T111" fmla="*/ 18 h 62"/>
                <a:gd name="T112" fmla="*/ 18 w 27"/>
                <a:gd name="T113" fmla="*/ 18 h 62"/>
                <a:gd name="T114" fmla="*/ 16 w 27"/>
                <a:gd name="T115" fmla="*/ 1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" h="62">
                  <a:moveTo>
                    <a:pt x="0" y="14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1" y="15"/>
                    <a:pt x="11" y="16"/>
                  </a:cubicBezTo>
                  <a:cubicBezTo>
                    <a:pt x="11" y="17"/>
                    <a:pt x="10" y="18"/>
                    <a:pt x="9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0" y="21"/>
                    <a:pt x="11" y="22"/>
                    <a:pt x="11" y="23"/>
                  </a:cubicBezTo>
                  <a:cubicBezTo>
                    <a:pt x="11" y="24"/>
                    <a:pt x="10" y="25"/>
                    <a:pt x="9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0" y="28"/>
                    <a:pt x="11" y="29"/>
                    <a:pt x="11" y="30"/>
                  </a:cubicBezTo>
                  <a:cubicBezTo>
                    <a:pt x="11" y="32"/>
                    <a:pt x="10" y="32"/>
                    <a:pt x="9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0" y="36"/>
                    <a:pt x="11" y="36"/>
                    <a:pt x="11" y="38"/>
                  </a:cubicBezTo>
                  <a:cubicBezTo>
                    <a:pt x="11" y="39"/>
                    <a:pt x="10" y="40"/>
                    <a:pt x="9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10" y="43"/>
                    <a:pt x="11" y="44"/>
                    <a:pt x="11" y="45"/>
                  </a:cubicBezTo>
                  <a:cubicBezTo>
                    <a:pt x="11" y="46"/>
                    <a:pt x="10" y="47"/>
                    <a:pt x="9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5"/>
                    <a:pt x="6" y="62"/>
                    <a:pt x="14" y="6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lose/>
                  <a:moveTo>
                    <a:pt x="16" y="16"/>
                  </a:moveTo>
                  <a:cubicBezTo>
                    <a:pt x="16" y="15"/>
                    <a:pt x="17" y="14"/>
                    <a:pt x="18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6"/>
                    <a:pt x="22" y="0"/>
                    <a:pt x="14" y="0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22" y="61"/>
                    <a:pt x="27" y="55"/>
                    <a:pt x="27" y="48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7" y="47"/>
                    <a:pt x="16" y="46"/>
                    <a:pt x="16" y="45"/>
                  </a:cubicBezTo>
                  <a:cubicBezTo>
                    <a:pt x="16" y="44"/>
                    <a:pt x="17" y="43"/>
                    <a:pt x="18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6" y="39"/>
                    <a:pt x="16" y="38"/>
                  </a:cubicBezTo>
                  <a:cubicBezTo>
                    <a:pt x="16" y="36"/>
                    <a:pt x="17" y="36"/>
                    <a:pt x="18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7" y="32"/>
                    <a:pt x="16" y="32"/>
                    <a:pt x="16" y="30"/>
                  </a:cubicBezTo>
                  <a:cubicBezTo>
                    <a:pt x="16" y="29"/>
                    <a:pt x="17" y="28"/>
                    <a:pt x="18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7" y="25"/>
                    <a:pt x="16" y="24"/>
                    <a:pt x="16" y="23"/>
                  </a:cubicBezTo>
                  <a:cubicBezTo>
                    <a:pt x="16" y="22"/>
                    <a:pt x="17" y="21"/>
                    <a:pt x="18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7" y="18"/>
                    <a:pt x="16" y="17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1" name="Freeform 438"/>
            <p:cNvSpPr>
              <a:spLocks noEditPoints="1"/>
            </p:cNvSpPr>
            <p:nvPr/>
          </p:nvSpPr>
          <p:spPr bwMode="auto">
            <a:xfrm>
              <a:off x="4912202" y="4299866"/>
              <a:ext cx="327927" cy="200772"/>
            </a:xfrm>
            <a:custGeom>
              <a:avLst/>
              <a:gdLst>
                <a:gd name="T0" fmla="*/ 78 w 83"/>
                <a:gd name="T1" fmla="*/ 42 h 51"/>
                <a:gd name="T2" fmla="*/ 77 w 83"/>
                <a:gd name="T3" fmla="*/ 42 h 51"/>
                <a:gd name="T4" fmla="*/ 77 w 83"/>
                <a:gd name="T5" fmla="*/ 2 h 51"/>
                <a:gd name="T6" fmla="*/ 77 w 83"/>
                <a:gd name="T7" fmla="*/ 1 h 51"/>
                <a:gd name="T8" fmla="*/ 75 w 83"/>
                <a:gd name="T9" fmla="*/ 0 h 51"/>
                <a:gd name="T10" fmla="*/ 8 w 83"/>
                <a:gd name="T11" fmla="*/ 0 h 51"/>
                <a:gd name="T12" fmla="*/ 6 w 83"/>
                <a:gd name="T13" fmla="*/ 1 h 51"/>
                <a:gd name="T14" fmla="*/ 6 w 83"/>
                <a:gd name="T15" fmla="*/ 2 h 51"/>
                <a:gd name="T16" fmla="*/ 6 w 83"/>
                <a:gd name="T17" fmla="*/ 42 h 51"/>
                <a:gd name="T18" fmla="*/ 5 w 83"/>
                <a:gd name="T19" fmla="*/ 42 h 51"/>
                <a:gd name="T20" fmla="*/ 0 w 83"/>
                <a:gd name="T21" fmla="*/ 47 h 51"/>
                <a:gd name="T22" fmla="*/ 5 w 83"/>
                <a:gd name="T23" fmla="*/ 51 h 51"/>
                <a:gd name="T24" fmla="*/ 78 w 83"/>
                <a:gd name="T25" fmla="*/ 51 h 51"/>
                <a:gd name="T26" fmla="*/ 83 w 83"/>
                <a:gd name="T27" fmla="*/ 47 h 51"/>
                <a:gd name="T28" fmla="*/ 78 w 83"/>
                <a:gd name="T29" fmla="*/ 42 h 51"/>
                <a:gd name="T30" fmla="*/ 56 w 83"/>
                <a:gd name="T31" fmla="*/ 48 h 51"/>
                <a:gd name="T32" fmla="*/ 55 w 83"/>
                <a:gd name="T33" fmla="*/ 49 h 51"/>
                <a:gd name="T34" fmla="*/ 28 w 83"/>
                <a:gd name="T35" fmla="*/ 49 h 51"/>
                <a:gd name="T36" fmla="*/ 27 w 83"/>
                <a:gd name="T37" fmla="*/ 48 h 51"/>
                <a:gd name="T38" fmla="*/ 27 w 83"/>
                <a:gd name="T39" fmla="*/ 44 h 51"/>
                <a:gd name="T40" fmla="*/ 28 w 83"/>
                <a:gd name="T41" fmla="*/ 44 h 51"/>
                <a:gd name="T42" fmla="*/ 55 w 83"/>
                <a:gd name="T43" fmla="*/ 44 h 51"/>
                <a:gd name="T44" fmla="*/ 56 w 83"/>
                <a:gd name="T45" fmla="*/ 44 h 51"/>
                <a:gd name="T46" fmla="*/ 56 w 83"/>
                <a:gd name="T47" fmla="*/ 48 h 51"/>
                <a:gd name="T48" fmla="*/ 74 w 83"/>
                <a:gd name="T49" fmla="*/ 43 h 51"/>
                <a:gd name="T50" fmla="*/ 9 w 83"/>
                <a:gd name="T51" fmla="*/ 43 h 51"/>
                <a:gd name="T52" fmla="*/ 9 w 83"/>
                <a:gd name="T53" fmla="*/ 3 h 51"/>
                <a:gd name="T54" fmla="*/ 74 w 83"/>
                <a:gd name="T55" fmla="*/ 3 h 51"/>
                <a:gd name="T56" fmla="*/ 74 w 83"/>
                <a:gd name="T57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3" h="51">
                  <a:moveTo>
                    <a:pt x="78" y="42"/>
                  </a:moveTo>
                  <a:cubicBezTo>
                    <a:pt x="77" y="42"/>
                    <a:pt x="77" y="42"/>
                    <a:pt x="77" y="4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1"/>
                    <a:pt x="77" y="1"/>
                  </a:cubicBezTo>
                  <a:cubicBezTo>
                    <a:pt x="76" y="0"/>
                    <a:pt x="76" y="0"/>
                    <a:pt x="7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2" y="42"/>
                    <a:pt x="0" y="44"/>
                    <a:pt x="0" y="47"/>
                  </a:cubicBezTo>
                  <a:cubicBezTo>
                    <a:pt x="0" y="49"/>
                    <a:pt x="2" y="51"/>
                    <a:pt x="5" y="51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81" y="51"/>
                    <a:pt x="83" y="49"/>
                    <a:pt x="83" y="47"/>
                  </a:cubicBezTo>
                  <a:cubicBezTo>
                    <a:pt x="83" y="44"/>
                    <a:pt x="81" y="42"/>
                    <a:pt x="78" y="42"/>
                  </a:cubicBezTo>
                  <a:close/>
                  <a:moveTo>
                    <a:pt x="56" y="48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6" y="44"/>
                    <a:pt x="56" y="44"/>
                    <a:pt x="56" y="44"/>
                  </a:cubicBezTo>
                  <a:lnTo>
                    <a:pt x="56" y="48"/>
                  </a:lnTo>
                  <a:close/>
                  <a:moveTo>
                    <a:pt x="74" y="43"/>
                  </a:moveTo>
                  <a:cubicBezTo>
                    <a:pt x="9" y="43"/>
                    <a:pt x="9" y="43"/>
                    <a:pt x="9" y="4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4" y="3"/>
                    <a:pt x="74" y="3"/>
                    <a:pt x="74" y="3"/>
                  </a:cubicBezTo>
                  <a:lnTo>
                    <a:pt x="74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2" name="Freeform 439"/>
            <p:cNvSpPr/>
            <p:nvPr/>
          </p:nvSpPr>
          <p:spPr bwMode="auto">
            <a:xfrm>
              <a:off x="5825714" y="4268077"/>
              <a:ext cx="237580" cy="245946"/>
            </a:xfrm>
            <a:custGeom>
              <a:avLst/>
              <a:gdLst>
                <a:gd name="T0" fmla="*/ 42 w 60"/>
                <a:gd name="T1" fmla="*/ 16 h 62"/>
                <a:gd name="T2" fmla="*/ 43 w 60"/>
                <a:gd name="T3" fmla="*/ 20 h 62"/>
                <a:gd name="T4" fmla="*/ 44 w 60"/>
                <a:gd name="T5" fmla="*/ 20 h 62"/>
                <a:gd name="T6" fmla="*/ 54 w 60"/>
                <a:gd name="T7" fmla="*/ 22 h 62"/>
                <a:gd name="T8" fmla="*/ 55 w 60"/>
                <a:gd name="T9" fmla="*/ 22 h 62"/>
                <a:gd name="T10" fmla="*/ 60 w 60"/>
                <a:gd name="T11" fmla="*/ 18 h 62"/>
                <a:gd name="T12" fmla="*/ 60 w 60"/>
                <a:gd name="T13" fmla="*/ 17 h 62"/>
                <a:gd name="T14" fmla="*/ 59 w 60"/>
                <a:gd name="T15" fmla="*/ 7 h 62"/>
                <a:gd name="T16" fmla="*/ 59 w 60"/>
                <a:gd name="T17" fmla="*/ 6 h 62"/>
                <a:gd name="T18" fmla="*/ 55 w 60"/>
                <a:gd name="T19" fmla="*/ 4 h 62"/>
                <a:gd name="T20" fmla="*/ 52 w 60"/>
                <a:gd name="T21" fmla="*/ 7 h 62"/>
                <a:gd name="T22" fmla="*/ 51 w 60"/>
                <a:gd name="T23" fmla="*/ 7 h 62"/>
                <a:gd name="T24" fmla="*/ 31 w 60"/>
                <a:gd name="T25" fmla="*/ 0 h 62"/>
                <a:gd name="T26" fmla="*/ 0 w 60"/>
                <a:gd name="T27" fmla="*/ 31 h 62"/>
                <a:gd name="T28" fmla="*/ 31 w 60"/>
                <a:gd name="T29" fmla="*/ 62 h 62"/>
                <a:gd name="T30" fmla="*/ 57 w 60"/>
                <a:gd name="T31" fmla="*/ 48 h 62"/>
                <a:gd name="T32" fmla="*/ 56 w 60"/>
                <a:gd name="T33" fmla="*/ 42 h 62"/>
                <a:gd name="T34" fmla="*/ 50 w 60"/>
                <a:gd name="T35" fmla="*/ 43 h 62"/>
                <a:gd name="T36" fmla="*/ 31 w 60"/>
                <a:gd name="T37" fmla="*/ 54 h 62"/>
                <a:gd name="T38" fmla="*/ 9 w 60"/>
                <a:gd name="T39" fmla="*/ 31 h 62"/>
                <a:gd name="T40" fmla="*/ 31 w 60"/>
                <a:gd name="T41" fmla="*/ 8 h 62"/>
                <a:gd name="T42" fmla="*/ 45 w 60"/>
                <a:gd name="T43" fmla="*/ 13 h 62"/>
                <a:gd name="T44" fmla="*/ 45 w 60"/>
                <a:gd name="T45" fmla="*/ 13 h 62"/>
                <a:gd name="T46" fmla="*/ 42 w 60"/>
                <a:gd name="T47" fmla="*/ 1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0" h="62">
                  <a:moveTo>
                    <a:pt x="42" y="16"/>
                  </a:moveTo>
                  <a:cubicBezTo>
                    <a:pt x="40" y="17"/>
                    <a:pt x="40" y="19"/>
                    <a:pt x="43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7" y="21"/>
                    <a:pt x="51" y="22"/>
                    <a:pt x="54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8" y="23"/>
                    <a:pt x="60" y="21"/>
                    <a:pt x="60" y="18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59" y="15"/>
                    <a:pt x="59" y="10"/>
                    <a:pt x="59" y="7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3"/>
                    <a:pt x="57" y="3"/>
                    <a:pt x="55" y="4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46" y="3"/>
                    <a:pt x="39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48"/>
                    <a:pt x="14" y="62"/>
                    <a:pt x="31" y="62"/>
                  </a:cubicBezTo>
                  <a:cubicBezTo>
                    <a:pt x="42" y="62"/>
                    <a:pt x="52" y="56"/>
                    <a:pt x="57" y="48"/>
                  </a:cubicBezTo>
                  <a:cubicBezTo>
                    <a:pt x="59" y="46"/>
                    <a:pt x="58" y="44"/>
                    <a:pt x="56" y="42"/>
                  </a:cubicBezTo>
                  <a:cubicBezTo>
                    <a:pt x="54" y="41"/>
                    <a:pt x="52" y="42"/>
                    <a:pt x="50" y="43"/>
                  </a:cubicBezTo>
                  <a:cubicBezTo>
                    <a:pt x="46" y="50"/>
                    <a:pt x="39" y="54"/>
                    <a:pt x="31" y="54"/>
                  </a:cubicBezTo>
                  <a:cubicBezTo>
                    <a:pt x="19" y="54"/>
                    <a:pt x="9" y="44"/>
                    <a:pt x="9" y="31"/>
                  </a:cubicBezTo>
                  <a:cubicBezTo>
                    <a:pt x="9" y="18"/>
                    <a:pt x="19" y="8"/>
                    <a:pt x="31" y="8"/>
                  </a:cubicBezTo>
                  <a:cubicBezTo>
                    <a:pt x="37" y="8"/>
                    <a:pt x="41" y="10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3" name="Freeform 440"/>
            <p:cNvSpPr>
              <a:spLocks noEditPoints="1"/>
            </p:cNvSpPr>
            <p:nvPr/>
          </p:nvSpPr>
          <p:spPr bwMode="auto">
            <a:xfrm>
              <a:off x="2374111" y="4256366"/>
              <a:ext cx="185715" cy="292793"/>
            </a:xfrm>
            <a:custGeom>
              <a:avLst/>
              <a:gdLst>
                <a:gd name="T0" fmla="*/ 45 w 47"/>
                <a:gd name="T1" fmla="*/ 0 h 74"/>
                <a:gd name="T2" fmla="*/ 3 w 47"/>
                <a:gd name="T3" fmla="*/ 0 h 74"/>
                <a:gd name="T4" fmla="*/ 0 w 47"/>
                <a:gd name="T5" fmla="*/ 2 h 74"/>
                <a:gd name="T6" fmla="*/ 0 w 47"/>
                <a:gd name="T7" fmla="*/ 72 h 74"/>
                <a:gd name="T8" fmla="*/ 3 w 47"/>
                <a:gd name="T9" fmla="*/ 74 h 74"/>
                <a:gd name="T10" fmla="*/ 45 w 47"/>
                <a:gd name="T11" fmla="*/ 74 h 74"/>
                <a:gd name="T12" fmla="*/ 47 w 47"/>
                <a:gd name="T13" fmla="*/ 72 h 74"/>
                <a:gd name="T14" fmla="*/ 47 w 47"/>
                <a:gd name="T15" fmla="*/ 2 h 74"/>
                <a:gd name="T16" fmla="*/ 45 w 47"/>
                <a:gd name="T17" fmla="*/ 0 h 74"/>
                <a:gd name="T18" fmla="*/ 23 w 47"/>
                <a:gd name="T19" fmla="*/ 64 h 74"/>
                <a:gd name="T20" fmla="*/ 18 w 47"/>
                <a:gd name="T21" fmla="*/ 67 h 74"/>
                <a:gd name="T22" fmla="*/ 11 w 47"/>
                <a:gd name="T23" fmla="*/ 62 h 74"/>
                <a:gd name="T24" fmla="*/ 13 w 47"/>
                <a:gd name="T25" fmla="*/ 58 h 74"/>
                <a:gd name="T26" fmla="*/ 18 w 47"/>
                <a:gd name="T27" fmla="*/ 58 h 74"/>
                <a:gd name="T28" fmla="*/ 23 w 47"/>
                <a:gd name="T29" fmla="*/ 62 h 74"/>
                <a:gd name="T30" fmla="*/ 23 w 47"/>
                <a:gd name="T31" fmla="*/ 64 h 74"/>
                <a:gd name="T32" fmla="*/ 23 w 47"/>
                <a:gd name="T33" fmla="*/ 52 h 74"/>
                <a:gd name="T34" fmla="*/ 18 w 47"/>
                <a:gd name="T35" fmla="*/ 56 h 74"/>
                <a:gd name="T36" fmla="*/ 13 w 47"/>
                <a:gd name="T37" fmla="*/ 56 h 74"/>
                <a:gd name="T38" fmla="*/ 11 w 47"/>
                <a:gd name="T39" fmla="*/ 53 h 74"/>
                <a:gd name="T40" fmla="*/ 18 w 47"/>
                <a:gd name="T41" fmla="*/ 47 h 74"/>
                <a:gd name="T42" fmla="*/ 23 w 47"/>
                <a:gd name="T43" fmla="*/ 50 h 74"/>
                <a:gd name="T44" fmla="*/ 23 w 47"/>
                <a:gd name="T45" fmla="*/ 52 h 74"/>
                <a:gd name="T46" fmla="*/ 36 w 47"/>
                <a:gd name="T47" fmla="*/ 62 h 74"/>
                <a:gd name="T48" fmla="*/ 29 w 47"/>
                <a:gd name="T49" fmla="*/ 67 h 74"/>
                <a:gd name="T50" fmla="*/ 25 w 47"/>
                <a:gd name="T51" fmla="*/ 64 h 74"/>
                <a:gd name="T52" fmla="*/ 25 w 47"/>
                <a:gd name="T53" fmla="*/ 62 h 74"/>
                <a:gd name="T54" fmla="*/ 29 w 47"/>
                <a:gd name="T55" fmla="*/ 58 h 74"/>
                <a:gd name="T56" fmla="*/ 34 w 47"/>
                <a:gd name="T57" fmla="*/ 58 h 74"/>
                <a:gd name="T58" fmla="*/ 36 w 47"/>
                <a:gd name="T59" fmla="*/ 62 h 74"/>
                <a:gd name="T60" fmla="*/ 34 w 47"/>
                <a:gd name="T61" fmla="*/ 56 h 74"/>
                <a:gd name="T62" fmla="*/ 29 w 47"/>
                <a:gd name="T63" fmla="*/ 56 h 74"/>
                <a:gd name="T64" fmla="*/ 25 w 47"/>
                <a:gd name="T65" fmla="*/ 52 h 74"/>
                <a:gd name="T66" fmla="*/ 25 w 47"/>
                <a:gd name="T67" fmla="*/ 50 h 74"/>
                <a:gd name="T68" fmla="*/ 29 w 47"/>
                <a:gd name="T69" fmla="*/ 47 h 74"/>
                <a:gd name="T70" fmla="*/ 36 w 47"/>
                <a:gd name="T71" fmla="*/ 53 h 74"/>
                <a:gd name="T72" fmla="*/ 34 w 47"/>
                <a:gd name="T73" fmla="*/ 56 h 74"/>
                <a:gd name="T74" fmla="*/ 43 w 47"/>
                <a:gd name="T75" fmla="*/ 38 h 74"/>
                <a:gd name="T76" fmla="*/ 40 w 47"/>
                <a:gd name="T77" fmla="*/ 41 h 74"/>
                <a:gd name="T78" fmla="*/ 8 w 47"/>
                <a:gd name="T79" fmla="*/ 41 h 74"/>
                <a:gd name="T80" fmla="*/ 5 w 47"/>
                <a:gd name="T81" fmla="*/ 38 h 74"/>
                <a:gd name="T82" fmla="*/ 5 w 47"/>
                <a:gd name="T83" fmla="*/ 8 h 74"/>
                <a:gd name="T84" fmla="*/ 8 w 47"/>
                <a:gd name="T85" fmla="*/ 5 h 74"/>
                <a:gd name="T86" fmla="*/ 40 w 47"/>
                <a:gd name="T87" fmla="*/ 5 h 74"/>
                <a:gd name="T88" fmla="*/ 43 w 47"/>
                <a:gd name="T89" fmla="*/ 8 h 74"/>
                <a:gd name="T90" fmla="*/ 43 w 47"/>
                <a:gd name="T91" fmla="*/ 3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" h="74">
                  <a:moveTo>
                    <a:pt x="4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1" y="74"/>
                    <a:pt x="3" y="74"/>
                  </a:cubicBezTo>
                  <a:cubicBezTo>
                    <a:pt x="45" y="74"/>
                    <a:pt x="45" y="74"/>
                    <a:pt x="45" y="74"/>
                  </a:cubicBezTo>
                  <a:cubicBezTo>
                    <a:pt x="46" y="74"/>
                    <a:pt x="47" y="73"/>
                    <a:pt x="47" y="7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6" y="0"/>
                    <a:pt x="45" y="0"/>
                  </a:cubicBezTo>
                  <a:close/>
                  <a:moveTo>
                    <a:pt x="23" y="64"/>
                  </a:moveTo>
                  <a:cubicBezTo>
                    <a:pt x="23" y="67"/>
                    <a:pt x="21" y="68"/>
                    <a:pt x="18" y="67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0" y="60"/>
                    <a:pt x="11" y="58"/>
                    <a:pt x="13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21" y="58"/>
                    <a:pt x="23" y="60"/>
                    <a:pt x="23" y="62"/>
                  </a:cubicBezTo>
                  <a:lnTo>
                    <a:pt x="23" y="64"/>
                  </a:lnTo>
                  <a:close/>
                  <a:moveTo>
                    <a:pt x="23" y="52"/>
                  </a:moveTo>
                  <a:cubicBezTo>
                    <a:pt x="23" y="54"/>
                    <a:pt x="21" y="56"/>
                    <a:pt x="18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1" y="56"/>
                    <a:pt x="10" y="55"/>
                    <a:pt x="11" y="53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21" y="46"/>
                    <a:pt x="23" y="48"/>
                    <a:pt x="23" y="50"/>
                  </a:cubicBezTo>
                  <a:lnTo>
                    <a:pt x="23" y="52"/>
                  </a:lnTo>
                  <a:close/>
                  <a:moveTo>
                    <a:pt x="36" y="62"/>
                  </a:moveTo>
                  <a:cubicBezTo>
                    <a:pt x="29" y="67"/>
                    <a:pt x="29" y="67"/>
                    <a:pt x="29" y="67"/>
                  </a:cubicBezTo>
                  <a:cubicBezTo>
                    <a:pt x="27" y="68"/>
                    <a:pt x="25" y="67"/>
                    <a:pt x="25" y="64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5" y="60"/>
                    <a:pt x="27" y="58"/>
                    <a:pt x="29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6" y="58"/>
                    <a:pt x="37" y="60"/>
                    <a:pt x="36" y="62"/>
                  </a:cubicBezTo>
                  <a:close/>
                  <a:moveTo>
                    <a:pt x="34" y="56"/>
                  </a:moveTo>
                  <a:cubicBezTo>
                    <a:pt x="29" y="56"/>
                    <a:pt x="29" y="56"/>
                    <a:pt x="29" y="56"/>
                  </a:cubicBezTo>
                  <a:cubicBezTo>
                    <a:pt x="27" y="56"/>
                    <a:pt x="25" y="54"/>
                    <a:pt x="25" y="52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48"/>
                    <a:pt x="27" y="46"/>
                    <a:pt x="29" y="47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7" y="55"/>
                    <a:pt x="36" y="56"/>
                    <a:pt x="34" y="56"/>
                  </a:cubicBezTo>
                  <a:close/>
                  <a:moveTo>
                    <a:pt x="43" y="38"/>
                  </a:moveTo>
                  <a:cubicBezTo>
                    <a:pt x="43" y="40"/>
                    <a:pt x="41" y="41"/>
                    <a:pt x="40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6" y="41"/>
                    <a:pt x="5" y="40"/>
                    <a:pt x="5" y="3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6" y="5"/>
                    <a:pt x="8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1" y="5"/>
                    <a:pt x="43" y="7"/>
                    <a:pt x="43" y="8"/>
                  </a:cubicBezTo>
                  <a:lnTo>
                    <a:pt x="43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4" name="Freeform 441"/>
            <p:cNvSpPr/>
            <p:nvPr/>
          </p:nvSpPr>
          <p:spPr bwMode="auto">
            <a:xfrm>
              <a:off x="3208987" y="4358424"/>
              <a:ext cx="205792" cy="142214"/>
            </a:xfrm>
            <a:custGeom>
              <a:avLst/>
              <a:gdLst>
                <a:gd name="T0" fmla="*/ 33 w 52"/>
                <a:gd name="T1" fmla="*/ 26 h 36"/>
                <a:gd name="T2" fmla="*/ 22 w 52"/>
                <a:gd name="T3" fmla="*/ 21 h 36"/>
                <a:gd name="T4" fmla="*/ 18 w 52"/>
                <a:gd name="T5" fmla="*/ 12 h 36"/>
                <a:gd name="T6" fmla="*/ 24 w 52"/>
                <a:gd name="T7" fmla="*/ 12 h 36"/>
                <a:gd name="T8" fmla="*/ 12 w 52"/>
                <a:gd name="T9" fmla="*/ 0 h 36"/>
                <a:gd name="T10" fmla="*/ 0 w 52"/>
                <a:gd name="T11" fmla="*/ 12 h 36"/>
                <a:gd name="T12" fmla="*/ 7 w 52"/>
                <a:gd name="T13" fmla="*/ 12 h 36"/>
                <a:gd name="T14" fmla="*/ 15 w 52"/>
                <a:gd name="T15" fmla="*/ 28 h 36"/>
                <a:gd name="T16" fmla="*/ 33 w 52"/>
                <a:gd name="T17" fmla="*/ 36 h 36"/>
                <a:gd name="T18" fmla="*/ 52 w 52"/>
                <a:gd name="T19" fmla="*/ 28 h 36"/>
                <a:gd name="T20" fmla="*/ 45 w 52"/>
                <a:gd name="T21" fmla="*/ 21 h 36"/>
                <a:gd name="T22" fmla="*/ 33 w 52"/>
                <a:gd name="T23" fmla="*/ 2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36">
                  <a:moveTo>
                    <a:pt x="33" y="26"/>
                  </a:moveTo>
                  <a:cubicBezTo>
                    <a:pt x="29" y="26"/>
                    <a:pt x="25" y="24"/>
                    <a:pt x="22" y="21"/>
                  </a:cubicBezTo>
                  <a:cubicBezTo>
                    <a:pt x="20" y="19"/>
                    <a:pt x="18" y="16"/>
                    <a:pt x="18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8"/>
                    <a:pt x="10" y="24"/>
                    <a:pt x="15" y="28"/>
                  </a:cubicBezTo>
                  <a:cubicBezTo>
                    <a:pt x="20" y="33"/>
                    <a:pt x="26" y="36"/>
                    <a:pt x="33" y="36"/>
                  </a:cubicBezTo>
                  <a:cubicBezTo>
                    <a:pt x="40" y="36"/>
                    <a:pt x="47" y="33"/>
                    <a:pt x="52" y="28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2" y="24"/>
                    <a:pt x="38" y="26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5" name="Freeform 442"/>
            <p:cNvSpPr/>
            <p:nvPr/>
          </p:nvSpPr>
          <p:spPr bwMode="auto">
            <a:xfrm>
              <a:off x="3269219" y="4291500"/>
              <a:ext cx="194080" cy="135522"/>
            </a:xfrm>
            <a:custGeom>
              <a:avLst/>
              <a:gdLst>
                <a:gd name="T0" fmla="*/ 7 w 49"/>
                <a:gd name="T1" fmla="*/ 15 h 34"/>
                <a:gd name="T2" fmla="*/ 18 w 49"/>
                <a:gd name="T3" fmla="*/ 10 h 34"/>
                <a:gd name="T4" fmla="*/ 33 w 49"/>
                <a:gd name="T5" fmla="*/ 23 h 34"/>
                <a:gd name="T6" fmla="*/ 27 w 49"/>
                <a:gd name="T7" fmla="*/ 23 h 34"/>
                <a:gd name="T8" fmla="*/ 39 w 49"/>
                <a:gd name="T9" fmla="*/ 34 h 34"/>
                <a:gd name="T10" fmla="*/ 49 w 49"/>
                <a:gd name="T11" fmla="*/ 22 h 34"/>
                <a:gd name="T12" fmla="*/ 43 w 49"/>
                <a:gd name="T13" fmla="*/ 23 h 34"/>
                <a:gd name="T14" fmla="*/ 17 w 49"/>
                <a:gd name="T15" fmla="*/ 0 h 34"/>
                <a:gd name="T16" fmla="*/ 0 w 49"/>
                <a:gd name="T17" fmla="*/ 8 h 34"/>
                <a:gd name="T18" fmla="*/ 7 w 49"/>
                <a:gd name="T19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" h="34">
                  <a:moveTo>
                    <a:pt x="7" y="15"/>
                  </a:moveTo>
                  <a:cubicBezTo>
                    <a:pt x="10" y="12"/>
                    <a:pt x="14" y="10"/>
                    <a:pt x="18" y="10"/>
                  </a:cubicBezTo>
                  <a:cubicBezTo>
                    <a:pt x="25" y="10"/>
                    <a:pt x="32" y="15"/>
                    <a:pt x="33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2" y="10"/>
                    <a:pt x="30" y="0"/>
                    <a:pt x="17" y="0"/>
                  </a:cubicBezTo>
                  <a:cubicBezTo>
                    <a:pt x="11" y="1"/>
                    <a:pt x="5" y="4"/>
                    <a:pt x="0" y="8"/>
                  </a:cubicBezTo>
                  <a:lnTo>
                    <a:pt x="7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6" name="Freeform 443"/>
            <p:cNvSpPr>
              <a:spLocks noEditPoints="1"/>
            </p:cNvSpPr>
            <p:nvPr/>
          </p:nvSpPr>
          <p:spPr bwMode="auto">
            <a:xfrm>
              <a:off x="2857636" y="5942850"/>
              <a:ext cx="189061" cy="185715"/>
            </a:xfrm>
            <a:custGeom>
              <a:avLst/>
              <a:gdLst>
                <a:gd name="T0" fmla="*/ 39 w 48"/>
                <a:gd name="T1" fmla="*/ 8 h 47"/>
                <a:gd name="T2" fmla="*/ 8 w 48"/>
                <a:gd name="T3" fmla="*/ 8 h 47"/>
                <a:gd name="T4" fmla="*/ 3 w 48"/>
                <a:gd name="T5" fmla="*/ 30 h 47"/>
                <a:gd name="T6" fmla="*/ 4 w 48"/>
                <a:gd name="T7" fmla="*/ 29 h 47"/>
                <a:gd name="T8" fmla="*/ 17 w 48"/>
                <a:gd name="T9" fmla="*/ 30 h 47"/>
                <a:gd name="T10" fmla="*/ 19 w 48"/>
                <a:gd name="T11" fmla="*/ 44 h 47"/>
                <a:gd name="T12" fmla="*/ 18 w 48"/>
                <a:gd name="T13" fmla="*/ 45 h 47"/>
                <a:gd name="T14" fmla="*/ 39 w 48"/>
                <a:gd name="T15" fmla="*/ 39 h 47"/>
                <a:gd name="T16" fmla="*/ 39 w 48"/>
                <a:gd name="T17" fmla="*/ 8 h 47"/>
                <a:gd name="T18" fmla="*/ 35 w 48"/>
                <a:gd name="T19" fmla="*/ 22 h 47"/>
                <a:gd name="T20" fmla="*/ 26 w 48"/>
                <a:gd name="T21" fmla="*/ 22 h 47"/>
                <a:gd name="T22" fmla="*/ 26 w 48"/>
                <a:gd name="T23" fmla="*/ 13 h 47"/>
                <a:gd name="T24" fmla="*/ 35 w 48"/>
                <a:gd name="T25" fmla="*/ 13 h 47"/>
                <a:gd name="T26" fmla="*/ 35 w 48"/>
                <a:gd name="T27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47">
                  <a:moveTo>
                    <a:pt x="39" y="8"/>
                  </a:moveTo>
                  <a:cubicBezTo>
                    <a:pt x="30" y="0"/>
                    <a:pt x="17" y="0"/>
                    <a:pt x="8" y="8"/>
                  </a:cubicBezTo>
                  <a:cubicBezTo>
                    <a:pt x="2" y="14"/>
                    <a:pt x="0" y="22"/>
                    <a:pt x="3" y="30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7" y="25"/>
                    <a:pt x="13" y="26"/>
                    <a:pt x="17" y="30"/>
                  </a:cubicBezTo>
                  <a:cubicBezTo>
                    <a:pt x="21" y="34"/>
                    <a:pt x="22" y="40"/>
                    <a:pt x="19" y="44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25" y="47"/>
                    <a:pt x="33" y="45"/>
                    <a:pt x="39" y="39"/>
                  </a:cubicBezTo>
                  <a:cubicBezTo>
                    <a:pt x="48" y="31"/>
                    <a:pt x="48" y="17"/>
                    <a:pt x="39" y="8"/>
                  </a:cubicBezTo>
                  <a:close/>
                  <a:moveTo>
                    <a:pt x="35" y="22"/>
                  </a:moveTo>
                  <a:cubicBezTo>
                    <a:pt x="32" y="25"/>
                    <a:pt x="29" y="25"/>
                    <a:pt x="26" y="22"/>
                  </a:cubicBezTo>
                  <a:cubicBezTo>
                    <a:pt x="24" y="20"/>
                    <a:pt x="24" y="16"/>
                    <a:pt x="26" y="13"/>
                  </a:cubicBezTo>
                  <a:cubicBezTo>
                    <a:pt x="29" y="11"/>
                    <a:pt x="32" y="11"/>
                    <a:pt x="35" y="13"/>
                  </a:cubicBezTo>
                  <a:cubicBezTo>
                    <a:pt x="37" y="16"/>
                    <a:pt x="37" y="20"/>
                    <a:pt x="35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7" name="Freeform 444"/>
            <p:cNvSpPr/>
            <p:nvPr/>
          </p:nvSpPr>
          <p:spPr bwMode="auto">
            <a:xfrm>
              <a:off x="2742193" y="6049928"/>
              <a:ext cx="197426" cy="197426"/>
            </a:xfrm>
            <a:custGeom>
              <a:avLst/>
              <a:gdLst>
                <a:gd name="T0" fmla="*/ 45 w 50"/>
                <a:gd name="T1" fmla="*/ 4 h 50"/>
                <a:gd name="T2" fmla="*/ 33 w 50"/>
                <a:gd name="T3" fmla="*/ 3 h 50"/>
                <a:gd name="T4" fmla="*/ 32 w 50"/>
                <a:gd name="T5" fmla="*/ 4 h 50"/>
                <a:gd name="T6" fmla="*/ 3 w 50"/>
                <a:gd name="T7" fmla="*/ 33 h 50"/>
                <a:gd name="T8" fmla="*/ 4 w 50"/>
                <a:gd name="T9" fmla="*/ 45 h 50"/>
                <a:gd name="T10" fmla="*/ 16 w 50"/>
                <a:gd name="T11" fmla="*/ 47 h 50"/>
                <a:gd name="T12" fmla="*/ 16 w 50"/>
                <a:gd name="T13" fmla="*/ 47 h 50"/>
                <a:gd name="T14" fmla="*/ 16 w 50"/>
                <a:gd name="T15" fmla="*/ 46 h 50"/>
                <a:gd name="T16" fmla="*/ 15 w 50"/>
                <a:gd name="T17" fmla="*/ 40 h 50"/>
                <a:gd name="T18" fmla="*/ 21 w 50"/>
                <a:gd name="T19" fmla="*/ 41 h 50"/>
                <a:gd name="T20" fmla="*/ 21 w 50"/>
                <a:gd name="T21" fmla="*/ 41 h 50"/>
                <a:gd name="T22" fmla="*/ 23 w 50"/>
                <a:gd name="T23" fmla="*/ 40 h 50"/>
                <a:gd name="T24" fmla="*/ 23 w 50"/>
                <a:gd name="T25" fmla="*/ 40 h 50"/>
                <a:gd name="T26" fmla="*/ 22 w 50"/>
                <a:gd name="T27" fmla="*/ 34 h 50"/>
                <a:gd name="T28" fmla="*/ 28 w 50"/>
                <a:gd name="T29" fmla="*/ 35 h 50"/>
                <a:gd name="T30" fmla="*/ 28 w 50"/>
                <a:gd name="T31" fmla="*/ 35 h 50"/>
                <a:gd name="T32" fmla="*/ 29 w 50"/>
                <a:gd name="T33" fmla="*/ 34 h 50"/>
                <a:gd name="T34" fmla="*/ 29 w 50"/>
                <a:gd name="T35" fmla="*/ 34 h 50"/>
                <a:gd name="T36" fmla="*/ 28 w 50"/>
                <a:gd name="T37" fmla="*/ 28 h 50"/>
                <a:gd name="T38" fmla="*/ 34 w 50"/>
                <a:gd name="T39" fmla="*/ 28 h 50"/>
                <a:gd name="T40" fmla="*/ 34 w 50"/>
                <a:gd name="T41" fmla="*/ 29 h 50"/>
                <a:gd name="T42" fmla="*/ 35 w 50"/>
                <a:gd name="T43" fmla="*/ 27 h 50"/>
                <a:gd name="T44" fmla="*/ 35 w 50"/>
                <a:gd name="T45" fmla="*/ 27 h 50"/>
                <a:gd name="T46" fmla="*/ 35 w 50"/>
                <a:gd name="T47" fmla="*/ 21 h 50"/>
                <a:gd name="T48" fmla="*/ 40 w 50"/>
                <a:gd name="T49" fmla="*/ 22 h 50"/>
                <a:gd name="T50" fmla="*/ 41 w 50"/>
                <a:gd name="T51" fmla="*/ 22 h 50"/>
                <a:gd name="T52" fmla="*/ 46 w 50"/>
                <a:gd name="T53" fmla="*/ 17 h 50"/>
                <a:gd name="T54" fmla="*/ 47 w 50"/>
                <a:gd name="T55" fmla="*/ 16 h 50"/>
                <a:gd name="T56" fmla="*/ 45 w 50"/>
                <a:gd name="T57" fmla="*/ 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" h="50">
                  <a:moveTo>
                    <a:pt x="45" y="4"/>
                  </a:moveTo>
                  <a:cubicBezTo>
                    <a:pt x="42" y="0"/>
                    <a:pt x="36" y="0"/>
                    <a:pt x="33" y="3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0" y="36"/>
                    <a:pt x="0" y="42"/>
                    <a:pt x="4" y="45"/>
                  </a:cubicBezTo>
                  <a:cubicBezTo>
                    <a:pt x="8" y="49"/>
                    <a:pt x="13" y="50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50" y="13"/>
                    <a:pt x="49" y="8"/>
                    <a:pt x="45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8" name="Freeform 445"/>
            <p:cNvSpPr>
              <a:spLocks noEditPoints="1"/>
            </p:cNvSpPr>
            <p:nvPr/>
          </p:nvSpPr>
          <p:spPr bwMode="auto">
            <a:xfrm>
              <a:off x="3214007" y="6061639"/>
              <a:ext cx="225869" cy="177349"/>
            </a:xfrm>
            <a:custGeom>
              <a:avLst/>
              <a:gdLst>
                <a:gd name="T0" fmla="*/ 57 w 57"/>
                <a:gd name="T1" fmla="*/ 14 h 45"/>
                <a:gd name="T2" fmla="*/ 57 w 57"/>
                <a:gd name="T3" fmla="*/ 7 h 45"/>
                <a:gd name="T4" fmla="*/ 50 w 57"/>
                <a:gd name="T5" fmla="*/ 0 h 45"/>
                <a:gd name="T6" fmla="*/ 7 w 57"/>
                <a:gd name="T7" fmla="*/ 0 h 45"/>
                <a:gd name="T8" fmla="*/ 0 w 57"/>
                <a:gd name="T9" fmla="*/ 7 h 45"/>
                <a:gd name="T10" fmla="*/ 0 w 57"/>
                <a:gd name="T11" fmla="*/ 38 h 45"/>
                <a:gd name="T12" fmla="*/ 7 w 57"/>
                <a:gd name="T13" fmla="*/ 45 h 45"/>
                <a:gd name="T14" fmla="*/ 50 w 57"/>
                <a:gd name="T15" fmla="*/ 45 h 45"/>
                <a:gd name="T16" fmla="*/ 57 w 57"/>
                <a:gd name="T17" fmla="*/ 38 h 45"/>
                <a:gd name="T18" fmla="*/ 57 w 57"/>
                <a:gd name="T19" fmla="*/ 36 h 45"/>
                <a:gd name="T20" fmla="*/ 48 w 57"/>
                <a:gd name="T21" fmla="*/ 36 h 45"/>
                <a:gd name="T22" fmla="*/ 48 w 57"/>
                <a:gd name="T23" fmla="*/ 32 h 45"/>
                <a:gd name="T24" fmla="*/ 57 w 57"/>
                <a:gd name="T25" fmla="*/ 32 h 45"/>
                <a:gd name="T26" fmla="*/ 57 w 57"/>
                <a:gd name="T27" fmla="*/ 27 h 45"/>
                <a:gd name="T28" fmla="*/ 48 w 57"/>
                <a:gd name="T29" fmla="*/ 27 h 45"/>
                <a:gd name="T30" fmla="*/ 48 w 57"/>
                <a:gd name="T31" fmla="*/ 23 h 45"/>
                <a:gd name="T32" fmla="*/ 57 w 57"/>
                <a:gd name="T33" fmla="*/ 23 h 45"/>
                <a:gd name="T34" fmla="*/ 57 w 57"/>
                <a:gd name="T35" fmla="*/ 18 h 45"/>
                <a:gd name="T36" fmla="*/ 48 w 57"/>
                <a:gd name="T37" fmla="*/ 18 h 45"/>
                <a:gd name="T38" fmla="*/ 48 w 57"/>
                <a:gd name="T39" fmla="*/ 14 h 45"/>
                <a:gd name="T40" fmla="*/ 57 w 57"/>
                <a:gd name="T41" fmla="*/ 14 h 45"/>
                <a:gd name="T42" fmla="*/ 31 w 57"/>
                <a:gd name="T43" fmla="*/ 26 h 45"/>
                <a:gd name="T44" fmla="*/ 31 w 57"/>
                <a:gd name="T45" fmla="*/ 31 h 45"/>
                <a:gd name="T46" fmla="*/ 28 w 57"/>
                <a:gd name="T47" fmla="*/ 33 h 45"/>
                <a:gd name="T48" fmla="*/ 26 w 57"/>
                <a:gd name="T49" fmla="*/ 31 h 45"/>
                <a:gd name="T50" fmla="*/ 26 w 57"/>
                <a:gd name="T51" fmla="*/ 26 h 45"/>
                <a:gd name="T52" fmla="*/ 23 w 57"/>
                <a:gd name="T53" fmla="*/ 21 h 45"/>
                <a:gd name="T54" fmla="*/ 28 w 57"/>
                <a:gd name="T55" fmla="*/ 15 h 45"/>
                <a:gd name="T56" fmla="*/ 34 w 57"/>
                <a:gd name="T57" fmla="*/ 21 h 45"/>
                <a:gd name="T58" fmla="*/ 31 w 57"/>
                <a:gd name="T59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7" h="45">
                  <a:moveTo>
                    <a:pt x="57" y="14"/>
                  </a:moveTo>
                  <a:cubicBezTo>
                    <a:pt x="57" y="7"/>
                    <a:pt x="57" y="7"/>
                    <a:pt x="57" y="7"/>
                  </a:cubicBezTo>
                  <a:cubicBezTo>
                    <a:pt x="57" y="3"/>
                    <a:pt x="54" y="0"/>
                    <a:pt x="5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2"/>
                    <a:pt x="3" y="45"/>
                    <a:pt x="7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4" y="45"/>
                    <a:pt x="57" y="42"/>
                    <a:pt x="57" y="38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4"/>
                    <a:pt x="48" y="14"/>
                    <a:pt x="48" y="14"/>
                  </a:cubicBezTo>
                  <a:lnTo>
                    <a:pt x="57" y="14"/>
                  </a:lnTo>
                  <a:close/>
                  <a:moveTo>
                    <a:pt x="31" y="26"/>
                  </a:moveTo>
                  <a:cubicBezTo>
                    <a:pt x="31" y="31"/>
                    <a:pt x="31" y="31"/>
                    <a:pt x="31" y="31"/>
                  </a:cubicBezTo>
                  <a:cubicBezTo>
                    <a:pt x="31" y="32"/>
                    <a:pt x="30" y="33"/>
                    <a:pt x="28" y="33"/>
                  </a:cubicBezTo>
                  <a:cubicBezTo>
                    <a:pt x="27" y="33"/>
                    <a:pt x="26" y="32"/>
                    <a:pt x="26" y="31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5"/>
                    <a:pt x="23" y="23"/>
                    <a:pt x="23" y="21"/>
                  </a:cubicBezTo>
                  <a:cubicBezTo>
                    <a:pt x="23" y="18"/>
                    <a:pt x="25" y="15"/>
                    <a:pt x="28" y="15"/>
                  </a:cubicBezTo>
                  <a:cubicBezTo>
                    <a:pt x="32" y="15"/>
                    <a:pt x="34" y="18"/>
                    <a:pt x="34" y="21"/>
                  </a:cubicBezTo>
                  <a:cubicBezTo>
                    <a:pt x="34" y="23"/>
                    <a:pt x="33" y="25"/>
                    <a:pt x="31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9" name="Freeform 446"/>
            <p:cNvSpPr/>
            <p:nvPr/>
          </p:nvSpPr>
          <p:spPr bwMode="auto">
            <a:xfrm>
              <a:off x="3234084" y="5954561"/>
              <a:ext cx="180695" cy="98713"/>
            </a:xfrm>
            <a:custGeom>
              <a:avLst/>
              <a:gdLst>
                <a:gd name="T0" fmla="*/ 8 w 46"/>
                <a:gd name="T1" fmla="*/ 18 h 25"/>
                <a:gd name="T2" fmla="*/ 20 w 46"/>
                <a:gd name="T3" fmla="*/ 6 h 25"/>
                <a:gd name="T4" fmla="*/ 27 w 46"/>
                <a:gd name="T5" fmla="*/ 6 h 25"/>
                <a:gd name="T6" fmla="*/ 38 w 46"/>
                <a:gd name="T7" fmla="*/ 18 h 25"/>
                <a:gd name="T8" fmla="*/ 38 w 46"/>
                <a:gd name="T9" fmla="*/ 25 h 25"/>
                <a:gd name="T10" fmla="*/ 46 w 46"/>
                <a:gd name="T11" fmla="*/ 25 h 25"/>
                <a:gd name="T12" fmla="*/ 46 w 46"/>
                <a:gd name="T13" fmla="*/ 15 h 25"/>
                <a:gd name="T14" fmla="*/ 31 w 46"/>
                <a:gd name="T15" fmla="*/ 0 h 25"/>
                <a:gd name="T16" fmla="*/ 16 w 46"/>
                <a:gd name="T17" fmla="*/ 0 h 25"/>
                <a:gd name="T18" fmla="*/ 0 w 46"/>
                <a:gd name="T19" fmla="*/ 15 h 25"/>
                <a:gd name="T20" fmla="*/ 0 w 46"/>
                <a:gd name="T21" fmla="*/ 25 h 25"/>
                <a:gd name="T22" fmla="*/ 8 w 46"/>
                <a:gd name="T23" fmla="*/ 25 h 25"/>
                <a:gd name="T24" fmla="*/ 8 w 46"/>
                <a:gd name="T25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25">
                  <a:moveTo>
                    <a:pt x="8" y="18"/>
                  </a:moveTo>
                  <a:cubicBezTo>
                    <a:pt x="8" y="11"/>
                    <a:pt x="13" y="6"/>
                    <a:pt x="20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33" y="6"/>
                    <a:pt x="38" y="11"/>
                    <a:pt x="38" y="18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6" y="7"/>
                    <a:pt x="40" y="0"/>
                    <a:pt x="31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8" y="25"/>
                    <a:pt x="8" y="25"/>
                    <a:pt x="8" y="25"/>
                  </a:cubicBez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0" name="Freeform 447"/>
            <p:cNvSpPr/>
            <p:nvPr/>
          </p:nvSpPr>
          <p:spPr bwMode="auto">
            <a:xfrm>
              <a:off x="5837427" y="5989696"/>
              <a:ext cx="16731" cy="51867"/>
            </a:xfrm>
            <a:custGeom>
              <a:avLst/>
              <a:gdLst>
                <a:gd name="T0" fmla="*/ 2 w 4"/>
                <a:gd name="T1" fmla="*/ 0 h 13"/>
                <a:gd name="T2" fmla="*/ 0 w 4"/>
                <a:gd name="T3" fmla="*/ 1 h 13"/>
                <a:gd name="T4" fmla="*/ 0 w 4"/>
                <a:gd name="T5" fmla="*/ 3 h 13"/>
                <a:gd name="T6" fmla="*/ 0 w 4"/>
                <a:gd name="T7" fmla="*/ 6 h 13"/>
                <a:gd name="T8" fmla="*/ 0 w 4"/>
                <a:gd name="T9" fmla="*/ 8 h 13"/>
                <a:gd name="T10" fmla="*/ 0 w 4"/>
                <a:gd name="T11" fmla="*/ 10 h 13"/>
                <a:gd name="T12" fmla="*/ 0 w 4"/>
                <a:gd name="T13" fmla="*/ 12 h 13"/>
                <a:gd name="T14" fmla="*/ 2 w 4"/>
                <a:gd name="T15" fmla="*/ 13 h 13"/>
                <a:gd name="T16" fmla="*/ 4 w 4"/>
                <a:gd name="T17" fmla="*/ 12 h 13"/>
                <a:gd name="T18" fmla="*/ 4 w 4"/>
                <a:gd name="T19" fmla="*/ 10 h 13"/>
                <a:gd name="T20" fmla="*/ 4 w 4"/>
                <a:gd name="T21" fmla="*/ 8 h 13"/>
                <a:gd name="T22" fmla="*/ 4 w 4"/>
                <a:gd name="T23" fmla="*/ 6 h 13"/>
                <a:gd name="T24" fmla="*/ 4 w 4"/>
                <a:gd name="T25" fmla="*/ 3 h 13"/>
                <a:gd name="T26" fmla="*/ 4 w 4"/>
                <a:gd name="T27" fmla="*/ 1 h 13"/>
                <a:gd name="T28" fmla="*/ 2 w 4"/>
                <a:gd name="T2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13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3" y="13"/>
                    <a:pt x="4" y="13"/>
                    <a:pt x="4" y="12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1" name="Freeform 448"/>
            <p:cNvSpPr/>
            <p:nvPr/>
          </p:nvSpPr>
          <p:spPr bwMode="auto">
            <a:xfrm>
              <a:off x="5805637" y="6093428"/>
              <a:ext cx="257657" cy="185715"/>
            </a:xfrm>
            <a:custGeom>
              <a:avLst/>
              <a:gdLst>
                <a:gd name="T0" fmla="*/ 49 w 65"/>
                <a:gd name="T1" fmla="*/ 0 h 47"/>
                <a:gd name="T2" fmla="*/ 37 w 65"/>
                <a:gd name="T3" fmla="*/ 8 h 47"/>
                <a:gd name="T4" fmla="*/ 32 w 65"/>
                <a:gd name="T5" fmla="*/ 9 h 47"/>
                <a:gd name="T6" fmla="*/ 27 w 65"/>
                <a:gd name="T7" fmla="*/ 8 h 47"/>
                <a:gd name="T8" fmla="*/ 15 w 65"/>
                <a:gd name="T9" fmla="*/ 0 h 47"/>
                <a:gd name="T10" fmla="*/ 0 w 65"/>
                <a:gd name="T11" fmla="*/ 27 h 47"/>
                <a:gd name="T12" fmla="*/ 0 w 65"/>
                <a:gd name="T13" fmla="*/ 35 h 47"/>
                <a:gd name="T14" fmla="*/ 32 w 65"/>
                <a:gd name="T15" fmla="*/ 47 h 47"/>
                <a:gd name="T16" fmla="*/ 65 w 65"/>
                <a:gd name="T17" fmla="*/ 35 h 47"/>
                <a:gd name="T18" fmla="*/ 65 w 65"/>
                <a:gd name="T19" fmla="*/ 27 h 47"/>
                <a:gd name="T20" fmla="*/ 49 w 65"/>
                <a:gd name="T2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47">
                  <a:moveTo>
                    <a:pt x="49" y="0"/>
                  </a:moveTo>
                  <a:cubicBezTo>
                    <a:pt x="47" y="4"/>
                    <a:pt x="42" y="7"/>
                    <a:pt x="37" y="8"/>
                  </a:cubicBezTo>
                  <a:cubicBezTo>
                    <a:pt x="36" y="8"/>
                    <a:pt x="34" y="9"/>
                    <a:pt x="32" y="9"/>
                  </a:cubicBezTo>
                  <a:cubicBezTo>
                    <a:pt x="30" y="9"/>
                    <a:pt x="28" y="8"/>
                    <a:pt x="27" y="8"/>
                  </a:cubicBezTo>
                  <a:cubicBezTo>
                    <a:pt x="22" y="7"/>
                    <a:pt x="18" y="4"/>
                    <a:pt x="15" y="0"/>
                  </a:cubicBezTo>
                  <a:cubicBezTo>
                    <a:pt x="6" y="6"/>
                    <a:pt x="0" y="16"/>
                    <a:pt x="0" y="27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8" y="43"/>
                    <a:pt x="20" y="47"/>
                    <a:pt x="32" y="47"/>
                  </a:cubicBezTo>
                  <a:cubicBezTo>
                    <a:pt x="45" y="47"/>
                    <a:pt x="56" y="43"/>
                    <a:pt x="65" y="35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65" y="16"/>
                    <a:pt x="59" y="6"/>
                    <a:pt x="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2" name="Freeform 449"/>
            <p:cNvSpPr/>
            <p:nvPr/>
          </p:nvSpPr>
          <p:spPr bwMode="auto">
            <a:xfrm>
              <a:off x="5860850" y="5931137"/>
              <a:ext cx="142214" cy="168984"/>
            </a:xfrm>
            <a:custGeom>
              <a:avLst/>
              <a:gdLst>
                <a:gd name="T0" fmla="*/ 18 w 36"/>
                <a:gd name="T1" fmla="*/ 0 h 43"/>
                <a:gd name="T2" fmla="*/ 0 w 36"/>
                <a:gd name="T3" fmla="*/ 16 h 43"/>
                <a:gd name="T4" fmla="*/ 0 w 36"/>
                <a:gd name="T5" fmla="*/ 27 h 43"/>
                <a:gd name="T6" fmla="*/ 3 w 36"/>
                <a:gd name="T7" fmla="*/ 36 h 43"/>
                <a:gd name="T8" fmla="*/ 13 w 36"/>
                <a:gd name="T9" fmla="*/ 43 h 43"/>
                <a:gd name="T10" fmla="*/ 18 w 36"/>
                <a:gd name="T11" fmla="*/ 43 h 43"/>
                <a:gd name="T12" fmla="*/ 23 w 36"/>
                <a:gd name="T13" fmla="*/ 43 h 43"/>
                <a:gd name="T14" fmla="*/ 34 w 36"/>
                <a:gd name="T15" fmla="*/ 36 h 43"/>
                <a:gd name="T16" fmla="*/ 36 w 36"/>
                <a:gd name="T17" fmla="*/ 27 h 43"/>
                <a:gd name="T18" fmla="*/ 36 w 36"/>
                <a:gd name="T19" fmla="*/ 16 h 43"/>
                <a:gd name="T20" fmla="*/ 18 w 36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43">
                  <a:moveTo>
                    <a:pt x="18" y="0"/>
                  </a:moveTo>
                  <a:cubicBezTo>
                    <a:pt x="8" y="0"/>
                    <a:pt x="0" y="7"/>
                    <a:pt x="0" y="1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0"/>
                    <a:pt x="1" y="33"/>
                    <a:pt x="3" y="36"/>
                  </a:cubicBezTo>
                  <a:cubicBezTo>
                    <a:pt x="5" y="39"/>
                    <a:pt x="9" y="42"/>
                    <a:pt x="13" y="43"/>
                  </a:cubicBezTo>
                  <a:cubicBezTo>
                    <a:pt x="15" y="43"/>
                    <a:pt x="16" y="43"/>
                    <a:pt x="18" y="43"/>
                  </a:cubicBezTo>
                  <a:cubicBezTo>
                    <a:pt x="20" y="43"/>
                    <a:pt x="21" y="43"/>
                    <a:pt x="23" y="43"/>
                  </a:cubicBezTo>
                  <a:cubicBezTo>
                    <a:pt x="27" y="42"/>
                    <a:pt x="31" y="39"/>
                    <a:pt x="34" y="36"/>
                  </a:cubicBezTo>
                  <a:cubicBezTo>
                    <a:pt x="35" y="33"/>
                    <a:pt x="36" y="30"/>
                    <a:pt x="36" y="27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7"/>
                    <a:pt x="2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3" name="Freeform 450"/>
            <p:cNvSpPr/>
            <p:nvPr/>
          </p:nvSpPr>
          <p:spPr bwMode="auto">
            <a:xfrm>
              <a:off x="6003063" y="5989696"/>
              <a:ext cx="8366" cy="51867"/>
            </a:xfrm>
            <a:custGeom>
              <a:avLst/>
              <a:gdLst>
                <a:gd name="T0" fmla="*/ 1 w 2"/>
                <a:gd name="T1" fmla="*/ 0 h 13"/>
                <a:gd name="T2" fmla="*/ 0 w 2"/>
                <a:gd name="T3" fmla="*/ 1 h 13"/>
                <a:gd name="T4" fmla="*/ 0 w 2"/>
                <a:gd name="T5" fmla="*/ 3 h 13"/>
                <a:gd name="T6" fmla="*/ 0 w 2"/>
                <a:gd name="T7" fmla="*/ 6 h 13"/>
                <a:gd name="T8" fmla="*/ 0 w 2"/>
                <a:gd name="T9" fmla="*/ 8 h 13"/>
                <a:gd name="T10" fmla="*/ 0 w 2"/>
                <a:gd name="T11" fmla="*/ 10 h 13"/>
                <a:gd name="T12" fmla="*/ 0 w 2"/>
                <a:gd name="T13" fmla="*/ 12 h 13"/>
                <a:gd name="T14" fmla="*/ 1 w 2"/>
                <a:gd name="T15" fmla="*/ 13 h 13"/>
                <a:gd name="T16" fmla="*/ 2 w 2"/>
                <a:gd name="T17" fmla="*/ 12 h 13"/>
                <a:gd name="T18" fmla="*/ 2 w 2"/>
                <a:gd name="T19" fmla="*/ 10 h 13"/>
                <a:gd name="T20" fmla="*/ 2 w 2"/>
                <a:gd name="T21" fmla="*/ 8 h 13"/>
                <a:gd name="T22" fmla="*/ 2 w 2"/>
                <a:gd name="T23" fmla="*/ 6 h 13"/>
                <a:gd name="T24" fmla="*/ 2 w 2"/>
                <a:gd name="T25" fmla="*/ 3 h 13"/>
                <a:gd name="T26" fmla="*/ 2 w 2"/>
                <a:gd name="T27" fmla="*/ 1 h 13"/>
                <a:gd name="T28" fmla="*/ 1 w 2"/>
                <a:gd name="T2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" h="13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2" y="13"/>
                    <a:pt x="2" y="12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4" name="Freeform 451"/>
            <p:cNvSpPr/>
            <p:nvPr/>
          </p:nvSpPr>
          <p:spPr bwMode="auto">
            <a:xfrm>
              <a:off x="5857504" y="5994715"/>
              <a:ext cx="11712" cy="50193"/>
            </a:xfrm>
            <a:custGeom>
              <a:avLst/>
              <a:gdLst>
                <a:gd name="T0" fmla="*/ 1 w 3"/>
                <a:gd name="T1" fmla="*/ 0 h 13"/>
                <a:gd name="T2" fmla="*/ 0 w 3"/>
                <a:gd name="T3" fmla="*/ 1 h 13"/>
                <a:gd name="T4" fmla="*/ 0 w 3"/>
                <a:gd name="T5" fmla="*/ 3 h 13"/>
                <a:gd name="T6" fmla="*/ 0 w 3"/>
                <a:gd name="T7" fmla="*/ 5 h 13"/>
                <a:gd name="T8" fmla="*/ 0 w 3"/>
                <a:gd name="T9" fmla="*/ 7 h 13"/>
                <a:gd name="T10" fmla="*/ 0 w 3"/>
                <a:gd name="T11" fmla="*/ 10 h 13"/>
                <a:gd name="T12" fmla="*/ 0 w 3"/>
                <a:gd name="T13" fmla="*/ 12 h 13"/>
                <a:gd name="T14" fmla="*/ 1 w 3"/>
                <a:gd name="T15" fmla="*/ 13 h 13"/>
                <a:gd name="T16" fmla="*/ 3 w 3"/>
                <a:gd name="T17" fmla="*/ 12 h 13"/>
                <a:gd name="T18" fmla="*/ 3 w 3"/>
                <a:gd name="T19" fmla="*/ 10 h 13"/>
                <a:gd name="T20" fmla="*/ 3 w 3"/>
                <a:gd name="T21" fmla="*/ 7 h 13"/>
                <a:gd name="T22" fmla="*/ 3 w 3"/>
                <a:gd name="T23" fmla="*/ 5 h 13"/>
                <a:gd name="T24" fmla="*/ 3 w 3"/>
                <a:gd name="T25" fmla="*/ 3 h 13"/>
                <a:gd name="T26" fmla="*/ 3 w 3"/>
                <a:gd name="T27" fmla="*/ 1 h 13"/>
                <a:gd name="T28" fmla="*/ 1 w 3"/>
                <a:gd name="T2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13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" y="13"/>
                    <a:pt x="1" y="13"/>
                  </a:cubicBezTo>
                  <a:cubicBezTo>
                    <a:pt x="2" y="13"/>
                    <a:pt x="3" y="12"/>
                    <a:pt x="3" y="1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5" name="Freeform 452"/>
            <p:cNvSpPr/>
            <p:nvPr/>
          </p:nvSpPr>
          <p:spPr bwMode="auto">
            <a:xfrm>
              <a:off x="6016448" y="5989696"/>
              <a:ext cx="15058" cy="51867"/>
            </a:xfrm>
            <a:custGeom>
              <a:avLst/>
              <a:gdLst>
                <a:gd name="T0" fmla="*/ 2 w 4"/>
                <a:gd name="T1" fmla="*/ 0 h 13"/>
                <a:gd name="T2" fmla="*/ 0 w 4"/>
                <a:gd name="T3" fmla="*/ 1 h 13"/>
                <a:gd name="T4" fmla="*/ 0 w 4"/>
                <a:gd name="T5" fmla="*/ 3 h 13"/>
                <a:gd name="T6" fmla="*/ 0 w 4"/>
                <a:gd name="T7" fmla="*/ 6 h 13"/>
                <a:gd name="T8" fmla="*/ 0 w 4"/>
                <a:gd name="T9" fmla="*/ 8 h 13"/>
                <a:gd name="T10" fmla="*/ 0 w 4"/>
                <a:gd name="T11" fmla="*/ 10 h 13"/>
                <a:gd name="T12" fmla="*/ 0 w 4"/>
                <a:gd name="T13" fmla="*/ 12 h 13"/>
                <a:gd name="T14" fmla="*/ 2 w 4"/>
                <a:gd name="T15" fmla="*/ 13 h 13"/>
                <a:gd name="T16" fmla="*/ 4 w 4"/>
                <a:gd name="T17" fmla="*/ 12 h 13"/>
                <a:gd name="T18" fmla="*/ 4 w 4"/>
                <a:gd name="T19" fmla="*/ 10 h 13"/>
                <a:gd name="T20" fmla="*/ 4 w 4"/>
                <a:gd name="T21" fmla="*/ 8 h 13"/>
                <a:gd name="T22" fmla="*/ 4 w 4"/>
                <a:gd name="T23" fmla="*/ 6 h 13"/>
                <a:gd name="T24" fmla="*/ 4 w 4"/>
                <a:gd name="T25" fmla="*/ 3 h 13"/>
                <a:gd name="T26" fmla="*/ 4 w 4"/>
                <a:gd name="T27" fmla="*/ 1 h 13"/>
                <a:gd name="T28" fmla="*/ 2 w 4"/>
                <a:gd name="T2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13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3" y="13"/>
                    <a:pt x="4" y="13"/>
                    <a:pt x="4" y="12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6" name="Freeform 453"/>
            <p:cNvSpPr/>
            <p:nvPr/>
          </p:nvSpPr>
          <p:spPr bwMode="auto">
            <a:xfrm>
              <a:off x="5849138" y="5914406"/>
              <a:ext cx="170656" cy="92021"/>
            </a:xfrm>
            <a:custGeom>
              <a:avLst/>
              <a:gdLst>
                <a:gd name="T0" fmla="*/ 41 w 43"/>
                <a:gd name="T1" fmla="*/ 11 h 23"/>
                <a:gd name="T2" fmla="*/ 37 w 43"/>
                <a:gd name="T3" fmla="*/ 5 h 23"/>
                <a:gd name="T4" fmla="*/ 32 w 43"/>
                <a:gd name="T5" fmla="*/ 1 h 23"/>
                <a:gd name="T6" fmla="*/ 25 w 43"/>
                <a:gd name="T7" fmla="*/ 0 h 23"/>
                <a:gd name="T8" fmla="*/ 23 w 43"/>
                <a:gd name="T9" fmla="*/ 0 h 23"/>
                <a:gd name="T10" fmla="*/ 21 w 43"/>
                <a:gd name="T11" fmla="*/ 0 h 23"/>
                <a:gd name="T12" fmla="*/ 19 w 43"/>
                <a:gd name="T13" fmla="*/ 0 h 23"/>
                <a:gd name="T14" fmla="*/ 18 w 43"/>
                <a:gd name="T15" fmla="*/ 0 h 23"/>
                <a:gd name="T16" fmla="*/ 11 w 43"/>
                <a:gd name="T17" fmla="*/ 1 h 23"/>
                <a:gd name="T18" fmla="*/ 5 w 43"/>
                <a:gd name="T19" fmla="*/ 5 h 23"/>
                <a:gd name="T20" fmla="*/ 1 w 43"/>
                <a:gd name="T21" fmla="*/ 11 h 23"/>
                <a:gd name="T22" fmla="*/ 0 w 43"/>
                <a:gd name="T23" fmla="*/ 18 h 23"/>
                <a:gd name="T24" fmla="*/ 0 w 43"/>
                <a:gd name="T25" fmla="*/ 18 h 23"/>
                <a:gd name="T26" fmla="*/ 0 w 43"/>
                <a:gd name="T27" fmla="*/ 20 h 23"/>
                <a:gd name="T28" fmla="*/ 0 w 43"/>
                <a:gd name="T29" fmla="*/ 15 h 23"/>
                <a:gd name="T30" fmla="*/ 0 w 43"/>
                <a:gd name="T31" fmla="*/ 15 h 23"/>
                <a:gd name="T32" fmla="*/ 0 w 43"/>
                <a:gd name="T33" fmla="*/ 17 h 23"/>
                <a:gd name="T34" fmla="*/ 0 w 43"/>
                <a:gd name="T35" fmla="*/ 18 h 23"/>
                <a:gd name="T36" fmla="*/ 0 w 43"/>
                <a:gd name="T37" fmla="*/ 20 h 23"/>
                <a:gd name="T38" fmla="*/ 0 w 43"/>
                <a:gd name="T39" fmla="*/ 22 h 23"/>
                <a:gd name="T40" fmla="*/ 1 w 43"/>
                <a:gd name="T41" fmla="*/ 23 h 23"/>
                <a:gd name="T42" fmla="*/ 2 w 43"/>
                <a:gd name="T43" fmla="*/ 22 h 23"/>
                <a:gd name="T44" fmla="*/ 2 w 43"/>
                <a:gd name="T45" fmla="*/ 20 h 23"/>
                <a:gd name="T46" fmla="*/ 2 w 43"/>
                <a:gd name="T47" fmla="*/ 18 h 23"/>
                <a:gd name="T48" fmla="*/ 2 w 43"/>
                <a:gd name="T49" fmla="*/ 17 h 23"/>
                <a:gd name="T50" fmla="*/ 2 w 43"/>
                <a:gd name="T51" fmla="*/ 15 h 23"/>
                <a:gd name="T52" fmla="*/ 2 w 43"/>
                <a:gd name="T53" fmla="*/ 15 h 23"/>
                <a:gd name="T54" fmla="*/ 2 w 43"/>
                <a:gd name="T55" fmla="*/ 20 h 23"/>
                <a:gd name="T56" fmla="*/ 2 w 43"/>
                <a:gd name="T57" fmla="*/ 18 h 23"/>
                <a:gd name="T58" fmla="*/ 2 w 43"/>
                <a:gd name="T59" fmla="*/ 18 h 23"/>
                <a:gd name="T60" fmla="*/ 4 w 43"/>
                <a:gd name="T61" fmla="*/ 12 h 23"/>
                <a:gd name="T62" fmla="*/ 7 w 43"/>
                <a:gd name="T63" fmla="*/ 7 h 23"/>
                <a:gd name="T64" fmla="*/ 12 w 43"/>
                <a:gd name="T65" fmla="*/ 4 h 23"/>
                <a:gd name="T66" fmla="*/ 18 w 43"/>
                <a:gd name="T67" fmla="*/ 3 h 23"/>
                <a:gd name="T68" fmla="*/ 19 w 43"/>
                <a:gd name="T69" fmla="*/ 3 h 23"/>
                <a:gd name="T70" fmla="*/ 21 w 43"/>
                <a:gd name="T71" fmla="*/ 3 h 23"/>
                <a:gd name="T72" fmla="*/ 23 w 43"/>
                <a:gd name="T73" fmla="*/ 3 h 23"/>
                <a:gd name="T74" fmla="*/ 25 w 43"/>
                <a:gd name="T75" fmla="*/ 3 h 23"/>
                <a:gd name="T76" fmla="*/ 31 w 43"/>
                <a:gd name="T77" fmla="*/ 4 h 23"/>
                <a:gd name="T78" fmla="*/ 35 w 43"/>
                <a:gd name="T79" fmla="*/ 7 h 23"/>
                <a:gd name="T80" fmla="*/ 39 w 43"/>
                <a:gd name="T81" fmla="*/ 12 h 23"/>
                <a:gd name="T82" fmla="*/ 40 w 43"/>
                <a:gd name="T83" fmla="*/ 18 h 23"/>
                <a:gd name="T84" fmla="*/ 40 w 43"/>
                <a:gd name="T85" fmla="*/ 18 h 23"/>
                <a:gd name="T86" fmla="*/ 40 w 43"/>
                <a:gd name="T87" fmla="*/ 20 h 23"/>
                <a:gd name="T88" fmla="*/ 40 w 43"/>
                <a:gd name="T89" fmla="*/ 15 h 23"/>
                <a:gd name="T90" fmla="*/ 40 w 43"/>
                <a:gd name="T91" fmla="*/ 15 h 23"/>
                <a:gd name="T92" fmla="*/ 40 w 43"/>
                <a:gd name="T93" fmla="*/ 17 h 23"/>
                <a:gd name="T94" fmla="*/ 40 w 43"/>
                <a:gd name="T95" fmla="*/ 18 h 23"/>
                <a:gd name="T96" fmla="*/ 40 w 43"/>
                <a:gd name="T97" fmla="*/ 20 h 23"/>
                <a:gd name="T98" fmla="*/ 40 w 43"/>
                <a:gd name="T99" fmla="*/ 22 h 23"/>
                <a:gd name="T100" fmla="*/ 41 w 43"/>
                <a:gd name="T101" fmla="*/ 23 h 23"/>
                <a:gd name="T102" fmla="*/ 43 w 43"/>
                <a:gd name="T103" fmla="*/ 22 h 23"/>
                <a:gd name="T104" fmla="*/ 43 w 43"/>
                <a:gd name="T105" fmla="*/ 20 h 23"/>
                <a:gd name="T106" fmla="*/ 43 w 43"/>
                <a:gd name="T107" fmla="*/ 18 h 23"/>
                <a:gd name="T108" fmla="*/ 43 w 43"/>
                <a:gd name="T109" fmla="*/ 17 h 23"/>
                <a:gd name="T110" fmla="*/ 43 w 43"/>
                <a:gd name="T111" fmla="*/ 15 h 23"/>
                <a:gd name="T112" fmla="*/ 43 w 43"/>
                <a:gd name="T113" fmla="*/ 15 h 23"/>
                <a:gd name="T114" fmla="*/ 43 w 43"/>
                <a:gd name="T115" fmla="*/ 20 h 23"/>
                <a:gd name="T116" fmla="*/ 43 w 43"/>
                <a:gd name="T117" fmla="*/ 18 h 23"/>
                <a:gd name="T118" fmla="*/ 43 w 43"/>
                <a:gd name="T119" fmla="*/ 18 h 23"/>
                <a:gd name="T120" fmla="*/ 41 w 43"/>
                <a:gd name="T121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3" h="23">
                  <a:moveTo>
                    <a:pt x="41" y="11"/>
                  </a:moveTo>
                  <a:cubicBezTo>
                    <a:pt x="40" y="9"/>
                    <a:pt x="39" y="7"/>
                    <a:pt x="37" y="5"/>
                  </a:cubicBezTo>
                  <a:cubicBezTo>
                    <a:pt x="36" y="4"/>
                    <a:pt x="34" y="2"/>
                    <a:pt x="32" y="1"/>
                  </a:cubicBezTo>
                  <a:cubicBezTo>
                    <a:pt x="29" y="0"/>
                    <a:pt x="27" y="0"/>
                    <a:pt x="2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5" y="0"/>
                    <a:pt x="13" y="0"/>
                    <a:pt x="11" y="1"/>
                  </a:cubicBezTo>
                  <a:cubicBezTo>
                    <a:pt x="9" y="2"/>
                    <a:pt x="7" y="4"/>
                    <a:pt x="5" y="5"/>
                  </a:cubicBezTo>
                  <a:cubicBezTo>
                    <a:pt x="3" y="7"/>
                    <a:pt x="2" y="9"/>
                    <a:pt x="1" y="11"/>
                  </a:cubicBezTo>
                  <a:cubicBezTo>
                    <a:pt x="0" y="13"/>
                    <a:pt x="0" y="15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2" y="23"/>
                    <a:pt x="2" y="23"/>
                    <a:pt x="2" y="22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6"/>
                    <a:pt x="3" y="14"/>
                    <a:pt x="4" y="12"/>
                  </a:cubicBezTo>
                  <a:cubicBezTo>
                    <a:pt x="4" y="10"/>
                    <a:pt x="5" y="8"/>
                    <a:pt x="7" y="7"/>
                  </a:cubicBezTo>
                  <a:cubicBezTo>
                    <a:pt x="8" y="6"/>
                    <a:pt x="10" y="4"/>
                    <a:pt x="12" y="4"/>
                  </a:cubicBezTo>
                  <a:cubicBezTo>
                    <a:pt x="14" y="3"/>
                    <a:pt x="16" y="3"/>
                    <a:pt x="18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7" y="3"/>
                    <a:pt x="29" y="3"/>
                    <a:pt x="31" y="4"/>
                  </a:cubicBezTo>
                  <a:cubicBezTo>
                    <a:pt x="32" y="4"/>
                    <a:pt x="34" y="6"/>
                    <a:pt x="35" y="7"/>
                  </a:cubicBezTo>
                  <a:cubicBezTo>
                    <a:pt x="37" y="8"/>
                    <a:pt x="38" y="10"/>
                    <a:pt x="39" y="12"/>
                  </a:cubicBezTo>
                  <a:cubicBezTo>
                    <a:pt x="40" y="14"/>
                    <a:pt x="40" y="16"/>
                    <a:pt x="40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3"/>
                    <a:pt x="41" y="23"/>
                    <a:pt x="41" y="23"/>
                  </a:cubicBezTo>
                  <a:cubicBezTo>
                    <a:pt x="42" y="23"/>
                    <a:pt x="43" y="23"/>
                    <a:pt x="43" y="22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15"/>
                    <a:pt x="42" y="13"/>
                    <a:pt x="41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7" name="Freeform 454"/>
            <p:cNvSpPr/>
            <p:nvPr/>
          </p:nvSpPr>
          <p:spPr bwMode="auto">
            <a:xfrm>
              <a:off x="6341029" y="6125217"/>
              <a:ext cx="78636" cy="137194"/>
            </a:xfrm>
            <a:custGeom>
              <a:avLst/>
              <a:gdLst>
                <a:gd name="T0" fmla="*/ 19 w 20"/>
                <a:gd name="T1" fmla="*/ 29 h 35"/>
                <a:gd name="T2" fmla="*/ 13 w 20"/>
                <a:gd name="T3" fmla="*/ 29 h 35"/>
                <a:gd name="T4" fmla="*/ 13 w 20"/>
                <a:gd name="T5" fmla="*/ 2 h 35"/>
                <a:gd name="T6" fmla="*/ 12 w 20"/>
                <a:gd name="T7" fmla="*/ 0 h 35"/>
                <a:gd name="T8" fmla="*/ 8 w 20"/>
                <a:gd name="T9" fmla="*/ 0 h 35"/>
                <a:gd name="T10" fmla="*/ 7 w 20"/>
                <a:gd name="T11" fmla="*/ 2 h 35"/>
                <a:gd name="T12" fmla="*/ 7 w 20"/>
                <a:gd name="T13" fmla="*/ 29 h 35"/>
                <a:gd name="T14" fmla="*/ 1 w 20"/>
                <a:gd name="T15" fmla="*/ 29 h 35"/>
                <a:gd name="T16" fmla="*/ 0 w 20"/>
                <a:gd name="T17" fmla="*/ 30 h 35"/>
                <a:gd name="T18" fmla="*/ 0 w 20"/>
                <a:gd name="T19" fmla="*/ 33 h 35"/>
                <a:gd name="T20" fmla="*/ 1 w 20"/>
                <a:gd name="T21" fmla="*/ 35 h 35"/>
                <a:gd name="T22" fmla="*/ 19 w 20"/>
                <a:gd name="T23" fmla="*/ 35 h 35"/>
                <a:gd name="T24" fmla="*/ 20 w 20"/>
                <a:gd name="T25" fmla="*/ 33 h 35"/>
                <a:gd name="T26" fmla="*/ 20 w 20"/>
                <a:gd name="T27" fmla="*/ 30 h 35"/>
                <a:gd name="T28" fmla="*/ 19 w 20"/>
                <a:gd name="T29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35">
                  <a:moveTo>
                    <a:pt x="19" y="29"/>
                  </a:moveTo>
                  <a:cubicBezTo>
                    <a:pt x="13" y="29"/>
                    <a:pt x="13" y="29"/>
                    <a:pt x="13" y="29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1"/>
                    <a:pt x="7" y="2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9"/>
                    <a:pt x="0" y="29"/>
                    <a:pt x="0" y="3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4"/>
                    <a:pt x="0" y="35"/>
                    <a:pt x="1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0" y="35"/>
                    <a:pt x="20" y="34"/>
                    <a:pt x="20" y="33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29"/>
                    <a:pt x="20" y="29"/>
                    <a:pt x="19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8" name="Freeform 455"/>
            <p:cNvSpPr/>
            <p:nvPr/>
          </p:nvSpPr>
          <p:spPr bwMode="auto">
            <a:xfrm>
              <a:off x="6347721" y="6024831"/>
              <a:ext cx="63578" cy="92021"/>
            </a:xfrm>
            <a:custGeom>
              <a:avLst/>
              <a:gdLst>
                <a:gd name="T0" fmla="*/ 16 w 16"/>
                <a:gd name="T1" fmla="*/ 20 h 23"/>
                <a:gd name="T2" fmla="*/ 14 w 16"/>
                <a:gd name="T3" fmla="*/ 23 h 23"/>
                <a:gd name="T4" fmla="*/ 2 w 16"/>
                <a:gd name="T5" fmla="*/ 23 h 23"/>
                <a:gd name="T6" fmla="*/ 0 w 16"/>
                <a:gd name="T7" fmla="*/ 20 h 23"/>
                <a:gd name="T8" fmla="*/ 0 w 16"/>
                <a:gd name="T9" fmla="*/ 3 h 23"/>
                <a:gd name="T10" fmla="*/ 2 w 16"/>
                <a:gd name="T11" fmla="*/ 0 h 23"/>
                <a:gd name="T12" fmla="*/ 14 w 16"/>
                <a:gd name="T13" fmla="*/ 0 h 23"/>
                <a:gd name="T14" fmla="*/ 16 w 16"/>
                <a:gd name="T15" fmla="*/ 3 h 23"/>
                <a:gd name="T16" fmla="*/ 16 w 16"/>
                <a:gd name="T17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3">
                  <a:moveTo>
                    <a:pt x="16" y="20"/>
                  </a:moveTo>
                  <a:cubicBezTo>
                    <a:pt x="16" y="21"/>
                    <a:pt x="15" y="23"/>
                    <a:pt x="14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3"/>
                    <a:pt x="0" y="21"/>
                    <a:pt x="0" y="2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2"/>
                    <a:pt x="16" y="3"/>
                  </a:cubicBezTo>
                  <a:lnTo>
                    <a:pt x="16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" name="Freeform 456"/>
            <p:cNvSpPr/>
            <p:nvPr/>
          </p:nvSpPr>
          <p:spPr bwMode="auto">
            <a:xfrm>
              <a:off x="6434723" y="5962927"/>
              <a:ext cx="107078" cy="205792"/>
            </a:xfrm>
            <a:custGeom>
              <a:avLst/>
              <a:gdLst>
                <a:gd name="T0" fmla="*/ 4 w 27"/>
                <a:gd name="T1" fmla="*/ 12 h 52"/>
                <a:gd name="T2" fmla="*/ 0 w 27"/>
                <a:gd name="T3" fmla="*/ 20 h 52"/>
                <a:gd name="T4" fmla="*/ 0 w 27"/>
                <a:gd name="T5" fmla="*/ 32 h 52"/>
                <a:gd name="T6" fmla="*/ 4 w 27"/>
                <a:gd name="T7" fmla="*/ 40 h 52"/>
                <a:gd name="T8" fmla="*/ 22 w 27"/>
                <a:gd name="T9" fmla="*/ 51 h 52"/>
                <a:gd name="T10" fmla="*/ 27 w 27"/>
                <a:gd name="T11" fmla="*/ 49 h 52"/>
                <a:gd name="T12" fmla="*/ 27 w 27"/>
                <a:gd name="T13" fmla="*/ 3 h 52"/>
                <a:gd name="T14" fmla="*/ 22 w 27"/>
                <a:gd name="T15" fmla="*/ 1 h 52"/>
                <a:gd name="T16" fmla="*/ 4 w 27"/>
                <a:gd name="T17" fmla="*/ 1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52">
                  <a:moveTo>
                    <a:pt x="4" y="12"/>
                  </a:moveTo>
                  <a:cubicBezTo>
                    <a:pt x="2" y="14"/>
                    <a:pt x="0" y="17"/>
                    <a:pt x="0" y="2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5"/>
                    <a:pt x="2" y="38"/>
                    <a:pt x="4" y="40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5" y="52"/>
                    <a:pt x="27" y="52"/>
                    <a:pt x="27" y="49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1"/>
                    <a:pt x="25" y="0"/>
                    <a:pt x="22" y="1"/>
                  </a:cubicBezTo>
                  <a:lnTo>
                    <a:pt x="4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" name="Freeform 457"/>
            <p:cNvSpPr/>
            <p:nvPr/>
          </p:nvSpPr>
          <p:spPr bwMode="auto">
            <a:xfrm>
              <a:off x="6217220" y="5962927"/>
              <a:ext cx="107078" cy="205792"/>
            </a:xfrm>
            <a:custGeom>
              <a:avLst/>
              <a:gdLst>
                <a:gd name="T0" fmla="*/ 23 w 27"/>
                <a:gd name="T1" fmla="*/ 40 h 52"/>
                <a:gd name="T2" fmla="*/ 27 w 27"/>
                <a:gd name="T3" fmla="*/ 33 h 52"/>
                <a:gd name="T4" fmla="*/ 27 w 27"/>
                <a:gd name="T5" fmla="*/ 20 h 52"/>
                <a:gd name="T6" fmla="*/ 23 w 27"/>
                <a:gd name="T7" fmla="*/ 12 h 52"/>
                <a:gd name="T8" fmla="*/ 5 w 27"/>
                <a:gd name="T9" fmla="*/ 1 h 52"/>
                <a:gd name="T10" fmla="*/ 0 w 27"/>
                <a:gd name="T11" fmla="*/ 3 h 52"/>
                <a:gd name="T12" fmla="*/ 0 w 27"/>
                <a:gd name="T13" fmla="*/ 49 h 52"/>
                <a:gd name="T14" fmla="*/ 5 w 27"/>
                <a:gd name="T15" fmla="*/ 51 h 52"/>
                <a:gd name="T16" fmla="*/ 23 w 27"/>
                <a:gd name="T17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52">
                  <a:moveTo>
                    <a:pt x="23" y="40"/>
                  </a:moveTo>
                  <a:cubicBezTo>
                    <a:pt x="25" y="39"/>
                    <a:pt x="27" y="35"/>
                    <a:pt x="27" y="33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17"/>
                    <a:pt x="25" y="14"/>
                    <a:pt x="23" y="1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1"/>
                    <a:pt x="2" y="52"/>
                    <a:pt x="5" y="51"/>
                  </a:cubicBezTo>
                  <a:lnTo>
                    <a:pt x="23" y="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" name="Freeform 458"/>
            <p:cNvSpPr>
              <a:spLocks noEditPoints="1"/>
            </p:cNvSpPr>
            <p:nvPr/>
          </p:nvSpPr>
          <p:spPr bwMode="auto">
            <a:xfrm>
              <a:off x="3628936" y="5974638"/>
              <a:ext cx="266023" cy="264350"/>
            </a:xfrm>
            <a:custGeom>
              <a:avLst/>
              <a:gdLst>
                <a:gd name="T0" fmla="*/ 34 w 67"/>
                <a:gd name="T1" fmla="*/ 0 h 67"/>
                <a:gd name="T2" fmla="*/ 5 w 67"/>
                <a:gd name="T3" fmla="*/ 23 h 67"/>
                <a:gd name="T4" fmla="*/ 2 w 67"/>
                <a:gd name="T5" fmla="*/ 25 h 67"/>
                <a:gd name="T6" fmla="*/ 0 w 67"/>
                <a:gd name="T7" fmla="*/ 33 h 67"/>
                <a:gd name="T8" fmla="*/ 11 w 67"/>
                <a:gd name="T9" fmla="*/ 67 h 67"/>
                <a:gd name="T10" fmla="*/ 67 w 67"/>
                <a:gd name="T11" fmla="*/ 55 h 67"/>
                <a:gd name="T12" fmla="*/ 61 w 67"/>
                <a:gd name="T13" fmla="*/ 23 h 67"/>
                <a:gd name="T14" fmla="*/ 9 w 67"/>
                <a:gd name="T15" fmla="*/ 23 h 67"/>
                <a:gd name="T16" fmla="*/ 33 w 67"/>
                <a:gd name="T17" fmla="*/ 2 h 67"/>
                <a:gd name="T18" fmla="*/ 57 w 67"/>
                <a:gd name="T19" fmla="*/ 23 h 67"/>
                <a:gd name="T20" fmla="*/ 62 w 67"/>
                <a:gd name="T21" fmla="*/ 27 h 67"/>
                <a:gd name="T22" fmla="*/ 52 w 67"/>
                <a:gd name="T23" fmla="*/ 35 h 67"/>
                <a:gd name="T24" fmla="*/ 51 w 67"/>
                <a:gd name="T25" fmla="*/ 25 h 67"/>
                <a:gd name="T26" fmla="*/ 15 w 67"/>
                <a:gd name="T27" fmla="*/ 25 h 67"/>
                <a:gd name="T28" fmla="*/ 13 w 67"/>
                <a:gd name="T29" fmla="*/ 34 h 67"/>
                <a:gd name="T30" fmla="*/ 6 w 67"/>
                <a:gd name="T31" fmla="*/ 25 h 67"/>
                <a:gd name="T32" fmla="*/ 50 w 67"/>
                <a:gd name="T33" fmla="*/ 37 h 67"/>
                <a:gd name="T34" fmla="*/ 16 w 67"/>
                <a:gd name="T35" fmla="*/ 36 h 67"/>
                <a:gd name="T36" fmla="*/ 50 w 67"/>
                <a:gd name="T37" fmla="*/ 27 h 67"/>
                <a:gd name="T38" fmla="*/ 55 w 67"/>
                <a:gd name="T39" fmla="*/ 64 h 67"/>
                <a:gd name="T40" fmla="*/ 2 w 67"/>
                <a:gd name="T41" fmla="*/ 55 h 67"/>
                <a:gd name="T42" fmla="*/ 3 w 67"/>
                <a:gd name="T43" fmla="*/ 28 h 67"/>
                <a:gd name="T44" fmla="*/ 14 w 67"/>
                <a:gd name="T45" fmla="*/ 38 h 67"/>
                <a:gd name="T46" fmla="*/ 33 w 67"/>
                <a:gd name="T47" fmla="*/ 54 h 67"/>
                <a:gd name="T48" fmla="*/ 52 w 67"/>
                <a:gd name="T49" fmla="*/ 39 h 67"/>
                <a:gd name="T50" fmla="*/ 52 w 67"/>
                <a:gd name="T51" fmla="*/ 38 h 67"/>
                <a:gd name="T52" fmla="*/ 63 w 67"/>
                <a:gd name="T53" fmla="*/ 29 h 67"/>
                <a:gd name="T54" fmla="*/ 64 w 67"/>
                <a:gd name="T55" fmla="*/ 55 h 67"/>
                <a:gd name="T56" fmla="*/ 48 w 67"/>
                <a:gd name="T57" fmla="*/ 45 h 67"/>
                <a:gd name="T58" fmla="*/ 48 w 67"/>
                <a:gd name="T59" fmla="*/ 47 h 67"/>
                <a:gd name="T60" fmla="*/ 62 w 67"/>
                <a:gd name="T61" fmla="*/ 61 h 67"/>
                <a:gd name="T62" fmla="*/ 62 w 67"/>
                <a:gd name="T63" fmla="*/ 59 h 67"/>
                <a:gd name="T64" fmla="*/ 18 w 67"/>
                <a:gd name="T65" fmla="*/ 46 h 67"/>
                <a:gd name="T66" fmla="*/ 5 w 67"/>
                <a:gd name="T67" fmla="*/ 60 h 67"/>
                <a:gd name="T68" fmla="*/ 7 w 67"/>
                <a:gd name="T69" fmla="*/ 60 h 67"/>
                <a:gd name="T70" fmla="*/ 19 w 67"/>
                <a:gd name="T71" fmla="*/ 4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7" h="67">
                  <a:moveTo>
                    <a:pt x="61" y="23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4" y="24"/>
                    <a:pt x="3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8"/>
                    <a:pt x="0" y="30"/>
                    <a:pt x="0" y="33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1"/>
                    <a:pt x="5" y="67"/>
                    <a:pt x="11" y="67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62" y="67"/>
                    <a:pt x="67" y="61"/>
                    <a:pt x="67" y="55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28"/>
                    <a:pt x="64" y="25"/>
                    <a:pt x="61" y="23"/>
                  </a:cubicBezTo>
                  <a:close/>
                  <a:moveTo>
                    <a:pt x="6" y="25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5" y="26"/>
                    <a:pt x="5" y="26"/>
                    <a:pt x="5" y="26"/>
                  </a:cubicBezTo>
                  <a:lnTo>
                    <a:pt x="6" y="25"/>
                  </a:lnTo>
                  <a:close/>
                  <a:moveTo>
                    <a:pt x="50" y="27"/>
                  </a:moveTo>
                  <a:cubicBezTo>
                    <a:pt x="50" y="37"/>
                    <a:pt x="50" y="37"/>
                    <a:pt x="50" y="37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27"/>
                    <a:pt x="16" y="27"/>
                    <a:pt x="16" y="27"/>
                  </a:cubicBezTo>
                  <a:lnTo>
                    <a:pt x="50" y="27"/>
                  </a:lnTo>
                  <a:close/>
                  <a:moveTo>
                    <a:pt x="64" y="55"/>
                  </a:moveTo>
                  <a:cubicBezTo>
                    <a:pt x="64" y="60"/>
                    <a:pt x="60" y="64"/>
                    <a:pt x="55" y="6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6" y="64"/>
                    <a:pt x="2" y="60"/>
                    <a:pt x="2" y="55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1"/>
                    <a:pt x="2" y="29"/>
                    <a:pt x="3" y="2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4" y="30"/>
                    <a:pt x="64" y="31"/>
                    <a:pt x="64" y="33"/>
                  </a:cubicBezTo>
                  <a:lnTo>
                    <a:pt x="64" y="55"/>
                  </a:lnTo>
                  <a:close/>
                  <a:moveTo>
                    <a:pt x="49" y="45"/>
                  </a:moveTo>
                  <a:cubicBezTo>
                    <a:pt x="49" y="45"/>
                    <a:pt x="48" y="45"/>
                    <a:pt x="48" y="45"/>
                  </a:cubicBezTo>
                  <a:cubicBezTo>
                    <a:pt x="47" y="46"/>
                    <a:pt x="47" y="47"/>
                    <a:pt x="48" y="47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52" y="51"/>
                    <a:pt x="57" y="56"/>
                    <a:pt x="61" y="60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0"/>
                    <a:pt x="62" y="60"/>
                    <a:pt x="62" y="60"/>
                  </a:cubicBezTo>
                  <a:cubicBezTo>
                    <a:pt x="63" y="60"/>
                    <a:pt x="63" y="59"/>
                    <a:pt x="62" y="59"/>
                  </a:cubicBezTo>
                  <a:cubicBezTo>
                    <a:pt x="58" y="54"/>
                    <a:pt x="54" y="50"/>
                    <a:pt x="49" y="45"/>
                  </a:cubicBezTo>
                  <a:close/>
                  <a:moveTo>
                    <a:pt x="18" y="46"/>
                  </a:moveTo>
                  <a:cubicBezTo>
                    <a:pt x="13" y="50"/>
                    <a:pt x="9" y="54"/>
                    <a:pt x="5" y="58"/>
                  </a:cubicBezTo>
                  <a:cubicBezTo>
                    <a:pt x="5" y="59"/>
                    <a:pt x="5" y="60"/>
                    <a:pt x="5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11" y="56"/>
                    <a:pt x="15" y="52"/>
                    <a:pt x="19" y="48"/>
                  </a:cubicBezTo>
                  <a:cubicBezTo>
                    <a:pt x="20" y="47"/>
                    <a:pt x="20" y="46"/>
                    <a:pt x="19" y="46"/>
                  </a:cubicBezTo>
                  <a:cubicBezTo>
                    <a:pt x="19" y="45"/>
                    <a:pt x="18" y="45"/>
                    <a:pt x="18" y="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" name="Freeform 459"/>
            <p:cNvSpPr>
              <a:spLocks noEditPoints="1"/>
            </p:cNvSpPr>
            <p:nvPr/>
          </p:nvSpPr>
          <p:spPr bwMode="auto">
            <a:xfrm>
              <a:off x="2335629" y="2578246"/>
              <a:ext cx="281081" cy="287773"/>
            </a:xfrm>
            <a:custGeom>
              <a:avLst/>
              <a:gdLst>
                <a:gd name="T0" fmla="*/ 55 w 71"/>
                <a:gd name="T1" fmla="*/ 0 h 73"/>
                <a:gd name="T2" fmla="*/ 15 w 71"/>
                <a:gd name="T3" fmla="*/ 0 h 73"/>
                <a:gd name="T4" fmla="*/ 0 w 71"/>
                <a:gd name="T5" fmla="*/ 18 h 73"/>
                <a:gd name="T6" fmla="*/ 0 w 71"/>
                <a:gd name="T7" fmla="*/ 34 h 73"/>
                <a:gd name="T8" fmla="*/ 9 w 71"/>
                <a:gd name="T9" fmla="*/ 50 h 73"/>
                <a:gd name="T10" fmla="*/ 2 w 71"/>
                <a:gd name="T11" fmla="*/ 73 h 73"/>
                <a:gd name="T12" fmla="*/ 39 w 71"/>
                <a:gd name="T13" fmla="*/ 52 h 73"/>
                <a:gd name="T14" fmla="*/ 55 w 71"/>
                <a:gd name="T15" fmla="*/ 52 h 73"/>
                <a:gd name="T16" fmla="*/ 71 w 71"/>
                <a:gd name="T17" fmla="*/ 34 h 73"/>
                <a:gd name="T18" fmla="*/ 71 w 71"/>
                <a:gd name="T19" fmla="*/ 18 h 73"/>
                <a:gd name="T20" fmla="*/ 55 w 71"/>
                <a:gd name="T21" fmla="*/ 0 h 73"/>
                <a:gd name="T22" fmla="*/ 42 w 71"/>
                <a:gd name="T23" fmla="*/ 33 h 73"/>
                <a:gd name="T24" fmla="*/ 38 w 71"/>
                <a:gd name="T25" fmla="*/ 36 h 73"/>
                <a:gd name="T26" fmla="*/ 17 w 71"/>
                <a:gd name="T27" fmla="*/ 36 h 73"/>
                <a:gd name="T28" fmla="*/ 13 w 71"/>
                <a:gd name="T29" fmla="*/ 33 h 73"/>
                <a:gd name="T30" fmla="*/ 13 w 71"/>
                <a:gd name="T31" fmla="*/ 31 h 73"/>
                <a:gd name="T32" fmla="*/ 17 w 71"/>
                <a:gd name="T33" fmla="*/ 28 h 73"/>
                <a:gd name="T34" fmla="*/ 38 w 71"/>
                <a:gd name="T35" fmla="*/ 28 h 73"/>
                <a:gd name="T36" fmla="*/ 42 w 71"/>
                <a:gd name="T37" fmla="*/ 31 h 73"/>
                <a:gd name="T38" fmla="*/ 42 w 71"/>
                <a:gd name="T39" fmla="*/ 33 h 73"/>
                <a:gd name="T40" fmla="*/ 57 w 71"/>
                <a:gd name="T41" fmla="*/ 20 h 73"/>
                <a:gd name="T42" fmla="*/ 54 w 71"/>
                <a:gd name="T43" fmla="*/ 23 h 73"/>
                <a:gd name="T44" fmla="*/ 17 w 71"/>
                <a:gd name="T45" fmla="*/ 23 h 73"/>
                <a:gd name="T46" fmla="*/ 13 w 71"/>
                <a:gd name="T47" fmla="*/ 20 h 73"/>
                <a:gd name="T48" fmla="*/ 13 w 71"/>
                <a:gd name="T49" fmla="*/ 17 h 73"/>
                <a:gd name="T50" fmla="*/ 17 w 71"/>
                <a:gd name="T51" fmla="*/ 14 h 73"/>
                <a:gd name="T52" fmla="*/ 54 w 71"/>
                <a:gd name="T53" fmla="*/ 14 h 73"/>
                <a:gd name="T54" fmla="*/ 57 w 71"/>
                <a:gd name="T55" fmla="*/ 17 h 73"/>
                <a:gd name="T56" fmla="*/ 57 w 71"/>
                <a:gd name="T57" fmla="*/ 2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1" h="73">
                  <a:moveTo>
                    <a:pt x="5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8"/>
                    <a:pt x="0" y="18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1"/>
                    <a:pt x="4" y="48"/>
                    <a:pt x="9" y="50"/>
                  </a:cubicBezTo>
                  <a:cubicBezTo>
                    <a:pt x="4" y="65"/>
                    <a:pt x="2" y="73"/>
                    <a:pt x="2" y="73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64" y="52"/>
                    <a:pt x="71" y="44"/>
                    <a:pt x="71" y="34"/>
                  </a:cubicBezTo>
                  <a:cubicBezTo>
                    <a:pt x="71" y="18"/>
                    <a:pt x="71" y="18"/>
                    <a:pt x="71" y="18"/>
                  </a:cubicBezTo>
                  <a:cubicBezTo>
                    <a:pt x="71" y="8"/>
                    <a:pt x="64" y="0"/>
                    <a:pt x="55" y="0"/>
                  </a:cubicBezTo>
                  <a:close/>
                  <a:moveTo>
                    <a:pt x="42" y="33"/>
                  </a:moveTo>
                  <a:cubicBezTo>
                    <a:pt x="42" y="35"/>
                    <a:pt x="40" y="36"/>
                    <a:pt x="3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5" y="36"/>
                    <a:pt x="13" y="35"/>
                    <a:pt x="13" y="33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29"/>
                    <a:pt x="15" y="28"/>
                    <a:pt x="17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40" y="28"/>
                    <a:pt x="42" y="29"/>
                    <a:pt x="42" y="31"/>
                  </a:cubicBezTo>
                  <a:lnTo>
                    <a:pt x="42" y="33"/>
                  </a:lnTo>
                  <a:close/>
                  <a:moveTo>
                    <a:pt x="57" y="20"/>
                  </a:moveTo>
                  <a:cubicBezTo>
                    <a:pt x="57" y="22"/>
                    <a:pt x="56" y="23"/>
                    <a:pt x="54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5" y="23"/>
                    <a:pt x="13" y="22"/>
                    <a:pt x="13" y="20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5" y="14"/>
                    <a:pt x="1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7" y="16"/>
                    <a:pt x="57" y="17"/>
                  </a:cubicBezTo>
                  <a:lnTo>
                    <a:pt x="57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3" name="Freeform 460"/>
            <p:cNvSpPr/>
            <p:nvPr/>
          </p:nvSpPr>
          <p:spPr bwMode="auto">
            <a:xfrm>
              <a:off x="3704225" y="2628439"/>
              <a:ext cx="174002" cy="174002"/>
            </a:xfrm>
            <a:custGeom>
              <a:avLst/>
              <a:gdLst>
                <a:gd name="T0" fmla="*/ 36 w 44"/>
                <a:gd name="T1" fmla="*/ 40 h 44"/>
                <a:gd name="T2" fmla="*/ 27 w 44"/>
                <a:gd name="T3" fmla="*/ 18 h 44"/>
                <a:gd name="T4" fmla="*/ 4 w 44"/>
                <a:gd name="T5" fmla="*/ 8 h 44"/>
                <a:gd name="T6" fmla="*/ 0 w 44"/>
                <a:gd name="T7" fmla="*/ 4 h 44"/>
                <a:gd name="T8" fmla="*/ 4 w 44"/>
                <a:gd name="T9" fmla="*/ 0 h 44"/>
                <a:gd name="T10" fmla="*/ 44 w 44"/>
                <a:gd name="T11" fmla="*/ 40 h 44"/>
                <a:gd name="T12" fmla="*/ 40 w 44"/>
                <a:gd name="T13" fmla="*/ 44 h 44"/>
                <a:gd name="T14" fmla="*/ 36 w 44"/>
                <a:gd name="T15" fmla="*/ 4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44">
                  <a:moveTo>
                    <a:pt x="36" y="40"/>
                  </a:moveTo>
                  <a:cubicBezTo>
                    <a:pt x="36" y="31"/>
                    <a:pt x="33" y="23"/>
                    <a:pt x="27" y="18"/>
                  </a:cubicBezTo>
                  <a:cubicBezTo>
                    <a:pt x="21" y="12"/>
                    <a:pt x="13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6" y="0"/>
                    <a:pt x="44" y="18"/>
                    <a:pt x="44" y="40"/>
                  </a:cubicBezTo>
                  <a:cubicBezTo>
                    <a:pt x="44" y="43"/>
                    <a:pt x="43" y="44"/>
                    <a:pt x="40" y="44"/>
                  </a:cubicBezTo>
                  <a:cubicBezTo>
                    <a:pt x="38" y="44"/>
                    <a:pt x="36" y="43"/>
                    <a:pt x="36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4" name="Freeform 461"/>
            <p:cNvSpPr/>
            <p:nvPr/>
          </p:nvSpPr>
          <p:spPr bwMode="auto">
            <a:xfrm>
              <a:off x="3704225" y="2680306"/>
              <a:ext cx="127156" cy="122137"/>
            </a:xfrm>
            <a:custGeom>
              <a:avLst/>
              <a:gdLst>
                <a:gd name="T0" fmla="*/ 24 w 32"/>
                <a:gd name="T1" fmla="*/ 27 h 31"/>
                <a:gd name="T2" fmla="*/ 4 w 32"/>
                <a:gd name="T3" fmla="*/ 8 h 31"/>
                <a:gd name="T4" fmla="*/ 0 w 32"/>
                <a:gd name="T5" fmla="*/ 4 h 31"/>
                <a:gd name="T6" fmla="*/ 4 w 32"/>
                <a:gd name="T7" fmla="*/ 0 h 31"/>
                <a:gd name="T8" fmla="*/ 32 w 32"/>
                <a:gd name="T9" fmla="*/ 27 h 31"/>
                <a:gd name="T10" fmla="*/ 28 w 32"/>
                <a:gd name="T11" fmla="*/ 31 h 31"/>
                <a:gd name="T12" fmla="*/ 24 w 32"/>
                <a:gd name="T13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1">
                  <a:moveTo>
                    <a:pt x="24" y="27"/>
                  </a:moveTo>
                  <a:cubicBezTo>
                    <a:pt x="24" y="16"/>
                    <a:pt x="15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9" y="0"/>
                    <a:pt x="32" y="12"/>
                    <a:pt x="32" y="27"/>
                  </a:cubicBezTo>
                  <a:cubicBezTo>
                    <a:pt x="32" y="30"/>
                    <a:pt x="30" y="31"/>
                    <a:pt x="28" y="31"/>
                  </a:cubicBezTo>
                  <a:cubicBezTo>
                    <a:pt x="26" y="31"/>
                    <a:pt x="24" y="30"/>
                    <a:pt x="24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5" name="Oval 462"/>
            <p:cNvSpPr>
              <a:spLocks noChangeArrowheads="1"/>
            </p:cNvSpPr>
            <p:nvPr/>
          </p:nvSpPr>
          <p:spPr bwMode="auto">
            <a:xfrm>
              <a:off x="3704225" y="2740538"/>
              <a:ext cx="66924" cy="6190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6" name="Freeform 463"/>
            <p:cNvSpPr>
              <a:spLocks noEditPoints="1"/>
            </p:cNvSpPr>
            <p:nvPr/>
          </p:nvSpPr>
          <p:spPr bwMode="auto">
            <a:xfrm>
              <a:off x="3669090" y="2584939"/>
              <a:ext cx="269370" cy="274388"/>
            </a:xfrm>
            <a:custGeom>
              <a:avLst/>
              <a:gdLst>
                <a:gd name="T0" fmla="*/ 66 w 68"/>
                <a:gd name="T1" fmla="*/ 3 h 69"/>
                <a:gd name="T2" fmla="*/ 66 w 68"/>
                <a:gd name="T3" fmla="*/ 2 h 69"/>
                <a:gd name="T4" fmla="*/ 66 w 68"/>
                <a:gd name="T5" fmla="*/ 2 h 69"/>
                <a:gd name="T6" fmla="*/ 62 w 68"/>
                <a:gd name="T7" fmla="*/ 0 h 69"/>
                <a:gd name="T8" fmla="*/ 5 w 68"/>
                <a:gd name="T9" fmla="*/ 0 h 69"/>
                <a:gd name="T10" fmla="*/ 2 w 68"/>
                <a:gd name="T11" fmla="*/ 2 h 69"/>
                <a:gd name="T12" fmla="*/ 2 w 68"/>
                <a:gd name="T13" fmla="*/ 2 h 69"/>
                <a:gd name="T14" fmla="*/ 1 w 68"/>
                <a:gd name="T15" fmla="*/ 3 h 69"/>
                <a:gd name="T16" fmla="*/ 0 w 68"/>
                <a:gd name="T17" fmla="*/ 6 h 69"/>
                <a:gd name="T18" fmla="*/ 0 w 68"/>
                <a:gd name="T19" fmla="*/ 63 h 69"/>
                <a:gd name="T20" fmla="*/ 1 w 68"/>
                <a:gd name="T21" fmla="*/ 66 h 69"/>
                <a:gd name="T22" fmla="*/ 2 w 68"/>
                <a:gd name="T23" fmla="*/ 67 h 69"/>
                <a:gd name="T24" fmla="*/ 2 w 68"/>
                <a:gd name="T25" fmla="*/ 67 h 69"/>
                <a:gd name="T26" fmla="*/ 5 w 68"/>
                <a:gd name="T27" fmla="*/ 69 h 69"/>
                <a:gd name="T28" fmla="*/ 62 w 68"/>
                <a:gd name="T29" fmla="*/ 69 h 69"/>
                <a:gd name="T30" fmla="*/ 66 w 68"/>
                <a:gd name="T31" fmla="*/ 67 h 69"/>
                <a:gd name="T32" fmla="*/ 66 w 68"/>
                <a:gd name="T33" fmla="*/ 67 h 69"/>
                <a:gd name="T34" fmla="*/ 66 w 68"/>
                <a:gd name="T35" fmla="*/ 66 h 69"/>
                <a:gd name="T36" fmla="*/ 68 w 68"/>
                <a:gd name="T37" fmla="*/ 63 h 69"/>
                <a:gd name="T38" fmla="*/ 68 w 68"/>
                <a:gd name="T39" fmla="*/ 6 h 69"/>
                <a:gd name="T40" fmla="*/ 66 w 68"/>
                <a:gd name="T41" fmla="*/ 3 h 69"/>
                <a:gd name="T42" fmla="*/ 61 w 68"/>
                <a:gd name="T43" fmla="*/ 7 h 69"/>
                <a:gd name="T44" fmla="*/ 61 w 68"/>
                <a:gd name="T45" fmla="*/ 62 h 69"/>
                <a:gd name="T46" fmla="*/ 7 w 68"/>
                <a:gd name="T47" fmla="*/ 62 h 69"/>
                <a:gd name="T48" fmla="*/ 7 w 68"/>
                <a:gd name="T49" fmla="*/ 7 h 69"/>
                <a:gd name="T50" fmla="*/ 61 w 68"/>
                <a:gd name="T51" fmla="*/ 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8" h="69">
                  <a:moveTo>
                    <a:pt x="66" y="3"/>
                  </a:moveTo>
                  <a:cubicBezTo>
                    <a:pt x="66" y="2"/>
                    <a:pt x="66" y="2"/>
                    <a:pt x="66" y="2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65" y="1"/>
                    <a:pt x="63" y="0"/>
                    <a:pt x="6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4"/>
                    <a:pt x="0" y="65"/>
                    <a:pt x="1" y="66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3" y="68"/>
                    <a:pt x="4" y="69"/>
                    <a:pt x="5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3" y="69"/>
                    <a:pt x="65" y="68"/>
                    <a:pt x="66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67" y="65"/>
                    <a:pt x="68" y="64"/>
                    <a:pt x="68" y="63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8" y="5"/>
                    <a:pt x="67" y="4"/>
                    <a:pt x="66" y="3"/>
                  </a:cubicBezTo>
                  <a:close/>
                  <a:moveTo>
                    <a:pt x="61" y="7"/>
                  </a:moveTo>
                  <a:cubicBezTo>
                    <a:pt x="61" y="62"/>
                    <a:pt x="61" y="62"/>
                    <a:pt x="61" y="62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7" y="7"/>
                    <a:pt x="7" y="7"/>
                    <a:pt x="7" y="7"/>
                  </a:cubicBezTo>
                  <a:lnTo>
                    <a:pt x="61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7" name="Oval 464"/>
            <p:cNvSpPr>
              <a:spLocks noChangeArrowheads="1"/>
            </p:cNvSpPr>
            <p:nvPr/>
          </p:nvSpPr>
          <p:spPr bwMode="auto">
            <a:xfrm>
              <a:off x="2866002" y="4192788"/>
              <a:ext cx="81982" cy="8365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8" name="Freeform 465"/>
            <p:cNvSpPr/>
            <p:nvPr/>
          </p:nvSpPr>
          <p:spPr bwMode="auto">
            <a:xfrm>
              <a:off x="2834213" y="4288154"/>
              <a:ext cx="150579" cy="261003"/>
            </a:xfrm>
            <a:custGeom>
              <a:avLst/>
              <a:gdLst>
                <a:gd name="T0" fmla="*/ 36 w 38"/>
                <a:gd name="T1" fmla="*/ 7 h 66"/>
                <a:gd name="T2" fmla="*/ 27 w 38"/>
                <a:gd name="T3" fmla="*/ 0 h 66"/>
                <a:gd name="T4" fmla="*/ 11 w 38"/>
                <a:gd name="T5" fmla="*/ 0 h 66"/>
                <a:gd name="T6" fmla="*/ 2 w 38"/>
                <a:gd name="T7" fmla="*/ 7 h 66"/>
                <a:gd name="T8" fmla="*/ 2 w 38"/>
                <a:gd name="T9" fmla="*/ 7 h 66"/>
                <a:gd name="T10" fmla="*/ 2 w 38"/>
                <a:gd name="T11" fmla="*/ 8 h 66"/>
                <a:gd name="T12" fmla="*/ 0 w 38"/>
                <a:gd name="T13" fmla="*/ 29 h 66"/>
                <a:gd name="T14" fmla="*/ 4 w 38"/>
                <a:gd name="T15" fmla="*/ 33 h 66"/>
                <a:gd name="T16" fmla="*/ 8 w 38"/>
                <a:gd name="T17" fmla="*/ 29 h 66"/>
                <a:gd name="T18" fmla="*/ 8 w 38"/>
                <a:gd name="T19" fmla="*/ 14 h 66"/>
                <a:gd name="T20" fmla="*/ 10 w 38"/>
                <a:gd name="T21" fmla="*/ 14 h 66"/>
                <a:gd name="T22" fmla="*/ 10 w 38"/>
                <a:gd name="T23" fmla="*/ 62 h 66"/>
                <a:gd name="T24" fmla="*/ 14 w 38"/>
                <a:gd name="T25" fmla="*/ 66 h 66"/>
                <a:gd name="T26" fmla="*/ 18 w 38"/>
                <a:gd name="T27" fmla="*/ 62 h 66"/>
                <a:gd name="T28" fmla="*/ 18 w 38"/>
                <a:gd name="T29" fmla="*/ 36 h 66"/>
                <a:gd name="T30" fmla="*/ 21 w 38"/>
                <a:gd name="T31" fmla="*/ 36 h 66"/>
                <a:gd name="T32" fmla="*/ 21 w 38"/>
                <a:gd name="T33" fmla="*/ 62 h 66"/>
                <a:gd name="T34" fmla="*/ 25 w 38"/>
                <a:gd name="T35" fmla="*/ 66 h 66"/>
                <a:gd name="T36" fmla="*/ 29 w 38"/>
                <a:gd name="T37" fmla="*/ 62 h 66"/>
                <a:gd name="T38" fmla="*/ 29 w 38"/>
                <a:gd name="T39" fmla="*/ 14 h 66"/>
                <a:gd name="T40" fmla="*/ 31 w 38"/>
                <a:gd name="T41" fmla="*/ 14 h 66"/>
                <a:gd name="T42" fmla="*/ 31 w 38"/>
                <a:gd name="T43" fmla="*/ 29 h 66"/>
                <a:gd name="T44" fmla="*/ 34 w 38"/>
                <a:gd name="T45" fmla="*/ 33 h 66"/>
                <a:gd name="T46" fmla="*/ 38 w 38"/>
                <a:gd name="T47" fmla="*/ 29 h 66"/>
                <a:gd name="T48" fmla="*/ 36 w 38"/>
                <a:gd name="T49" fmla="*/ 8 h 66"/>
                <a:gd name="T50" fmla="*/ 36 w 38"/>
                <a:gd name="T51" fmla="*/ 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" h="66">
                  <a:moveTo>
                    <a:pt x="36" y="7"/>
                  </a:moveTo>
                  <a:cubicBezTo>
                    <a:pt x="36" y="3"/>
                    <a:pt x="32" y="0"/>
                    <a:pt x="27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" y="0"/>
                    <a:pt x="2" y="3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1"/>
                    <a:pt x="2" y="33"/>
                    <a:pt x="4" y="33"/>
                  </a:cubicBezTo>
                  <a:cubicBezTo>
                    <a:pt x="6" y="33"/>
                    <a:pt x="8" y="31"/>
                    <a:pt x="8" y="2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64"/>
                    <a:pt x="12" y="66"/>
                    <a:pt x="14" y="66"/>
                  </a:cubicBezTo>
                  <a:cubicBezTo>
                    <a:pt x="16" y="66"/>
                    <a:pt x="18" y="64"/>
                    <a:pt x="18" y="62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1" y="64"/>
                    <a:pt x="23" y="66"/>
                    <a:pt x="25" y="66"/>
                  </a:cubicBezTo>
                  <a:cubicBezTo>
                    <a:pt x="27" y="66"/>
                    <a:pt x="29" y="64"/>
                    <a:pt x="29" y="62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31"/>
                    <a:pt x="32" y="33"/>
                    <a:pt x="34" y="33"/>
                  </a:cubicBezTo>
                  <a:cubicBezTo>
                    <a:pt x="36" y="33"/>
                    <a:pt x="38" y="31"/>
                    <a:pt x="38" y="29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7"/>
                    <a:pt x="36" y="7"/>
                    <a:pt x="36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9" name="Freeform 466"/>
            <p:cNvSpPr>
              <a:spLocks noEditPoints="1"/>
            </p:cNvSpPr>
            <p:nvPr/>
          </p:nvSpPr>
          <p:spPr bwMode="auto">
            <a:xfrm>
              <a:off x="4080672" y="5589825"/>
              <a:ext cx="281081" cy="194080"/>
            </a:xfrm>
            <a:custGeom>
              <a:avLst/>
              <a:gdLst>
                <a:gd name="T0" fmla="*/ 57 w 71"/>
                <a:gd name="T1" fmla="*/ 0 h 49"/>
                <a:gd name="T2" fmla="*/ 54 w 71"/>
                <a:gd name="T3" fmla="*/ 7 h 49"/>
                <a:gd name="T4" fmla="*/ 50 w 71"/>
                <a:gd name="T5" fmla="*/ 0 h 49"/>
                <a:gd name="T6" fmla="*/ 39 w 71"/>
                <a:gd name="T7" fmla="*/ 4 h 49"/>
                <a:gd name="T8" fmla="*/ 32 w 71"/>
                <a:gd name="T9" fmla="*/ 4 h 49"/>
                <a:gd name="T10" fmla="*/ 20 w 71"/>
                <a:gd name="T11" fmla="*/ 0 h 49"/>
                <a:gd name="T12" fmla="*/ 17 w 71"/>
                <a:gd name="T13" fmla="*/ 7 h 49"/>
                <a:gd name="T14" fmla="*/ 14 w 71"/>
                <a:gd name="T15" fmla="*/ 0 h 49"/>
                <a:gd name="T16" fmla="*/ 0 w 71"/>
                <a:gd name="T17" fmla="*/ 9 h 49"/>
                <a:gd name="T18" fmla="*/ 8 w 71"/>
                <a:gd name="T19" fmla="*/ 49 h 49"/>
                <a:gd name="T20" fmla="*/ 71 w 71"/>
                <a:gd name="T21" fmla="*/ 40 h 49"/>
                <a:gd name="T22" fmla="*/ 62 w 71"/>
                <a:gd name="T23" fmla="*/ 0 h 49"/>
                <a:gd name="T24" fmla="*/ 14 w 71"/>
                <a:gd name="T25" fmla="*/ 13 h 49"/>
                <a:gd name="T26" fmla="*/ 6 w 71"/>
                <a:gd name="T27" fmla="*/ 13 h 49"/>
                <a:gd name="T28" fmla="*/ 11 w 71"/>
                <a:gd name="T29" fmla="*/ 36 h 49"/>
                <a:gd name="T30" fmla="*/ 11 w 71"/>
                <a:gd name="T31" fmla="*/ 28 h 49"/>
                <a:gd name="T32" fmla="*/ 11 w 71"/>
                <a:gd name="T33" fmla="*/ 36 h 49"/>
                <a:gd name="T34" fmla="*/ 19 w 71"/>
                <a:gd name="T35" fmla="*/ 40 h 49"/>
                <a:gd name="T36" fmla="*/ 27 w 71"/>
                <a:gd name="T37" fmla="*/ 40 h 49"/>
                <a:gd name="T38" fmla="*/ 23 w 71"/>
                <a:gd name="T39" fmla="*/ 25 h 49"/>
                <a:gd name="T40" fmla="*/ 23 w 71"/>
                <a:gd name="T41" fmla="*/ 17 h 49"/>
                <a:gd name="T42" fmla="*/ 23 w 71"/>
                <a:gd name="T43" fmla="*/ 25 h 49"/>
                <a:gd name="T44" fmla="*/ 32 w 71"/>
                <a:gd name="T45" fmla="*/ 32 h 49"/>
                <a:gd name="T46" fmla="*/ 40 w 71"/>
                <a:gd name="T47" fmla="*/ 32 h 49"/>
                <a:gd name="T48" fmla="*/ 36 w 71"/>
                <a:gd name="T49" fmla="*/ 18 h 49"/>
                <a:gd name="T50" fmla="*/ 36 w 71"/>
                <a:gd name="T51" fmla="*/ 10 h 49"/>
                <a:gd name="T52" fmla="*/ 36 w 71"/>
                <a:gd name="T53" fmla="*/ 18 h 49"/>
                <a:gd name="T54" fmla="*/ 52 w 71"/>
                <a:gd name="T55" fmla="*/ 22 h 49"/>
                <a:gd name="T56" fmla="*/ 44 w 71"/>
                <a:gd name="T57" fmla="*/ 22 h 49"/>
                <a:gd name="T58" fmla="*/ 48 w 71"/>
                <a:gd name="T59" fmla="*/ 44 h 49"/>
                <a:gd name="T60" fmla="*/ 48 w 71"/>
                <a:gd name="T61" fmla="*/ 36 h 49"/>
                <a:gd name="T62" fmla="*/ 48 w 71"/>
                <a:gd name="T63" fmla="*/ 44 h 49"/>
                <a:gd name="T64" fmla="*/ 55 w 71"/>
                <a:gd name="T65" fmla="*/ 32 h 49"/>
                <a:gd name="T66" fmla="*/ 63 w 71"/>
                <a:gd name="T67" fmla="*/ 32 h 49"/>
                <a:gd name="T68" fmla="*/ 59 w 71"/>
                <a:gd name="T69" fmla="*/ 19 h 49"/>
                <a:gd name="T70" fmla="*/ 59 w 71"/>
                <a:gd name="T71" fmla="*/ 11 h 49"/>
                <a:gd name="T72" fmla="*/ 59 w 71"/>
                <a:gd name="T73" fmla="*/ 1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1" h="49">
                  <a:moveTo>
                    <a:pt x="62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6"/>
                    <a:pt x="56" y="7"/>
                    <a:pt x="54" y="7"/>
                  </a:cubicBezTo>
                  <a:cubicBezTo>
                    <a:pt x="52" y="7"/>
                    <a:pt x="50" y="6"/>
                    <a:pt x="50" y="4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6"/>
                    <a:pt x="37" y="7"/>
                    <a:pt x="35" y="7"/>
                  </a:cubicBezTo>
                  <a:cubicBezTo>
                    <a:pt x="34" y="7"/>
                    <a:pt x="32" y="6"/>
                    <a:pt x="32" y="4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6"/>
                    <a:pt x="19" y="7"/>
                    <a:pt x="17" y="7"/>
                  </a:cubicBezTo>
                  <a:cubicBezTo>
                    <a:pt x="15" y="7"/>
                    <a:pt x="14" y="6"/>
                    <a:pt x="14" y="4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5"/>
                    <a:pt x="3" y="49"/>
                    <a:pt x="8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7" y="49"/>
                    <a:pt x="71" y="45"/>
                    <a:pt x="71" y="40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2" y="0"/>
                  </a:cubicBezTo>
                  <a:close/>
                  <a:moveTo>
                    <a:pt x="10" y="10"/>
                  </a:moveTo>
                  <a:cubicBezTo>
                    <a:pt x="12" y="10"/>
                    <a:pt x="14" y="11"/>
                    <a:pt x="14" y="13"/>
                  </a:cubicBezTo>
                  <a:cubicBezTo>
                    <a:pt x="14" y="16"/>
                    <a:pt x="12" y="17"/>
                    <a:pt x="10" y="17"/>
                  </a:cubicBezTo>
                  <a:cubicBezTo>
                    <a:pt x="8" y="17"/>
                    <a:pt x="6" y="16"/>
                    <a:pt x="6" y="13"/>
                  </a:cubicBezTo>
                  <a:cubicBezTo>
                    <a:pt x="6" y="11"/>
                    <a:pt x="8" y="10"/>
                    <a:pt x="10" y="10"/>
                  </a:cubicBezTo>
                  <a:close/>
                  <a:moveTo>
                    <a:pt x="11" y="36"/>
                  </a:moveTo>
                  <a:cubicBezTo>
                    <a:pt x="8" y="36"/>
                    <a:pt x="7" y="34"/>
                    <a:pt x="7" y="32"/>
                  </a:cubicBezTo>
                  <a:cubicBezTo>
                    <a:pt x="7" y="30"/>
                    <a:pt x="8" y="28"/>
                    <a:pt x="11" y="28"/>
                  </a:cubicBezTo>
                  <a:cubicBezTo>
                    <a:pt x="13" y="28"/>
                    <a:pt x="14" y="30"/>
                    <a:pt x="14" y="32"/>
                  </a:cubicBezTo>
                  <a:cubicBezTo>
                    <a:pt x="14" y="34"/>
                    <a:pt x="13" y="36"/>
                    <a:pt x="11" y="36"/>
                  </a:cubicBezTo>
                  <a:close/>
                  <a:moveTo>
                    <a:pt x="23" y="44"/>
                  </a:moveTo>
                  <a:cubicBezTo>
                    <a:pt x="21" y="44"/>
                    <a:pt x="19" y="42"/>
                    <a:pt x="19" y="40"/>
                  </a:cubicBezTo>
                  <a:cubicBezTo>
                    <a:pt x="19" y="38"/>
                    <a:pt x="21" y="36"/>
                    <a:pt x="23" y="36"/>
                  </a:cubicBezTo>
                  <a:cubicBezTo>
                    <a:pt x="25" y="36"/>
                    <a:pt x="27" y="38"/>
                    <a:pt x="27" y="40"/>
                  </a:cubicBezTo>
                  <a:cubicBezTo>
                    <a:pt x="27" y="42"/>
                    <a:pt x="25" y="44"/>
                    <a:pt x="23" y="44"/>
                  </a:cubicBezTo>
                  <a:close/>
                  <a:moveTo>
                    <a:pt x="23" y="25"/>
                  </a:moveTo>
                  <a:cubicBezTo>
                    <a:pt x="21" y="25"/>
                    <a:pt x="19" y="23"/>
                    <a:pt x="19" y="21"/>
                  </a:cubicBezTo>
                  <a:cubicBezTo>
                    <a:pt x="19" y="19"/>
                    <a:pt x="21" y="17"/>
                    <a:pt x="23" y="17"/>
                  </a:cubicBezTo>
                  <a:cubicBezTo>
                    <a:pt x="25" y="17"/>
                    <a:pt x="27" y="19"/>
                    <a:pt x="27" y="21"/>
                  </a:cubicBezTo>
                  <a:cubicBezTo>
                    <a:pt x="27" y="23"/>
                    <a:pt x="25" y="25"/>
                    <a:pt x="23" y="25"/>
                  </a:cubicBezTo>
                  <a:close/>
                  <a:moveTo>
                    <a:pt x="36" y="36"/>
                  </a:moveTo>
                  <a:cubicBezTo>
                    <a:pt x="34" y="36"/>
                    <a:pt x="32" y="34"/>
                    <a:pt x="32" y="32"/>
                  </a:cubicBezTo>
                  <a:cubicBezTo>
                    <a:pt x="32" y="30"/>
                    <a:pt x="34" y="28"/>
                    <a:pt x="36" y="28"/>
                  </a:cubicBezTo>
                  <a:cubicBezTo>
                    <a:pt x="38" y="28"/>
                    <a:pt x="40" y="30"/>
                    <a:pt x="40" y="32"/>
                  </a:cubicBezTo>
                  <a:cubicBezTo>
                    <a:pt x="40" y="34"/>
                    <a:pt x="38" y="36"/>
                    <a:pt x="36" y="36"/>
                  </a:cubicBezTo>
                  <a:close/>
                  <a:moveTo>
                    <a:pt x="36" y="18"/>
                  </a:moveTo>
                  <a:cubicBezTo>
                    <a:pt x="34" y="18"/>
                    <a:pt x="32" y="16"/>
                    <a:pt x="32" y="14"/>
                  </a:cubicBezTo>
                  <a:cubicBezTo>
                    <a:pt x="32" y="12"/>
                    <a:pt x="34" y="10"/>
                    <a:pt x="36" y="10"/>
                  </a:cubicBezTo>
                  <a:cubicBezTo>
                    <a:pt x="38" y="10"/>
                    <a:pt x="40" y="12"/>
                    <a:pt x="40" y="14"/>
                  </a:cubicBezTo>
                  <a:cubicBezTo>
                    <a:pt x="40" y="16"/>
                    <a:pt x="38" y="18"/>
                    <a:pt x="36" y="18"/>
                  </a:cubicBezTo>
                  <a:close/>
                  <a:moveTo>
                    <a:pt x="48" y="18"/>
                  </a:moveTo>
                  <a:cubicBezTo>
                    <a:pt x="50" y="18"/>
                    <a:pt x="52" y="20"/>
                    <a:pt x="52" y="22"/>
                  </a:cubicBezTo>
                  <a:cubicBezTo>
                    <a:pt x="52" y="24"/>
                    <a:pt x="50" y="26"/>
                    <a:pt x="48" y="26"/>
                  </a:cubicBezTo>
                  <a:cubicBezTo>
                    <a:pt x="46" y="26"/>
                    <a:pt x="44" y="24"/>
                    <a:pt x="44" y="22"/>
                  </a:cubicBezTo>
                  <a:cubicBezTo>
                    <a:pt x="44" y="20"/>
                    <a:pt x="46" y="18"/>
                    <a:pt x="48" y="18"/>
                  </a:cubicBezTo>
                  <a:close/>
                  <a:moveTo>
                    <a:pt x="48" y="44"/>
                  </a:moveTo>
                  <a:cubicBezTo>
                    <a:pt x="46" y="44"/>
                    <a:pt x="44" y="42"/>
                    <a:pt x="44" y="40"/>
                  </a:cubicBezTo>
                  <a:cubicBezTo>
                    <a:pt x="44" y="38"/>
                    <a:pt x="46" y="36"/>
                    <a:pt x="48" y="36"/>
                  </a:cubicBezTo>
                  <a:cubicBezTo>
                    <a:pt x="50" y="36"/>
                    <a:pt x="52" y="38"/>
                    <a:pt x="52" y="40"/>
                  </a:cubicBezTo>
                  <a:cubicBezTo>
                    <a:pt x="52" y="42"/>
                    <a:pt x="50" y="44"/>
                    <a:pt x="48" y="44"/>
                  </a:cubicBezTo>
                  <a:close/>
                  <a:moveTo>
                    <a:pt x="59" y="36"/>
                  </a:moveTo>
                  <a:cubicBezTo>
                    <a:pt x="57" y="36"/>
                    <a:pt x="55" y="34"/>
                    <a:pt x="55" y="32"/>
                  </a:cubicBezTo>
                  <a:cubicBezTo>
                    <a:pt x="55" y="30"/>
                    <a:pt x="57" y="28"/>
                    <a:pt x="59" y="28"/>
                  </a:cubicBezTo>
                  <a:cubicBezTo>
                    <a:pt x="61" y="28"/>
                    <a:pt x="63" y="30"/>
                    <a:pt x="63" y="32"/>
                  </a:cubicBezTo>
                  <a:cubicBezTo>
                    <a:pt x="63" y="34"/>
                    <a:pt x="61" y="36"/>
                    <a:pt x="59" y="36"/>
                  </a:cubicBezTo>
                  <a:close/>
                  <a:moveTo>
                    <a:pt x="59" y="19"/>
                  </a:moveTo>
                  <a:cubicBezTo>
                    <a:pt x="57" y="19"/>
                    <a:pt x="55" y="17"/>
                    <a:pt x="55" y="15"/>
                  </a:cubicBezTo>
                  <a:cubicBezTo>
                    <a:pt x="55" y="13"/>
                    <a:pt x="57" y="11"/>
                    <a:pt x="59" y="11"/>
                  </a:cubicBezTo>
                  <a:cubicBezTo>
                    <a:pt x="61" y="11"/>
                    <a:pt x="63" y="13"/>
                    <a:pt x="63" y="15"/>
                  </a:cubicBezTo>
                  <a:cubicBezTo>
                    <a:pt x="63" y="17"/>
                    <a:pt x="61" y="19"/>
                    <a:pt x="59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0" name="Freeform 467"/>
            <p:cNvSpPr/>
            <p:nvPr/>
          </p:nvSpPr>
          <p:spPr bwMode="auto">
            <a:xfrm>
              <a:off x="4211174" y="5554691"/>
              <a:ext cx="20077" cy="58559"/>
            </a:xfrm>
            <a:custGeom>
              <a:avLst/>
              <a:gdLst>
                <a:gd name="T0" fmla="*/ 2 w 5"/>
                <a:gd name="T1" fmla="*/ 0 h 15"/>
                <a:gd name="T2" fmla="*/ 0 w 5"/>
                <a:gd name="T3" fmla="*/ 3 h 15"/>
                <a:gd name="T4" fmla="*/ 0 w 5"/>
                <a:gd name="T5" fmla="*/ 10 h 15"/>
                <a:gd name="T6" fmla="*/ 0 w 5"/>
                <a:gd name="T7" fmla="*/ 12 h 15"/>
                <a:gd name="T8" fmla="*/ 2 w 5"/>
                <a:gd name="T9" fmla="*/ 15 h 15"/>
                <a:gd name="T10" fmla="*/ 5 w 5"/>
                <a:gd name="T11" fmla="*/ 12 h 15"/>
                <a:gd name="T12" fmla="*/ 5 w 5"/>
                <a:gd name="T13" fmla="*/ 10 h 15"/>
                <a:gd name="T14" fmla="*/ 5 w 5"/>
                <a:gd name="T15" fmla="*/ 3 h 15"/>
                <a:gd name="T16" fmla="*/ 2 w 5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5">
                  <a:moveTo>
                    <a:pt x="2" y="0"/>
                  </a:moveTo>
                  <a:cubicBezTo>
                    <a:pt x="1" y="0"/>
                    <a:pt x="0" y="2"/>
                    <a:pt x="0" y="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4" y="15"/>
                    <a:pt x="5" y="14"/>
                    <a:pt x="5" y="12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1" name="Freeform 468"/>
            <p:cNvSpPr/>
            <p:nvPr/>
          </p:nvSpPr>
          <p:spPr bwMode="auto">
            <a:xfrm>
              <a:off x="4139230" y="5554691"/>
              <a:ext cx="16731" cy="58559"/>
            </a:xfrm>
            <a:custGeom>
              <a:avLst/>
              <a:gdLst>
                <a:gd name="T0" fmla="*/ 2 w 4"/>
                <a:gd name="T1" fmla="*/ 0 h 15"/>
                <a:gd name="T2" fmla="*/ 0 w 4"/>
                <a:gd name="T3" fmla="*/ 3 h 15"/>
                <a:gd name="T4" fmla="*/ 0 w 4"/>
                <a:gd name="T5" fmla="*/ 10 h 15"/>
                <a:gd name="T6" fmla="*/ 0 w 4"/>
                <a:gd name="T7" fmla="*/ 12 h 15"/>
                <a:gd name="T8" fmla="*/ 2 w 4"/>
                <a:gd name="T9" fmla="*/ 15 h 15"/>
                <a:gd name="T10" fmla="*/ 4 w 4"/>
                <a:gd name="T11" fmla="*/ 12 h 15"/>
                <a:gd name="T12" fmla="*/ 4 w 4"/>
                <a:gd name="T13" fmla="*/ 10 h 15"/>
                <a:gd name="T14" fmla="*/ 4 w 4"/>
                <a:gd name="T15" fmla="*/ 3 h 15"/>
                <a:gd name="T16" fmla="*/ 2 w 4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5">
                  <a:moveTo>
                    <a:pt x="2" y="0"/>
                  </a:moveTo>
                  <a:cubicBezTo>
                    <a:pt x="1" y="0"/>
                    <a:pt x="0" y="2"/>
                    <a:pt x="0" y="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3" y="15"/>
                    <a:pt x="4" y="14"/>
                    <a:pt x="4" y="12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2" name="Freeform 469"/>
            <p:cNvSpPr/>
            <p:nvPr/>
          </p:nvSpPr>
          <p:spPr bwMode="auto">
            <a:xfrm>
              <a:off x="4281444" y="5554691"/>
              <a:ext cx="20077" cy="58559"/>
            </a:xfrm>
            <a:custGeom>
              <a:avLst/>
              <a:gdLst>
                <a:gd name="T0" fmla="*/ 3 w 5"/>
                <a:gd name="T1" fmla="*/ 0 h 15"/>
                <a:gd name="T2" fmla="*/ 0 w 5"/>
                <a:gd name="T3" fmla="*/ 3 h 15"/>
                <a:gd name="T4" fmla="*/ 0 w 5"/>
                <a:gd name="T5" fmla="*/ 10 h 15"/>
                <a:gd name="T6" fmla="*/ 0 w 5"/>
                <a:gd name="T7" fmla="*/ 12 h 15"/>
                <a:gd name="T8" fmla="*/ 3 w 5"/>
                <a:gd name="T9" fmla="*/ 15 h 15"/>
                <a:gd name="T10" fmla="*/ 5 w 5"/>
                <a:gd name="T11" fmla="*/ 12 h 15"/>
                <a:gd name="T12" fmla="*/ 5 w 5"/>
                <a:gd name="T13" fmla="*/ 10 h 15"/>
                <a:gd name="T14" fmla="*/ 5 w 5"/>
                <a:gd name="T15" fmla="*/ 3 h 15"/>
                <a:gd name="T16" fmla="*/ 3 w 5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5">
                  <a:moveTo>
                    <a:pt x="3" y="0"/>
                  </a:moveTo>
                  <a:cubicBezTo>
                    <a:pt x="2" y="0"/>
                    <a:pt x="0" y="2"/>
                    <a:pt x="0" y="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4"/>
                    <a:pt x="2" y="15"/>
                    <a:pt x="3" y="15"/>
                  </a:cubicBezTo>
                  <a:cubicBezTo>
                    <a:pt x="4" y="15"/>
                    <a:pt x="5" y="14"/>
                    <a:pt x="5" y="12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3" name="Rectangle 470"/>
            <p:cNvSpPr>
              <a:spLocks noChangeArrowheads="1"/>
            </p:cNvSpPr>
            <p:nvPr/>
          </p:nvSpPr>
          <p:spPr bwMode="auto">
            <a:xfrm>
              <a:off x="4524043" y="5977984"/>
              <a:ext cx="15058" cy="30115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4" name="Freeform 471"/>
            <p:cNvSpPr/>
            <p:nvPr/>
          </p:nvSpPr>
          <p:spPr bwMode="auto">
            <a:xfrm>
              <a:off x="4555833" y="5934484"/>
              <a:ext cx="229215" cy="209138"/>
            </a:xfrm>
            <a:custGeom>
              <a:avLst/>
              <a:gdLst>
                <a:gd name="T0" fmla="*/ 0 w 58"/>
                <a:gd name="T1" fmla="*/ 10 h 53"/>
                <a:gd name="T2" fmla="*/ 0 w 58"/>
                <a:gd name="T3" fmla="*/ 46 h 53"/>
                <a:gd name="T4" fmla="*/ 58 w 58"/>
                <a:gd name="T5" fmla="*/ 44 h 53"/>
                <a:gd name="T6" fmla="*/ 58 w 58"/>
                <a:gd name="T7" fmla="*/ 7 h 53"/>
                <a:gd name="T8" fmla="*/ 0 w 58"/>
                <a:gd name="T9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3">
                  <a:moveTo>
                    <a:pt x="0" y="1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23" y="37"/>
                    <a:pt x="35" y="53"/>
                    <a:pt x="58" y="44"/>
                  </a:cubicBezTo>
                  <a:cubicBezTo>
                    <a:pt x="58" y="32"/>
                    <a:pt x="58" y="20"/>
                    <a:pt x="58" y="7"/>
                  </a:cubicBezTo>
                  <a:cubicBezTo>
                    <a:pt x="35" y="16"/>
                    <a:pt x="23" y="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5" name="Freeform 472"/>
            <p:cNvSpPr/>
            <p:nvPr/>
          </p:nvSpPr>
          <p:spPr bwMode="auto">
            <a:xfrm>
              <a:off x="4574236" y="6009774"/>
              <a:ext cx="36808" cy="58559"/>
            </a:xfrm>
            <a:custGeom>
              <a:avLst/>
              <a:gdLst>
                <a:gd name="T0" fmla="*/ 0 w 9"/>
                <a:gd name="T1" fmla="*/ 6 h 15"/>
                <a:gd name="T2" fmla="*/ 2 w 9"/>
                <a:gd name="T3" fmla="*/ 0 h 15"/>
                <a:gd name="T4" fmla="*/ 4 w 9"/>
                <a:gd name="T5" fmla="*/ 5 h 15"/>
                <a:gd name="T6" fmla="*/ 4 w 9"/>
                <a:gd name="T7" fmla="*/ 6 h 15"/>
                <a:gd name="T8" fmla="*/ 6 w 9"/>
                <a:gd name="T9" fmla="*/ 11 h 15"/>
                <a:gd name="T10" fmla="*/ 9 w 9"/>
                <a:gd name="T11" fmla="*/ 12 h 15"/>
                <a:gd name="T12" fmla="*/ 5 w 9"/>
                <a:gd name="T13" fmla="*/ 14 h 15"/>
                <a:gd name="T14" fmla="*/ 0 w 9"/>
                <a:gd name="T15" fmla="*/ 11 h 15"/>
                <a:gd name="T16" fmla="*/ 0 w 9"/>
                <a:gd name="T17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5">
                  <a:moveTo>
                    <a:pt x="0" y="6"/>
                  </a:moveTo>
                  <a:cubicBezTo>
                    <a:pt x="0" y="3"/>
                    <a:pt x="1" y="1"/>
                    <a:pt x="2" y="0"/>
                  </a:cubicBezTo>
                  <a:cubicBezTo>
                    <a:pt x="3" y="0"/>
                    <a:pt x="4" y="2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9"/>
                    <a:pt x="5" y="11"/>
                    <a:pt x="6" y="11"/>
                  </a:cubicBezTo>
                  <a:cubicBezTo>
                    <a:pt x="8" y="11"/>
                    <a:pt x="9" y="11"/>
                    <a:pt x="9" y="12"/>
                  </a:cubicBezTo>
                  <a:cubicBezTo>
                    <a:pt x="9" y="13"/>
                    <a:pt x="7" y="14"/>
                    <a:pt x="5" y="14"/>
                  </a:cubicBezTo>
                  <a:cubicBezTo>
                    <a:pt x="2" y="15"/>
                    <a:pt x="0" y="13"/>
                    <a:pt x="0" y="11"/>
                  </a:cubicBezTo>
                  <a:cubicBezTo>
                    <a:pt x="0" y="9"/>
                    <a:pt x="0" y="8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6" name="Freeform 473"/>
            <p:cNvSpPr>
              <a:spLocks noEditPoints="1"/>
            </p:cNvSpPr>
            <p:nvPr/>
          </p:nvSpPr>
          <p:spPr bwMode="auto">
            <a:xfrm>
              <a:off x="4614391" y="6001408"/>
              <a:ext cx="55213" cy="66924"/>
            </a:xfrm>
            <a:custGeom>
              <a:avLst/>
              <a:gdLst>
                <a:gd name="T0" fmla="*/ 14 w 14"/>
                <a:gd name="T1" fmla="*/ 10 h 17"/>
                <a:gd name="T2" fmla="*/ 7 w 14"/>
                <a:gd name="T3" fmla="*/ 16 h 17"/>
                <a:gd name="T4" fmla="*/ 0 w 14"/>
                <a:gd name="T5" fmla="*/ 8 h 17"/>
                <a:gd name="T6" fmla="*/ 7 w 14"/>
                <a:gd name="T7" fmla="*/ 1 h 17"/>
                <a:gd name="T8" fmla="*/ 14 w 14"/>
                <a:gd name="T9" fmla="*/ 10 h 17"/>
                <a:gd name="T10" fmla="*/ 3 w 14"/>
                <a:gd name="T11" fmla="*/ 8 h 17"/>
                <a:gd name="T12" fmla="*/ 7 w 14"/>
                <a:gd name="T13" fmla="*/ 14 h 17"/>
                <a:gd name="T14" fmla="*/ 11 w 14"/>
                <a:gd name="T15" fmla="*/ 9 h 17"/>
                <a:gd name="T16" fmla="*/ 7 w 14"/>
                <a:gd name="T17" fmla="*/ 4 h 17"/>
                <a:gd name="T18" fmla="*/ 3 w 14"/>
                <a:gd name="T1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7">
                  <a:moveTo>
                    <a:pt x="14" y="10"/>
                  </a:moveTo>
                  <a:cubicBezTo>
                    <a:pt x="14" y="15"/>
                    <a:pt x="11" y="17"/>
                    <a:pt x="7" y="16"/>
                  </a:cubicBezTo>
                  <a:cubicBezTo>
                    <a:pt x="2" y="16"/>
                    <a:pt x="0" y="13"/>
                    <a:pt x="0" y="8"/>
                  </a:cubicBezTo>
                  <a:cubicBezTo>
                    <a:pt x="0" y="4"/>
                    <a:pt x="3" y="0"/>
                    <a:pt x="7" y="1"/>
                  </a:cubicBezTo>
                  <a:cubicBezTo>
                    <a:pt x="12" y="2"/>
                    <a:pt x="14" y="6"/>
                    <a:pt x="14" y="10"/>
                  </a:cubicBezTo>
                  <a:close/>
                  <a:moveTo>
                    <a:pt x="3" y="8"/>
                  </a:moveTo>
                  <a:cubicBezTo>
                    <a:pt x="3" y="11"/>
                    <a:pt x="5" y="13"/>
                    <a:pt x="7" y="14"/>
                  </a:cubicBezTo>
                  <a:cubicBezTo>
                    <a:pt x="9" y="14"/>
                    <a:pt x="11" y="12"/>
                    <a:pt x="11" y="9"/>
                  </a:cubicBezTo>
                  <a:cubicBezTo>
                    <a:pt x="11" y="7"/>
                    <a:pt x="9" y="4"/>
                    <a:pt x="7" y="4"/>
                  </a:cubicBezTo>
                  <a:cubicBezTo>
                    <a:pt x="5" y="3"/>
                    <a:pt x="3" y="5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7" name="Freeform 474"/>
            <p:cNvSpPr/>
            <p:nvPr/>
          </p:nvSpPr>
          <p:spPr bwMode="auto">
            <a:xfrm>
              <a:off x="4677968" y="6013120"/>
              <a:ext cx="46847" cy="63578"/>
            </a:xfrm>
            <a:custGeom>
              <a:avLst/>
              <a:gdLst>
                <a:gd name="T0" fmla="*/ 6 w 12"/>
                <a:gd name="T1" fmla="*/ 16 h 16"/>
                <a:gd name="T2" fmla="*/ 2 w 12"/>
                <a:gd name="T3" fmla="*/ 11 h 16"/>
                <a:gd name="T4" fmla="*/ 1 w 12"/>
                <a:gd name="T5" fmla="*/ 5 h 16"/>
                <a:gd name="T6" fmla="*/ 1 w 12"/>
                <a:gd name="T7" fmla="*/ 0 h 16"/>
                <a:gd name="T8" fmla="*/ 3 w 12"/>
                <a:gd name="T9" fmla="*/ 4 h 16"/>
                <a:gd name="T10" fmla="*/ 5 w 12"/>
                <a:gd name="T11" fmla="*/ 11 h 16"/>
                <a:gd name="T12" fmla="*/ 6 w 12"/>
                <a:gd name="T13" fmla="*/ 13 h 16"/>
                <a:gd name="T14" fmla="*/ 7 w 12"/>
                <a:gd name="T15" fmla="*/ 10 h 16"/>
                <a:gd name="T16" fmla="*/ 7 w 12"/>
                <a:gd name="T17" fmla="*/ 8 h 16"/>
                <a:gd name="T18" fmla="*/ 8 w 12"/>
                <a:gd name="T19" fmla="*/ 7 h 16"/>
                <a:gd name="T20" fmla="*/ 11 w 12"/>
                <a:gd name="T21" fmla="*/ 2 h 16"/>
                <a:gd name="T22" fmla="*/ 11 w 12"/>
                <a:gd name="T23" fmla="*/ 7 h 16"/>
                <a:gd name="T24" fmla="*/ 9 w 12"/>
                <a:gd name="T25" fmla="*/ 12 h 16"/>
                <a:gd name="T26" fmla="*/ 6 w 12"/>
                <a:gd name="T2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16">
                  <a:moveTo>
                    <a:pt x="6" y="16"/>
                  </a:moveTo>
                  <a:cubicBezTo>
                    <a:pt x="5" y="16"/>
                    <a:pt x="3" y="13"/>
                    <a:pt x="2" y="11"/>
                  </a:cubicBezTo>
                  <a:cubicBezTo>
                    <a:pt x="1" y="8"/>
                    <a:pt x="1" y="7"/>
                    <a:pt x="1" y="5"/>
                  </a:cubicBezTo>
                  <a:cubicBezTo>
                    <a:pt x="0" y="2"/>
                    <a:pt x="0" y="0"/>
                    <a:pt x="1" y="0"/>
                  </a:cubicBezTo>
                  <a:cubicBezTo>
                    <a:pt x="2" y="1"/>
                    <a:pt x="3" y="2"/>
                    <a:pt x="3" y="4"/>
                  </a:cubicBezTo>
                  <a:cubicBezTo>
                    <a:pt x="4" y="6"/>
                    <a:pt x="5" y="9"/>
                    <a:pt x="5" y="11"/>
                  </a:cubicBezTo>
                  <a:cubicBezTo>
                    <a:pt x="5" y="11"/>
                    <a:pt x="5" y="11"/>
                    <a:pt x="6" y="13"/>
                  </a:cubicBezTo>
                  <a:cubicBezTo>
                    <a:pt x="6" y="13"/>
                    <a:pt x="6" y="11"/>
                    <a:pt x="7" y="10"/>
                  </a:cubicBezTo>
                  <a:cubicBezTo>
                    <a:pt x="7" y="10"/>
                    <a:pt x="7" y="10"/>
                    <a:pt x="7" y="8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4"/>
                    <a:pt x="10" y="2"/>
                    <a:pt x="11" y="2"/>
                  </a:cubicBezTo>
                  <a:cubicBezTo>
                    <a:pt x="12" y="2"/>
                    <a:pt x="12" y="4"/>
                    <a:pt x="11" y="7"/>
                  </a:cubicBezTo>
                  <a:cubicBezTo>
                    <a:pt x="10" y="9"/>
                    <a:pt x="10" y="10"/>
                    <a:pt x="9" y="12"/>
                  </a:cubicBezTo>
                  <a:cubicBezTo>
                    <a:pt x="8" y="14"/>
                    <a:pt x="7" y="16"/>
                    <a:pt x="6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8" name="Freeform 475"/>
            <p:cNvSpPr/>
            <p:nvPr/>
          </p:nvSpPr>
          <p:spPr bwMode="auto">
            <a:xfrm>
              <a:off x="4733181" y="6018139"/>
              <a:ext cx="40154" cy="63578"/>
            </a:xfrm>
            <a:custGeom>
              <a:avLst/>
              <a:gdLst>
                <a:gd name="T0" fmla="*/ 9 w 10"/>
                <a:gd name="T1" fmla="*/ 6 h 16"/>
                <a:gd name="T2" fmla="*/ 6 w 10"/>
                <a:gd name="T3" fmla="*/ 9 h 16"/>
                <a:gd name="T4" fmla="*/ 3 w 10"/>
                <a:gd name="T5" fmla="*/ 11 h 16"/>
                <a:gd name="T6" fmla="*/ 7 w 10"/>
                <a:gd name="T7" fmla="*/ 12 h 16"/>
                <a:gd name="T8" fmla="*/ 10 w 10"/>
                <a:gd name="T9" fmla="*/ 12 h 16"/>
                <a:gd name="T10" fmla="*/ 5 w 10"/>
                <a:gd name="T11" fmla="*/ 15 h 16"/>
                <a:gd name="T12" fmla="*/ 0 w 10"/>
                <a:gd name="T13" fmla="*/ 11 h 16"/>
                <a:gd name="T14" fmla="*/ 0 w 10"/>
                <a:gd name="T15" fmla="*/ 6 h 16"/>
                <a:gd name="T16" fmla="*/ 5 w 10"/>
                <a:gd name="T17" fmla="*/ 1 h 16"/>
                <a:gd name="T18" fmla="*/ 9 w 10"/>
                <a:gd name="T19" fmla="*/ 0 h 16"/>
                <a:gd name="T20" fmla="*/ 6 w 10"/>
                <a:gd name="T21" fmla="*/ 3 h 16"/>
                <a:gd name="T22" fmla="*/ 3 w 10"/>
                <a:gd name="T23" fmla="*/ 5 h 16"/>
                <a:gd name="T24" fmla="*/ 6 w 10"/>
                <a:gd name="T25" fmla="*/ 6 h 16"/>
                <a:gd name="T26" fmla="*/ 9 w 10"/>
                <a:gd name="T2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16">
                  <a:moveTo>
                    <a:pt x="9" y="6"/>
                  </a:moveTo>
                  <a:cubicBezTo>
                    <a:pt x="9" y="7"/>
                    <a:pt x="8" y="8"/>
                    <a:pt x="6" y="9"/>
                  </a:cubicBezTo>
                  <a:cubicBezTo>
                    <a:pt x="5" y="9"/>
                    <a:pt x="3" y="10"/>
                    <a:pt x="3" y="11"/>
                  </a:cubicBezTo>
                  <a:cubicBezTo>
                    <a:pt x="3" y="12"/>
                    <a:pt x="5" y="13"/>
                    <a:pt x="7" y="12"/>
                  </a:cubicBezTo>
                  <a:cubicBezTo>
                    <a:pt x="8" y="12"/>
                    <a:pt x="10" y="12"/>
                    <a:pt x="10" y="12"/>
                  </a:cubicBezTo>
                  <a:cubicBezTo>
                    <a:pt x="10" y="13"/>
                    <a:pt x="7" y="15"/>
                    <a:pt x="5" y="15"/>
                  </a:cubicBezTo>
                  <a:cubicBezTo>
                    <a:pt x="2" y="16"/>
                    <a:pt x="0" y="14"/>
                    <a:pt x="0" y="11"/>
                  </a:cubicBezTo>
                  <a:cubicBezTo>
                    <a:pt x="0" y="9"/>
                    <a:pt x="0" y="8"/>
                    <a:pt x="0" y="6"/>
                  </a:cubicBezTo>
                  <a:cubicBezTo>
                    <a:pt x="0" y="4"/>
                    <a:pt x="2" y="1"/>
                    <a:pt x="5" y="1"/>
                  </a:cubicBezTo>
                  <a:cubicBezTo>
                    <a:pt x="7" y="0"/>
                    <a:pt x="9" y="0"/>
                    <a:pt x="9" y="0"/>
                  </a:cubicBezTo>
                  <a:cubicBezTo>
                    <a:pt x="9" y="1"/>
                    <a:pt x="8" y="2"/>
                    <a:pt x="6" y="3"/>
                  </a:cubicBezTo>
                  <a:cubicBezTo>
                    <a:pt x="5" y="3"/>
                    <a:pt x="3" y="4"/>
                    <a:pt x="3" y="5"/>
                  </a:cubicBezTo>
                  <a:cubicBezTo>
                    <a:pt x="3" y="6"/>
                    <a:pt x="5" y="6"/>
                    <a:pt x="6" y="6"/>
                  </a:cubicBezTo>
                  <a:cubicBezTo>
                    <a:pt x="8" y="6"/>
                    <a:pt x="9" y="6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9" name="Freeform 476"/>
            <p:cNvSpPr/>
            <p:nvPr/>
          </p:nvSpPr>
          <p:spPr bwMode="auto">
            <a:xfrm>
              <a:off x="5932793" y="4810161"/>
              <a:ext cx="26770" cy="130502"/>
            </a:xfrm>
            <a:custGeom>
              <a:avLst/>
              <a:gdLst>
                <a:gd name="T0" fmla="*/ 16 w 16"/>
                <a:gd name="T1" fmla="*/ 78 h 78"/>
                <a:gd name="T2" fmla="*/ 16 w 16"/>
                <a:gd name="T3" fmla="*/ 78 h 78"/>
                <a:gd name="T4" fmla="*/ 0 w 16"/>
                <a:gd name="T5" fmla="*/ 0 h 78"/>
                <a:gd name="T6" fmla="*/ 7 w 16"/>
                <a:gd name="T7" fmla="*/ 0 h 78"/>
                <a:gd name="T8" fmla="*/ 16 w 16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78">
                  <a:moveTo>
                    <a:pt x="16" y="78"/>
                  </a:moveTo>
                  <a:lnTo>
                    <a:pt x="16" y="78"/>
                  </a:lnTo>
                  <a:lnTo>
                    <a:pt x="0" y="0"/>
                  </a:lnTo>
                  <a:lnTo>
                    <a:pt x="7" y="0"/>
                  </a:lnTo>
                  <a:lnTo>
                    <a:pt x="16" y="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0" name="Freeform 477"/>
            <p:cNvSpPr/>
            <p:nvPr/>
          </p:nvSpPr>
          <p:spPr bwMode="auto">
            <a:xfrm>
              <a:off x="5952870" y="4790084"/>
              <a:ext cx="15058" cy="150579"/>
            </a:xfrm>
            <a:custGeom>
              <a:avLst/>
              <a:gdLst>
                <a:gd name="T0" fmla="*/ 4 w 9"/>
                <a:gd name="T1" fmla="*/ 90 h 90"/>
                <a:gd name="T2" fmla="*/ 4 w 9"/>
                <a:gd name="T3" fmla="*/ 90 h 90"/>
                <a:gd name="T4" fmla="*/ 0 w 9"/>
                <a:gd name="T5" fmla="*/ 0 h 90"/>
                <a:gd name="T6" fmla="*/ 9 w 9"/>
                <a:gd name="T7" fmla="*/ 0 h 90"/>
                <a:gd name="T8" fmla="*/ 4 w 9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0">
                  <a:moveTo>
                    <a:pt x="4" y="90"/>
                  </a:moveTo>
                  <a:lnTo>
                    <a:pt x="4" y="90"/>
                  </a:lnTo>
                  <a:lnTo>
                    <a:pt x="0" y="0"/>
                  </a:lnTo>
                  <a:lnTo>
                    <a:pt x="9" y="0"/>
                  </a:lnTo>
                  <a:lnTo>
                    <a:pt x="4" y="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1" name="Freeform 478"/>
            <p:cNvSpPr/>
            <p:nvPr/>
          </p:nvSpPr>
          <p:spPr bwMode="auto">
            <a:xfrm>
              <a:off x="5959562" y="4810161"/>
              <a:ext cx="31789" cy="130502"/>
            </a:xfrm>
            <a:custGeom>
              <a:avLst/>
              <a:gdLst>
                <a:gd name="T0" fmla="*/ 0 w 19"/>
                <a:gd name="T1" fmla="*/ 78 h 78"/>
                <a:gd name="T2" fmla="*/ 0 w 19"/>
                <a:gd name="T3" fmla="*/ 78 h 78"/>
                <a:gd name="T4" fmla="*/ 10 w 19"/>
                <a:gd name="T5" fmla="*/ 0 h 78"/>
                <a:gd name="T6" fmla="*/ 19 w 19"/>
                <a:gd name="T7" fmla="*/ 0 h 78"/>
                <a:gd name="T8" fmla="*/ 0 w 19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78">
                  <a:moveTo>
                    <a:pt x="0" y="78"/>
                  </a:moveTo>
                  <a:lnTo>
                    <a:pt x="0" y="78"/>
                  </a:lnTo>
                  <a:lnTo>
                    <a:pt x="10" y="0"/>
                  </a:lnTo>
                  <a:lnTo>
                    <a:pt x="19" y="0"/>
                  </a:lnTo>
                  <a:lnTo>
                    <a:pt x="0" y="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2" name="Freeform 479"/>
            <p:cNvSpPr/>
            <p:nvPr/>
          </p:nvSpPr>
          <p:spPr bwMode="auto">
            <a:xfrm>
              <a:off x="5921082" y="4659582"/>
              <a:ext cx="90347" cy="48520"/>
            </a:xfrm>
            <a:custGeom>
              <a:avLst/>
              <a:gdLst>
                <a:gd name="T0" fmla="*/ 12 w 23"/>
                <a:gd name="T1" fmla="*/ 12 h 12"/>
                <a:gd name="T2" fmla="*/ 20 w 23"/>
                <a:gd name="T3" fmla="*/ 9 h 12"/>
                <a:gd name="T4" fmla="*/ 23 w 23"/>
                <a:gd name="T5" fmla="*/ 9 h 12"/>
                <a:gd name="T6" fmla="*/ 11 w 23"/>
                <a:gd name="T7" fmla="*/ 0 h 12"/>
                <a:gd name="T8" fmla="*/ 0 w 23"/>
                <a:gd name="T9" fmla="*/ 8 h 12"/>
                <a:gd name="T10" fmla="*/ 2 w 23"/>
                <a:gd name="T11" fmla="*/ 8 h 12"/>
                <a:gd name="T12" fmla="*/ 12 w 2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2">
                  <a:moveTo>
                    <a:pt x="12" y="12"/>
                  </a:moveTo>
                  <a:cubicBezTo>
                    <a:pt x="14" y="10"/>
                    <a:pt x="17" y="9"/>
                    <a:pt x="20" y="9"/>
                  </a:cubicBezTo>
                  <a:cubicBezTo>
                    <a:pt x="21" y="9"/>
                    <a:pt x="22" y="9"/>
                    <a:pt x="23" y="9"/>
                  </a:cubicBezTo>
                  <a:cubicBezTo>
                    <a:pt x="22" y="4"/>
                    <a:pt x="17" y="0"/>
                    <a:pt x="11" y="0"/>
                  </a:cubicBezTo>
                  <a:cubicBezTo>
                    <a:pt x="6" y="0"/>
                    <a:pt x="1" y="3"/>
                    <a:pt x="0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6" y="8"/>
                    <a:pt x="10" y="10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3" name="Freeform 480"/>
            <p:cNvSpPr/>
            <p:nvPr/>
          </p:nvSpPr>
          <p:spPr bwMode="auto">
            <a:xfrm>
              <a:off x="5872561" y="4699736"/>
              <a:ext cx="87001" cy="95367"/>
            </a:xfrm>
            <a:custGeom>
              <a:avLst/>
              <a:gdLst>
                <a:gd name="T0" fmla="*/ 18 w 22"/>
                <a:gd name="T1" fmla="*/ 13 h 24"/>
                <a:gd name="T2" fmla="*/ 22 w 22"/>
                <a:gd name="T3" fmla="*/ 4 h 24"/>
                <a:gd name="T4" fmla="*/ 13 w 22"/>
                <a:gd name="T5" fmla="*/ 0 h 24"/>
                <a:gd name="T6" fmla="*/ 10 w 22"/>
                <a:gd name="T7" fmla="*/ 0 h 24"/>
                <a:gd name="T8" fmla="*/ 0 w 22"/>
                <a:gd name="T9" fmla="*/ 12 h 24"/>
                <a:gd name="T10" fmla="*/ 13 w 22"/>
                <a:gd name="T11" fmla="*/ 24 h 24"/>
                <a:gd name="T12" fmla="*/ 21 w 22"/>
                <a:gd name="T13" fmla="*/ 21 h 24"/>
                <a:gd name="T14" fmla="*/ 19 w 22"/>
                <a:gd name="T15" fmla="*/ 16 h 24"/>
                <a:gd name="T16" fmla="*/ 18 w 22"/>
                <a:gd name="T17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18" y="13"/>
                  </a:moveTo>
                  <a:cubicBezTo>
                    <a:pt x="18" y="9"/>
                    <a:pt x="20" y="6"/>
                    <a:pt x="22" y="4"/>
                  </a:cubicBezTo>
                  <a:cubicBezTo>
                    <a:pt x="20" y="1"/>
                    <a:pt x="16" y="0"/>
                    <a:pt x="13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5" y="1"/>
                    <a:pt x="0" y="6"/>
                    <a:pt x="0" y="12"/>
                  </a:cubicBezTo>
                  <a:cubicBezTo>
                    <a:pt x="0" y="19"/>
                    <a:pt x="6" y="24"/>
                    <a:pt x="13" y="24"/>
                  </a:cubicBezTo>
                  <a:cubicBezTo>
                    <a:pt x="16" y="24"/>
                    <a:pt x="19" y="23"/>
                    <a:pt x="21" y="21"/>
                  </a:cubicBezTo>
                  <a:cubicBezTo>
                    <a:pt x="20" y="19"/>
                    <a:pt x="19" y="18"/>
                    <a:pt x="19" y="16"/>
                  </a:cubicBezTo>
                  <a:cubicBezTo>
                    <a:pt x="18" y="15"/>
                    <a:pt x="18" y="14"/>
                    <a:pt x="18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4" name="Freeform 481"/>
            <p:cNvSpPr/>
            <p:nvPr/>
          </p:nvSpPr>
          <p:spPr bwMode="auto">
            <a:xfrm>
              <a:off x="5956216" y="4703082"/>
              <a:ext cx="95367" cy="95367"/>
            </a:xfrm>
            <a:custGeom>
              <a:avLst/>
              <a:gdLst>
                <a:gd name="T0" fmla="*/ 15 w 24"/>
                <a:gd name="T1" fmla="*/ 0 h 24"/>
                <a:gd name="T2" fmla="*/ 12 w 24"/>
                <a:gd name="T3" fmla="*/ 0 h 24"/>
                <a:gd name="T4" fmla="*/ 4 w 24"/>
                <a:gd name="T5" fmla="*/ 3 h 24"/>
                <a:gd name="T6" fmla="*/ 0 w 24"/>
                <a:gd name="T7" fmla="*/ 12 h 24"/>
                <a:gd name="T8" fmla="*/ 0 w 24"/>
                <a:gd name="T9" fmla="*/ 15 h 24"/>
                <a:gd name="T10" fmla="*/ 3 w 24"/>
                <a:gd name="T11" fmla="*/ 20 h 24"/>
                <a:gd name="T12" fmla="*/ 12 w 24"/>
                <a:gd name="T13" fmla="*/ 24 h 24"/>
                <a:gd name="T14" fmla="*/ 24 w 24"/>
                <a:gd name="T15" fmla="*/ 12 h 24"/>
                <a:gd name="T16" fmla="*/ 15 w 24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4">
                  <a:moveTo>
                    <a:pt x="15" y="0"/>
                  </a:moveTo>
                  <a:cubicBezTo>
                    <a:pt x="14" y="0"/>
                    <a:pt x="13" y="0"/>
                    <a:pt x="12" y="0"/>
                  </a:cubicBezTo>
                  <a:cubicBezTo>
                    <a:pt x="9" y="0"/>
                    <a:pt x="6" y="1"/>
                    <a:pt x="4" y="3"/>
                  </a:cubicBezTo>
                  <a:cubicBezTo>
                    <a:pt x="1" y="5"/>
                    <a:pt x="0" y="8"/>
                    <a:pt x="0" y="12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1" y="17"/>
                    <a:pt x="2" y="18"/>
                    <a:pt x="3" y="20"/>
                  </a:cubicBezTo>
                  <a:cubicBezTo>
                    <a:pt x="5" y="22"/>
                    <a:pt x="8" y="24"/>
                    <a:pt x="12" y="24"/>
                  </a:cubicBezTo>
                  <a:cubicBezTo>
                    <a:pt x="19" y="24"/>
                    <a:pt x="24" y="19"/>
                    <a:pt x="24" y="12"/>
                  </a:cubicBezTo>
                  <a:cubicBezTo>
                    <a:pt x="24" y="6"/>
                    <a:pt x="20" y="1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5" name="Freeform 482"/>
            <p:cNvSpPr/>
            <p:nvPr/>
          </p:nvSpPr>
          <p:spPr bwMode="auto">
            <a:xfrm>
              <a:off x="2802425" y="2680306"/>
              <a:ext cx="137194" cy="153925"/>
            </a:xfrm>
            <a:custGeom>
              <a:avLst/>
              <a:gdLst>
                <a:gd name="T0" fmla="*/ 21 w 35"/>
                <a:gd name="T1" fmla="*/ 0 h 39"/>
                <a:gd name="T2" fmla="*/ 16 w 35"/>
                <a:gd name="T3" fmla="*/ 6 h 39"/>
                <a:gd name="T4" fmla="*/ 0 w 35"/>
                <a:gd name="T5" fmla="*/ 27 h 39"/>
                <a:gd name="T6" fmla="*/ 14 w 35"/>
                <a:gd name="T7" fmla="*/ 25 h 39"/>
                <a:gd name="T8" fmla="*/ 15 w 35"/>
                <a:gd name="T9" fmla="*/ 39 h 39"/>
                <a:gd name="T10" fmla="*/ 31 w 35"/>
                <a:gd name="T11" fmla="*/ 19 h 39"/>
                <a:gd name="T12" fmla="*/ 35 w 35"/>
                <a:gd name="T13" fmla="*/ 14 h 39"/>
                <a:gd name="T14" fmla="*/ 31 w 35"/>
                <a:gd name="T15" fmla="*/ 7 h 39"/>
                <a:gd name="T16" fmla="*/ 21 w 35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9">
                  <a:moveTo>
                    <a:pt x="21" y="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27" y="6"/>
                    <a:pt x="24" y="3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6" name="Freeform 483"/>
            <p:cNvSpPr/>
            <p:nvPr/>
          </p:nvSpPr>
          <p:spPr bwMode="auto">
            <a:xfrm>
              <a:off x="2927907" y="2671940"/>
              <a:ext cx="147233" cy="170656"/>
            </a:xfrm>
            <a:custGeom>
              <a:avLst/>
              <a:gdLst>
                <a:gd name="T0" fmla="*/ 24 w 37"/>
                <a:gd name="T1" fmla="*/ 10 h 43"/>
                <a:gd name="T2" fmla="*/ 18 w 37"/>
                <a:gd name="T3" fmla="*/ 0 h 43"/>
                <a:gd name="T4" fmla="*/ 16 w 37"/>
                <a:gd name="T5" fmla="*/ 3 h 43"/>
                <a:gd name="T6" fmla="*/ 11 w 37"/>
                <a:gd name="T7" fmla="*/ 7 h 43"/>
                <a:gd name="T8" fmla="*/ 4 w 37"/>
                <a:gd name="T9" fmla="*/ 9 h 43"/>
                <a:gd name="T10" fmla="*/ 3 w 37"/>
                <a:gd name="T11" fmla="*/ 9 h 43"/>
                <a:gd name="T12" fmla="*/ 0 w 37"/>
                <a:gd name="T13" fmla="*/ 9 h 43"/>
                <a:gd name="T14" fmla="*/ 5 w 37"/>
                <a:gd name="T15" fmla="*/ 16 h 43"/>
                <a:gd name="T16" fmla="*/ 7 w 37"/>
                <a:gd name="T17" fmla="*/ 20 h 43"/>
                <a:gd name="T18" fmla="*/ 20 w 37"/>
                <a:gd name="T19" fmla="*/ 43 h 43"/>
                <a:gd name="T20" fmla="*/ 23 w 37"/>
                <a:gd name="T21" fmla="*/ 28 h 43"/>
                <a:gd name="T22" fmla="*/ 37 w 37"/>
                <a:gd name="T23" fmla="*/ 33 h 43"/>
                <a:gd name="T24" fmla="*/ 24 w 37"/>
                <a:gd name="T2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43">
                  <a:moveTo>
                    <a:pt x="24" y="1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7" y="2"/>
                    <a:pt x="16" y="3"/>
                  </a:cubicBezTo>
                  <a:cubicBezTo>
                    <a:pt x="15" y="4"/>
                    <a:pt x="13" y="6"/>
                    <a:pt x="11" y="7"/>
                  </a:cubicBezTo>
                  <a:cubicBezTo>
                    <a:pt x="9" y="8"/>
                    <a:pt x="7" y="9"/>
                    <a:pt x="4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1" y="9"/>
                    <a:pt x="0" y="9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37" y="33"/>
                    <a:pt x="37" y="33"/>
                    <a:pt x="37" y="33"/>
                  </a:cubicBezTo>
                  <a:lnTo>
                    <a:pt x="24" y="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7" name="Freeform 484"/>
            <p:cNvSpPr/>
            <p:nvPr/>
          </p:nvSpPr>
          <p:spPr bwMode="auto">
            <a:xfrm>
              <a:off x="2877714" y="2573228"/>
              <a:ext cx="125483" cy="127156"/>
            </a:xfrm>
            <a:custGeom>
              <a:avLst/>
              <a:gdLst>
                <a:gd name="T0" fmla="*/ 32 w 32"/>
                <a:gd name="T1" fmla="*/ 15 h 32"/>
                <a:gd name="T2" fmla="*/ 16 w 32"/>
                <a:gd name="T3" fmla="*/ 0 h 32"/>
                <a:gd name="T4" fmla="*/ 15 w 32"/>
                <a:gd name="T5" fmla="*/ 0 h 32"/>
                <a:gd name="T6" fmla="*/ 0 w 32"/>
                <a:gd name="T7" fmla="*/ 16 h 32"/>
                <a:gd name="T8" fmla="*/ 3 w 32"/>
                <a:gd name="T9" fmla="*/ 25 h 32"/>
                <a:gd name="T10" fmla="*/ 11 w 32"/>
                <a:gd name="T11" fmla="*/ 31 h 32"/>
                <a:gd name="T12" fmla="*/ 16 w 32"/>
                <a:gd name="T13" fmla="*/ 32 h 32"/>
                <a:gd name="T14" fmla="*/ 17 w 32"/>
                <a:gd name="T15" fmla="*/ 32 h 32"/>
                <a:gd name="T16" fmla="*/ 30 w 32"/>
                <a:gd name="T17" fmla="*/ 24 h 32"/>
                <a:gd name="T18" fmla="*/ 31 w 32"/>
                <a:gd name="T19" fmla="*/ 22 h 32"/>
                <a:gd name="T20" fmla="*/ 32 w 32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2">
                  <a:moveTo>
                    <a:pt x="32" y="15"/>
                  </a:moveTo>
                  <a:cubicBezTo>
                    <a:pt x="32" y="6"/>
                    <a:pt x="25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0"/>
                    <a:pt x="1" y="23"/>
                    <a:pt x="3" y="25"/>
                  </a:cubicBezTo>
                  <a:cubicBezTo>
                    <a:pt x="5" y="28"/>
                    <a:pt x="8" y="30"/>
                    <a:pt x="11" y="31"/>
                  </a:cubicBezTo>
                  <a:cubicBezTo>
                    <a:pt x="12" y="31"/>
                    <a:pt x="14" y="32"/>
                    <a:pt x="16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22" y="31"/>
                    <a:pt x="27" y="28"/>
                    <a:pt x="30" y="24"/>
                  </a:cubicBezTo>
                  <a:cubicBezTo>
                    <a:pt x="30" y="24"/>
                    <a:pt x="30" y="23"/>
                    <a:pt x="31" y="22"/>
                  </a:cubicBezTo>
                  <a:cubicBezTo>
                    <a:pt x="32" y="20"/>
                    <a:pt x="32" y="18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8" name="Freeform 485"/>
            <p:cNvSpPr>
              <a:spLocks noEditPoints="1"/>
            </p:cNvSpPr>
            <p:nvPr/>
          </p:nvSpPr>
          <p:spPr bwMode="auto">
            <a:xfrm>
              <a:off x="3225718" y="2564862"/>
              <a:ext cx="264350" cy="257657"/>
            </a:xfrm>
            <a:custGeom>
              <a:avLst/>
              <a:gdLst>
                <a:gd name="T0" fmla="*/ 58 w 67"/>
                <a:gd name="T1" fmla="*/ 21 h 65"/>
                <a:gd name="T2" fmla="*/ 52 w 67"/>
                <a:gd name="T3" fmla="*/ 5 h 65"/>
                <a:gd name="T4" fmla="*/ 36 w 67"/>
                <a:gd name="T5" fmla="*/ 5 h 65"/>
                <a:gd name="T6" fmla="*/ 19 w 67"/>
                <a:gd name="T7" fmla="*/ 3 h 65"/>
                <a:gd name="T8" fmla="*/ 11 w 67"/>
                <a:gd name="T9" fmla="*/ 17 h 65"/>
                <a:gd name="T10" fmla="*/ 1 w 67"/>
                <a:gd name="T11" fmla="*/ 30 h 65"/>
                <a:gd name="T12" fmla="*/ 9 w 67"/>
                <a:gd name="T13" fmla="*/ 45 h 65"/>
                <a:gd name="T14" fmla="*/ 15 w 67"/>
                <a:gd name="T15" fmla="*/ 60 h 65"/>
                <a:gd name="T16" fmla="*/ 32 w 67"/>
                <a:gd name="T17" fmla="*/ 60 h 65"/>
                <a:gd name="T18" fmla="*/ 48 w 67"/>
                <a:gd name="T19" fmla="*/ 62 h 65"/>
                <a:gd name="T20" fmla="*/ 56 w 67"/>
                <a:gd name="T21" fmla="*/ 48 h 65"/>
                <a:gd name="T22" fmla="*/ 67 w 67"/>
                <a:gd name="T23" fmla="*/ 35 h 65"/>
                <a:gd name="T24" fmla="*/ 58 w 67"/>
                <a:gd name="T25" fmla="*/ 21 h 65"/>
                <a:gd name="T26" fmla="*/ 49 w 67"/>
                <a:gd name="T27" fmla="*/ 44 h 65"/>
                <a:gd name="T28" fmla="*/ 34 w 67"/>
                <a:gd name="T29" fmla="*/ 52 h 65"/>
                <a:gd name="T30" fmla="*/ 18 w 67"/>
                <a:gd name="T31" fmla="*/ 45 h 65"/>
                <a:gd name="T32" fmla="*/ 13 w 67"/>
                <a:gd name="T33" fmla="*/ 29 h 65"/>
                <a:gd name="T34" fmla="*/ 23 w 67"/>
                <a:gd name="T35" fmla="*/ 14 h 65"/>
                <a:gd name="T36" fmla="*/ 41 w 67"/>
                <a:gd name="T37" fmla="*/ 14 h 65"/>
                <a:gd name="T38" fmla="*/ 52 w 67"/>
                <a:gd name="T39" fmla="*/ 27 h 65"/>
                <a:gd name="T40" fmla="*/ 49 w 67"/>
                <a:gd name="T41" fmla="*/ 4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7" h="65">
                  <a:moveTo>
                    <a:pt x="58" y="21"/>
                  </a:moveTo>
                  <a:cubicBezTo>
                    <a:pt x="60" y="15"/>
                    <a:pt x="57" y="9"/>
                    <a:pt x="52" y="5"/>
                  </a:cubicBezTo>
                  <a:cubicBezTo>
                    <a:pt x="47" y="2"/>
                    <a:pt x="40" y="2"/>
                    <a:pt x="36" y="5"/>
                  </a:cubicBezTo>
                  <a:cubicBezTo>
                    <a:pt x="31" y="1"/>
                    <a:pt x="25" y="0"/>
                    <a:pt x="19" y="3"/>
                  </a:cubicBezTo>
                  <a:cubicBezTo>
                    <a:pt x="13" y="5"/>
                    <a:pt x="10" y="11"/>
                    <a:pt x="11" y="17"/>
                  </a:cubicBezTo>
                  <a:cubicBezTo>
                    <a:pt x="5" y="19"/>
                    <a:pt x="1" y="24"/>
                    <a:pt x="1" y="30"/>
                  </a:cubicBezTo>
                  <a:cubicBezTo>
                    <a:pt x="0" y="36"/>
                    <a:pt x="3" y="42"/>
                    <a:pt x="9" y="45"/>
                  </a:cubicBezTo>
                  <a:cubicBezTo>
                    <a:pt x="8" y="50"/>
                    <a:pt x="10" y="56"/>
                    <a:pt x="15" y="60"/>
                  </a:cubicBezTo>
                  <a:cubicBezTo>
                    <a:pt x="20" y="63"/>
                    <a:pt x="27" y="63"/>
                    <a:pt x="32" y="60"/>
                  </a:cubicBezTo>
                  <a:cubicBezTo>
                    <a:pt x="36" y="64"/>
                    <a:pt x="42" y="65"/>
                    <a:pt x="48" y="62"/>
                  </a:cubicBezTo>
                  <a:cubicBezTo>
                    <a:pt x="54" y="60"/>
                    <a:pt x="57" y="54"/>
                    <a:pt x="56" y="48"/>
                  </a:cubicBezTo>
                  <a:cubicBezTo>
                    <a:pt x="62" y="46"/>
                    <a:pt x="66" y="41"/>
                    <a:pt x="67" y="35"/>
                  </a:cubicBezTo>
                  <a:cubicBezTo>
                    <a:pt x="67" y="29"/>
                    <a:pt x="64" y="23"/>
                    <a:pt x="58" y="21"/>
                  </a:cubicBezTo>
                  <a:close/>
                  <a:moveTo>
                    <a:pt x="49" y="44"/>
                  </a:moveTo>
                  <a:cubicBezTo>
                    <a:pt x="40" y="37"/>
                    <a:pt x="33" y="41"/>
                    <a:pt x="34" y="52"/>
                  </a:cubicBezTo>
                  <a:cubicBezTo>
                    <a:pt x="33" y="41"/>
                    <a:pt x="26" y="37"/>
                    <a:pt x="18" y="45"/>
                  </a:cubicBezTo>
                  <a:cubicBezTo>
                    <a:pt x="26" y="38"/>
                    <a:pt x="25" y="30"/>
                    <a:pt x="13" y="29"/>
                  </a:cubicBezTo>
                  <a:cubicBezTo>
                    <a:pt x="24" y="30"/>
                    <a:pt x="29" y="25"/>
                    <a:pt x="23" y="14"/>
                  </a:cubicBezTo>
                  <a:cubicBezTo>
                    <a:pt x="29" y="24"/>
                    <a:pt x="36" y="24"/>
                    <a:pt x="41" y="14"/>
                  </a:cubicBezTo>
                  <a:cubicBezTo>
                    <a:pt x="36" y="25"/>
                    <a:pt x="41" y="29"/>
                    <a:pt x="52" y="27"/>
                  </a:cubicBezTo>
                  <a:cubicBezTo>
                    <a:pt x="40" y="30"/>
                    <a:pt x="40" y="37"/>
                    <a:pt x="49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9" name="Freeform 486"/>
            <p:cNvSpPr/>
            <p:nvPr/>
          </p:nvSpPr>
          <p:spPr bwMode="auto">
            <a:xfrm>
              <a:off x="3332797" y="2668594"/>
              <a:ext cx="50193" cy="51867"/>
            </a:xfrm>
            <a:custGeom>
              <a:avLst/>
              <a:gdLst>
                <a:gd name="T0" fmla="*/ 11 w 13"/>
                <a:gd name="T1" fmla="*/ 10 h 13"/>
                <a:gd name="T2" fmla="*/ 3 w 13"/>
                <a:gd name="T3" fmla="*/ 12 h 13"/>
                <a:gd name="T4" fmla="*/ 2 w 13"/>
                <a:gd name="T5" fmla="*/ 3 h 13"/>
                <a:gd name="T6" fmla="*/ 10 w 13"/>
                <a:gd name="T7" fmla="*/ 2 h 13"/>
                <a:gd name="T8" fmla="*/ 11 w 13"/>
                <a:gd name="T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1" y="10"/>
                  </a:moveTo>
                  <a:cubicBezTo>
                    <a:pt x="10" y="13"/>
                    <a:pt x="6" y="13"/>
                    <a:pt x="3" y="12"/>
                  </a:cubicBezTo>
                  <a:cubicBezTo>
                    <a:pt x="0" y="10"/>
                    <a:pt x="0" y="6"/>
                    <a:pt x="2" y="3"/>
                  </a:cubicBezTo>
                  <a:cubicBezTo>
                    <a:pt x="3" y="0"/>
                    <a:pt x="7" y="0"/>
                    <a:pt x="10" y="2"/>
                  </a:cubicBezTo>
                  <a:cubicBezTo>
                    <a:pt x="13" y="3"/>
                    <a:pt x="13" y="7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0" name="Freeform 487"/>
            <p:cNvSpPr/>
            <p:nvPr/>
          </p:nvSpPr>
          <p:spPr bwMode="auto">
            <a:xfrm>
              <a:off x="4990838" y="4323289"/>
              <a:ext cx="170656" cy="133848"/>
            </a:xfrm>
            <a:custGeom>
              <a:avLst/>
              <a:gdLst>
                <a:gd name="T0" fmla="*/ 39 w 43"/>
                <a:gd name="T1" fmla="*/ 7 h 34"/>
                <a:gd name="T2" fmla="*/ 30 w 43"/>
                <a:gd name="T3" fmla="*/ 1 h 34"/>
                <a:gd name="T4" fmla="*/ 22 w 43"/>
                <a:gd name="T5" fmla="*/ 6 h 34"/>
                <a:gd name="T6" fmla="*/ 13 w 43"/>
                <a:gd name="T7" fmla="*/ 1 h 34"/>
                <a:gd name="T8" fmla="*/ 4 w 43"/>
                <a:gd name="T9" fmla="*/ 7 h 34"/>
                <a:gd name="T10" fmla="*/ 22 w 43"/>
                <a:gd name="T11" fmla="*/ 34 h 34"/>
                <a:gd name="T12" fmla="*/ 22 w 43"/>
                <a:gd name="T13" fmla="*/ 34 h 34"/>
                <a:gd name="T14" fmla="*/ 22 w 43"/>
                <a:gd name="T15" fmla="*/ 34 h 34"/>
                <a:gd name="T16" fmla="*/ 39 w 43"/>
                <a:gd name="T17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34">
                  <a:moveTo>
                    <a:pt x="39" y="7"/>
                  </a:moveTo>
                  <a:cubicBezTo>
                    <a:pt x="36" y="0"/>
                    <a:pt x="30" y="1"/>
                    <a:pt x="30" y="1"/>
                  </a:cubicBezTo>
                  <a:cubicBezTo>
                    <a:pt x="30" y="1"/>
                    <a:pt x="23" y="2"/>
                    <a:pt x="22" y="6"/>
                  </a:cubicBezTo>
                  <a:cubicBezTo>
                    <a:pt x="20" y="2"/>
                    <a:pt x="13" y="1"/>
                    <a:pt x="13" y="1"/>
                  </a:cubicBezTo>
                  <a:cubicBezTo>
                    <a:pt x="13" y="1"/>
                    <a:pt x="7" y="0"/>
                    <a:pt x="4" y="7"/>
                  </a:cubicBezTo>
                  <a:cubicBezTo>
                    <a:pt x="0" y="19"/>
                    <a:pt x="21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43" y="19"/>
                    <a:pt x="39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1" name="Freeform 488"/>
            <p:cNvSpPr/>
            <p:nvPr/>
          </p:nvSpPr>
          <p:spPr bwMode="auto">
            <a:xfrm>
              <a:off x="5005896" y="4343367"/>
              <a:ext cx="28443" cy="51867"/>
            </a:xfrm>
            <a:custGeom>
              <a:avLst/>
              <a:gdLst>
                <a:gd name="T0" fmla="*/ 6 w 7"/>
                <a:gd name="T1" fmla="*/ 0 h 13"/>
                <a:gd name="T2" fmla="*/ 2 w 7"/>
                <a:gd name="T3" fmla="*/ 3 h 13"/>
                <a:gd name="T4" fmla="*/ 7 w 7"/>
                <a:gd name="T5" fmla="*/ 13 h 13"/>
                <a:gd name="T6" fmla="*/ 6 w 7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3">
                  <a:moveTo>
                    <a:pt x="6" y="0"/>
                  </a:moveTo>
                  <a:cubicBezTo>
                    <a:pt x="5" y="0"/>
                    <a:pt x="3" y="1"/>
                    <a:pt x="2" y="3"/>
                  </a:cubicBezTo>
                  <a:cubicBezTo>
                    <a:pt x="0" y="7"/>
                    <a:pt x="7" y="13"/>
                    <a:pt x="7" y="13"/>
                  </a:cubicBezTo>
                  <a:cubicBezTo>
                    <a:pt x="7" y="13"/>
                    <a:pt x="0" y="5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2" name="Freeform 489"/>
            <p:cNvSpPr>
              <a:spLocks noEditPoints="1"/>
            </p:cNvSpPr>
            <p:nvPr/>
          </p:nvSpPr>
          <p:spPr bwMode="auto">
            <a:xfrm>
              <a:off x="3264200" y="4683005"/>
              <a:ext cx="155599" cy="194080"/>
            </a:xfrm>
            <a:custGeom>
              <a:avLst/>
              <a:gdLst>
                <a:gd name="T0" fmla="*/ 38 w 39"/>
                <a:gd name="T1" fmla="*/ 2 h 49"/>
                <a:gd name="T2" fmla="*/ 37 w 39"/>
                <a:gd name="T3" fmla="*/ 0 h 49"/>
                <a:gd name="T4" fmla="*/ 2 w 39"/>
                <a:gd name="T5" fmla="*/ 0 h 49"/>
                <a:gd name="T6" fmla="*/ 1 w 39"/>
                <a:gd name="T7" fmla="*/ 2 h 49"/>
                <a:gd name="T8" fmla="*/ 17 w 39"/>
                <a:gd name="T9" fmla="*/ 18 h 49"/>
                <a:gd name="T10" fmla="*/ 17 w 39"/>
                <a:gd name="T11" fmla="*/ 42 h 49"/>
                <a:gd name="T12" fmla="*/ 6 w 39"/>
                <a:gd name="T13" fmla="*/ 46 h 49"/>
                <a:gd name="T14" fmla="*/ 19 w 39"/>
                <a:gd name="T15" fmla="*/ 49 h 49"/>
                <a:gd name="T16" fmla="*/ 32 w 39"/>
                <a:gd name="T17" fmla="*/ 46 h 49"/>
                <a:gd name="T18" fmla="*/ 21 w 39"/>
                <a:gd name="T19" fmla="*/ 42 h 49"/>
                <a:gd name="T20" fmla="*/ 21 w 39"/>
                <a:gd name="T21" fmla="*/ 18 h 49"/>
                <a:gd name="T22" fmla="*/ 38 w 39"/>
                <a:gd name="T23" fmla="*/ 2 h 49"/>
                <a:gd name="T24" fmla="*/ 21 w 39"/>
                <a:gd name="T25" fmla="*/ 14 h 49"/>
                <a:gd name="T26" fmla="*/ 18 w 39"/>
                <a:gd name="T27" fmla="*/ 14 h 49"/>
                <a:gd name="T28" fmla="*/ 6 w 39"/>
                <a:gd name="T29" fmla="*/ 3 h 49"/>
                <a:gd name="T30" fmla="*/ 7 w 39"/>
                <a:gd name="T31" fmla="*/ 2 h 49"/>
                <a:gd name="T32" fmla="*/ 32 w 39"/>
                <a:gd name="T33" fmla="*/ 2 h 49"/>
                <a:gd name="T34" fmla="*/ 33 w 39"/>
                <a:gd name="T35" fmla="*/ 3 h 49"/>
                <a:gd name="T36" fmla="*/ 21 w 39"/>
                <a:gd name="T37" fmla="*/ 14 h 49"/>
                <a:gd name="T38" fmla="*/ 27 w 39"/>
                <a:gd name="T39" fmla="*/ 4 h 49"/>
                <a:gd name="T40" fmla="*/ 11 w 39"/>
                <a:gd name="T41" fmla="*/ 4 h 49"/>
                <a:gd name="T42" fmla="*/ 11 w 39"/>
                <a:gd name="T43" fmla="*/ 6 h 49"/>
                <a:gd name="T44" fmla="*/ 18 w 39"/>
                <a:gd name="T45" fmla="*/ 13 h 49"/>
                <a:gd name="T46" fmla="*/ 21 w 39"/>
                <a:gd name="T47" fmla="*/ 13 h 49"/>
                <a:gd name="T48" fmla="*/ 28 w 39"/>
                <a:gd name="T49" fmla="*/ 6 h 49"/>
                <a:gd name="T50" fmla="*/ 27 w 39"/>
                <a:gd name="T51" fmla="*/ 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49">
                  <a:moveTo>
                    <a:pt x="38" y="2"/>
                  </a:moveTo>
                  <a:cubicBezTo>
                    <a:pt x="39" y="1"/>
                    <a:pt x="38" y="0"/>
                    <a:pt x="3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1" y="2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1" y="42"/>
                    <a:pt x="6" y="44"/>
                    <a:pt x="6" y="46"/>
                  </a:cubicBezTo>
                  <a:cubicBezTo>
                    <a:pt x="6" y="48"/>
                    <a:pt x="12" y="49"/>
                    <a:pt x="19" y="49"/>
                  </a:cubicBezTo>
                  <a:cubicBezTo>
                    <a:pt x="27" y="49"/>
                    <a:pt x="32" y="48"/>
                    <a:pt x="32" y="46"/>
                  </a:cubicBezTo>
                  <a:cubicBezTo>
                    <a:pt x="32" y="44"/>
                    <a:pt x="28" y="42"/>
                    <a:pt x="21" y="42"/>
                  </a:cubicBezTo>
                  <a:cubicBezTo>
                    <a:pt x="21" y="18"/>
                    <a:pt x="21" y="18"/>
                    <a:pt x="21" y="18"/>
                  </a:cubicBezTo>
                  <a:lnTo>
                    <a:pt x="38" y="2"/>
                  </a:lnTo>
                  <a:close/>
                  <a:moveTo>
                    <a:pt x="21" y="14"/>
                  </a:moveTo>
                  <a:cubicBezTo>
                    <a:pt x="20" y="15"/>
                    <a:pt x="19" y="15"/>
                    <a:pt x="18" y="1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7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3" y="2"/>
                    <a:pt x="34" y="2"/>
                    <a:pt x="33" y="3"/>
                  </a:cubicBezTo>
                  <a:lnTo>
                    <a:pt x="21" y="14"/>
                  </a:lnTo>
                  <a:close/>
                  <a:moveTo>
                    <a:pt x="27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5"/>
                    <a:pt x="11" y="6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4"/>
                    <a:pt x="20" y="14"/>
                    <a:pt x="21" y="13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9" y="5"/>
                    <a:pt x="29" y="4"/>
                    <a:pt x="27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3" name="Freeform 490"/>
            <p:cNvSpPr>
              <a:spLocks noEditPoints="1"/>
            </p:cNvSpPr>
            <p:nvPr/>
          </p:nvSpPr>
          <p:spPr bwMode="auto">
            <a:xfrm>
              <a:off x="3352874" y="4790084"/>
              <a:ext cx="148906" cy="194080"/>
            </a:xfrm>
            <a:custGeom>
              <a:avLst/>
              <a:gdLst>
                <a:gd name="T0" fmla="*/ 38 w 38"/>
                <a:gd name="T1" fmla="*/ 1 h 49"/>
                <a:gd name="T2" fmla="*/ 37 w 38"/>
                <a:gd name="T3" fmla="*/ 0 h 49"/>
                <a:gd name="T4" fmla="*/ 1 w 38"/>
                <a:gd name="T5" fmla="*/ 0 h 49"/>
                <a:gd name="T6" fmla="*/ 1 w 38"/>
                <a:gd name="T7" fmla="*/ 1 h 49"/>
                <a:gd name="T8" fmla="*/ 17 w 38"/>
                <a:gd name="T9" fmla="*/ 17 h 49"/>
                <a:gd name="T10" fmla="*/ 17 w 38"/>
                <a:gd name="T11" fmla="*/ 41 h 49"/>
                <a:gd name="T12" fmla="*/ 6 w 38"/>
                <a:gd name="T13" fmla="*/ 45 h 49"/>
                <a:gd name="T14" fmla="*/ 19 w 38"/>
                <a:gd name="T15" fmla="*/ 49 h 49"/>
                <a:gd name="T16" fmla="*/ 32 w 38"/>
                <a:gd name="T17" fmla="*/ 45 h 49"/>
                <a:gd name="T18" fmla="*/ 21 w 38"/>
                <a:gd name="T19" fmla="*/ 41 h 49"/>
                <a:gd name="T20" fmla="*/ 21 w 38"/>
                <a:gd name="T21" fmla="*/ 17 h 49"/>
                <a:gd name="T22" fmla="*/ 38 w 38"/>
                <a:gd name="T23" fmla="*/ 1 h 49"/>
                <a:gd name="T24" fmla="*/ 21 w 38"/>
                <a:gd name="T25" fmla="*/ 14 h 49"/>
                <a:gd name="T26" fmla="*/ 17 w 38"/>
                <a:gd name="T27" fmla="*/ 14 h 49"/>
                <a:gd name="T28" fmla="*/ 6 w 38"/>
                <a:gd name="T29" fmla="*/ 3 h 49"/>
                <a:gd name="T30" fmla="*/ 6 w 38"/>
                <a:gd name="T31" fmla="*/ 1 h 49"/>
                <a:gd name="T32" fmla="*/ 32 w 38"/>
                <a:gd name="T33" fmla="*/ 1 h 49"/>
                <a:gd name="T34" fmla="*/ 33 w 38"/>
                <a:gd name="T35" fmla="*/ 3 h 49"/>
                <a:gd name="T36" fmla="*/ 21 w 38"/>
                <a:gd name="T37" fmla="*/ 14 h 49"/>
                <a:gd name="T38" fmla="*/ 27 w 38"/>
                <a:gd name="T39" fmla="*/ 4 h 49"/>
                <a:gd name="T40" fmla="*/ 11 w 38"/>
                <a:gd name="T41" fmla="*/ 4 h 49"/>
                <a:gd name="T42" fmla="*/ 10 w 38"/>
                <a:gd name="T43" fmla="*/ 5 h 49"/>
                <a:gd name="T44" fmla="*/ 17 w 38"/>
                <a:gd name="T45" fmla="*/ 12 h 49"/>
                <a:gd name="T46" fmla="*/ 21 w 38"/>
                <a:gd name="T47" fmla="*/ 12 h 49"/>
                <a:gd name="T48" fmla="*/ 28 w 38"/>
                <a:gd name="T49" fmla="*/ 5 h 49"/>
                <a:gd name="T50" fmla="*/ 27 w 38"/>
                <a:gd name="T51" fmla="*/ 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" h="49">
                  <a:moveTo>
                    <a:pt x="38" y="1"/>
                  </a:moveTo>
                  <a:cubicBezTo>
                    <a:pt x="38" y="0"/>
                    <a:pt x="38" y="0"/>
                    <a:pt x="3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1" y="41"/>
                    <a:pt x="6" y="43"/>
                    <a:pt x="6" y="45"/>
                  </a:cubicBezTo>
                  <a:cubicBezTo>
                    <a:pt x="6" y="47"/>
                    <a:pt x="12" y="49"/>
                    <a:pt x="19" y="49"/>
                  </a:cubicBezTo>
                  <a:cubicBezTo>
                    <a:pt x="26" y="49"/>
                    <a:pt x="32" y="47"/>
                    <a:pt x="32" y="45"/>
                  </a:cubicBezTo>
                  <a:cubicBezTo>
                    <a:pt x="32" y="43"/>
                    <a:pt x="27" y="41"/>
                    <a:pt x="21" y="41"/>
                  </a:cubicBezTo>
                  <a:cubicBezTo>
                    <a:pt x="21" y="17"/>
                    <a:pt x="21" y="17"/>
                    <a:pt x="21" y="17"/>
                  </a:cubicBezTo>
                  <a:lnTo>
                    <a:pt x="38" y="1"/>
                  </a:lnTo>
                  <a:close/>
                  <a:moveTo>
                    <a:pt x="21" y="14"/>
                  </a:moveTo>
                  <a:cubicBezTo>
                    <a:pt x="20" y="15"/>
                    <a:pt x="18" y="15"/>
                    <a:pt x="17" y="1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1"/>
                    <a:pt x="6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3" y="1"/>
                    <a:pt x="34" y="2"/>
                    <a:pt x="33" y="3"/>
                  </a:cubicBezTo>
                  <a:lnTo>
                    <a:pt x="21" y="14"/>
                  </a:lnTo>
                  <a:close/>
                  <a:moveTo>
                    <a:pt x="27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10" y="5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3"/>
                    <a:pt x="20" y="13"/>
                    <a:pt x="21" y="12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9" y="4"/>
                    <a:pt x="28" y="4"/>
                    <a:pt x="27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4" name="Freeform 491"/>
            <p:cNvSpPr>
              <a:spLocks noEditPoints="1"/>
            </p:cNvSpPr>
            <p:nvPr/>
          </p:nvSpPr>
          <p:spPr bwMode="auto">
            <a:xfrm>
              <a:off x="3173853" y="4790084"/>
              <a:ext cx="153925" cy="194080"/>
            </a:xfrm>
            <a:custGeom>
              <a:avLst/>
              <a:gdLst>
                <a:gd name="T0" fmla="*/ 38 w 39"/>
                <a:gd name="T1" fmla="*/ 1 h 49"/>
                <a:gd name="T2" fmla="*/ 37 w 39"/>
                <a:gd name="T3" fmla="*/ 0 h 49"/>
                <a:gd name="T4" fmla="*/ 2 w 39"/>
                <a:gd name="T5" fmla="*/ 0 h 49"/>
                <a:gd name="T6" fmla="*/ 1 w 39"/>
                <a:gd name="T7" fmla="*/ 1 h 49"/>
                <a:gd name="T8" fmla="*/ 17 w 39"/>
                <a:gd name="T9" fmla="*/ 17 h 49"/>
                <a:gd name="T10" fmla="*/ 17 w 39"/>
                <a:gd name="T11" fmla="*/ 41 h 49"/>
                <a:gd name="T12" fmla="*/ 6 w 39"/>
                <a:gd name="T13" fmla="*/ 45 h 49"/>
                <a:gd name="T14" fmla="*/ 19 w 39"/>
                <a:gd name="T15" fmla="*/ 49 h 49"/>
                <a:gd name="T16" fmla="*/ 32 w 39"/>
                <a:gd name="T17" fmla="*/ 45 h 49"/>
                <a:gd name="T18" fmla="*/ 21 w 39"/>
                <a:gd name="T19" fmla="*/ 41 h 49"/>
                <a:gd name="T20" fmla="*/ 21 w 39"/>
                <a:gd name="T21" fmla="*/ 17 h 49"/>
                <a:gd name="T22" fmla="*/ 38 w 39"/>
                <a:gd name="T23" fmla="*/ 1 h 49"/>
                <a:gd name="T24" fmla="*/ 21 w 39"/>
                <a:gd name="T25" fmla="*/ 14 h 49"/>
                <a:gd name="T26" fmla="*/ 18 w 39"/>
                <a:gd name="T27" fmla="*/ 14 h 49"/>
                <a:gd name="T28" fmla="*/ 6 w 39"/>
                <a:gd name="T29" fmla="*/ 3 h 49"/>
                <a:gd name="T30" fmla="*/ 6 w 39"/>
                <a:gd name="T31" fmla="*/ 1 h 49"/>
                <a:gd name="T32" fmla="*/ 32 w 39"/>
                <a:gd name="T33" fmla="*/ 1 h 49"/>
                <a:gd name="T34" fmla="*/ 33 w 39"/>
                <a:gd name="T35" fmla="*/ 3 h 49"/>
                <a:gd name="T36" fmla="*/ 21 w 39"/>
                <a:gd name="T37" fmla="*/ 14 h 49"/>
                <a:gd name="T38" fmla="*/ 27 w 39"/>
                <a:gd name="T39" fmla="*/ 4 h 49"/>
                <a:gd name="T40" fmla="*/ 11 w 39"/>
                <a:gd name="T41" fmla="*/ 4 h 49"/>
                <a:gd name="T42" fmla="*/ 11 w 39"/>
                <a:gd name="T43" fmla="*/ 5 h 49"/>
                <a:gd name="T44" fmla="*/ 18 w 39"/>
                <a:gd name="T45" fmla="*/ 12 h 49"/>
                <a:gd name="T46" fmla="*/ 21 w 39"/>
                <a:gd name="T47" fmla="*/ 12 h 49"/>
                <a:gd name="T48" fmla="*/ 28 w 39"/>
                <a:gd name="T49" fmla="*/ 5 h 49"/>
                <a:gd name="T50" fmla="*/ 27 w 39"/>
                <a:gd name="T51" fmla="*/ 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49">
                  <a:moveTo>
                    <a:pt x="38" y="1"/>
                  </a:moveTo>
                  <a:cubicBezTo>
                    <a:pt x="39" y="0"/>
                    <a:pt x="38" y="0"/>
                    <a:pt x="3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1" y="41"/>
                    <a:pt x="6" y="43"/>
                    <a:pt x="6" y="45"/>
                  </a:cubicBezTo>
                  <a:cubicBezTo>
                    <a:pt x="6" y="47"/>
                    <a:pt x="12" y="49"/>
                    <a:pt x="19" y="49"/>
                  </a:cubicBezTo>
                  <a:cubicBezTo>
                    <a:pt x="27" y="49"/>
                    <a:pt x="32" y="47"/>
                    <a:pt x="32" y="45"/>
                  </a:cubicBezTo>
                  <a:cubicBezTo>
                    <a:pt x="32" y="43"/>
                    <a:pt x="28" y="41"/>
                    <a:pt x="21" y="41"/>
                  </a:cubicBezTo>
                  <a:cubicBezTo>
                    <a:pt x="21" y="17"/>
                    <a:pt x="21" y="17"/>
                    <a:pt x="21" y="17"/>
                  </a:cubicBezTo>
                  <a:lnTo>
                    <a:pt x="38" y="1"/>
                  </a:lnTo>
                  <a:close/>
                  <a:moveTo>
                    <a:pt x="21" y="14"/>
                  </a:moveTo>
                  <a:cubicBezTo>
                    <a:pt x="20" y="15"/>
                    <a:pt x="19" y="15"/>
                    <a:pt x="18" y="1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1"/>
                    <a:pt x="6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3" y="1"/>
                    <a:pt x="34" y="2"/>
                    <a:pt x="33" y="3"/>
                  </a:cubicBezTo>
                  <a:lnTo>
                    <a:pt x="21" y="14"/>
                  </a:lnTo>
                  <a:close/>
                  <a:moveTo>
                    <a:pt x="27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11" y="5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3"/>
                    <a:pt x="20" y="13"/>
                    <a:pt x="21" y="12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9" y="4"/>
                    <a:pt x="29" y="4"/>
                    <a:pt x="27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5" name="Freeform 495"/>
            <p:cNvSpPr/>
            <p:nvPr/>
          </p:nvSpPr>
          <p:spPr bwMode="auto">
            <a:xfrm>
              <a:off x="4437042" y="5201666"/>
              <a:ext cx="209138" cy="155599"/>
            </a:xfrm>
            <a:custGeom>
              <a:avLst/>
              <a:gdLst>
                <a:gd name="T0" fmla="*/ 32 w 53"/>
                <a:gd name="T1" fmla="*/ 28 h 39"/>
                <a:gd name="T2" fmla="*/ 7 w 53"/>
                <a:gd name="T3" fmla="*/ 16 h 39"/>
                <a:gd name="T4" fmla="*/ 29 w 53"/>
                <a:gd name="T5" fmla="*/ 4 h 39"/>
                <a:gd name="T6" fmla="*/ 32 w 53"/>
                <a:gd name="T7" fmla="*/ 0 h 39"/>
                <a:gd name="T8" fmla="*/ 0 w 53"/>
                <a:gd name="T9" fmla="*/ 20 h 39"/>
                <a:gd name="T10" fmla="*/ 32 w 53"/>
                <a:gd name="T11" fmla="*/ 39 h 39"/>
                <a:gd name="T12" fmla="*/ 53 w 53"/>
                <a:gd name="T13" fmla="*/ 34 h 39"/>
                <a:gd name="T14" fmla="*/ 37 w 53"/>
                <a:gd name="T15" fmla="*/ 28 h 39"/>
                <a:gd name="T16" fmla="*/ 32 w 53"/>
                <a:gd name="T17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39">
                  <a:moveTo>
                    <a:pt x="32" y="28"/>
                  </a:moveTo>
                  <a:cubicBezTo>
                    <a:pt x="18" y="28"/>
                    <a:pt x="7" y="23"/>
                    <a:pt x="7" y="16"/>
                  </a:cubicBezTo>
                  <a:cubicBezTo>
                    <a:pt x="7" y="10"/>
                    <a:pt x="16" y="5"/>
                    <a:pt x="29" y="4"/>
                  </a:cubicBezTo>
                  <a:cubicBezTo>
                    <a:pt x="30" y="2"/>
                    <a:pt x="31" y="1"/>
                    <a:pt x="32" y="0"/>
                  </a:cubicBezTo>
                  <a:cubicBezTo>
                    <a:pt x="14" y="1"/>
                    <a:pt x="0" y="9"/>
                    <a:pt x="0" y="20"/>
                  </a:cubicBezTo>
                  <a:cubicBezTo>
                    <a:pt x="0" y="31"/>
                    <a:pt x="15" y="39"/>
                    <a:pt x="32" y="39"/>
                  </a:cubicBezTo>
                  <a:cubicBezTo>
                    <a:pt x="40" y="39"/>
                    <a:pt x="48" y="37"/>
                    <a:pt x="53" y="34"/>
                  </a:cubicBezTo>
                  <a:cubicBezTo>
                    <a:pt x="47" y="33"/>
                    <a:pt x="42" y="30"/>
                    <a:pt x="37" y="28"/>
                  </a:cubicBezTo>
                  <a:cubicBezTo>
                    <a:pt x="36" y="28"/>
                    <a:pt x="34" y="28"/>
                    <a:pt x="32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6" name="Freeform 496"/>
            <p:cNvSpPr/>
            <p:nvPr/>
          </p:nvSpPr>
          <p:spPr bwMode="auto">
            <a:xfrm>
              <a:off x="4599333" y="5201666"/>
              <a:ext cx="107078" cy="83655"/>
            </a:xfrm>
            <a:custGeom>
              <a:avLst/>
              <a:gdLst>
                <a:gd name="T0" fmla="*/ 0 w 27"/>
                <a:gd name="T1" fmla="*/ 3 h 21"/>
                <a:gd name="T2" fmla="*/ 21 w 27"/>
                <a:gd name="T3" fmla="*/ 13 h 21"/>
                <a:gd name="T4" fmla="*/ 17 w 27"/>
                <a:gd name="T5" fmla="*/ 20 h 21"/>
                <a:gd name="T6" fmla="*/ 19 w 27"/>
                <a:gd name="T7" fmla="*/ 20 h 21"/>
                <a:gd name="T8" fmla="*/ 26 w 27"/>
                <a:gd name="T9" fmla="*/ 21 h 21"/>
                <a:gd name="T10" fmla="*/ 27 w 27"/>
                <a:gd name="T11" fmla="*/ 17 h 21"/>
                <a:gd name="T12" fmla="*/ 4 w 27"/>
                <a:gd name="T13" fmla="*/ 0 h 21"/>
                <a:gd name="T14" fmla="*/ 0 w 27"/>
                <a:gd name="T15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1">
                  <a:moveTo>
                    <a:pt x="0" y="3"/>
                  </a:moveTo>
                  <a:cubicBezTo>
                    <a:pt x="12" y="3"/>
                    <a:pt x="21" y="8"/>
                    <a:pt x="21" y="13"/>
                  </a:cubicBezTo>
                  <a:cubicBezTo>
                    <a:pt x="21" y="16"/>
                    <a:pt x="19" y="18"/>
                    <a:pt x="17" y="20"/>
                  </a:cubicBezTo>
                  <a:cubicBezTo>
                    <a:pt x="17" y="20"/>
                    <a:pt x="18" y="20"/>
                    <a:pt x="19" y="20"/>
                  </a:cubicBezTo>
                  <a:cubicBezTo>
                    <a:pt x="21" y="21"/>
                    <a:pt x="24" y="21"/>
                    <a:pt x="26" y="21"/>
                  </a:cubicBezTo>
                  <a:cubicBezTo>
                    <a:pt x="26" y="20"/>
                    <a:pt x="27" y="18"/>
                    <a:pt x="27" y="17"/>
                  </a:cubicBezTo>
                  <a:cubicBezTo>
                    <a:pt x="27" y="9"/>
                    <a:pt x="17" y="2"/>
                    <a:pt x="4" y="0"/>
                  </a:cubicBezTo>
                  <a:cubicBezTo>
                    <a:pt x="2" y="1"/>
                    <a:pt x="1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7" name="Freeform 497"/>
            <p:cNvSpPr>
              <a:spLocks noEditPoints="1"/>
            </p:cNvSpPr>
            <p:nvPr/>
          </p:nvSpPr>
          <p:spPr bwMode="auto">
            <a:xfrm>
              <a:off x="4547467" y="5174896"/>
              <a:ext cx="264350" cy="174002"/>
            </a:xfrm>
            <a:custGeom>
              <a:avLst/>
              <a:gdLst>
                <a:gd name="T0" fmla="*/ 38 w 67"/>
                <a:gd name="T1" fmla="*/ 2 h 44"/>
                <a:gd name="T2" fmla="*/ 8 w 67"/>
                <a:gd name="T3" fmla="*/ 6 h 44"/>
                <a:gd name="T4" fmla="*/ 4 w 67"/>
                <a:gd name="T5" fmla="*/ 10 h 44"/>
                <a:gd name="T6" fmla="*/ 2 w 67"/>
                <a:gd name="T7" fmla="*/ 15 h 44"/>
                <a:gd name="T8" fmla="*/ 13 w 67"/>
                <a:gd name="T9" fmla="*/ 34 h 44"/>
                <a:gd name="T10" fmla="*/ 29 w 67"/>
                <a:gd name="T11" fmla="*/ 40 h 44"/>
                <a:gd name="T12" fmla="*/ 29 w 67"/>
                <a:gd name="T13" fmla="*/ 40 h 44"/>
                <a:gd name="T14" fmla="*/ 65 w 67"/>
                <a:gd name="T15" fmla="*/ 28 h 44"/>
                <a:gd name="T16" fmla="*/ 38 w 67"/>
                <a:gd name="T17" fmla="*/ 2 h 44"/>
                <a:gd name="T18" fmla="*/ 59 w 67"/>
                <a:gd name="T19" fmla="*/ 23 h 44"/>
                <a:gd name="T20" fmla="*/ 39 w 67"/>
                <a:gd name="T21" fmla="*/ 30 h 44"/>
                <a:gd name="T22" fmla="*/ 32 w 67"/>
                <a:gd name="T23" fmla="*/ 29 h 44"/>
                <a:gd name="T24" fmla="*/ 29 w 67"/>
                <a:gd name="T25" fmla="*/ 29 h 44"/>
                <a:gd name="T26" fmla="*/ 9 w 67"/>
                <a:gd name="T27" fmla="*/ 12 h 44"/>
                <a:gd name="T28" fmla="*/ 11 w 67"/>
                <a:gd name="T29" fmla="*/ 10 h 44"/>
                <a:gd name="T30" fmla="*/ 14 w 67"/>
                <a:gd name="T31" fmla="*/ 7 h 44"/>
                <a:gd name="T32" fmla="*/ 37 w 67"/>
                <a:gd name="T33" fmla="*/ 5 h 44"/>
                <a:gd name="T34" fmla="*/ 59 w 67"/>
                <a:gd name="T35" fmla="*/ 2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" h="44">
                  <a:moveTo>
                    <a:pt x="38" y="2"/>
                  </a:moveTo>
                  <a:cubicBezTo>
                    <a:pt x="26" y="0"/>
                    <a:pt x="14" y="2"/>
                    <a:pt x="8" y="6"/>
                  </a:cubicBezTo>
                  <a:cubicBezTo>
                    <a:pt x="6" y="7"/>
                    <a:pt x="5" y="8"/>
                    <a:pt x="4" y="10"/>
                  </a:cubicBezTo>
                  <a:cubicBezTo>
                    <a:pt x="3" y="11"/>
                    <a:pt x="2" y="13"/>
                    <a:pt x="2" y="15"/>
                  </a:cubicBezTo>
                  <a:cubicBezTo>
                    <a:pt x="0" y="21"/>
                    <a:pt x="5" y="28"/>
                    <a:pt x="13" y="34"/>
                  </a:cubicBezTo>
                  <a:cubicBezTo>
                    <a:pt x="17" y="37"/>
                    <a:pt x="23" y="39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47" y="44"/>
                    <a:pt x="63" y="39"/>
                    <a:pt x="65" y="28"/>
                  </a:cubicBezTo>
                  <a:cubicBezTo>
                    <a:pt x="67" y="18"/>
                    <a:pt x="55" y="6"/>
                    <a:pt x="38" y="2"/>
                  </a:cubicBezTo>
                  <a:close/>
                  <a:moveTo>
                    <a:pt x="59" y="23"/>
                  </a:moveTo>
                  <a:cubicBezTo>
                    <a:pt x="58" y="28"/>
                    <a:pt x="50" y="31"/>
                    <a:pt x="39" y="30"/>
                  </a:cubicBezTo>
                  <a:cubicBezTo>
                    <a:pt x="37" y="30"/>
                    <a:pt x="34" y="30"/>
                    <a:pt x="32" y="29"/>
                  </a:cubicBezTo>
                  <a:cubicBezTo>
                    <a:pt x="31" y="29"/>
                    <a:pt x="30" y="29"/>
                    <a:pt x="29" y="29"/>
                  </a:cubicBezTo>
                  <a:cubicBezTo>
                    <a:pt x="17" y="25"/>
                    <a:pt x="8" y="18"/>
                    <a:pt x="9" y="12"/>
                  </a:cubicBezTo>
                  <a:cubicBezTo>
                    <a:pt x="10" y="11"/>
                    <a:pt x="10" y="10"/>
                    <a:pt x="11" y="10"/>
                  </a:cubicBezTo>
                  <a:cubicBezTo>
                    <a:pt x="11" y="8"/>
                    <a:pt x="13" y="7"/>
                    <a:pt x="14" y="7"/>
                  </a:cubicBezTo>
                  <a:cubicBezTo>
                    <a:pt x="19" y="4"/>
                    <a:pt x="28" y="3"/>
                    <a:pt x="37" y="5"/>
                  </a:cubicBezTo>
                  <a:cubicBezTo>
                    <a:pt x="51" y="8"/>
                    <a:pt x="61" y="16"/>
                    <a:pt x="59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" name="Freeform 498"/>
            <p:cNvSpPr>
              <a:spLocks noEditPoints="1"/>
            </p:cNvSpPr>
            <p:nvPr/>
          </p:nvSpPr>
          <p:spPr bwMode="auto">
            <a:xfrm>
              <a:off x="5457633" y="2656883"/>
              <a:ext cx="98713" cy="63578"/>
            </a:xfrm>
            <a:custGeom>
              <a:avLst/>
              <a:gdLst>
                <a:gd name="T0" fmla="*/ 23 w 25"/>
                <a:gd name="T1" fmla="*/ 3 h 16"/>
                <a:gd name="T2" fmla="*/ 17 w 25"/>
                <a:gd name="T3" fmla="*/ 0 h 16"/>
                <a:gd name="T4" fmla="*/ 13 w 25"/>
                <a:gd name="T5" fmla="*/ 3 h 16"/>
                <a:gd name="T6" fmla="*/ 8 w 25"/>
                <a:gd name="T7" fmla="*/ 0 h 16"/>
                <a:gd name="T8" fmla="*/ 3 w 25"/>
                <a:gd name="T9" fmla="*/ 3 h 16"/>
                <a:gd name="T10" fmla="*/ 13 w 25"/>
                <a:gd name="T11" fmla="*/ 16 h 16"/>
                <a:gd name="T12" fmla="*/ 13 w 25"/>
                <a:gd name="T13" fmla="*/ 16 h 16"/>
                <a:gd name="T14" fmla="*/ 23 w 25"/>
                <a:gd name="T15" fmla="*/ 3 h 16"/>
                <a:gd name="T16" fmla="*/ 13 w 25"/>
                <a:gd name="T17" fmla="*/ 14 h 16"/>
                <a:gd name="T18" fmla="*/ 13 w 25"/>
                <a:gd name="T19" fmla="*/ 14 h 16"/>
                <a:gd name="T20" fmla="*/ 5 w 25"/>
                <a:gd name="T21" fmla="*/ 5 h 16"/>
                <a:gd name="T22" fmla="*/ 9 w 25"/>
                <a:gd name="T23" fmla="*/ 3 h 16"/>
                <a:gd name="T24" fmla="*/ 13 w 25"/>
                <a:gd name="T25" fmla="*/ 4 h 16"/>
                <a:gd name="T26" fmla="*/ 16 w 25"/>
                <a:gd name="T27" fmla="*/ 3 h 16"/>
                <a:gd name="T28" fmla="*/ 20 w 25"/>
                <a:gd name="T29" fmla="*/ 5 h 16"/>
                <a:gd name="T30" fmla="*/ 13 w 25"/>
                <a:gd name="T31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16">
                  <a:moveTo>
                    <a:pt x="23" y="3"/>
                  </a:moveTo>
                  <a:cubicBezTo>
                    <a:pt x="21" y="0"/>
                    <a:pt x="17" y="0"/>
                    <a:pt x="17" y="0"/>
                  </a:cubicBezTo>
                  <a:cubicBezTo>
                    <a:pt x="17" y="0"/>
                    <a:pt x="14" y="1"/>
                    <a:pt x="13" y="3"/>
                  </a:cubicBezTo>
                  <a:cubicBezTo>
                    <a:pt x="11" y="1"/>
                    <a:pt x="8" y="0"/>
                    <a:pt x="8" y="0"/>
                  </a:cubicBezTo>
                  <a:cubicBezTo>
                    <a:pt x="8" y="0"/>
                    <a:pt x="4" y="0"/>
                    <a:pt x="3" y="3"/>
                  </a:cubicBezTo>
                  <a:cubicBezTo>
                    <a:pt x="0" y="8"/>
                    <a:pt x="12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25" y="8"/>
                    <a:pt x="23" y="3"/>
                  </a:cubicBezTo>
                  <a:close/>
                  <a:moveTo>
                    <a:pt x="13" y="14"/>
                  </a:moveTo>
                  <a:cubicBezTo>
                    <a:pt x="13" y="14"/>
                    <a:pt x="13" y="14"/>
                    <a:pt x="13" y="14"/>
                  </a:cubicBezTo>
                  <a:cubicBezTo>
                    <a:pt x="12" y="14"/>
                    <a:pt x="4" y="8"/>
                    <a:pt x="5" y="5"/>
                  </a:cubicBezTo>
                  <a:cubicBezTo>
                    <a:pt x="7" y="2"/>
                    <a:pt x="9" y="3"/>
                    <a:pt x="9" y="3"/>
                  </a:cubicBezTo>
                  <a:cubicBezTo>
                    <a:pt x="9" y="3"/>
                    <a:pt x="12" y="3"/>
                    <a:pt x="13" y="4"/>
                  </a:cubicBezTo>
                  <a:cubicBezTo>
                    <a:pt x="13" y="3"/>
                    <a:pt x="16" y="3"/>
                    <a:pt x="16" y="3"/>
                  </a:cubicBezTo>
                  <a:cubicBezTo>
                    <a:pt x="16" y="3"/>
                    <a:pt x="18" y="2"/>
                    <a:pt x="20" y="5"/>
                  </a:cubicBezTo>
                  <a:cubicBezTo>
                    <a:pt x="21" y="8"/>
                    <a:pt x="13" y="14"/>
                    <a:pt x="13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9" name="Freeform 499"/>
            <p:cNvSpPr>
              <a:spLocks noEditPoints="1"/>
            </p:cNvSpPr>
            <p:nvPr/>
          </p:nvSpPr>
          <p:spPr bwMode="auto">
            <a:xfrm>
              <a:off x="5434209" y="2578246"/>
              <a:ext cx="200772" cy="272716"/>
            </a:xfrm>
            <a:custGeom>
              <a:avLst/>
              <a:gdLst>
                <a:gd name="T0" fmla="*/ 51 w 51"/>
                <a:gd name="T1" fmla="*/ 21 h 69"/>
                <a:gd name="T2" fmla="*/ 49 w 51"/>
                <a:gd name="T3" fmla="*/ 17 h 69"/>
                <a:gd name="T4" fmla="*/ 34 w 51"/>
                <a:gd name="T5" fmla="*/ 2 h 69"/>
                <a:gd name="T6" fmla="*/ 30 w 51"/>
                <a:gd name="T7" fmla="*/ 0 h 69"/>
                <a:gd name="T8" fmla="*/ 30 w 51"/>
                <a:gd name="T9" fmla="*/ 0 h 69"/>
                <a:gd name="T10" fmla="*/ 30 w 51"/>
                <a:gd name="T11" fmla="*/ 0 h 69"/>
                <a:gd name="T12" fmla="*/ 8 w 51"/>
                <a:gd name="T13" fmla="*/ 0 h 69"/>
                <a:gd name="T14" fmla="*/ 0 w 51"/>
                <a:gd name="T15" fmla="*/ 8 h 69"/>
                <a:gd name="T16" fmla="*/ 0 w 51"/>
                <a:gd name="T17" fmla="*/ 61 h 69"/>
                <a:gd name="T18" fmla="*/ 8 w 51"/>
                <a:gd name="T19" fmla="*/ 69 h 69"/>
                <a:gd name="T20" fmla="*/ 43 w 51"/>
                <a:gd name="T21" fmla="*/ 69 h 69"/>
                <a:gd name="T22" fmla="*/ 51 w 51"/>
                <a:gd name="T23" fmla="*/ 61 h 69"/>
                <a:gd name="T24" fmla="*/ 51 w 51"/>
                <a:gd name="T25" fmla="*/ 21 h 69"/>
                <a:gd name="T26" fmla="*/ 32 w 51"/>
                <a:gd name="T27" fmla="*/ 8 h 69"/>
                <a:gd name="T28" fmla="*/ 44 w 51"/>
                <a:gd name="T29" fmla="*/ 19 h 69"/>
                <a:gd name="T30" fmla="*/ 35 w 51"/>
                <a:gd name="T31" fmla="*/ 19 h 69"/>
                <a:gd name="T32" fmla="*/ 32 w 51"/>
                <a:gd name="T33" fmla="*/ 16 h 69"/>
                <a:gd name="T34" fmla="*/ 32 w 51"/>
                <a:gd name="T35" fmla="*/ 8 h 69"/>
                <a:gd name="T36" fmla="*/ 46 w 51"/>
                <a:gd name="T37" fmla="*/ 61 h 69"/>
                <a:gd name="T38" fmla="*/ 43 w 51"/>
                <a:gd name="T39" fmla="*/ 63 h 69"/>
                <a:gd name="T40" fmla="*/ 8 w 51"/>
                <a:gd name="T41" fmla="*/ 63 h 69"/>
                <a:gd name="T42" fmla="*/ 5 w 51"/>
                <a:gd name="T43" fmla="*/ 61 h 69"/>
                <a:gd name="T44" fmla="*/ 5 w 51"/>
                <a:gd name="T45" fmla="*/ 8 h 69"/>
                <a:gd name="T46" fmla="*/ 8 w 51"/>
                <a:gd name="T47" fmla="*/ 5 h 69"/>
                <a:gd name="T48" fmla="*/ 27 w 51"/>
                <a:gd name="T49" fmla="*/ 5 h 69"/>
                <a:gd name="T50" fmla="*/ 27 w 51"/>
                <a:gd name="T51" fmla="*/ 16 h 69"/>
                <a:gd name="T52" fmla="*/ 35 w 51"/>
                <a:gd name="T53" fmla="*/ 24 h 69"/>
                <a:gd name="T54" fmla="*/ 46 w 51"/>
                <a:gd name="T55" fmla="*/ 24 h 69"/>
                <a:gd name="T56" fmla="*/ 46 w 51"/>
                <a:gd name="T57" fmla="*/ 6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69">
                  <a:moveTo>
                    <a:pt x="51" y="21"/>
                  </a:moveTo>
                  <a:cubicBezTo>
                    <a:pt x="51" y="20"/>
                    <a:pt x="50" y="18"/>
                    <a:pt x="49" y="17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3" y="1"/>
                    <a:pt x="32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5"/>
                    <a:pt x="4" y="69"/>
                    <a:pt x="8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8" y="69"/>
                    <a:pt x="51" y="65"/>
                    <a:pt x="51" y="61"/>
                  </a:cubicBezTo>
                  <a:cubicBezTo>
                    <a:pt x="51" y="21"/>
                    <a:pt x="51" y="21"/>
                    <a:pt x="51" y="21"/>
                  </a:cubicBezTo>
                  <a:close/>
                  <a:moveTo>
                    <a:pt x="32" y="8"/>
                  </a:moveTo>
                  <a:cubicBezTo>
                    <a:pt x="44" y="19"/>
                    <a:pt x="44" y="19"/>
                    <a:pt x="44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3" y="19"/>
                    <a:pt x="32" y="18"/>
                    <a:pt x="32" y="16"/>
                  </a:cubicBezTo>
                  <a:lnTo>
                    <a:pt x="32" y="8"/>
                  </a:lnTo>
                  <a:close/>
                  <a:moveTo>
                    <a:pt x="46" y="61"/>
                  </a:moveTo>
                  <a:cubicBezTo>
                    <a:pt x="46" y="62"/>
                    <a:pt x="45" y="63"/>
                    <a:pt x="43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6" y="63"/>
                    <a:pt x="5" y="62"/>
                    <a:pt x="5" y="61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6"/>
                    <a:pt x="6" y="5"/>
                    <a:pt x="8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21"/>
                    <a:pt x="31" y="24"/>
                    <a:pt x="35" y="24"/>
                  </a:cubicBezTo>
                  <a:cubicBezTo>
                    <a:pt x="46" y="24"/>
                    <a:pt x="46" y="24"/>
                    <a:pt x="46" y="24"/>
                  </a:cubicBezTo>
                  <a:lnTo>
                    <a:pt x="46" y="6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0" name="Freeform 500"/>
            <p:cNvSpPr/>
            <p:nvPr/>
          </p:nvSpPr>
          <p:spPr bwMode="auto">
            <a:xfrm>
              <a:off x="5472691" y="2770653"/>
              <a:ext cx="127156" cy="20077"/>
            </a:xfrm>
            <a:custGeom>
              <a:avLst/>
              <a:gdLst>
                <a:gd name="T0" fmla="*/ 29 w 32"/>
                <a:gd name="T1" fmla="*/ 0 h 5"/>
                <a:gd name="T2" fmla="*/ 7 w 32"/>
                <a:gd name="T3" fmla="*/ 0 h 5"/>
                <a:gd name="T4" fmla="*/ 7 w 32"/>
                <a:gd name="T5" fmla="*/ 0 h 5"/>
                <a:gd name="T6" fmla="*/ 2 w 32"/>
                <a:gd name="T7" fmla="*/ 0 h 5"/>
                <a:gd name="T8" fmla="*/ 0 w 32"/>
                <a:gd name="T9" fmla="*/ 2 h 5"/>
                <a:gd name="T10" fmla="*/ 2 w 32"/>
                <a:gd name="T11" fmla="*/ 5 h 5"/>
                <a:gd name="T12" fmla="*/ 4 w 32"/>
                <a:gd name="T13" fmla="*/ 5 h 5"/>
                <a:gd name="T14" fmla="*/ 22 w 32"/>
                <a:gd name="T15" fmla="*/ 5 h 5"/>
                <a:gd name="T16" fmla="*/ 29 w 32"/>
                <a:gd name="T17" fmla="*/ 5 h 5"/>
                <a:gd name="T18" fmla="*/ 32 w 32"/>
                <a:gd name="T19" fmla="*/ 2 h 5"/>
                <a:gd name="T20" fmla="*/ 29 w 32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5">
                  <a:moveTo>
                    <a:pt x="29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0" y="5"/>
                    <a:pt x="32" y="4"/>
                    <a:pt x="32" y="2"/>
                  </a:cubicBezTo>
                  <a:cubicBezTo>
                    <a:pt x="32" y="1"/>
                    <a:pt x="30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1" name="Freeform 501"/>
            <p:cNvSpPr/>
            <p:nvPr/>
          </p:nvSpPr>
          <p:spPr bwMode="auto">
            <a:xfrm>
              <a:off x="5472691" y="2727153"/>
              <a:ext cx="127156" cy="25097"/>
            </a:xfrm>
            <a:custGeom>
              <a:avLst/>
              <a:gdLst>
                <a:gd name="T0" fmla="*/ 29 w 32"/>
                <a:gd name="T1" fmla="*/ 0 h 6"/>
                <a:gd name="T2" fmla="*/ 27 w 32"/>
                <a:gd name="T3" fmla="*/ 0 h 6"/>
                <a:gd name="T4" fmla="*/ 23 w 32"/>
                <a:gd name="T5" fmla="*/ 0 h 6"/>
                <a:gd name="T6" fmla="*/ 2 w 32"/>
                <a:gd name="T7" fmla="*/ 0 h 6"/>
                <a:gd name="T8" fmla="*/ 0 w 32"/>
                <a:gd name="T9" fmla="*/ 3 h 6"/>
                <a:gd name="T10" fmla="*/ 2 w 32"/>
                <a:gd name="T11" fmla="*/ 6 h 6"/>
                <a:gd name="T12" fmla="*/ 24 w 32"/>
                <a:gd name="T13" fmla="*/ 6 h 6"/>
                <a:gd name="T14" fmla="*/ 29 w 32"/>
                <a:gd name="T15" fmla="*/ 6 h 6"/>
                <a:gd name="T16" fmla="*/ 32 w 32"/>
                <a:gd name="T17" fmla="*/ 3 h 6"/>
                <a:gd name="T18" fmla="*/ 29 w 32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6">
                  <a:moveTo>
                    <a:pt x="29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0" y="6"/>
                    <a:pt x="32" y="4"/>
                    <a:pt x="32" y="3"/>
                  </a:cubicBezTo>
                  <a:cubicBezTo>
                    <a:pt x="32" y="2"/>
                    <a:pt x="30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2" name="Freeform 502"/>
            <p:cNvSpPr/>
            <p:nvPr/>
          </p:nvSpPr>
          <p:spPr bwMode="auto">
            <a:xfrm>
              <a:off x="4962395" y="2578246"/>
              <a:ext cx="321235" cy="255985"/>
            </a:xfrm>
            <a:custGeom>
              <a:avLst/>
              <a:gdLst>
                <a:gd name="T0" fmla="*/ 67 w 81"/>
                <a:gd name="T1" fmla="*/ 4 h 65"/>
                <a:gd name="T2" fmla="*/ 64 w 81"/>
                <a:gd name="T3" fmla="*/ 2 h 65"/>
                <a:gd name="T4" fmla="*/ 60 w 81"/>
                <a:gd name="T5" fmla="*/ 1 h 65"/>
                <a:gd name="T6" fmla="*/ 58 w 81"/>
                <a:gd name="T7" fmla="*/ 0 h 65"/>
                <a:gd name="T8" fmla="*/ 54 w 81"/>
                <a:gd name="T9" fmla="*/ 0 h 65"/>
                <a:gd name="T10" fmla="*/ 54 w 81"/>
                <a:gd name="T11" fmla="*/ 0 h 65"/>
                <a:gd name="T12" fmla="*/ 51 w 81"/>
                <a:gd name="T13" fmla="*/ 2 h 65"/>
                <a:gd name="T14" fmla="*/ 41 w 81"/>
                <a:gd name="T15" fmla="*/ 4 h 65"/>
                <a:gd name="T16" fmla="*/ 32 w 81"/>
                <a:gd name="T17" fmla="*/ 3 h 65"/>
                <a:gd name="T18" fmla="*/ 27 w 81"/>
                <a:gd name="T19" fmla="*/ 0 h 65"/>
                <a:gd name="T20" fmla="*/ 27 w 81"/>
                <a:gd name="T21" fmla="*/ 0 h 65"/>
                <a:gd name="T22" fmla="*/ 23 w 81"/>
                <a:gd name="T23" fmla="*/ 0 h 65"/>
                <a:gd name="T24" fmla="*/ 21 w 81"/>
                <a:gd name="T25" fmla="*/ 1 h 65"/>
                <a:gd name="T26" fmla="*/ 17 w 81"/>
                <a:gd name="T27" fmla="*/ 2 h 65"/>
                <a:gd name="T28" fmla="*/ 14 w 81"/>
                <a:gd name="T29" fmla="*/ 4 h 65"/>
                <a:gd name="T30" fmla="*/ 3 w 81"/>
                <a:gd name="T31" fmla="*/ 13 h 65"/>
                <a:gd name="T32" fmla="*/ 2 w 81"/>
                <a:gd name="T33" fmla="*/ 18 h 65"/>
                <a:gd name="T34" fmla="*/ 8 w 81"/>
                <a:gd name="T35" fmla="*/ 27 h 65"/>
                <a:gd name="T36" fmla="*/ 14 w 81"/>
                <a:gd name="T37" fmla="*/ 28 h 65"/>
                <a:gd name="T38" fmla="*/ 17 w 81"/>
                <a:gd name="T39" fmla="*/ 30 h 65"/>
                <a:gd name="T40" fmla="*/ 17 w 81"/>
                <a:gd name="T41" fmla="*/ 60 h 65"/>
                <a:gd name="T42" fmla="*/ 21 w 81"/>
                <a:gd name="T43" fmla="*/ 65 h 65"/>
                <a:gd name="T44" fmla="*/ 60 w 81"/>
                <a:gd name="T45" fmla="*/ 65 h 65"/>
                <a:gd name="T46" fmla="*/ 64 w 81"/>
                <a:gd name="T47" fmla="*/ 60 h 65"/>
                <a:gd name="T48" fmla="*/ 64 w 81"/>
                <a:gd name="T49" fmla="*/ 30 h 65"/>
                <a:gd name="T50" fmla="*/ 67 w 81"/>
                <a:gd name="T51" fmla="*/ 28 h 65"/>
                <a:gd name="T52" fmla="*/ 73 w 81"/>
                <a:gd name="T53" fmla="*/ 27 h 65"/>
                <a:gd name="T54" fmla="*/ 79 w 81"/>
                <a:gd name="T55" fmla="*/ 18 h 65"/>
                <a:gd name="T56" fmla="*/ 79 w 81"/>
                <a:gd name="T57" fmla="*/ 13 h 65"/>
                <a:gd name="T58" fmla="*/ 67 w 81"/>
                <a:gd name="T59" fmla="*/ 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1" h="65">
                  <a:moveTo>
                    <a:pt x="67" y="4"/>
                  </a:moveTo>
                  <a:cubicBezTo>
                    <a:pt x="65" y="3"/>
                    <a:pt x="64" y="2"/>
                    <a:pt x="64" y="2"/>
                  </a:cubicBezTo>
                  <a:cubicBezTo>
                    <a:pt x="64" y="2"/>
                    <a:pt x="62" y="1"/>
                    <a:pt x="60" y="1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0"/>
                    <a:pt x="54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3" y="1"/>
                    <a:pt x="52" y="1"/>
                    <a:pt x="51" y="2"/>
                  </a:cubicBezTo>
                  <a:cubicBezTo>
                    <a:pt x="48" y="3"/>
                    <a:pt x="45" y="4"/>
                    <a:pt x="41" y="4"/>
                  </a:cubicBezTo>
                  <a:cubicBezTo>
                    <a:pt x="37" y="4"/>
                    <a:pt x="35" y="4"/>
                    <a:pt x="32" y="3"/>
                  </a:cubicBezTo>
                  <a:cubicBezTo>
                    <a:pt x="30" y="2"/>
                    <a:pt x="28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5" y="0"/>
                    <a:pt x="23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19" y="1"/>
                    <a:pt x="17" y="2"/>
                    <a:pt x="17" y="2"/>
                  </a:cubicBezTo>
                  <a:cubicBezTo>
                    <a:pt x="17" y="2"/>
                    <a:pt x="16" y="3"/>
                    <a:pt x="14" y="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" y="14"/>
                    <a:pt x="0" y="17"/>
                    <a:pt x="2" y="18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0" y="29"/>
                    <a:pt x="12" y="29"/>
                    <a:pt x="14" y="28"/>
                  </a:cubicBezTo>
                  <a:cubicBezTo>
                    <a:pt x="16" y="27"/>
                    <a:pt x="17" y="27"/>
                    <a:pt x="17" y="3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63"/>
                    <a:pt x="19" y="65"/>
                    <a:pt x="21" y="65"/>
                  </a:cubicBezTo>
                  <a:cubicBezTo>
                    <a:pt x="60" y="65"/>
                    <a:pt x="60" y="65"/>
                    <a:pt x="60" y="65"/>
                  </a:cubicBezTo>
                  <a:cubicBezTo>
                    <a:pt x="62" y="65"/>
                    <a:pt x="64" y="63"/>
                    <a:pt x="64" y="6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7"/>
                    <a:pt x="65" y="27"/>
                    <a:pt x="67" y="28"/>
                  </a:cubicBezTo>
                  <a:cubicBezTo>
                    <a:pt x="69" y="29"/>
                    <a:pt x="72" y="29"/>
                    <a:pt x="73" y="27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81" y="17"/>
                    <a:pt x="80" y="14"/>
                    <a:pt x="79" y="13"/>
                  </a:cubicBezTo>
                  <a:lnTo>
                    <a:pt x="67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3" name="Freeform 503"/>
            <p:cNvSpPr/>
            <p:nvPr/>
          </p:nvSpPr>
          <p:spPr bwMode="auto">
            <a:xfrm>
              <a:off x="5054416" y="2740538"/>
              <a:ext cx="23423" cy="43501"/>
            </a:xfrm>
            <a:custGeom>
              <a:avLst/>
              <a:gdLst>
                <a:gd name="T0" fmla="*/ 0 w 6"/>
                <a:gd name="T1" fmla="*/ 6 h 11"/>
                <a:gd name="T2" fmla="*/ 1 w 6"/>
                <a:gd name="T3" fmla="*/ 0 h 11"/>
                <a:gd name="T4" fmla="*/ 2 w 6"/>
                <a:gd name="T5" fmla="*/ 5 h 11"/>
                <a:gd name="T6" fmla="*/ 4 w 6"/>
                <a:gd name="T7" fmla="*/ 9 h 11"/>
                <a:gd name="T8" fmla="*/ 6 w 6"/>
                <a:gd name="T9" fmla="*/ 9 h 11"/>
                <a:gd name="T10" fmla="*/ 3 w 6"/>
                <a:gd name="T11" fmla="*/ 11 h 11"/>
                <a:gd name="T12" fmla="*/ 0 w 6"/>
                <a:gd name="T13" fmla="*/ 7 h 11"/>
                <a:gd name="T14" fmla="*/ 0 w 6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1">
                  <a:moveTo>
                    <a:pt x="0" y="6"/>
                  </a:moveTo>
                  <a:cubicBezTo>
                    <a:pt x="0" y="3"/>
                    <a:pt x="0" y="1"/>
                    <a:pt x="1" y="0"/>
                  </a:cubicBezTo>
                  <a:cubicBezTo>
                    <a:pt x="2" y="0"/>
                    <a:pt x="2" y="2"/>
                    <a:pt x="2" y="5"/>
                  </a:cubicBezTo>
                  <a:cubicBezTo>
                    <a:pt x="2" y="7"/>
                    <a:pt x="3" y="9"/>
                    <a:pt x="4" y="9"/>
                  </a:cubicBezTo>
                  <a:cubicBezTo>
                    <a:pt x="5" y="8"/>
                    <a:pt x="6" y="9"/>
                    <a:pt x="6" y="9"/>
                  </a:cubicBezTo>
                  <a:cubicBezTo>
                    <a:pt x="6" y="10"/>
                    <a:pt x="5" y="10"/>
                    <a:pt x="3" y="11"/>
                  </a:cubicBezTo>
                  <a:cubicBezTo>
                    <a:pt x="1" y="11"/>
                    <a:pt x="0" y="10"/>
                    <a:pt x="0" y="7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4" name="Freeform 504"/>
            <p:cNvSpPr>
              <a:spLocks noEditPoints="1"/>
            </p:cNvSpPr>
            <p:nvPr/>
          </p:nvSpPr>
          <p:spPr bwMode="auto">
            <a:xfrm>
              <a:off x="5081186" y="2735518"/>
              <a:ext cx="40154" cy="48520"/>
            </a:xfrm>
            <a:custGeom>
              <a:avLst/>
              <a:gdLst>
                <a:gd name="T0" fmla="*/ 10 w 10"/>
                <a:gd name="T1" fmla="*/ 7 h 12"/>
                <a:gd name="T2" fmla="*/ 5 w 10"/>
                <a:gd name="T3" fmla="*/ 12 h 12"/>
                <a:gd name="T4" fmla="*/ 0 w 10"/>
                <a:gd name="T5" fmla="*/ 6 h 12"/>
                <a:gd name="T6" fmla="*/ 5 w 10"/>
                <a:gd name="T7" fmla="*/ 1 h 12"/>
                <a:gd name="T8" fmla="*/ 10 w 10"/>
                <a:gd name="T9" fmla="*/ 7 h 12"/>
                <a:gd name="T10" fmla="*/ 2 w 10"/>
                <a:gd name="T11" fmla="*/ 6 h 12"/>
                <a:gd name="T12" fmla="*/ 5 w 10"/>
                <a:gd name="T13" fmla="*/ 10 h 12"/>
                <a:gd name="T14" fmla="*/ 8 w 10"/>
                <a:gd name="T15" fmla="*/ 7 h 12"/>
                <a:gd name="T16" fmla="*/ 5 w 10"/>
                <a:gd name="T17" fmla="*/ 3 h 12"/>
                <a:gd name="T18" fmla="*/ 2 w 10"/>
                <a:gd name="T1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2">
                  <a:moveTo>
                    <a:pt x="10" y="7"/>
                  </a:moveTo>
                  <a:cubicBezTo>
                    <a:pt x="10" y="11"/>
                    <a:pt x="8" y="12"/>
                    <a:pt x="5" y="12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3"/>
                    <a:pt x="2" y="0"/>
                    <a:pt x="5" y="1"/>
                  </a:cubicBezTo>
                  <a:cubicBezTo>
                    <a:pt x="9" y="1"/>
                    <a:pt x="10" y="4"/>
                    <a:pt x="10" y="7"/>
                  </a:cubicBezTo>
                  <a:close/>
                  <a:moveTo>
                    <a:pt x="2" y="6"/>
                  </a:moveTo>
                  <a:cubicBezTo>
                    <a:pt x="2" y="8"/>
                    <a:pt x="3" y="10"/>
                    <a:pt x="5" y="10"/>
                  </a:cubicBezTo>
                  <a:cubicBezTo>
                    <a:pt x="7" y="10"/>
                    <a:pt x="8" y="9"/>
                    <a:pt x="8" y="7"/>
                  </a:cubicBezTo>
                  <a:cubicBezTo>
                    <a:pt x="8" y="5"/>
                    <a:pt x="7" y="3"/>
                    <a:pt x="5" y="3"/>
                  </a:cubicBezTo>
                  <a:cubicBezTo>
                    <a:pt x="3" y="2"/>
                    <a:pt x="2" y="4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5" name="Freeform 505"/>
            <p:cNvSpPr/>
            <p:nvPr/>
          </p:nvSpPr>
          <p:spPr bwMode="auto">
            <a:xfrm>
              <a:off x="5129705" y="2743884"/>
              <a:ext cx="35136" cy="46847"/>
            </a:xfrm>
            <a:custGeom>
              <a:avLst/>
              <a:gdLst>
                <a:gd name="T0" fmla="*/ 4 w 9"/>
                <a:gd name="T1" fmla="*/ 12 h 12"/>
                <a:gd name="T2" fmla="*/ 1 w 9"/>
                <a:gd name="T3" fmla="*/ 6 h 12"/>
                <a:gd name="T4" fmla="*/ 1 w 9"/>
                <a:gd name="T5" fmla="*/ 5 h 12"/>
                <a:gd name="T6" fmla="*/ 0 w 9"/>
                <a:gd name="T7" fmla="*/ 0 h 12"/>
                <a:gd name="T8" fmla="*/ 2 w 9"/>
                <a:gd name="T9" fmla="*/ 3 h 12"/>
                <a:gd name="T10" fmla="*/ 4 w 9"/>
                <a:gd name="T11" fmla="*/ 8 h 12"/>
                <a:gd name="T12" fmla="*/ 4 w 9"/>
                <a:gd name="T13" fmla="*/ 10 h 12"/>
                <a:gd name="T14" fmla="*/ 5 w 9"/>
                <a:gd name="T15" fmla="*/ 7 h 12"/>
                <a:gd name="T16" fmla="*/ 5 w 9"/>
                <a:gd name="T17" fmla="*/ 6 h 12"/>
                <a:gd name="T18" fmla="*/ 8 w 9"/>
                <a:gd name="T19" fmla="*/ 2 h 12"/>
                <a:gd name="T20" fmla="*/ 7 w 9"/>
                <a:gd name="T21" fmla="*/ 6 h 12"/>
                <a:gd name="T22" fmla="*/ 7 w 9"/>
                <a:gd name="T23" fmla="*/ 8 h 12"/>
                <a:gd name="T24" fmla="*/ 4 w 9"/>
                <a:gd name="T2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12">
                  <a:moveTo>
                    <a:pt x="4" y="12"/>
                  </a:moveTo>
                  <a:cubicBezTo>
                    <a:pt x="3" y="12"/>
                    <a:pt x="2" y="9"/>
                    <a:pt x="1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2"/>
                    <a:pt x="0" y="0"/>
                    <a:pt x="0" y="0"/>
                  </a:cubicBezTo>
                  <a:cubicBezTo>
                    <a:pt x="1" y="0"/>
                    <a:pt x="2" y="2"/>
                    <a:pt x="2" y="3"/>
                  </a:cubicBezTo>
                  <a:cubicBezTo>
                    <a:pt x="3" y="4"/>
                    <a:pt x="3" y="7"/>
                    <a:pt x="4" y="8"/>
                  </a:cubicBezTo>
                  <a:cubicBezTo>
                    <a:pt x="4" y="8"/>
                    <a:pt x="4" y="8"/>
                    <a:pt x="4" y="10"/>
                  </a:cubicBezTo>
                  <a:cubicBezTo>
                    <a:pt x="4" y="10"/>
                    <a:pt x="4" y="9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6" y="3"/>
                    <a:pt x="7" y="2"/>
                    <a:pt x="8" y="2"/>
                  </a:cubicBezTo>
                  <a:cubicBezTo>
                    <a:pt x="9" y="2"/>
                    <a:pt x="8" y="4"/>
                    <a:pt x="7" y="6"/>
                  </a:cubicBezTo>
                  <a:cubicBezTo>
                    <a:pt x="7" y="7"/>
                    <a:pt x="7" y="7"/>
                    <a:pt x="7" y="8"/>
                  </a:cubicBezTo>
                  <a:cubicBezTo>
                    <a:pt x="6" y="10"/>
                    <a:pt x="5" y="12"/>
                    <a:pt x="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6" name="Freeform 506"/>
            <p:cNvSpPr/>
            <p:nvPr/>
          </p:nvSpPr>
          <p:spPr bwMode="auto">
            <a:xfrm>
              <a:off x="5168187" y="2747230"/>
              <a:ext cx="28443" cy="48520"/>
            </a:xfrm>
            <a:custGeom>
              <a:avLst/>
              <a:gdLst>
                <a:gd name="T0" fmla="*/ 7 w 7"/>
                <a:gd name="T1" fmla="*/ 5 h 12"/>
                <a:gd name="T2" fmla="*/ 5 w 7"/>
                <a:gd name="T3" fmla="*/ 6 h 12"/>
                <a:gd name="T4" fmla="*/ 3 w 7"/>
                <a:gd name="T5" fmla="*/ 8 h 12"/>
                <a:gd name="T6" fmla="*/ 5 w 7"/>
                <a:gd name="T7" fmla="*/ 9 h 12"/>
                <a:gd name="T8" fmla="*/ 7 w 7"/>
                <a:gd name="T9" fmla="*/ 9 h 12"/>
                <a:gd name="T10" fmla="*/ 4 w 7"/>
                <a:gd name="T11" fmla="*/ 11 h 12"/>
                <a:gd name="T12" fmla="*/ 0 w 7"/>
                <a:gd name="T13" fmla="*/ 6 h 12"/>
                <a:gd name="T14" fmla="*/ 0 w 7"/>
                <a:gd name="T15" fmla="*/ 6 h 12"/>
                <a:gd name="T16" fmla="*/ 4 w 7"/>
                <a:gd name="T17" fmla="*/ 0 h 12"/>
                <a:gd name="T18" fmla="*/ 7 w 7"/>
                <a:gd name="T19" fmla="*/ 0 h 12"/>
                <a:gd name="T20" fmla="*/ 5 w 7"/>
                <a:gd name="T21" fmla="*/ 2 h 12"/>
                <a:gd name="T22" fmla="*/ 3 w 7"/>
                <a:gd name="T23" fmla="*/ 4 h 12"/>
                <a:gd name="T24" fmla="*/ 5 w 7"/>
                <a:gd name="T25" fmla="*/ 4 h 12"/>
                <a:gd name="T26" fmla="*/ 7 w 7"/>
                <a:gd name="T27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12">
                  <a:moveTo>
                    <a:pt x="7" y="5"/>
                  </a:moveTo>
                  <a:cubicBezTo>
                    <a:pt x="7" y="5"/>
                    <a:pt x="6" y="6"/>
                    <a:pt x="5" y="6"/>
                  </a:cubicBezTo>
                  <a:cubicBezTo>
                    <a:pt x="4" y="7"/>
                    <a:pt x="3" y="7"/>
                    <a:pt x="3" y="8"/>
                  </a:cubicBezTo>
                  <a:cubicBezTo>
                    <a:pt x="3" y="9"/>
                    <a:pt x="4" y="9"/>
                    <a:pt x="5" y="9"/>
                  </a:cubicBezTo>
                  <a:cubicBezTo>
                    <a:pt x="6" y="8"/>
                    <a:pt x="7" y="8"/>
                    <a:pt x="7" y="9"/>
                  </a:cubicBezTo>
                  <a:cubicBezTo>
                    <a:pt x="7" y="10"/>
                    <a:pt x="6" y="11"/>
                    <a:pt x="4" y="11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1"/>
                    <a:pt x="4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7" y="1"/>
                    <a:pt x="6" y="2"/>
                    <a:pt x="5" y="2"/>
                  </a:cubicBezTo>
                  <a:cubicBezTo>
                    <a:pt x="4" y="2"/>
                    <a:pt x="3" y="3"/>
                    <a:pt x="3" y="4"/>
                  </a:cubicBezTo>
                  <a:cubicBezTo>
                    <a:pt x="3" y="4"/>
                    <a:pt x="4" y="5"/>
                    <a:pt x="5" y="4"/>
                  </a:cubicBezTo>
                  <a:cubicBezTo>
                    <a:pt x="6" y="4"/>
                    <a:pt x="7" y="4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7" name="Freeform 507"/>
            <p:cNvSpPr/>
            <p:nvPr/>
          </p:nvSpPr>
          <p:spPr bwMode="auto">
            <a:xfrm>
              <a:off x="5054416" y="2628439"/>
              <a:ext cx="133848" cy="92021"/>
            </a:xfrm>
            <a:custGeom>
              <a:avLst/>
              <a:gdLst>
                <a:gd name="T0" fmla="*/ 31 w 34"/>
                <a:gd name="T1" fmla="*/ 5 h 23"/>
                <a:gd name="T2" fmla="*/ 24 w 34"/>
                <a:gd name="T3" fmla="*/ 1 h 23"/>
                <a:gd name="T4" fmla="*/ 17 w 34"/>
                <a:gd name="T5" fmla="*/ 4 h 23"/>
                <a:gd name="T6" fmla="*/ 10 w 34"/>
                <a:gd name="T7" fmla="*/ 1 h 23"/>
                <a:gd name="T8" fmla="*/ 3 w 34"/>
                <a:gd name="T9" fmla="*/ 5 h 23"/>
                <a:gd name="T10" fmla="*/ 17 w 34"/>
                <a:gd name="T11" fmla="*/ 23 h 23"/>
                <a:gd name="T12" fmla="*/ 17 w 34"/>
                <a:gd name="T13" fmla="*/ 23 h 23"/>
                <a:gd name="T14" fmla="*/ 17 w 34"/>
                <a:gd name="T15" fmla="*/ 23 h 23"/>
                <a:gd name="T16" fmla="*/ 31 w 34"/>
                <a:gd name="T17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3">
                  <a:moveTo>
                    <a:pt x="31" y="5"/>
                  </a:moveTo>
                  <a:cubicBezTo>
                    <a:pt x="29" y="0"/>
                    <a:pt x="24" y="1"/>
                    <a:pt x="24" y="1"/>
                  </a:cubicBezTo>
                  <a:cubicBezTo>
                    <a:pt x="24" y="1"/>
                    <a:pt x="19" y="2"/>
                    <a:pt x="17" y="4"/>
                  </a:cubicBezTo>
                  <a:cubicBezTo>
                    <a:pt x="16" y="2"/>
                    <a:pt x="10" y="1"/>
                    <a:pt x="10" y="1"/>
                  </a:cubicBezTo>
                  <a:cubicBezTo>
                    <a:pt x="10" y="1"/>
                    <a:pt x="6" y="0"/>
                    <a:pt x="3" y="5"/>
                  </a:cubicBezTo>
                  <a:cubicBezTo>
                    <a:pt x="0" y="1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34" y="13"/>
                    <a:pt x="31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8" name="Freeform 508"/>
            <p:cNvSpPr/>
            <p:nvPr/>
          </p:nvSpPr>
          <p:spPr bwMode="auto">
            <a:xfrm>
              <a:off x="5057762" y="2628439"/>
              <a:ext cx="127156" cy="95367"/>
            </a:xfrm>
            <a:custGeom>
              <a:avLst/>
              <a:gdLst>
                <a:gd name="T0" fmla="*/ 31 w 32"/>
                <a:gd name="T1" fmla="*/ 4 h 24"/>
                <a:gd name="T2" fmla="*/ 24 w 32"/>
                <a:gd name="T3" fmla="*/ 0 h 24"/>
                <a:gd name="T4" fmla="*/ 23 w 32"/>
                <a:gd name="T5" fmla="*/ 1 h 24"/>
                <a:gd name="T6" fmla="*/ 20 w 32"/>
                <a:gd name="T7" fmla="*/ 1 h 24"/>
                <a:gd name="T8" fmla="*/ 15 w 32"/>
                <a:gd name="T9" fmla="*/ 4 h 24"/>
                <a:gd name="T10" fmla="*/ 17 w 32"/>
                <a:gd name="T11" fmla="*/ 4 h 24"/>
                <a:gd name="T12" fmla="*/ 11 w 32"/>
                <a:gd name="T13" fmla="*/ 0 h 24"/>
                <a:gd name="T14" fmla="*/ 9 w 32"/>
                <a:gd name="T15" fmla="*/ 1 h 24"/>
                <a:gd name="T16" fmla="*/ 9 w 32"/>
                <a:gd name="T17" fmla="*/ 0 h 24"/>
                <a:gd name="T18" fmla="*/ 1 w 32"/>
                <a:gd name="T19" fmla="*/ 4 h 24"/>
                <a:gd name="T20" fmla="*/ 0 w 32"/>
                <a:gd name="T21" fmla="*/ 7 h 24"/>
                <a:gd name="T22" fmla="*/ 11 w 32"/>
                <a:gd name="T23" fmla="*/ 21 h 24"/>
                <a:gd name="T24" fmla="*/ 16 w 32"/>
                <a:gd name="T25" fmla="*/ 23 h 24"/>
                <a:gd name="T26" fmla="*/ 15 w 32"/>
                <a:gd name="T27" fmla="*/ 23 h 24"/>
                <a:gd name="T28" fmla="*/ 16 w 32"/>
                <a:gd name="T29" fmla="*/ 24 h 24"/>
                <a:gd name="T30" fmla="*/ 17 w 32"/>
                <a:gd name="T31" fmla="*/ 23 h 24"/>
                <a:gd name="T32" fmla="*/ 16 w 32"/>
                <a:gd name="T33" fmla="*/ 23 h 24"/>
                <a:gd name="T34" fmla="*/ 24 w 32"/>
                <a:gd name="T35" fmla="*/ 18 h 24"/>
                <a:gd name="T36" fmla="*/ 32 w 32"/>
                <a:gd name="T37" fmla="*/ 7 h 24"/>
                <a:gd name="T38" fmla="*/ 31 w 32"/>
                <a:gd name="T39" fmla="*/ 4 h 24"/>
                <a:gd name="T40" fmla="*/ 29 w 32"/>
                <a:gd name="T41" fmla="*/ 5 h 24"/>
                <a:gd name="T42" fmla="*/ 28 w 32"/>
                <a:gd name="T43" fmla="*/ 12 h 24"/>
                <a:gd name="T44" fmla="*/ 16 w 32"/>
                <a:gd name="T45" fmla="*/ 22 h 24"/>
                <a:gd name="T46" fmla="*/ 15 w 32"/>
                <a:gd name="T47" fmla="*/ 23 h 24"/>
                <a:gd name="T48" fmla="*/ 16 w 32"/>
                <a:gd name="T49" fmla="*/ 22 h 24"/>
                <a:gd name="T50" fmla="*/ 17 w 32"/>
                <a:gd name="T51" fmla="*/ 23 h 24"/>
                <a:gd name="T52" fmla="*/ 17 w 32"/>
                <a:gd name="T53" fmla="*/ 22 h 24"/>
                <a:gd name="T54" fmla="*/ 5 w 32"/>
                <a:gd name="T55" fmla="*/ 12 h 24"/>
                <a:gd name="T56" fmla="*/ 3 w 32"/>
                <a:gd name="T57" fmla="*/ 5 h 24"/>
                <a:gd name="T58" fmla="*/ 3 w 32"/>
                <a:gd name="T59" fmla="*/ 5 h 24"/>
                <a:gd name="T60" fmla="*/ 9 w 32"/>
                <a:gd name="T61" fmla="*/ 2 h 24"/>
                <a:gd name="T62" fmla="*/ 9 w 32"/>
                <a:gd name="T63" fmla="*/ 2 h 24"/>
                <a:gd name="T64" fmla="*/ 9 w 32"/>
                <a:gd name="T65" fmla="*/ 2 h 24"/>
                <a:gd name="T66" fmla="*/ 9 w 32"/>
                <a:gd name="T67" fmla="*/ 2 h 24"/>
                <a:gd name="T68" fmla="*/ 9 w 32"/>
                <a:gd name="T69" fmla="*/ 2 h 24"/>
                <a:gd name="T70" fmla="*/ 9 w 32"/>
                <a:gd name="T71" fmla="*/ 2 h 24"/>
                <a:gd name="T72" fmla="*/ 14 w 32"/>
                <a:gd name="T73" fmla="*/ 4 h 24"/>
                <a:gd name="T74" fmla="*/ 16 w 32"/>
                <a:gd name="T75" fmla="*/ 5 h 24"/>
                <a:gd name="T76" fmla="*/ 18 w 32"/>
                <a:gd name="T77" fmla="*/ 4 h 24"/>
                <a:gd name="T78" fmla="*/ 23 w 32"/>
                <a:gd name="T79" fmla="*/ 2 h 24"/>
                <a:gd name="T80" fmla="*/ 23 w 32"/>
                <a:gd name="T81" fmla="*/ 2 h 24"/>
                <a:gd name="T82" fmla="*/ 23 w 32"/>
                <a:gd name="T83" fmla="*/ 2 h 24"/>
                <a:gd name="T84" fmla="*/ 23 w 32"/>
                <a:gd name="T85" fmla="*/ 2 h 24"/>
                <a:gd name="T86" fmla="*/ 23 w 32"/>
                <a:gd name="T87" fmla="*/ 2 h 24"/>
                <a:gd name="T88" fmla="*/ 24 w 32"/>
                <a:gd name="T89" fmla="*/ 2 h 24"/>
                <a:gd name="T90" fmla="*/ 29 w 32"/>
                <a:gd name="T91" fmla="*/ 5 h 24"/>
                <a:gd name="T92" fmla="*/ 29 w 32"/>
                <a:gd name="T93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" h="24">
                  <a:moveTo>
                    <a:pt x="30" y="5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0" y="2"/>
                    <a:pt x="29" y="1"/>
                    <a:pt x="27" y="1"/>
                  </a:cubicBezTo>
                  <a:cubicBezTo>
                    <a:pt x="26" y="0"/>
                    <a:pt x="24" y="0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1" y="0"/>
                    <a:pt x="20" y="1"/>
                  </a:cubicBezTo>
                  <a:cubicBezTo>
                    <a:pt x="19" y="1"/>
                    <a:pt x="18" y="1"/>
                    <a:pt x="17" y="2"/>
                  </a:cubicBezTo>
                  <a:cubicBezTo>
                    <a:pt x="16" y="2"/>
                    <a:pt x="16" y="3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3"/>
                    <a:pt x="16" y="2"/>
                    <a:pt x="15" y="2"/>
                  </a:cubicBezTo>
                  <a:cubicBezTo>
                    <a:pt x="14" y="1"/>
                    <a:pt x="12" y="1"/>
                    <a:pt x="11" y="0"/>
                  </a:cubicBezTo>
                  <a:cubicBezTo>
                    <a:pt x="10" y="0"/>
                    <a:pt x="9" y="0"/>
                    <a:pt x="9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7" y="0"/>
                    <a:pt x="5" y="1"/>
                  </a:cubicBezTo>
                  <a:cubicBezTo>
                    <a:pt x="4" y="1"/>
                    <a:pt x="2" y="2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1" y="9"/>
                    <a:pt x="2" y="11"/>
                    <a:pt x="3" y="13"/>
                  </a:cubicBezTo>
                  <a:cubicBezTo>
                    <a:pt x="5" y="16"/>
                    <a:pt x="8" y="19"/>
                    <a:pt x="11" y="21"/>
                  </a:cubicBezTo>
                  <a:cubicBezTo>
                    <a:pt x="13" y="23"/>
                    <a:pt x="16" y="24"/>
                    <a:pt x="16" y="2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20" y="22"/>
                    <a:pt x="24" y="18"/>
                  </a:cubicBezTo>
                  <a:cubicBezTo>
                    <a:pt x="26" y="17"/>
                    <a:pt x="28" y="15"/>
                    <a:pt x="29" y="13"/>
                  </a:cubicBezTo>
                  <a:cubicBezTo>
                    <a:pt x="31" y="11"/>
                    <a:pt x="32" y="9"/>
                    <a:pt x="32" y="7"/>
                  </a:cubicBezTo>
                  <a:cubicBezTo>
                    <a:pt x="32" y="6"/>
                    <a:pt x="32" y="5"/>
                    <a:pt x="31" y="5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0" y="6"/>
                    <a:pt x="30" y="6"/>
                    <a:pt x="30" y="7"/>
                  </a:cubicBezTo>
                  <a:cubicBezTo>
                    <a:pt x="30" y="8"/>
                    <a:pt x="29" y="10"/>
                    <a:pt x="28" y="12"/>
                  </a:cubicBezTo>
                  <a:cubicBezTo>
                    <a:pt x="26" y="14"/>
                    <a:pt x="23" y="17"/>
                    <a:pt x="20" y="19"/>
                  </a:cubicBezTo>
                  <a:cubicBezTo>
                    <a:pt x="18" y="21"/>
                    <a:pt x="16" y="22"/>
                    <a:pt x="16" y="22"/>
                  </a:cubicBezTo>
                  <a:cubicBezTo>
                    <a:pt x="15" y="22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2"/>
                    <a:pt x="17" y="22"/>
                  </a:cubicBezTo>
                  <a:cubicBezTo>
                    <a:pt x="17" y="22"/>
                    <a:pt x="13" y="20"/>
                    <a:pt x="9" y="17"/>
                  </a:cubicBezTo>
                  <a:cubicBezTo>
                    <a:pt x="8" y="15"/>
                    <a:pt x="6" y="14"/>
                    <a:pt x="5" y="12"/>
                  </a:cubicBezTo>
                  <a:cubicBezTo>
                    <a:pt x="3" y="10"/>
                    <a:pt x="3" y="8"/>
                    <a:pt x="3" y="7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5" y="3"/>
                    <a:pt x="6" y="3"/>
                  </a:cubicBezTo>
                  <a:cubicBezTo>
                    <a:pt x="7" y="2"/>
                    <a:pt x="8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11" y="2"/>
                    <a:pt x="12" y="3"/>
                  </a:cubicBezTo>
                  <a:cubicBezTo>
                    <a:pt x="13" y="3"/>
                    <a:pt x="13" y="3"/>
                    <a:pt x="14" y="4"/>
                  </a:cubicBezTo>
                  <a:cubicBezTo>
                    <a:pt x="15" y="4"/>
                    <a:pt x="15" y="4"/>
                    <a:pt x="15" y="5"/>
                  </a:cubicBezTo>
                  <a:cubicBezTo>
                    <a:pt x="15" y="5"/>
                    <a:pt x="16" y="5"/>
                    <a:pt x="16" y="5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7" y="4"/>
                    <a:pt x="18" y="4"/>
                    <a:pt x="18" y="4"/>
                  </a:cubicBezTo>
                  <a:cubicBezTo>
                    <a:pt x="19" y="3"/>
                    <a:pt x="20" y="3"/>
                    <a:pt x="21" y="2"/>
                  </a:cubicBezTo>
                  <a:cubicBezTo>
                    <a:pt x="22" y="2"/>
                    <a:pt x="22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5" y="2"/>
                    <a:pt x="26" y="3"/>
                  </a:cubicBezTo>
                  <a:cubicBezTo>
                    <a:pt x="27" y="3"/>
                    <a:pt x="28" y="4"/>
                    <a:pt x="29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9" y="5"/>
                    <a:pt x="29" y="5"/>
                    <a:pt x="29" y="5"/>
                  </a:cubicBezTo>
                  <a:lnTo>
                    <a:pt x="30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9" name="Freeform 516"/>
            <p:cNvSpPr>
              <a:spLocks noEditPoints="1"/>
            </p:cNvSpPr>
            <p:nvPr/>
          </p:nvSpPr>
          <p:spPr bwMode="auto">
            <a:xfrm>
              <a:off x="5355574" y="4207845"/>
              <a:ext cx="327927" cy="321235"/>
            </a:xfrm>
            <a:custGeom>
              <a:avLst/>
              <a:gdLst>
                <a:gd name="T0" fmla="*/ 59 w 83"/>
                <a:gd name="T1" fmla="*/ 20 h 81"/>
                <a:gd name="T2" fmla="*/ 58 w 83"/>
                <a:gd name="T3" fmla="*/ 6 h 81"/>
                <a:gd name="T4" fmla="*/ 52 w 83"/>
                <a:gd name="T5" fmla="*/ 0 h 81"/>
                <a:gd name="T6" fmla="*/ 46 w 83"/>
                <a:gd name="T7" fmla="*/ 8 h 81"/>
                <a:gd name="T8" fmla="*/ 46 w 83"/>
                <a:gd name="T9" fmla="*/ 20 h 81"/>
                <a:gd name="T10" fmla="*/ 41 w 83"/>
                <a:gd name="T11" fmla="*/ 17 h 81"/>
                <a:gd name="T12" fmla="*/ 38 w 83"/>
                <a:gd name="T13" fmla="*/ 2 h 81"/>
                <a:gd name="T14" fmla="*/ 31 w 83"/>
                <a:gd name="T15" fmla="*/ 2 h 81"/>
                <a:gd name="T16" fmla="*/ 28 w 83"/>
                <a:gd name="T17" fmla="*/ 17 h 81"/>
                <a:gd name="T18" fmla="*/ 2 w 83"/>
                <a:gd name="T19" fmla="*/ 20 h 81"/>
                <a:gd name="T20" fmla="*/ 0 w 83"/>
                <a:gd name="T21" fmla="*/ 79 h 81"/>
                <a:gd name="T22" fmla="*/ 82 w 83"/>
                <a:gd name="T23" fmla="*/ 81 h 81"/>
                <a:gd name="T24" fmla="*/ 83 w 83"/>
                <a:gd name="T25" fmla="*/ 22 h 81"/>
                <a:gd name="T26" fmla="*/ 47 w 83"/>
                <a:gd name="T27" fmla="*/ 17 h 81"/>
                <a:gd name="T28" fmla="*/ 50 w 83"/>
                <a:gd name="T29" fmla="*/ 3 h 81"/>
                <a:gd name="T30" fmla="*/ 55 w 83"/>
                <a:gd name="T31" fmla="*/ 3 h 81"/>
                <a:gd name="T32" fmla="*/ 58 w 83"/>
                <a:gd name="T33" fmla="*/ 17 h 81"/>
                <a:gd name="T34" fmla="*/ 47 w 83"/>
                <a:gd name="T35" fmla="*/ 20 h 81"/>
                <a:gd name="T36" fmla="*/ 29 w 83"/>
                <a:gd name="T37" fmla="*/ 17 h 81"/>
                <a:gd name="T38" fmla="*/ 32 w 83"/>
                <a:gd name="T39" fmla="*/ 3 h 81"/>
                <a:gd name="T40" fmla="*/ 37 w 83"/>
                <a:gd name="T41" fmla="*/ 3 h 81"/>
                <a:gd name="T42" fmla="*/ 40 w 83"/>
                <a:gd name="T43" fmla="*/ 17 h 81"/>
                <a:gd name="T44" fmla="*/ 29 w 83"/>
                <a:gd name="T45" fmla="*/ 20 h 81"/>
                <a:gd name="T46" fmla="*/ 78 w 83"/>
                <a:gd name="T47" fmla="*/ 75 h 81"/>
                <a:gd name="T48" fmla="*/ 8 w 83"/>
                <a:gd name="T49" fmla="*/ 77 h 81"/>
                <a:gd name="T50" fmla="*/ 6 w 83"/>
                <a:gd name="T51" fmla="*/ 30 h 81"/>
                <a:gd name="T52" fmla="*/ 29 w 83"/>
                <a:gd name="T53" fmla="*/ 28 h 81"/>
                <a:gd name="T54" fmla="*/ 39 w 83"/>
                <a:gd name="T55" fmla="*/ 28 h 81"/>
                <a:gd name="T56" fmla="*/ 47 w 83"/>
                <a:gd name="T57" fmla="*/ 28 h 81"/>
                <a:gd name="T58" fmla="*/ 57 w 83"/>
                <a:gd name="T59" fmla="*/ 28 h 81"/>
                <a:gd name="T60" fmla="*/ 76 w 83"/>
                <a:gd name="T61" fmla="*/ 28 h 81"/>
                <a:gd name="T62" fmla="*/ 78 w 83"/>
                <a:gd name="T63" fmla="*/ 7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3" h="81">
                  <a:moveTo>
                    <a:pt x="82" y="20"/>
                  </a:moveTo>
                  <a:cubicBezTo>
                    <a:pt x="59" y="20"/>
                    <a:pt x="59" y="20"/>
                    <a:pt x="59" y="20"/>
                  </a:cubicBezTo>
                  <a:cubicBezTo>
                    <a:pt x="59" y="19"/>
                    <a:pt x="59" y="18"/>
                    <a:pt x="59" y="17"/>
                  </a:cubicBezTo>
                  <a:cubicBezTo>
                    <a:pt x="59" y="13"/>
                    <a:pt x="59" y="9"/>
                    <a:pt x="58" y="6"/>
                  </a:cubicBezTo>
                  <a:cubicBezTo>
                    <a:pt x="57" y="4"/>
                    <a:pt x="56" y="3"/>
                    <a:pt x="56" y="2"/>
                  </a:cubicBezTo>
                  <a:cubicBezTo>
                    <a:pt x="55" y="1"/>
                    <a:pt x="54" y="0"/>
                    <a:pt x="52" y="0"/>
                  </a:cubicBezTo>
                  <a:cubicBezTo>
                    <a:pt x="51" y="0"/>
                    <a:pt x="50" y="1"/>
                    <a:pt x="49" y="2"/>
                  </a:cubicBezTo>
                  <a:cubicBezTo>
                    <a:pt x="48" y="3"/>
                    <a:pt x="47" y="5"/>
                    <a:pt x="46" y="8"/>
                  </a:cubicBezTo>
                  <a:cubicBezTo>
                    <a:pt x="46" y="11"/>
                    <a:pt x="45" y="14"/>
                    <a:pt x="45" y="17"/>
                  </a:cubicBezTo>
                  <a:cubicBezTo>
                    <a:pt x="45" y="18"/>
                    <a:pt x="45" y="19"/>
                    <a:pt x="46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19"/>
                    <a:pt x="41" y="18"/>
                    <a:pt x="41" y="17"/>
                  </a:cubicBezTo>
                  <a:cubicBezTo>
                    <a:pt x="41" y="13"/>
                    <a:pt x="41" y="9"/>
                    <a:pt x="40" y="6"/>
                  </a:cubicBezTo>
                  <a:cubicBezTo>
                    <a:pt x="40" y="4"/>
                    <a:pt x="39" y="3"/>
                    <a:pt x="38" y="2"/>
                  </a:cubicBezTo>
                  <a:cubicBezTo>
                    <a:pt x="37" y="1"/>
                    <a:pt x="36" y="0"/>
                    <a:pt x="35" y="0"/>
                  </a:cubicBezTo>
                  <a:cubicBezTo>
                    <a:pt x="33" y="0"/>
                    <a:pt x="32" y="1"/>
                    <a:pt x="31" y="2"/>
                  </a:cubicBezTo>
                  <a:cubicBezTo>
                    <a:pt x="30" y="3"/>
                    <a:pt x="29" y="5"/>
                    <a:pt x="29" y="8"/>
                  </a:cubicBezTo>
                  <a:cubicBezTo>
                    <a:pt x="28" y="11"/>
                    <a:pt x="28" y="14"/>
                    <a:pt x="28" y="17"/>
                  </a:cubicBezTo>
                  <a:cubicBezTo>
                    <a:pt x="28" y="18"/>
                    <a:pt x="28" y="19"/>
                    <a:pt x="28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21"/>
                    <a:pt x="0" y="22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1" y="81"/>
                    <a:pt x="2" y="81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3" y="81"/>
                    <a:pt x="83" y="80"/>
                    <a:pt x="83" y="79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1"/>
                    <a:pt x="83" y="20"/>
                    <a:pt x="82" y="20"/>
                  </a:cubicBezTo>
                  <a:close/>
                  <a:moveTo>
                    <a:pt x="47" y="17"/>
                  </a:moveTo>
                  <a:cubicBezTo>
                    <a:pt x="47" y="13"/>
                    <a:pt x="47" y="9"/>
                    <a:pt x="48" y="6"/>
                  </a:cubicBezTo>
                  <a:cubicBezTo>
                    <a:pt x="48" y="5"/>
                    <a:pt x="49" y="3"/>
                    <a:pt x="50" y="3"/>
                  </a:cubicBezTo>
                  <a:cubicBezTo>
                    <a:pt x="50" y="2"/>
                    <a:pt x="51" y="2"/>
                    <a:pt x="52" y="2"/>
                  </a:cubicBezTo>
                  <a:cubicBezTo>
                    <a:pt x="53" y="2"/>
                    <a:pt x="54" y="2"/>
                    <a:pt x="55" y="3"/>
                  </a:cubicBezTo>
                  <a:cubicBezTo>
                    <a:pt x="56" y="4"/>
                    <a:pt x="57" y="6"/>
                    <a:pt x="57" y="8"/>
                  </a:cubicBezTo>
                  <a:cubicBezTo>
                    <a:pt x="58" y="11"/>
                    <a:pt x="58" y="14"/>
                    <a:pt x="58" y="17"/>
                  </a:cubicBezTo>
                  <a:cubicBezTo>
                    <a:pt x="58" y="18"/>
                    <a:pt x="58" y="19"/>
                    <a:pt x="58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7" y="19"/>
                    <a:pt x="47" y="18"/>
                    <a:pt x="47" y="17"/>
                  </a:cubicBezTo>
                  <a:close/>
                  <a:moveTo>
                    <a:pt x="29" y="17"/>
                  </a:moveTo>
                  <a:cubicBezTo>
                    <a:pt x="29" y="13"/>
                    <a:pt x="29" y="9"/>
                    <a:pt x="30" y="6"/>
                  </a:cubicBezTo>
                  <a:cubicBezTo>
                    <a:pt x="31" y="5"/>
                    <a:pt x="31" y="3"/>
                    <a:pt x="32" y="3"/>
                  </a:cubicBezTo>
                  <a:cubicBezTo>
                    <a:pt x="33" y="2"/>
                    <a:pt x="34" y="2"/>
                    <a:pt x="35" y="2"/>
                  </a:cubicBezTo>
                  <a:cubicBezTo>
                    <a:pt x="36" y="2"/>
                    <a:pt x="37" y="2"/>
                    <a:pt x="37" y="3"/>
                  </a:cubicBezTo>
                  <a:cubicBezTo>
                    <a:pt x="38" y="4"/>
                    <a:pt x="39" y="6"/>
                    <a:pt x="40" y="8"/>
                  </a:cubicBezTo>
                  <a:cubicBezTo>
                    <a:pt x="40" y="11"/>
                    <a:pt x="40" y="14"/>
                    <a:pt x="40" y="17"/>
                  </a:cubicBezTo>
                  <a:cubicBezTo>
                    <a:pt x="40" y="18"/>
                    <a:pt x="40" y="19"/>
                    <a:pt x="40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19"/>
                    <a:pt x="29" y="18"/>
                    <a:pt x="29" y="17"/>
                  </a:cubicBezTo>
                  <a:close/>
                  <a:moveTo>
                    <a:pt x="78" y="75"/>
                  </a:moveTo>
                  <a:cubicBezTo>
                    <a:pt x="78" y="76"/>
                    <a:pt x="77" y="77"/>
                    <a:pt x="76" y="77"/>
                  </a:cubicBezTo>
                  <a:cubicBezTo>
                    <a:pt x="8" y="77"/>
                    <a:pt x="8" y="77"/>
                    <a:pt x="8" y="77"/>
                  </a:cubicBezTo>
                  <a:cubicBezTo>
                    <a:pt x="7" y="77"/>
                    <a:pt x="6" y="76"/>
                    <a:pt x="6" y="75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29"/>
                    <a:pt x="7" y="28"/>
                    <a:pt x="8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7" y="28"/>
                    <a:pt x="78" y="29"/>
                    <a:pt x="78" y="30"/>
                  </a:cubicBezTo>
                  <a:lnTo>
                    <a:pt x="78" y="7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0" name="Freeform 517"/>
            <p:cNvSpPr/>
            <p:nvPr/>
          </p:nvSpPr>
          <p:spPr bwMode="auto">
            <a:xfrm>
              <a:off x="5394055" y="4343367"/>
              <a:ext cx="43501" cy="63578"/>
            </a:xfrm>
            <a:custGeom>
              <a:avLst/>
              <a:gdLst>
                <a:gd name="T0" fmla="*/ 0 w 11"/>
                <a:gd name="T1" fmla="*/ 6 h 16"/>
                <a:gd name="T2" fmla="*/ 2 w 11"/>
                <a:gd name="T3" fmla="*/ 0 h 16"/>
                <a:gd name="T4" fmla="*/ 4 w 11"/>
                <a:gd name="T5" fmla="*/ 4 h 16"/>
                <a:gd name="T6" fmla="*/ 4 w 11"/>
                <a:gd name="T7" fmla="*/ 7 h 16"/>
                <a:gd name="T8" fmla="*/ 5 w 11"/>
                <a:gd name="T9" fmla="*/ 6 h 16"/>
                <a:gd name="T10" fmla="*/ 5 w 11"/>
                <a:gd name="T11" fmla="*/ 6 h 16"/>
                <a:gd name="T12" fmla="*/ 7 w 11"/>
                <a:gd name="T13" fmla="*/ 5 h 16"/>
                <a:gd name="T14" fmla="*/ 11 w 11"/>
                <a:gd name="T15" fmla="*/ 10 h 16"/>
                <a:gd name="T16" fmla="*/ 11 w 11"/>
                <a:gd name="T17" fmla="*/ 11 h 16"/>
                <a:gd name="T18" fmla="*/ 9 w 11"/>
                <a:gd name="T19" fmla="*/ 16 h 16"/>
                <a:gd name="T20" fmla="*/ 7 w 11"/>
                <a:gd name="T21" fmla="*/ 13 h 16"/>
                <a:gd name="T22" fmla="*/ 7 w 11"/>
                <a:gd name="T23" fmla="*/ 8 h 16"/>
                <a:gd name="T24" fmla="*/ 6 w 11"/>
                <a:gd name="T25" fmla="*/ 8 h 16"/>
                <a:gd name="T26" fmla="*/ 4 w 11"/>
                <a:gd name="T27" fmla="*/ 9 h 16"/>
                <a:gd name="T28" fmla="*/ 4 w 11"/>
                <a:gd name="T29" fmla="*/ 10 h 16"/>
                <a:gd name="T30" fmla="*/ 4 w 11"/>
                <a:gd name="T31" fmla="*/ 11 h 16"/>
                <a:gd name="T32" fmla="*/ 2 w 11"/>
                <a:gd name="T33" fmla="*/ 16 h 16"/>
                <a:gd name="T34" fmla="*/ 0 w 11"/>
                <a:gd name="T35" fmla="*/ 11 h 16"/>
                <a:gd name="T36" fmla="*/ 0 w 11"/>
                <a:gd name="T3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6">
                  <a:moveTo>
                    <a:pt x="0" y="6"/>
                  </a:moveTo>
                  <a:cubicBezTo>
                    <a:pt x="0" y="3"/>
                    <a:pt x="1" y="0"/>
                    <a:pt x="2" y="0"/>
                  </a:cubicBezTo>
                  <a:cubicBezTo>
                    <a:pt x="3" y="0"/>
                    <a:pt x="4" y="2"/>
                    <a:pt x="4" y="4"/>
                  </a:cubicBezTo>
                  <a:cubicBezTo>
                    <a:pt x="4" y="5"/>
                    <a:pt x="4" y="7"/>
                    <a:pt x="4" y="7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9" y="5"/>
                    <a:pt x="11" y="7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4"/>
                    <a:pt x="10" y="16"/>
                    <a:pt x="9" y="16"/>
                  </a:cubicBezTo>
                  <a:cubicBezTo>
                    <a:pt x="8" y="16"/>
                    <a:pt x="7" y="15"/>
                    <a:pt x="7" y="13"/>
                  </a:cubicBezTo>
                  <a:cubicBezTo>
                    <a:pt x="7" y="12"/>
                    <a:pt x="7" y="9"/>
                    <a:pt x="7" y="8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5" y="8"/>
                    <a:pt x="4" y="8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4"/>
                    <a:pt x="3" y="16"/>
                    <a:pt x="2" y="16"/>
                  </a:cubicBezTo>
                  <a:cubicBezTo>
                    <a:pt x="1" y="16"/>
                    <a:pt x="0" y="14"/>
                    <a:pt x="0" y="11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1" name="Freeform 518"/>
            <p:cNvSpPr>
              <a:spLocks noEditPoints="1"/>
            </p:cNvSpPr>
            <p:nvPr/>
          </p:nvSpPr>
          <p:spPr bwMode="auto">
            <a:xfrm>
              <a:off x="5445921" y="4363444"/>
              <a:ext cx="40154" cy="43501"/>
            </a:xfrm>
            <a:custGeom>
              <a:avLst/>
              <a:gdLst>
                <a:gd name="T0" fmla="*/ 10 w 10"/>
                <a:gd name="T1" fmla="*/ 9 h 11"/>
                <a:gd name="T2" fmla="*/ 10 w 10"/>
                <a:gd name="T3" fmla="*/ 11 h 11"/>
                <a:gd name="T4" fmla="*/ 7 w 10"/>
                <a:gd name="T5" fmla="*/ 11 h 11"/>
                <a:gd name="T6" fmla="*/ 7 w 10"/>
                <a:gd name="T7" fmla="*/ 10 h 11"/>
                <a:gd name="T8" fmla="*/ 5 w 10"/>
                <a:gd name="T9" fmla="*/ 11 h 11"/>
                <a:gd name="T10" fmla="*/ 4 w 10"/>
                <a:gd name="T11" fmla="*/ 11 h 11"/>
                <a:gd name="T12" fmla="*/ 0 w 10"/>
                <a:gd name="T13" fmla="*/ 8 h 11"/>
                <a:gd name="T14" fmla="*/ 7 w 10"/>
                <a:gd name="T15" fmla="*/ 4 h 11"/>
                <a:gd name="T16" fmla="*/ 6 w 10"/>
                <a:gd name="T17" fmla="*/ 2 h 11"/>
                <a:gd name="T18" fmla="*/ 5 w 10"/>
                <a:gd name="T19" fmla="*/ 2 h 11"/>
                <a:gd name="T20" fmla="*/ 2 w 10"/>
                <a:gd name="T21" fmla="*/ 3 h 11"/>
                <a:gd name="T22" fmla="*/ 3 w 10"/>
                <a:gd name="T23" fmla="*/ 0 h 11"/>
                <a:gd name="T24" fmla="*/ 5 w 10"/>
                <a:gd name="T25" fmla="*/ 0 h 11"/>
                <a:gd name="T26" fmla="*/ 9 w 10"/>
                <a:gd name="T27" fmla="*/ 0 h 11"/>
                <a:gd name="T28" fmla="*/ 10 w 10"/>
                <a:gd name="T29" fmla="*/ 9 h 11"/>
                <a:gd name="T30" fmla="*/ 7 w 10"/>
                <a:gd name="T31" fmla="*/ 6 h 11"/>
                <a:gd name="T32" fmla="*/ 4 w 10"/>
                <a:gd name="T33" fmla="*/ 8 h 11"/>
                <a:gd name="T34" fmla="*/ 5 w 10"/>
                <a:gd name="T35" fmla="*/ 9 h 11"/>
                <a:gd name="T36" fmla="*/ 7 w 10"/>
                <a:gd name="T37" fmla="*/ 8 h 11"/>
                <a:gd name="T38" fmla="*/ 7 w 10"/>
                <a:gd name="T39" fmla="*/ 8 h 11"/>
                <a:gd name="T40" fmla="*/ 7 w 10"/>
                <a:gd name="T41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1">
                  <a:moveTo>
                    <a:pt x="10" y="9"/>
                  </a:moveTo>
                  <a:cubicBezTo>
                    <a:pt x="10" y="10"/>
                    <a:pt x="10" y="11"/>
                    <a:pt x="10" y="11"/>
                  </a:cubicBezTo>
                  <a:cubicBezTo>
                    <a:pt x="9" y="11"/>
                    <a:pt x="7" y="11"/>
                    <a:pt x="7" y="11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6" y="11"/>
                    <a:pt x="5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2" y="11"/>
                    <a:pt x="0" y="10"/>
                    <a:pt x="0" y="8"/>
                  </a:cubicBezTo>
                  <a:cubicBezTo>
                    <a:pt x="0" y="5"/>
                    <a:pt x="3" y="4"/>
                    <a:pt x="7" y="4"/>
                  </a:cubicBezTo>
                  <a:cubicBezTo>
                    <a:pt x="7" y="4"/>
                    <a:pt x="7" y="3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2"/>
                    <a:pt x="3" y="3"/>
                    <a:pt x="2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3" y="0"/>
                    <a:pt x="3" y="0"/>
                    <a:pt x="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3"/>
                    <a:pt x="10" y="6"/>
                    <a:pt x="10" y="9"/>
                  </a:cubicBezTo>
                  <a:close/>
                  <a:moveTo>
                    <a:pt x="7" y="6"/>
                  </a:moveTo>
                  <a:cubicBezTo>
                    <a:pt x="5" y="6"/>
                    <a:pt x="4" y="6"/>
                    <a:pt x="4" y="8"/>
                  </a:cubicBezTo>
                  <a:cubicBezTo>
                    <a:pt x="4" y="9"/>
                    <a:pt x="4" y="9"/>
                    <a:pt x="5" y="9"/>
                  </a:cubicBezTo>
                  <a:cubicBezTo>
                    <a:pt x="6" y="9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2" name="Freeform 519"/>
            <p:cNvSpPr>
              <a:spLocks noEditPoints="1"/>
            </p:cNvSpPr>
            <p:nvPr/>
          </p:nvSpPr>
          <p:spPr bwMode="auto">
            <a:xfrm>
              <a:off x="5497787" y="4363444"/>
              <a:ext cx="46847" cy="63578"/>
            </a:xfrm>
            <a:custGeom>
              <a:avLst/>
              <a:gdLst>
                <a:gd name="T0" fmla="*/ 1 w 12"/>
                <a:gd name="T1" fmla="*/ 4 h 16"/>
                <a:gd name="T2" fmla="*/ 0 w 12"/>
                <a:gd name="T3" fmla="*/ 0 h 16"/>
                <a:gd name="T4" fmla="*/ 3 w 12"/>
                <a:gd name="T5" fmla="*/ 1 h 16"/>
                <a:gd name="T6" fmla="*/ 4 w 12"/>
                <a:gd name="T7" fmla="*/ 2 h 16"/>
                <a:gd name="T8" fmla="*/ 6 w 12"/>
                <a:gd name="T9" fmla="*/ 0 h 16"/>
                <a:gd name="T10" fmla="*/ 7 w 12"/>
                <a:gd name="T11" fmla="*/ 0 h 16"/>
                <a:gd name="T12" fmla="*/ 12 w 12"/>
                <a:gd name="T13" fmla="*/ 6 h 16"/>
                <a:gd name="T14" fmla="*/ 7 w 12"/>
                <a:gd name="T15" fmla="*/ 11 h 16"/>
                <a:gd name="T16" fmla="*/ 4 w 12"/>
                <a:gd name="T17" fmla="*/ 10 h 16"/>
                <a:gd name="T18" fmla="*/ 4 w 12"/>
                <a:gd name="T19" fmla="*/ 13 h 16"/>
                <a:gd name="T20" fmla="*/ 2 w 12"/>
                <a:gd name="T21" fmla="*/ 16 h 16"/>
                <a:gd name="T22" fmla="*/ 1 w 12"/>
                <a:gd name="T23" fmla="*/ 10 h 16"/>
                <a:gd name="T24" fmla="*/ 1 w 12"/>
                <a:gd name="T25" fmla="*/ 4 h 16"/>
                <a:gd name="T26" fmla="*/ 4 w 12"/>
                <a:gd name="T27" fmla="*/ 7 h 16"/>
                <a:gd name="T28" fmla="*/ 4 w 12"/>
                <a:gd name="T29" fmla="*/ 7 h 16"/>
                <a:gd name="T30" fmla="*/ 6 w 12"/>
                <a:gd name="T31" fmla="*/ 9 h 16"/>
                <a:gd name="T32" fmla="*/ 8 w 12"/>
                <a:gd name="T33" fmla="*/ 6 h 16"/>
                <a:gd name="T34" fmla="*/ 6 w 12"/>
                <a:gd name="T35" fmla="*/ 3 h 16"/>
                <a:gd name="T36" fmla="*/ 4 w 12"/>
                <a:gd name="T37" fmla="*/ 4 h 16"/>
                <a:gd name="T38" fmla="*/ 4 w 12"/>
                <a:gd name="T39" fmla="*/ 5 h 16"/>
                <a:gd name="T40" fmla="*/ 4 w 12"/>
                <a:gd name="T4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16">
                  <a:moveTo>
                    <a:pt x="1" y="4"/>
                  </a:moveTo>
                  <a:cubicBezTo>
                    <a:pt x="1" y="3"/>
                    <a:pt x="1" y="1"/>
                    <a:pt x="0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1"/>
                    <a:pt x="6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10" y="0"/>
                    <a:pt x="12" y="2"/>
                    <a:pt x="12" y="6"/>
                  </a:cubicBezTo>
                  <a:cubicBezTo>
                    <a:pt x="12" y="10"/>
                    <a:pt x="9" y="11"/>
                    <a:pt x="7" y="11"/>
                  </a:cubicBezTo>
                  <a:cubicBezTo>
                    <a:pt x="5" y="11"/>
                    <a:pt x="4" y="11"/>
                    <a:pt x="4" y="10"/>
                  </a:cubicBezTo>
                  <a:cubicBezTo>
                    <a:pt x="4" y="10"/>
                    <a:pt x="4" y="11"/>
                    <a:pt x="4" y="13"/>
                  </a:cubicBezTo>
                  <a:cubicBezTo>
                    <a:pt x="4" y="14"/>
                    <a:pt x="3" y="16"/>
                    <a:pt x="2" y="16"/>
                  </a:cubicBezTo>
                  <a:cubicBezTo>
                    <a:pt x="1" y="16"/>
                    <a:pt x="1" y="13"/>
                    <a:pt x="1" y="10"/>
                  </a:cubicBezTo>
                  <a:lnTo>
                    <a:pt x="1" y="4"/>
                  </a:lnTo>
                  <a:close/>
                  <a:moveTo>
                    <a:pt x="4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5" y="9"/>
                    <a:pt x="6" y="9"/>
                  </a:cubicBezTo>
                  <a:cubicBezTo>
                    <a:pt x="7" y="9"/>
                    <a:pt x="8" y="8"/>
                    <a:pt x="8" y="6"/>
                  </a:cubicBezTo>
                  <a:cubicBezTo>
                    <a:pt x="8" y="4"/>
                    <a:pt x="7" y="3"/>
                    <a:pt x="6" y="3"/>
                  </a:cubicBezTo>
                  <a:cubicBezTo>
                    <a:pt x="5" y="3"/>
                    <a:pt x="4" y="3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6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" name="Freeform 520"/>
            <p:cNvSpPr>
              <a:spLocks noEditPoints="1"/>
            </p:cNvSpPr>
            <p:nvPr/>
          </p:nvSpPr>
          <p:spPr bwMode="auto">
            <a:xfrm>
              <a:off x="5553000" y="4363444"/>
              <a:ext cx="46847" cy="63578"/>
            </a:xfrm>
            <a:custGeom>
              <a:avLst/>
              <a:gdLst>
                <a:gd name="T0" fmla="*/ 1 w 12"/>
                <a:gd name="T1" fmla="*/ 4 h 16"/>
                <a:gd name="T2" fmla="*/ 0 w 12"/>
                <a:gd name="T3" fmla="*/ 0 h 16"/>
                <a:gd name="T4" fmla="*/ 3 w 12"/>
                <a:gd name="T5" fmla="*/ 1 h 16"/>
                <a:gd name="T6" fmla="*/ 4 w 12"/>
                <a:gd name="T7" fmla="*/ 2 h 16"/>
                <a:gd name="T8" fmla="*/ 6 w 12"/>
                <a:gd name="T9" fmla="*/ 0 h 16"/>
                <a:gd name="T10" fmla="*/ 7 w 12"/>
                <a:gd name="T11" fmla="*/ 0 h 16"/>
                <a:gd name="T12" fmla="*/ 12 w 12"/>
                <a:gd name="T13" fmla="*/ 6 h 16"/>
                <a:gd name="T14" fmla="*/ 7 w 12"/>
                <a:gd name="T15" fmla="*/ 11 h 16"/>
                <a:gd name="T16" fmla="*/ 4 w 12"/>
                <a:gd name="T17" fmla="*/ 10 h 16"/>
                <a:gd name="T18" fmla="*/ 4 w 12"/>
                <a:gd name="T19" fmla="*/ 13 h 16"/>
                <a:gd name="T20" fmla="*/ 2 w 12"/>
                <a:gd name="T21" fmla="*/ 16 h 16"/>
                <a:gd name="T22" fmla="*/ 1 w 12"/>
                <a:gd name="T23" fmla="*/ 10 h 16"/>
                <a:gd name="T24" fmla="*/ 1 w 12"/>
                <a:gd name="T25" fmla="*/ 4 h 16"/>
                <a:gd name="T26" fmla="*/ 4 w 12"/>
                <a:gd name="T27" fmla="*/ 7 h 16"/>
                <a:gd name="T28" fmla="*/ 4 w 12"/>
                <a:gd name="T29" fmla="*/ 7 h 16"/>
                <a:gd name="T30" fmla="*/ 6 w 12"/>
                <a:gd name="T31" fmla="*/ 9 h 16"/>
                <a:gd name="T32" fmla="*/ 8 w 12"/>
                <a:gd name="T33" fmla="*/ 6 h 16"/>
                <a:gd name="T34" fmla="*/ 6 w 12"/>
                <a:gd name="T35" fmla="*/ 3 h 16"/>
                <a:gd name="T36" fmla="*/ 4 w 12"/>
                <a:gd name="T37" fmla="*/ 4 h 16"/>
                <a:gd name="T38" fmla="*/ 4 w 12"/>
                <a:gd name="T39" fmla="*/ 5 h 16"/>
                <a:gd name="T40" fmla="*/ 4 w 12"/>
                <a:gd name="T4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16">
                  <a:moveTo>
                    <a:pt x="1" y="4"/>
                  </a:moveTo>
                  <a:cubicBezTo>
                    <a:pt x="1" y="3"/>
                    <a:pt x="0" y="1"/>
                    <a:pt x="0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4" y="2"/>
                    <a:pt x="4" y="1"/>
                    <a:pt x="6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10" y="0"/>
                    <a:pt x="12" y="2"/>
                    <a:pt x="12" y="6"/>
                  </a:cubicBezTo>
                  <a:cubicBezTo>
                    <a:pt x="12" y="10"/>
                    <a:pt x="9" y="11"/>
                    <a:pt x="7" y="11"/>
                  </a:cubicBezTo>
                  <a:cubicBezTo>
                    <a:pt x="5" y="11"/>
                    <a:pt x="4" y="11"/>
                    <a:pt x="4" y="10"/>
                  </a:cubicBezTo>
                  <a:cubicBezTo>
                    <a:pt x="4" y="10"/>
                    <a:pt x="4" y="11"/>
                    <a:pt x="4" y="13"/>
                  </a:cubicBezTo>
                  <a:cubicBezTo>
                    <a:pt x="4" y="14"/>
                    <a:pt x="3" y="16"/>
                    <a:pt x="2" y="16"/>
                  </a:cubicBezTo>
                  <a:cubicBezTo>
                    <a:pt x="1" y="16"/>
                    <a:pt x="1" y="13"/>
                    <a:pt x="1" y="10"/>
                  </a:cubicBezTo>
                  <a:lnTo>
                    <a:pt x="1" y="4"/>
                  </a:lnTo>
                  <a:close/>
                  <a:moveTo>
                    <a:pt x="4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5" y="9"/>
                    <a:pt x="6" y="9"/>
                  </a:cubicBezTo>
                  <a:cubicBezTo>
                    <a:pt x="7" y="9"/>
                    <a:pt x="8" y="8"/>
                    <a:pt x="8" y="6"/>
                  </a:cubicBezTo>
                  <a:cubicBezTo>
                    <a:pt x="8" y="4"/>
                    <a:pt x="7" y="3"/>
                    <a:pt x="6" y="3"/>
                  </a:cubicBezTo>
                  <a:cubicBezTo>
                    <a:pt x="5" y="3"/>
                    <a:pt x="4" y="3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6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4" name="Freeform 521"/>
            <p:cNvSpPr/>
            <p:nvPr/>
          </p:nvSpPr>
          <p:spPr bwMode="auto">
            <a:xfrm>
              <a:off x="5608212" y="4363444"/>
              <a:ext cx="40154" cy="63578"/>
            </a:xfrm>
            <a:custGeom>
              <a:avLst/>
              <a:gdLst>
                <a:gd name="T0" fmla="*/ 1 w 10"/>
                <a:gd name="T1" fmla="*/ 0 h 16"/>
                <a:gd name="T2" fmla="*/ 4 w 10"/>
                <a:gd name="T3" fmla="*/ 3 h 16"/>
                <a:gd name="T4" fmla="*/ 5 w 10"/>
                <a:gd name="T5" fmla="*/ 7 h 16"/>
                <a:gd name="T6" fmla="*/ 5 w 10"/>
                <a:gd name="T7" fmla="*/ 8 h 16"/>
                <a:gd name="T8" fmla="*/ 5 w 10"/>
                <a:gd name="T9" fmla="*/ 6 h 16"/>
                <a:gd name="T10" fmla="*/ 6 w 10"/>
                <a:gd name="T11" fmla="*/ 6 h 16"/>
                <a:gd name="T12" fmla="*/ 6 w 10"/>
                <a:gd name="T13" fmla="*/ 5 h 16"/>
                <a:gd name="T14" fmla="*/ 9 w 10"/>
                <a:gd name="T15" fmla="*/ 0 h 16"/>
                <a:gd name="T16" fmla="*/ 9 w 10"/>
                <a:gd name="T17" fmla="*/ 4 h 16"/>
                <a:gd name="T18" fmla="*/ 6 w 10"/>
                <a:gd name="T19" fmla="*/ 12 h 16"/>
                <a:gd name="T20" fmla="*/ 4 w 10"/>
                <a:gd name="T21" fmla="*/ 15 h 16"/>
                <a:gd name="T22" fmla="*/ 1 w 10"/>
                <a:gd name="T23" fmla="*/ 16 h 16"/>
                <a:gd name="T24" fmla="*/ 1 w 10"/>
                <a:gd name="T25" fmla="*/ 13 h 16"/>
                <a:gd name="T26" fmla="*/ 2 w 10"/>
                <a:gd name="T27" fmla="*/ 13 h 16"/>
                <a:gd name="T28" fmla="*/ 3 w 10"/>
                <a:gd name="T29" fmla="*/ 11 h 16"/>
                <a:gd name="T30" fmla="*/ 3 w 10"/>
                <a:gd name="T31" fmla="*/ 11 h 16"/>
                <a:gd name="T32" fmla="*/ 3 w 10"/>
                <a:gd name="T33" fmla="*/ 10 h 16"/>
                <a:gd name="T34" fmla="*/ 1 w 10"/>
                <a:gd name="T35" fmla="*/ 5 h 16"/>
                <a:gd name="T36" fmla="*/ 1 w 10"/>
                <a:gd name="T3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16">
                  <a:moveTo>
                    <a:pt x="1" y="0"/>
                  </a:moveTo>
                  <a:cubicBezTo>
                    <a:pt x="2" y="0"/>
                    <a:pt x="3" y="2"/>
                    <a:pt x="4" y="3"/>
                  </a:cubicBezTo>
                  <a:cubicBezTo>
                    <a:pt x="4" y="4"/>
                    <a:pt x="5" y="6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5" y="8"/>
                    <a:pt x="5" y="7"/>
                    <a:pt x="5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8" y="0"/>
                    <a:pt x="9" y="0"/>
                  </a:cubicBezTo>
                  <a:cubicBezTo>
                    <a:pt x="10" y="0"/>
                    <a:pt x="10" y="2"/>
                    <a:pt x="9" y="4"/>
                  </a:cubicBezTo>
                  <a:cubicBezTo>
                    <a:pt x="9" y="6"/>
                    <a:pt x="7" y="10"/>
                    <a:pt x="6" y="12"/>
                  </a:cubicBezTo>
                  <a:cubicBezTo>
                    <a:pt x="6" y="12"/>
                    <a:pt x="5" y="13"/>
                    <a:pt x="4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4"/>
                    <a:pt x="1" y="13"/>
                    <a:pt x="1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" y="12"/>
                    <a:pt x="3" y="12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3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5" name="Freeform 522"/>
            <p:cNvSpPr/>
            <p:nvPr/>
          </p:nvSpPr>
          <p:spPr bwMode="auto">
            <a:xfrm>
              <a:off x="5405767" y="4422002"/>
              <a:ext cx="31789" cy="55213"/>
            </a:xfrm>
            <a:custGeom>
              <a:avLst/>
              <a:gdLst>
                <a:gd name="T0" fmla="*/ 3 w 8"/>
                <a:gd name="T1" fmla="*/ 0 h 14"/>
                <a:gd name="T2" fmla="*/ 5 w 8"/>
                <a:gd name="T3" fmla="*/ 1 h 14"/>
                <a:gd name="T4" fmla="*/ 6 w 8"/>
                <a:gd name="T5" fmla="*/ 3 h 14"/>
                <a:gd name="T6" fmla="*/ 8 w 8"/>
                <a:gd name="T7" fmla="*/ 4 h 14"/>
                <a:gd name="T8" fmla="*/ 6 w 8"/>
                <a:gd name="T9" fmla="*/ 5 h 14"/>
                <a:gd name="T10" fmla="*/ 5 w 8"/>
                <a:gd name="T11" fmla="*/ 7 h 14"/>
                <a:gd name="T12" fmla="*/ 5 w 8"/>
                <a:gd name="T13" fmla="*/ 11 h 14"/>
                <a:gd name="T14" fmla="*/ 6 w 8"/>
                <a:gd name="T15" fmla="*/ 11 h 14"/>
                <a:gd name="T16" fmla="*/ 7 w 8"/>
                <a:gd name="T17" fmla="*/ 11 h 14"/>
                <a:gd name="T18" fmla="*/ 6 w 8"/>
                <a:gd name="T19" fmla="*/ 14 h 14"/>
                <a:gd name="T20" fmla="*/ 5 w 8"/>
                <a:gd name="T21" fmla="*/ 14 h 14"/>
                <a:gd name="T22" fmla="*/ 3 w 8"/>
                <a:gd name="T23" fmla="*/ 13 h 14"/>
                <a:gd name="T24" fmla="*/ 2 w 8"/>
                <a:gd name="T25" fmla="*/ 10 h 14"/>
                <a:gd name="T26" fmla="*/ 1 w 8"/>
                <a:gd name="T27" fmla="*/ 5 h 14"/>
                <a:gd name="T28" fmla="*/ 0 w 8"/>
                <a:gd name="T29" fmla="*/ 4 h 14"/>
                <a:gd name="T30" fmla="*/ 1 w 8"/>
                <a:gd name="T31" fmla="*/ 3 h 14"/>
                <a:gd name="T32" fmla="*/ 2 w 8"/>
                <a:gd name="T33" fmla="*/ 2 h 14"/>
                <a:gd name="T34" fmla="*/ 3 w 8"/>
                <a:gd name="T3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4">
                  <a:moveTo>
                    <a:pt x="3" y="0"/>
                  </a:moveTo>
                  <a:cubicBezTo>
                    <a:pt x="4" y="0"/>
                    <a:pt x="5" y="0"/>
                    <a:pt x="5" y="1"/>
                  </a:cubicBezTo>
                  <a:cubicBezTo>
                    <a:pt x="5" y="2"/>
                    <a:pt x="6" y="3"/>
                    <a:pt x="6" y="3"/>
                  </a:cubicBezTo>
                  <a:cubicBezTo>
                    <a:pt x="7" y="3"/>
                    <a:pt x="8" y="3"/>
                    <a:pt x="8" y="4"/>
                  </a:cubicBezTo>
                  <a:cubicBezTo>
                    <a:pt x="8" y="5"/>
                    <a:pt x="7" y="5"/>
                    <a:pt x="6" y="5"/>
                  </a:cubicBezTo>
                  <a:cubicBezTo>
                    <a:pt x="6" y="5"/>
                    <a:pt x="5" y="6"/>
                    <a:pt x="5" y="7"/>
                  </a:cubicBezTo>
                  <a:cubicBezTo>
                    <a:pt x="5" y="8"/>
                    <a:pt x="5" y="10"/>
                    <a:pt x="5" y="11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4"/>
                    <a:pt x="6" y="14"/>
                  </a:cubicBezTo>
                  <a:cubicBezTo>
                    <a:pt x="6" y="14"/>
                    <a:pt x="6" y="14"/>
                    <a:pt x="5" y="14"/>
                  </a:cubicBezTo>
                  <a:cubicBezTo>
                    <a:pt x="4" y="14"/>
                    <a:pt x="3" y="13"/>
                    <a:pt x="3" y="13"/>
                  </a:cubicBezTo>
                  <a:cubicBezTo>
                    <a:pt x="2" y="12"/>
                    <a:pt x="2" y="11"/>
                    <a:pt x="2" y="10"/>
                  </a:cubicBezTo>
                  <a:cubicBezTo>
                    <a:pt x="2" y="7"/>
                    <a:pt x="2" y="5"/>
                    <a:pt x="1" y="5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1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6" name="Freeform 523"/>
            <p:cNvSpPr>
              <a:spLocks noEditPoints="1"/>
            </p:cNvSpPr>
            <p:nvPr/>
          </p:nvSpPr>
          <p:spPr bwMode="auto">
            <a:xfrm>
              <a:off x="5445921" y="4413637"/>
              <a:ext cx="15058" cy="60232"/>
            </a:xfrm>
            <a:custGeom>
              <a:avLst/>
              <a:gdLst>
                <a:gd name="T0" fmla="*/ 4 w 4"/>
                <a:gd name="T1" fmla="*/ 2 h 15"/>
                <a:gd name="T2" fmla="*/ 2 w 4"/>
                <a:gd name="T3" fmla="*/ 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2 w 4"/>
                <a:gd name="T11" fmla="*/ 15 h 15"/>
                <a:gd name="T12" fmla="*/ 0 w 4"/>
                <a:gd name="T13" fmla="*/ 10 h 15"/>
                <a:gd name="T14" fmla="*/ 0 w 4"/>
                <a:gd name="T15" fmla="*/ 10 h 15"/>
                <a:gd name="T16" fmla="*/ 2 w 4"/>
                <a:gd name="T17" fmla="*/ 5 h 15"/>
                <a:gd name="T18" fmla="*/ 4 w 4"/>
                <a:gd name="T19" fmla="*/ 10 h 15"/>
                <a:gd name="T20" fmla="*/ 4 w 4"/>
                <a:gd name="T21" fmla="*/ 10 h 15"/>
                <a:gd name="T22" fmla="*/ 2 w 4"/>
                <a:gd name="T2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15">
                  <a:moveTo>
                    <a:pt x="4" y="2"/>
                  </a:moveTo>
                  <a:cubicBezTo>
                    <a:pt x="4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lose/>
                  <a:moveTo>
                    <a:pt x="2" y="15"/>
                  </a:moveTo>
                  <a:cubicBezTo>
                    <a:pt x="1" y="15"/>
                    <a:pt x="0" y="13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7"/>
                    <a:pt x="1" y="5"/>
                    <a:pt x="2" y="5"/>
                  </a:cubicBezTo>
                  <a:cubicBezTo>
                    <a:pt x="3" y="5"/>
                    <a:pt x="4" y="7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3"/>
                    <a:pt x="3" y="15"/>
                    <a:pt x="2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7" name="Freeform 524"/>
            <p:cNvSpPr/>
            <p:nvPr/>
          </p:nvSpPr>
          <p:spPr bwMode="auto">
            <a:xfrm>
              <a:off x="5472691" y="4430368"/>
              <a:ext cx="63578" cy="43501"/>
            </a:xfrm>
            <a:custGeom>
              <a:avLst/>
              <a:gdLst>
                <a:gd name="T0" fmla="*/ 0 w 16"/>
                <a:gd name="T1" fmla="*/ 4 h 11"/>
                <a:gd name="T2" fmla="*/ 0 w 16"/>
                <a:gd name="T3" fmla="*/ 1 h 11"/>
                <a:gd name="T4" fmla="*/ 3 w 16"/>
                <a:gd name="T5" fmla="*/ 1 h 11"/>
                <a:gd name="T6" fmla="*/ 3 w 16"/>
                <a:gd name="T7" fmla="*/ 2 h 11"/>
                <a:gd name="T8" fmla="*/ 4 w 16"/>
                <a:gd name="T9" fmla="*/ 0 h 11"/>
                <a:gd name="T10" fmla="*/ 6 w 16"/>
                <a:gd name="T11" fmla="*/ 0 h 11"/>
                <a:gd name="T12" fmla="*/ 9 w 16"/>
                <a:gd name="T13" fmla="*/ 2 h 11"/>
                <a:gd name="T14" fmla="*/ 10 w 16"/>
                <a:gd name="T15" fmla="*/ 1 h 11"/>
                <a:gd name="T16" fmla="*/ 11 w 16"/>
                <a:gd name="T17" fmla="*/ 1 h 11"/>
                <a:gd name="T18" fmla="*/ 13 w 16"/>
                <a:gd name="T19" fmla="*/ 0 h 11"/>
                <a:gd name="T20" fmla="*/ 16 w 16"/>
                <a:gd name="T21" fmla="*/ 5 h 11"/>
                <a:gd name="T22" fmla="*/ 16 w 16"/>
                <a:gd name="T23" fmla="*/ 6 h 11"/>
                <a:gd name="T24" fmla="*/ 15 w 16"/>
                <a:gd name="T25" fmla="*/ 11 h 11"/>
                <a:gd name="T26" fmla="*/ 13 w 16"/>
                <a:gd name="T27" fmla="*/ 9 h 11"/>
                <a:gd name="T28" fmla="*/ 13 w 16"/>
                <a:gd name="T29" fmla="*/ 3 h 11"/>
                <a:gd name="T30" fmla="*/ 12 w 16"/>
                <a:gd name="T31" fmla="*/ 3 h 11"/>
                <a:gd name="T32" fmla="*/ 10 w 16"/>
                <a:gd name="T33" fmla="*/ 4 h 11"/>
                <a:gd name="T34" fmla="*/ 10 w 16"/>
                <a:gd name="T35" fmla="*/ 5 h 11"/>
                <a:gd name="T36" fmla="*/ 10 w 16"/>
                <a:gd name="T37" fmla="*/ 6 h 11"/>
                <a:gd name="T38" fmla="*/ 8 w 16"/>
                <a:gd name="T39" fmla="*/ 11 h 11"/>
                <a:gd name="T40" fmla="*/ 7 w 16"/>
                <a:gd name="T41" fmla="*/ 8 h 11"/>
                <a:gd name="T42" fmla="*/ 6 w 16"/>
                <a:gd name="T43" fmla="*/ 3 h 11"/>
                <a:gd name="T44" fmla="*/ 5 w 16"/>
                <a:gd name="T45" fmla="*/ 3 h 11"/>
                <a:gd name="T46" fmla="*/ 3 w 16"/>
                <a:gd name="T47" fmla="*/ 4 h 11"/>
                <a:gd name="T48" fmla="*/ 3 w 16"/>
                <a:gd name="T49" fmla="*/ 5 h 11"/>
                <a:gd name="T50" fmla="*/ 3 w 16"/>
                <a:gd name="T51" fmla="*/ 6 h 11"/>
                <a:gd name="T52" fmla="*/ 2 w 16"/>
                <a:gd name="T53" fmla="*/ 11 h 11"/>
                <a:gd name="T54" fmla="*/ 0 w 16"/>
                <a:gd name="T55" fmla="*/ 6 h 11"/>
                <a:gd name="T56" fmla="*/ 0 w 16"/>
                <a:gd name="T5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" h="11">
                  <a:moveTo>
                    <a:pt x="0" y="4"/>
                  </a:moveTo>
                  <a:cubicBezTo>
                    <a:pt x="0" y="3"/>
                    <a:pt x="0" y="2"/>
                    <a:pt x="0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1"/>
                    <a:pt x="4" y="0"/>
                  </a:cubicBezTo>
                  <a:cubicBezTo>
                    <a:pt x="4" y="0"/>
                    <a:pt x="4" y="0"/>
                    <a:pt x="6" y="0"/>
                  </a:cubicBezTo>
                  <a:cubicBezTo>
                    <a:pt x="8" y="0"/>
                    <a:pt x="9" y="1"/>
                    <a:pt x="9" y="2"/>
                  </a:cubicBezTo>
                  <a:cubicBezTo>
                    <a:pt x="9" y="2"/>
                    <a:pt x="10" y="2"/>
                    <a:pt x="10" y="1"/>
                  </a:cubicBezTo>
                  <a:cubicBezTo>
                    <a:pt x="10" y="1"/>
                    <a:pt x="10" y="1"/>
                    <a:pt x="11" y="1"/>
                  </a:cubicBezTo>
                  <a:cubicBezTo>
                    <a:pt x="11" y="1"/>
                    <a:pt x="12" y="0"/>
                    <a:pt x="13" y="0"/>
                  </a:cubicBezTo>
                  <a:cubicBezTo>
                    <a:pt x="15" y="0"/>
                    <a:pt x="16" y="2"/>
                    <a:pt x="16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9"/>
                    <a:pt x="16" y="11"/>
                    <a:pt x="15" y="11"/>
                  </a:cubicBezTo>
                  <a:cubicBezTo>
                    <a:pt x="14" y="11"/>
                    <a:pt x="13" y="10"/>
                    <a:pt x="13" y="9"/>
                  </a:cubicBezTo>
                  <a:cubicBezTo>
                    <a:pt x="13" y="7"/>
                    <a:pt x="13" y="4"/>
                    <a:pt x="13" y="3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1" y="3"/>
                    <a:pt x="10" y="4"/>
                    <a:pt x="10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9"/>
                    <a:pt x="9" y="11"/>
                    <a:pt x="8" y="11"/>
                  </a:cubicBezTo>
                  <a:cubicBezTo>
                    <a:pt x="7" y="11"/>
                    <a:pt x="7" y="10"/>
                    <a:pt x="7" y="8"/>
                  </a:cubicBezTo>
                  <a:cubicBezTo>
                    <a:pt x="7" y="7"/>
                    <a:pt x="6" y="4"/>
                    <a:pt x="6" y="3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4" y="3"/>
                    <a:pt x="4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9"/>
                    <a:pt x="3" y="11"/>
                    <a:pt x="2" y="11"/>
                  </a:cubicBezTo>
                  <a:cubicBezTo>
                    <a:pt x="1" y="11"/>
                    <a:pt x="0" y="9"/>
                    <a:pt x="0" y="6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8" name="Freeform 525"/>
            <p:cNvSpPr>
              <a:spLocks noEditPoints="1"/>
            </p:cNvSpPr>
            <p:nvPr/>
          </p:nvSpPr>
          <p:spPr bwMode="auto">
            <a:xfrm>
              <a:off x="5547980" y="4430368"/>
              <a:ext cx="43501" cy="46847"/>
            </a:xfrm>
            <a:custGeom>
              <a:avLst/>
              <a:gdLst>
                <a:gd name="T0" fmla="*/ 3 w 11"/>
                <a:gd name="T1" fmla="*/ 7 h 12"/>
                <a:gd name="T2" fmla="*/ 7 w 11"/>
                <a:gd name="T3" fmla="*/ 9 h 12"/>
                <a:gd name="T4" fmla="*/ 9 w 11"/>
                <a:gd name="T5" fmla="*/ 9 h 12"/>
                <a:gd name="T6" fmla="*/ 7 w 11"/>
                <a:gd name="T7" fmla="*/ 12 h 12"/>
                <a:gd name="T8" fmla="*/ 6 w 11"/>
                <a:gd name="T9" fmla="*/ 12 h 12"/>
                <a:gd name="T10" fmla="*/ 0 w 11"/>
                <a:gd name="T11" fmla="*/ 6 h 12"/>
                <a:gd name="T12" fmla="*/ 6 w 11"/>
                <a:gd name="T13" fmla="*/ 0 h 12"/>
                <a:gd name="T14" fmla="*/ 11 w 11"/>
                <a:gd name="T15" fmla="*/ 6 h 12"/>
                <a:gd name="T16" fmla="*/ 11 w 11"/>
                <a:gd name="T17" fmla="*/ 6 h 12"/>
                <a:gd name="T18" fmla="*/ 5 w 11"/>
                <a:gd name="T19" fmla="*/ 7 h 12"/>
                <a:gd name="T20" fmla="*/ 3 w 11"/>
                <a:gd name="T21" fmla="*/ 7 h 12"/>
                <a:gd name="T22" fmla="*/ 7 w 11"/>
                <a:gd name="T23" fmla="*/ 5 h 12"/>
                <a:gd name="T24" fmla="*/ 6 w 11"/>
                <a:gd name="T25" fmla="*/ 3 h 12"/>
                <a:gd name="T26" fmla="*/ 4 w 11"/>
                <a:gd name="T27" fmla="*/ 3 h 12"/>
                <a:gd name="T28" fmla="*/ 7 w 11"/>
                <a:gd name="T2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" h="12">
                  <a:moveTo>
                    <a:pt x="3" y="7"/>
                  </a:moveTo>
                  <a:cubicBezTo>
                    <a:pt x="4" y="9"/>
                    <a:pt x="5" y="9"/>
                    <a:pt x="7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10" y="10"/>
                    <a:pt x="9" y="11"/>
                    <a:pt x="7" y="12"/>
                  </a:cubicBezTo>
                  <a:cubicBezTo>
                    <a:pt x="7" y="12"/>
                    <a:pt x="7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1" y="3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7"/>
                    <a:pt x="8" y="7"/>
                    <a:pt x="5" y="7"/>
                  </a:cubicBezTo>
                  <a:lnTo>
                    <a:pt x="3" y="7"/>
                  </a:lnTo>
                  <a:close/>
                  <a:moveTo>
                    <a:pt x="7" y="5"/>
                  </a:moveTo>
                  <a:cubicBezTo>
                    <a:pt x="7" y="4"/>
                    <a:pt x="7" y="3"/>
                    <a:pt x="6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5" y="5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9" name="Freeform 526"/>
            <p:cNvSpPr/>
            <p:nvPr/>
          </p:nvSpPr>
          <p:spPr bwMode="auto">
            <a:xfrm>
              <a:off x="5599847" y="4430368"/>
              <a:ext cx="31789" cy="46847"/>
            </a:xfrm>
            <a:custGeom>
              <a:avLst/>
              <a:gdLst>
                <a:gd name="T0" fmla="*/ 0 w 8"/>
                <a:gd name="T1" fmla="*/ 9 h 12"/>
                <a:gd name="T2" fmla="*/ 3 w 8"/>
                <a:gd name="T3" fmla="*/ 9 h 12"/>
                <a:gd name="T4" fmla="*/ 5 w 8"/>
                <a:gd name="T5" fmla="*/ 8 h 12"/>
                <a:gd name="T6" fmla="*/ 3 w 8"/>
                <a:gd name="T7" fmla="*/ 7 h 12"/>
                <a:gd name="T8" fmla="*/ 0 w 8"/>
                <a:gd name="T9" fmla="*/ 4 h 12"/>
                <a:gd name="T10" fmla="*/ 4 w 8"/>
                <a:gd name="T11" fmla="*/ 0 h 12"/>
                <a:gd name="T12" fmla="*/ 7 w 8"/>
                <a:gd name="T13" fmla="*/ 1 h 12"/>
                <a:gd name="T14" fmla="*/ 5 w 8"/>
                <a:gd name="T15" fmla="*/ 3 h 12"/>
                <a:gd name="T16" fmla="*/ 4 w 8"/>
                <a:gd name="T17" fmla="*/ 3 h 12"/>
                <a:gd name="T18" fmla="*/ 3 w 8"/>
                <a:gd name="T19" fmla="*/ 4 h 12"/>
                <a:gd name="T20" fmla="*/ 5 w 8"/>
                <a:gd name="T21" fmla="*/ 5 h 12"/>
                <a:gd name="T22" fmla="*/ 8 w 8"/>
                <a:gd name="T23" fmla="*/ 8 h 12"/>
                <a:gd name="T24" fmla="*/ 3 w 8"/>
                <a:gd name="T25" fmla="*/ 12 h 12"/>
                <a:gd name="T26" fmla="*/ 2 w 8"/>
                <a:gd name="T27" fmla="*/ 12 h 12"/>
                <a:gd name="T28" fmla="*/ 0 w 8"/>
                <a:gd name="T2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12">
                  <a:moveTo>
                    <a:pt x="0" y="9"/>
                  </a:moveTo>
                  <a:cubicBezTo>
                    <a:pt x="1" y="9"/>
                    <a:pt x="2" y="9"/>
                    <a:pt x="3" y="9"/>
                  </a:cubicBezTo>
                  <a:cubicBezTo>
                    <a:pt x="4" y="9"/>
                    <a:pt x="5" y="9"/>
                    <a:pt x="5" y="8"/>
                  </a:cubicBezTo>
                  <a:cubicBezTo>
                    <a:pt x="5" y="8"/>
                    <a:pt x="4" y="8"/>
                    <a:pt x="3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7" y="2"/>
                    <a:pt x="6" y="3"/>
                    <a:pt x="5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3" y="3"/>
                    <a:pt x="3" y="4"/>
                  </a:cubicBezTo>
                  <a:cubicBezTo>
                    <a:pt x="3" y="4"/>
                    <a:pt x="4" y="4"/>
                    <a:pt x="5" y="5"/>
                  </a:cubicBezTo>
                  <a:cubicBezTo>
                    <a:pt x="7" y="6"/>
                    <a:pt x="8" y="7"/>
                    <a:pt x="8" y="8"/>
                  </a:cubicBezTo>
                  <a:cubicBezTo>
                    <a:pt x="8" y="10"/>
                    <a:pt x="6" y="12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1"/>
                    <a:pt x="0" y="10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0" name="Freeform 527"/>
            <p:cNvSpPr/>
            <p:nvPr/>
          </p:nvSpPr>
          <p:spPr bwMode="auto">
            <a:xfrm>
              <a:off x="2753904" y="5198320"/>
              <a:ext cx="317889" cy="202446"/>
            </a:xfrm>
            <a:custGeom>
              <a:avLst/>
              <a:gdLst>
                <a:gd name="T0" fmla="*/ 72 w 80"/>
                <a:gd name="T1" fmla="*/ 10 h 51"/>
                <a:gd name="T2" fmla="*/ 56 w 80"/>
                <a:gd name="T3" fmla="*/ 1 h 51"/>
                <a:gd name="T4" fmla="*/ 40 w 80"/>
                <a:gd name="T5" fmla="*/ 9 h 51"/>
                <a:gd name="T6" fmla="*/ 24 w 80"/>
                <a:gd name="T7" fmla="*/ 1 h 51"/>
                <a:gd name="T8" fmla="*/ 7 w 80"/>
                <a:gd name="T9" fmla="*/ 10 h 51"/>
                <a:gd name="T10" fmla="*/ 40 w 80"/>
                <a:gd name="T11" fmla="*/ 51 h 51"/>
                <a:gd name="T12" fmla="*/ 40 w 80"/>
                <a:gd name="T13" fmla="*/ 51 h 51"/>
                <a:gd name="T14" fmla="*/ 72 w 80"/>
                <a:gd name="T15" fmla="*/ 1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51">
                  <a:moveTo>
                    <a:pt x="72" y="10"/>
                  </a:moveTo>
                  <a:cubicBezTo>
                    <a:pt x="66" y="0"/>
                    <a:pt x="56" y="1"/>
                    <a:pt x="56" y="1"/>
                  </a:cubicBezTo>
                  <a:cubicBezTo>
                    <a:pt x="56" y="1"/>
                    <a:pt x="43" y="3"/>
                    <a:pt x="40" y="9"/>
                  </a:cubicBezTo>
                  <a:cubicBezTo>
                    <a:pt x="36" y="3"/>
                    <a:pt x="24" y="1"/>
                    <a:pt x="24" y="1"/>
                  </a:cubicBezTo>
                  <a:cubicBezTo>
                    <a:pt x="24" y="1"/>
                    <a:pt x="13" y="0"/>
                    <a:pt x="7" y="10"/>
                  </a:cubicBezTo>
                  <a:cubicBezTo>
                    <a:pt x="0" y="28"/>
                    <a:pt x="40" y="51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1"/>
                    <a:pt x="80" y="28"/>
                    <a:pt x="7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1" name="Oval 528"/>
            <p:cNvSpPr>
              <a:spLocks noChangeArrowheads="1"/>
            </p:cNvSpPr>
            <p:nvPr/>
          </p:nvSpPr>
          <p:spPr bwMode="auto">
            <a:xfrm>
              <a:off x="6297528" y="3428181"/>
              <a:ext cx="185715" cy="6357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2" name="Freeform 529"/>
            <p:cNvSpPr>
              <a:spLocks noEditPoints="1"/>
            </p:cNvSpPr>
            <p:nvPr/>
          </p:nvSpPr>
          <p:spPr bwMode="auto">
            <a:xfrm>
              <a:off x="6280797" y="3428181"/>
              <a:ext cx="277734" cy="277734"/>
            </a:xfrm>
            <a:custGeom>
              <a:avLst/>
              <a:gdLst>
                <a:gd name="T0" fmla="*/ 54 w 70"/>
                <a:gd name="T1" fmla="*/ 23 h 70"/>
                <a:gd name="T2" fmla="*/ 54 w 70"/>
                <a:gd name="T3" fmla="*/ 15 h 70"/>
                <a:gd name="T4" fmla="*/ 40 w 70"/>
                <a:gd name="T5" fmla="*/ 0 h 70"/>
                <a:gd name="T6" fmla="*/ 13 w 70"/>
                <a:gd name="T7" fmla="*/ 0 h 70"/>
                <a:gd name="T8" fmla="*/ 0 w 70"/>
                <a:gd name="T9" fmla="*/ 15 h 70"/>
                <a:gd name="T10" fmla="*/ 0 w 70"/>
                <a:gd name="T11" fmla="*/ 56 h 70"/>
                <a:gd name="T12" fmla="*/ 13 w 70"/>
                <a:gd name="T13" fmla="*/ 70 h 70"/>
                <a:gd name="T14" fmla="*/ 40 w 70"/>
                <a:gd name="T15" fmla="*/ 70 h 70"/>
                <a:gd name="T16" fmla="*/ 54 w 70"/>
                <a:gd name="T17" fmla="*/ 59 h 70"/>
                <a:gd name="T18" fmla="*/ 70 w 70"/>
                <a:gd name="T19" fmla="*/ 46 h 70"/>
                <a:gd name="T20" fmla="*/ 70 w 70"/>
                <a:gd name="T21" fmla="*/ 36 h 70"/>
                <a:gd name="T22" fmla="*/ 54 w 70"/>
                <a:gd name="T23" fmla="*/ 23 h 70"/>
                <a:gd name="T24" fmla="*/ 43 w 70"/>
                <a:gd name="T25" fmla="*/ 14 h 70"/>
                <a:gd name="T26" fmla="*/ 11 w 70"/>
                <a:gd name="T27" fmla="*/ 14 h 70"/>
                <a:gd name="T28" fmla="*/ 5 w 70"/>
                <a:gd name="T29" fmla="*/ 9 h 70"/>
                <a:gd name="T30" fmla="*/ 11 w 70"/>
                <a:gd name="T31" fmla="*/ 3 h 70"/>
                <a:gd name="T32" fmla="*/ 43 w 70"/>
                <a:gd name="T33" fmla="*/ 3 h 70"/>
                <a:gd name="T34" fmla="*/ 50 w 70"/>
                <a:gd name="T35" fmla="*/ 9 h 70"/>
                <a:gd name="T36" fmla="*/ 43 w 70"/>
                <a:gd name="T37" fmla="*/ 14 h 70"/>
                <a:gd name="T38" fmla="*/ 64 w 70"/>
                <a:gd name="T39" fmla="*/ 43 h 70"/>
                <a:gd name="T40" fmla="*/ 54 w 70"/>
                <a:gd name="T41" fmla="*/ 53 h 70"/>
                <a:gd name="T42" fmla="*/ 54 w 70"/>
                <a:gd name="T43" fmla="*/ 28 h 70"/>
                <a:gd name="T44" fmla="*/ 64 w 70"/>
                <a:gd name="T45" fmla="*/ 38 h 70"/>
                <a:gd name="T46" fmla="*/ 64 w 70"/>
                <a:gd name="T47" fmla="*/ 4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0" h="70">
                  <a:moveTo>
                    <a:pt x="54" y="23"/>
                  </a:moveTo>
                  <a:cubicBezTo>
                    <a:pt x="54" y="15"/>
                    <a:pt x="54" y="15"/>
                    <a:pt x="54" y="15"/>
                  </a:cubicBezTo>
                  <a:cubicBezTo>
                    <a:pt x="54" y="4"/>
                    <a:pt x="48" y="0"/>
                    <a:pt x="4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4"/>
                    <a:pt x="0" y="1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7"/>
                    <a:pt x="6" y="70"/>
                    <a:pt x="13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7" y="70"/>
                    <a:pt x="53" y="67"/>
                    <a:pt x="54" y="59"/>
                  </a:cubicBezTo>
                  <a:cubicBezTo>
                    <a:pt x="66" y="58"/>
                    <a:pt x="70" y="52"/>
                    <a:pt x="70" y="46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70" y="29"/>
                    <a:pt x="66" y="24"/>
                    <a:pt x="54" y="23"/>
                  </a:cubicBezTo>
                  <a:close/>
                  <a:moveTo>
                    <a:pt x="43" y="14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8" y="14"/>
                    <a:pt x="5" y="13"/>
                    <a:pt x="5" y="9"/>
                  </a:cubicBezTo>
                  <a:cubicBezTo>
                    <a:pt x="5" y="6"/>
                    <a:pt x="8" y="3"/>
                    <a:pt x="11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7" y="3"/>
                    <a:pt x="50" y="6"/>
                    <a:pt x="50" y="9"/>
                  </a:cubicBezTo>
                  <a:cubicBezTo>
                    <a:pt x="50" y="13"/>
                    <a:pt x="47" y="14"/>
                    <a:pt x="43" y="14"/>
                  </a:cubicBezTo>
                  <a:close/>
                  <a:moveTo>
                    <a:pt x="64" y="43"/>
                  </a:moveTo>
                  <a:cubicBezTo>
                    <a:pt x="64" y="48"/>
                    <a:pt x="62" y="52"/>
                    <a:pt x="54" y="53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62" y="29"/>
                    <a:pt x="64" y="33"/>
                    <a:pt x="64" y="38"/>
                  </a:cubicBezTo>
                  <a:lnTo>
                    <a:pt x="64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3" name="Freeform 530"/>
            <p:cNvSpPr/>
            <p:nvPr/>
          </p:nvSpPr>
          <p:spPr bwMode="auto">
            <a:xfrm>
              <a:off x="6297528" y="3523548"/>
              <a:ext cx="180695" cy="118791"/>
            </a:xfrm>
            <a:custGeom>
              <a:avLst/>
              <a:gdLst>
                <a:gd name="T0" fmla="*/ 42 w 46"/>
                <a:gd name="T1" fmla="*/ 6 h 30"/>
                <a:gd name="T2" fmla="*/ 32 w 46"/>
                <a:gd name="T3" fmla="*/ 1 h 30"/>
                <a:gd name="T4" fmla="*/ 23 w 46"/>
                <a:gd name="T5" fmla="*/ 6 h 30"/>
                <a:gd name="T6" fmla="*/ 14 w 46"/>
                <a:gd name="T7" fmla="*/ 1 h 30"/>
                <a:gd name="T8" fmla="*/ 5 w 46"/>
                <a:gd name="T9" fmla="*/ 6 h 30"/>
                <a:gd name="T10" fmla="*/ 23 w 46"/>
                <a:gd name="T11" fmla="*/ 30 h 30"/>
                <a:gd name="T12" fmla="*/ 42 w 46"/>
                <a:gd name="T13" fmla="*/ 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30">
                  <a:moveTo>
                    <a:pt x="42" y="6"/>
                  </a:moveTo>
                  <a:cubicBezTo>
                    <a:pt x="38" y="0"/>
                    <a:pt x="32" y="1"/>
                    <a:pt x="32" y="1"/>
                  </a:cubicBezTo>
                  <a:cubicBezTo>
                    <a:pt x="32" y="1"/>
                    <a:pt x="25" y="2"/>
                    <a:pt x="23" y="6"/>
                  </a:cubicBezTo>
                  <a:cubicBezTo>
                    <a:pt x="21" y="2"/>
                    <a:pt x="14" y="1"/>
                    <a:pt x="14" y="1"/>
                  </a:cubicBezTo>
                  <a:cubicBezTo>
                    <a:pt x="14" y="1"/>
                    <a:pt x="8" y="0"/>
                    <a:pt x="5" y="6"/>
                  </a:cubicBezTo>
                  <a:cubicBezTo>
                    <a:pt x="0" y="16"/>
                    <a:pt x="23" y="30"/>
                    <a:pt x="23" y="30"/>
                  </a:cubicBezTo>
                  <a:cubicBezTo>
                    <a:pt x="23" y="30"/>
                    <a:pt x="46" y="16"/>
                    <a:pt x="42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4" name="Freeform 531"/>
            <p:cNvSpPr/>
            <p:nvPr/>
          </p:nvSpPr>
          <p:spPr bwMode="auto">
            <a:xfrm>
              <a:off x="6309241" y="3523548"/>
              <a:ext cx="157271" cy="122137"/>
            </a:xfrm>
            <a:custGeom>
              <a:avLst/>
              <a:gdLst>
                <a:gd name="T0" fmla="*/ 40 w 40"/>
                <a:gd name="T1" fmla="*/ 6 h 31"/>
                <a:gd name="T2" fmla="*/ 30 w 40"/>
                <a:gd name="T3" fmla="*/ 0 h 31"/>
                <a:gd name="T4" fmla="*/ 29 w 40"/>
                <a:gd name="T5" fmla="*/ 1 h 31"/>
                <a:gd name="T6" fmla="*/ 25 w 40"/>
                <a:gd name="T7" fmla="*/ 1 h 31"/>
                <a:gd name="T8" fmla="*/ 19 w 40"/>
                <a:gd name="T9" fmla="*/ 5 h 31"/>
                <a:gd name="T10" fmla="*/ 21 w 40"/>
                <a:gd name="T11" fmla="*/ 5 h 31"/>
                <a:gd name="T12" fmla="*/ 14 w 40"/>
                <a:gd name="T13" fmla="*/ 1 h 31"/>
                <a:gd name="T14" fmla="*/ 11 w 40"/>
                <a:gd name="T15" fmla="*/ 1 h 31"/>
                <a:gd name="T16" fmla="*/ 10 w 40"/>
                <a:gd name="T17" fmla="*/ 0 h 31"/>
                <a:gd name="T18" fmla="*/ 1 w 40"/>
                <a:gd name="T19" fmla="*/ 6 h 31"/>
                <a:gd name="T20" fmla="*/ 0 w 40"/>
                <a:gd name="T21" fmla="*/ 9 h 31"/>
                <a:gd name="T22" fmla="*/ 14 w 40"/>
                <a:gd name="T23" fmla="*/ 27 h 31"/>
                <a:gd name="T24" fmla="*/ 20 w 40"/>
                <a:gd name="T25" fmla="*/ 30 h 31"/>
                <a:gd name="T26" fmla="*/ 20 w 40"/>
                <a:gd name="T27" fmla="*/ 31 h 31"/>
                <a:gd name="T28" fmla="*/ 21 w 40"/>
                <a:gd name="T29" fmla="*/ 31 h 31"/>
                <a:gd name="T30" fmla="*/ 20 w 40"/>
                <a:gd name="T31" fmla="*/ 30 h 31"/>
                <a:gd name="T32" fmla="*/ 21 w 40"/>
                <a:gd name="T33" fmla="*/ 31 h 31"/>
                <a:gd name="T34" fmla="*/ 20 w 40"/>
                <a:gd name="T35" fmla="*/ 30 h 31"/>
                <a:gd name="T36" fmla="*/ 31 w 40"/>
                <a:gd name="T37" fmla="*/ 24 h 31"/>
                <a:gd name="T38" fmla="*/ 40 w 40"/>
                <a:gd name="T39" fmla="*/ 9 h 31"/>
                <a:gd name="T40" fmla="*/ 40 w 40"/>
                <a:gd name="T41" fmla="*/ 6 h 31"/>
                <a:gd name="T42" fmla="*/ 38 w 40"/>
                <a:gd name="T43" fmla="*/ 7 h 31"/>
                <a:gd name="T44" fmla="*/ 36 w 40"/>
                <a:gd name="T45" fmla="*/ 16 h 31"/>
                <a:gd name="T46" fmla="*/ 20 w 40"/>
                <a:gd name="T47" fmla="*/ 29 h 31"/>
                <a:gd name="T48" fmla="*/ 20 w 40"/>
                <a:gd name="T49" fmla="*/ 30 h 31"/>
                <a:gd name="T50" fmla="*/ 21 w 40"/>
                <a:gd name="T51" fmla="*/ 29 h 31"/>
                <a:gd name="T52" fmla="*/ 19 w 40"/>
                <a:gd name="T53" fmla="*/ 30 h 31"/>
                <a:gd name="T54" fmla="*/ 20 w 40"/>
                <a:gd name="T55" fmla="*/ 31 h 31"/>
                <a:gd name="T56" fmla="*/ 21 w 40"/>
                <a:gd name="T57" fmla="*/ 30 h 31"/>
                <a:gd name="T58" fmla="*/ 11 w 40"/>
                <a:gd name="T59" fmla="*/ 22 h 31"/>
                <a:gd name="T60" fmla="*/ 2 w 40"/>
                <a:gd name="T61" fmla="*/ 9 h 31"/>
                <a:gd name="T62" fmla="*/ 2 w 40"/>
                <a:gd name="T63" fmla="*/ 6 h 31"/>
                <a:gd name="T64" fmla="*/ 7 w 40"/>
                <a:gd name="T65" fmla="*/ 3 h 31"/>
                <a:gd name="T66" fmla="*/ 11 w 40"/>
                <a:gd name="T67" fmla="*/ 2 h 31"/>
                <a:gd name="T68" fmla="*/ 11 w 40"/>
                <a:gd name="T69" fmla="*/ 2 h 31"/>
                <a:gd name="T70" fmla="*/ 11 w 40"/>
                <a:gd name="T71" fmla="*/ 2 h 31"/>
                <a:gd name="T72" fmla="*/ 11 w 40"/>
                <a:gd name="T73" fmla="*/ 2 h 31"/>
                <a:gd name="T74" fmla="*/ 11 w 40"/>
                <a:gd name="T75" fmla="*/ 2 h 31"/>
                <a:gd name="T76" fmla="*/ 18 w 40"/>
                <a:gd name="T77" fmla="*/ 4 h 31"/>
                <a:gd name="T78" fmla="*/ 20 w 40"/>
                <a:gd name="T79" fmla="*/ 7 h 31"/>
                <a:gd name="T80" fmla="*/ 23 w 40"/>
                <a:gd name="T81" fmla="*/ 4 h 31"/>
                <a:gd name="T82" fmla="*/ 29 w 40"/>
                <a:gd name="T83" fmla="*/ 2 h 31"/>
                <a:gd name="T84" fmla="*/ 29 w 40"/>
                <a:gd name="T85" fmla="*/ 2 h 31"/>
                <a:gd name="T86" fmla="*/ 29 w 40"/>
                <a:gd name="T87" fmla="*/ 2 h 31"/>
                <a:gd name="T88" fmla="*/ 29 w 40"/>
                <a:gd name="T89" fmla="*/ 2 h 31"/>
                <a:gd name="T90" fmla="*/ 29 w 40"/>
                <a:gd name="T91" fmla="*/ 2 h 31"/>
                <a:gd name="T92" fmla="*/ 34 w 40"/>
                <a:gd name="T93" fmla="*/ 3 h 31"/>
                <a:gd name="T94" fmla="*/ 39 w 40"/>
                <a:gd name="T95" fmla="*/ 6 h 31"/>
                <a:gd name="T96" fmla="*/ 39 w 40"/>
                <a:gd name="T97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" h="31">
                  <a:moveTo>
                    <a:pt x="39" y="6"/>
                  </a:moveTo>
                  <a:cubicBezTo>
                    <a:pt x="40" y="6"/>
                    <a:pt x="40" y="6"/>
                    <a:pt x="40" y="6"/>
                  </a:cubicBezTo>
                  <a:cubicBezTo>
                    <a:pt x="38" y="3"/>
                    <a:pt x="36" y="2"/>
                    <a:pt x="35" y="1"/>
                  </a:cubicBezTo>
                  <a:cubicBezTo>
                    <a:pt x="33" y="0"/>
                    <a:pt x="31" y="0"/>
                    <a:pt x="30" y="0"/>
                  </a:cubicBezTo>
                  <a:cubicBezTo>
                    <a:pt x="30" y="0"/>
                    <a:pt x="29" y="0"/>
                    <a:pt x="29" y="0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7" y="0"/>
                    <a:pt x="25" y="1"/>
                  </a:cubicBezTo>
                  <a:cubicBezTo>
                    <a:pt x="24" y="1"/>
                    <a:pt x="23" y="2"/>
                    <a:pt x="22" y="3"/>
                  </a:cubicBezTo>
                  <a:cubicBezTo>
                    <a:pt x="21" y="3"/>
                    <a:pt x="20" y="4"/>
                    <a:pt x="19" y="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4"/>
                    <a:pt x="20" y="3"/>
                    <a:pt x="19" y="3"/>
                  </a:cubicBezTo>
                  <a:cubicBezTo>
                    <a:pt x="17" y="2"/>
                    <a:pt x="15" y="1"/>
                    <a:pt x="14" y="1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  <a:cubicBezTo>
                    <a:pt x="9" y="0"/>
                    <a:pt x="8" y="0"/>
                    <a:pt x="6" y="1"/>
                  </a:cubicBezTo>
                  <a:cubicBezTo>
                    <a:pt x="4" y="2"/>
                    <a:pt x="2" y="3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12"/>
                    <a:pt x="1" y="14"/>
                    <a:pt x="3" y="17"/>
                  </a:cubicBezTo>
                  <a:cubicBezTo>
                    <a:pt x="6" y="21"/>
                    <a:pt x="10" y="24"/>
                    <a:pt x="14" y="27"/>
                  </a:cubicBezTo>
                  <a:cubicBezTo>
                    <a:pt x="17" y="29"/>
                    <a:pt x="20" y="31"/>
                    <a:pt x="20" y="31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0"/>
                    <a:pt x="21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6" y="28"/>
                    <a:pt x="31" y="24"/>
                  </a:cubicBezTo>
                  <a:cubicBezTo>
                    <a:pt x="33" y="22"/>
                    <a:pt x="35" y="19"/>
                    <a:pt x="37" y="17"/>
                  </a:cubicBezTo>
                  <a:cubicBezTo>
                    <a:pt x="39" y="14"/>
                    <a:pt x="40" y="12"/>
                    <a:pt x="40" y="9"/>
                  </a:cubicBezTo>
                  <a:cubicBezTo>
                    <a:pt x="40" y="8"/>
                    <a:pt x="40" y="7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8" y="8"/>
                    <a:pt x="38" y="9"/>
                  </a:cubicBezTo>
                  <a:cubicBezTo>
                    <a:pt x="38" y="11"/>
                    <a:pt x="37" y="13"/>
                    <a:pt x="36" y="16"/>
                  </a:cubicBezTo>
                  <a:cubicBezTo>
                    <a:pt x="33" y="19"/>
                    <a:pt x="29" y="23"/>
                    <a:pt x="26" y="25"/>
                  </a:cubicBezTo>
                  <a:cubicBezTo>
                    <a:pt x="22" y="27"/>
                    <a:pt x="20" y="29"/>
                    <a:pt x="20" y="29"/>
                  </a:cubicBezTo>
                  <a:cubicBezTo>
                    <a:pt x="19" y="29"/>
                    <a:pt x="19" y="30"/>
                    <a:pt x="19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30"/>
                    <a:pt x="19" y="30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29"/>
                    <a:pt x="21" y="29"/>
                  </a:cubicBezTo>
                  <a:cubicBezTo>
                    <a:pt x="21" y="29"/>
                    <a:pt x="16" y="26"/>
                    <a:pt x="11" y="22"/>
                  </a:cubicBezTo>
                  <a:cubicBezTo>
                    <a:pt x="9" y="20"/>
                    <a:pt x="7" y="18"/>
                    <a:pt x="5" y="16"/>
                  </a:cubicBezTo>
                  <a:cubicBezTo>
                    <a:pt x="3" y="13"/>
                    <a:pt x="2" y="11"/>
                    <a:pt x="2" y="9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5"/>
                    <a:pt x="5" y="4"/>
                    <a:pt x="7" y="3"/>
                  </a:cubicBezTo>
                  <a:cubicBezTo>
                    <a:pt x="8" y="2"/>
                    <a:pt x="10" y="2"/>
                    <a:pt x="10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3" y="2"/>
                    <a:pt x="15" y="3"/>
                  </a:cubicBezTo>
                  <a:cubicBezTo>
                    <a:pt x="16" y="3"/>
                    <a:pt x="17" y="4"/>
                    <a:pt x="18" y="4"/>
                  </a:cubicBezTo>
                  <a:cubicBezTo>
                    <a:pt x="18" y="5"/>
                    <a:pt x="19" y="6"/>
                    <a:pt x="19" y="6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1" y="7"/>
                    <a:pt x="21" y="6"/>
                  </a:cubicBezTo>
                  <a:cubicBezTo>
                    <a:pt x="22" y="5"/>
                    <a:pt x="22" y="5"/>
                    <a:pt x="23" y="4"/>
                  </a:cubicBezTo>
                  <a:cubicBezTo>
                    <a:pt x="24" y="3"/>
                    <a:pt x="26" y="3"/>
                    <a:pt x="27" y="3"/>
                  </a:cubicBezTo>
                  <a:cubicBezTo>
                    <a:pt x="28" y="2"/>
                    <a:pt x="28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1" y="2"/>
                    <a:pt x="32" y="2"/>
                    <a:pt x="34" y="3"/>
                  </a:cubicBezTo>
                  <a:cubicBezTo>
                    <a:pt x="35" y="4"/>
                    <a:pt x="37" y="5"/>
                    <a:pt x="38" y="7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8" y="7"/>
                    <a:pt x="38" y="7"/>
                    <a:pt x="38" y="7"/>
                  </a:cubicBezTo>
                  <a:lnTo>
                    <a:pt x="39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5" name="Freeform 532"/>
            <p:cNvSpPr/>
            <p:nvPr/>
          </p:nvSpPr>
          <p:spPr bwMode="auto">
            <a:xfrm>
              <a:off x="6272433" y="4268077"/>
              <a:ext cx="245946" cy="46847"/>
            </a:xfrm>
            <a:custGeom>
              <a:avLst/>
              <a:gdLst>
                <a:gd name="T0" fmla="*/ 58 w 62"/>
                <a:gd name="T1" fmla="*/ 3 h 12"/>
                <a:gd name="T2" fmla="*/ 52 w 62"/>
                <a:gd name="T3" fmla="*/ 3 h 12"/>
                <a:gd name="T4" fmla="*/ 47 w 62"/>
                <a:gd name="T5" fmla="*/ 0 h 12"/>
                <a:gd name="T6" fmla="*/ 41 w 62"/>
                <a:gd name="T7" fmla="*/ 3 h 12"/>
                <a:gd name="T8" fmla="*/ 21 w 62"/>
                <a:gd name="T9" fmla="*/ 3 h 12"/>
                <a:gd name="T10" fmla="*/ 16 w 62"/>
                <a:gd name="T11" fmla="*/ 0 h 12"/>
                <a:gd name="T12" fmla="*/ 11 w 62"/>
                <a:gd name="T13" fmla="*/ 3 h 12"/>
                <a:gd name="T14" fmla="*/ 5 w 62"/>
                <a:gd name="T15" fmla="*/ 3 h 12"/>
                <a:gd name="T16" fmla="*/ 0 w 62"/>
                <a:gd name="T17" fmla="*/ 6 h 12"/>
                <a:gd name="T18" fmla="*/ 5 w 62"/>
                <a:gd name="T19" fmla="*/ 9 h 12"/>
                <a:gd name="T20" fmla="*/ 11 w 62"/>
                <a:gd name="T21" fmla="*/ 9 h 12"/>
                <a:gd name="T22" fmla="*/ 16 w 62"/>
                <a:gd name="T23" fmla="*/ 12 h 12"/>
                <a:gd name="T24" fmla="*/ 21 w 62"/>
                <a:gd name="T25" fmla="*/ 9 h 12"/>
                <a:gd name="T26" fmla="*/ 42 w 62"/>
                <a:gd name="T27" fmla="*/ 9 h 12"/>
                <a:gd name="T28" fmla="*/ 47 w 62"/>
                <a:gd name="T29" fmla="*/ 12 h 12"/>
                <a:gd name="T30" fmla="*/ 51 w 62"/>
                <a:gd name="T31" fmla="*/ 9 h 12"/>
                <a:gd name="T32" fmla="*/ 58 w 62"/>
                <a:gd name="T33" fmla="*/ 9 h 12"/>
                <a:gd name="T34" fmla="*/ 62 w 62"/>
                <a:gd name="T35" fmla="*/ 6 h 12"/>
                <a:gd name="T36" fmla="*/ 58 w 62"/>
                <a:gd name="T37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" h="12">
                  <a:moveTo>
                    <a:pt x="58" y="3"/>
                  </a:moveTo>
                  <a:cubicBezTo>
                    <a:pt x="52" y="3"/>
                    <a:pt x="52" y="3"/>
                    <a:pt x="52" y="3"/>
                  </a:cubicBezTo>
                  <a:cubicBezTo>
                    <a:pt x="51" y="1"/>
                    <a:pt x="49" y="0"/>
                    <a:pt x="47" y="0"/>
                  </a:cubicBezTo>
                  <a:cubicBezTo>
                    <a:pt x="44" y="0"/>
                    <a:pt x="42" y="1"/>
                    <a:pt x="4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1"/>
                    <a:pt x="18" y="0"/>
                    <a:pt x="16" y="0"/>
                  </a:cubicBezTo>
                  <a:cubicBezTo>
                    <a:pt x="14" y="0"/>
                    <a:pt x="11" y="1"/>
                    <a:pt x="11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2" y="3"/>
                    <a:pt x="0" y="5"/>
                    <a:pt x="0" y="6"/>
                  </a:cubicBezTo>
                  <a:cubicBezTo>
                    <a:pt x="0" y="8"/>
                    <a:pt x="2" y="9"/>
                    <a:pt x="5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11"/>
                    <a:pt x="14" y="12"/>
                    <a:pt x="16" y="12"/>
                  </a:cubicBezTo>
                  <a:cubicBezTo>
                    <a:pt x="18" y="12"/>
                    <a:pt x="20" y="11"/>
                    <a:pt x="21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3" y="11"/>
                    <a:pt x="45" y="12"/>
                    <a:pt x="47" y="12"/>
                  </a:cubicBezTo>
                  <a:cubicBezTo>
                    <a:pt x="49" y="12"/>
                    <a:pt x="50" y="11"/>
                    <a:pt x="51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60" y="9"/>
                    <a:pt x="62" y="8"/>
                    <a:pt x="62" y="6"/>
                  </a:cubicBezTo>
                  <a:cubicBezTo>
                    <a:pt x="62" y="5"/>
                    <a:pt x="60" y="3"/>
                    <a:pt x="58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6" name="Freeform 533"/>
            <p:cNvSpPr/>
            <p:nvPr/>
          </p:nvSpPr>
          <p:spPr bwMode="auto">
            <a:xfrm>
              <a:off x="6280797" y="4319943"/>
              <a:ext cx="234234" cy="145560"/>
            </a:xfrm>
            <a:custGeom>
              <a:avLst/>
              <a:gdLst>
                <a:gd name="T0" fmla="*/ 59 w 59"/>
                <a:gd name="T1" fmla="*/ 34 h 37"/>
                <a:gd name="T2" fmla="*/ 55 w 59"/>
                <a:gd name="T3" fmla="*/ 37 h 37"/>
                <a:gd name="T4" fmla="*/ 3 w 59"/>
                <a:gd name="T5" fmla="*/ 37 h 37"/>
                <a:gd name="T6" fmla="*/ 0 w 59"/>
                <a:gd name="T7" fmla="*/ 34 h 37"/>
                <a:gd name="T8" fmla="*/ 0 w 59"/>
                <a:gd name="T9" fmla="*/ 3 h 37"/>
                <a:gd name="T10" fmla="*/ 3 w 59"/>
                <a:gd name="T11" fmla="*/ 0 h 37"/>
                <a:gd name="T12" fmla="*/ 55 w 59"/>
                <a:gd name="T13" fmla="*/ 0 h 37"/>
                <a:gd name="T14" fmla="*/ 59 w 59"/>
                <a:gd name="T15" fmla="*/ 3 h 37"/>
                <a:gd name="T16" fmla="*/ 59 w 59"/>
                <a:gd name="T17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37">
                  <a:moveTo>
                    <a:pt x="59" y="34"/>
                  </a:moveTo>
                  <a:cubicBezTo>
                    <a:pt x="59" y="36"/>
                    <a:pt x="57" y="37"/>
                    <a:pt x="55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1" y="37"/>
                    <a:pt x="0" y="36"/>
                    <a:pt x="0" y="3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0"/>
                    <a:pt x="59" y="1"/>
                    <a:pt x="59" y="3"/>
                  </a:cubicBezTo>
                  <a:lnTo>
                    <a:pt x="59" y="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7" name="Freeform 534"/>
            <p:cNvSpPr/>
            <p:nvPr/>
          </p:nvSpPr>
          <p:spPr bwMode="auto">
            <a:xfrm>
              <a:off x="6297528" y="4366790"/>
              <a:ext cx="38482" cy="60232"/>
            </a:xfrm>
            <a:custGeom>
              <a:avLst/>
              <a:gdLst>
                <a:gd name="T0" fmla="*/ 0 w 10"/>
                <a:gd name="T1" fmla="*/ 5 h 15"/>
                <a:gd name="T2" fmla="*/ 2 w 10"/>
                <a:gd name="T3" fmla="*/ 0 h 15"/>
                <a:gd name="T4" fmla="*/ 4 w 10"/>
                <a:gd name="T5" fmla="*/ 5 h 15"/>
                <a:gd name="T6" fmla="*/ 4 w 10"/>
                <a:gd name="T7" fmla="*/ 7 h 15"/>
                <a:gd name="T8" fmla="*/ 7 w 10"/>
                <a:gd name="T9" fmla="*/ 12 h 15"/>
                <a:gd name="T10" fmla="*/ 10 w 10"/>
                <a:gd name="T11" fmla="*/ 14 h 15"/>
                <a:gd name="T12" fmla="*/ 5 w 10"/>
                <a:gd name="T13" fmla="*/ 15 h 15"/>
                <a:gd name="T14" fmla="*/ 0 w 10"/>
                <a:gd name="T15" fmla="*/ 10 h 15"/>
                <a:gd name="T16" fmla="*/ 0 w 10"/>
                <a:gd name="T17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5">
                  <a:moveTo>
                    <a:pt x="0" y="5"/>
                  </a:moveTo>
                  <a:cubicBezTo>
                    <a:pt x="0" y="2"/>
                    <a:pt x="1" y="0"/>
                    <a:pt x="2" y="0"/>
                  </a:cubicBezTo>
                  <a:cubicBezTo>
                    <a:pt x="3" y="0"/>
                    <a:pt x="4" y="2"/>
                    <a:pt x="4" y="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10"/>
                    <a:pt x="5" y="12"/>
                    <a:pt x="7" y="12"/>
                  </a:cubicBezTo>
                  <a:cubicBezTo>
                    <a:pt x="8" y="12"/>
                    <a:pt x="10" y="13"/>
                    <a:pt x="10" y="14"/>
                  </a:cubicBezTo>
                  <a:cubicBezTo>
                    <a:pt x="10" y="14"/>
                    <a:pt x="7" y="15"/>
                    <a:pt x="5" y="15"/>
                  </a:cubicBezTo>
                  <a:cubicBezTo>
                    <a:pt x="2" y="15"/>
                    <a:pt x="0" y="13"/>
                    <a:pt x="0" y="10"/>
                  </a:cubicBez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8" name="Freeform 535"/>
            <p:cNvSpPr>
              <a:spLocks noEditPoints="1"/>
            </p:cNvSpPr>
            <p:nvPr/>
          </p:nvSpPr>
          <p:spPr bwMode="auto">
            <a:xfrm>
              <a:off x="6336010" y="4366790"/>
              <a:ext cx="55213" cy="60232"/>
            </a:xfrm>
            <a:custGeom>
              <a:avLst/>
              <a:gdLst>
                <a:gd name="T0" fmla="*/ 14 w 14"/>
                <a:gd name="T1" fmla="*/ 7 h 15"/>
                <a:gd name="T2" fmla="*/ 7 w 14"/>
                <a:gd name="T3" fmla="*/ 15 h 15"/>
                <a:gd name="T4" fmla="*/ 0 w 14"/>
                <a:gd name="T5" fmla="*/ 8 h 15"/>
                <a:gd name="T6" fmla="*/ 7 w 14"/>
                <a:gd name="T7" fmla="*/ 0 h 15"/>
                <a:gd name="T8" fmla="*/ 14 w 14"/>
                <a:gd name="T9" fmla="*/ 7 h 15"/>
                <a:gd name="T10" fmla="*/ 4 w 14"/>
                <a:gd name="T11" fmla="*/ 8 h 15"/>
                <a:gd name="T12" fmla="*/ 7 w 14"/>
                <a:gd name="T13" fmla="*/ 12 h 15"/>
                <a:gd name="T14" fmla="*/ 11 w 14"/>
                <a:gd name="T15" fmla="*/ 7 h 15"/>
                <a:gd name="T16" fmla="*/ 7 w 14"/>
                <a:gd name="T17" fmla="*/ 2 h 15"/>
                <a:gd name="T18" fmla="*/ 4 w 14"/>
                <a:gd name="T1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5">
                  <a:moveTo>
                    <a:pt x="14" y="7"/>
                  </a:moveTo>
                  <a:cubicBezTo>
                    <a:pt x="14" y="12"/>
                    <a:pt x="11" y="15"/>
                    <a:pt x="7" y="15"/>
                  </a:cubicBezTo>
                  <a:cubicBezTo>
                    <a:pt x="3" y="15"/>
                    <a:pt x="0" y="12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2" y="0"/>
                    <a:pt x="14" y="3"/>
                    <a:pt x="14" y="7"/>
                  </a:cubicBezTo>
                  <a:close/>
                  <a:moveTo>
                    <a:pt x="4" y="8"/>
                  </a:moveTo>
                  <a:cubicBezTo>
                    <a:pt x="4" y="10"/>
                    <a:pt x="5" y="12"/>
                    <a:pt x="7" y="12"/>
                  </a:cubicBezTo>
                  <a:cubicBezTo>
                    <a:pt x="9" y="12"/>
                    <a:pt x="11" y="10"/>
                    <a:pt x="11" y="7"/>
                  </a:cubicBezTo>
                  <a:cubicBezTo>
                    <a:pt x="11" y="5"/>
                    <a:pt x="10" y="2"/>
                    <a:pt x="7" y="2"/>
                  </a:cubicBezTo>
                  <a:cubicBezTo>
                    <a:pt x="5" y="2"/>
                    <a:pt x="4" y="5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9" name="Freeform 536"/>
            <p:cNvSpPr/>
            <p:nvPr/>
          </p:nvSpPr>
          <p:spPr bwMode="auto">
            <a:xfrm>
              <a:off x="6399588" y="4366790"/>
              <a:ext cx="46847" cy="60232"/>
            </a:xfrm>
            <a:custGeom>
              <a:avLst/>
              <a:gdLst>
                <a:gd name="T0" fmla="*/ 6 w 12"/>
                <a:gd name="T1" fmla="*/ 15 h 15"/>
                <a:gd name="T2" fmla="*/ 2 w 12"/>
                <a:gd name="T3" fmla="*/ 10 h 15"/>
                <a:gd name="T4" fmla="*/ 1 w 12"/>
                <a:gd name="T5" fmla="*/ 5 h 15"/>
                <a:gd name="T6" fmla="*/ 1 w 12"/>
                <a:gd name="T7" fmla="*/ 0 h 15"/>
                <a:gd name="T8" fmla="*/ 4 w 12"/>
                <a:gd name="T9" fmla="*/ 3 h 15"/>
                <a:gd name="T10" fmla="*/ 6 w 12"/>
                <a:gd name="T11" fmla="*/ 10 h 15"/>
                <a:gd name="T12" fmla="*/ 6 w 12"/>
                <a:gd name="T13" fmla="*/ 12 h 15"/>
                <a:gd name="T14" fmla="*/ 7 w 12"/>
                <a:gd name="T15" fmla="*/ 8 h 15"/>
                <a:gd name="T16" fmla="*/ 7 w 12"/>
                <a:gd name="T17" fmla="*/ 6 h 15"/>
                <a:gd name="T18" fmla="*/ 8 w 12"/>
                <a:gd name="T19" fmla="*/ 5 h 15"/>
                <a:gd name="T20" fmla="*/ 11 w 12"/>
                <a:gd name="T21" fmla="*/ 0 h 15"/>
                <a:gd name="T22" fmla="*/ 11 w 12"/>
                <a:gd name="T23" fmla="*/ 5 h 15"/>
                <a:gd name="T24" fmla="*/ 10 w 12"/>
                <a:gd name="T25" fmla="*/ 10 h 15"/>
                <a:gd name="T26" fmla="*/ 6 w 12"/>
                <a:gd name="T2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15">
                  <a:moveTo>
                    <a:pt x="6" y="15"/>
                  </a:moveTo>
                  <a:cubicBezTo>
                    <a:pt x="5" y="15"/>
                    <a:pt x="3" y="13"/>
                    <a:pt x="2" y="1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2"/>
                    <a:pt x="0" y="0"/>
                    <a:pt x="1" y="0"/>
                  </a:cubicBezTo>
                  <a:cubicBezTo>
                    <a:pt x="2" y="0"/>
                    <a:pt x="3" y="1"/>
                    <a:pt x="4" y="3"/>
                  </a:cubicBezTo>
                  <a:cubicBezTo>
                    <a:pt x="4" y="5"/>
                    <a:pt x="5" y="8"/>
                    <a:pt x="6" y="10"/>
                  </a:cubicBezTo>
                  <a:cubicBezTo>
                    <a:pt x="6" y="10"/>
                    <a:pt x="6" y="10"/>
                    <a:pt x="6" y="12"/>
                  </a:cubicBezTo>
                  <a:cubicBezTo>
                    <a:pt x="6" y="12"/>
                    <a:pt x="6" y="10"/>
                    <a:pt x="7" y="8"/>
                  </a:cubicBezTo>
                  <a:cubicBezTo>
                    <a:pt x="7" y="8"/>
                    <a:pt x="7" y="8"/>
                    <a:pt x="7" y="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2"/>
                    <a:pt x="10" y="0"/>
                    <a:pt x="11" y="0"/>
                  </a:cubicBezTo>
                  <a:cubicBezTo>
                    <a:pt x="12" y="0"/>
                    <a:pt x="12" y="2"/>
                    <a:pt x="11" y="5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3"/>
                    <a:pt x="7" y="15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0" name="Freeform 537"/>
            <p:cNvSpPr/>
            <p:nvPr/>
          </p:nvSpPr>
          <p:spPr bwMode="auto">
            <a:xfrm>
              <a:off x="6454800" y="4366790"/>
              <a:ext cx="40154" cy="60232"/>
            </a:xfrm>
            <a:custGeom>
              <a:avLst/>
              <a:gdLst>
                <a:gd name="T0" fmla="*/ 9 w 10"/>
                <a:gd name="T1" fmla="*/ 7 h 15"/>
                <a:gd name="T2" fmla="*/ 7 w 10"/>
                <a:gd name="T3" fmla="*/ 9 h 15"/>
                <a:gd name="T4" fmla="*/ 4 w 10"/>
                <a:gd name="T5" fmla="*/ 10 h 15"/>
                <a:gd name="T6" fmla="*/ 7 w 10"/>
                <a:gd name="T7" fmla="*/ 12 h 15"/>
                <a:gd name="T8" fmla="*/ 10 w 10"/>
                <a:gd name="T9" fmla="*/ 14 h 15"/>
                <a:gd name="T10" fmla="*/ 5 w 10"/>
                <a:gd name="T11" fmla="*/ 15 h 15"/>
                <a:gd name="T12" fmla="*/ 0 w 10"/>
                <a:gd name="T13" fmla="*/ 10 h 15"/>
                <a:gd name="T14" fmla="*/ 0 w 10"/>
                <a:gd name="T15" fmla="*/ 5 h 15"/>
                <a:gd name="T16" fmla="*/ 5 w 10"/>
                <a:gd name="T17" fmla="*/ 0 h 15"/>
                <a:gd name="T18" fmla="*/ 10 w 10"/>
                <a:gd name="T19" fmla="*/ 1 h 15"/>
                <a:gd name="T20" fmla="*/ 7 w 10"/>
                <a:gd name="T21" fmla="*/ 3 h 15"/>
                <a:gd name="T22" fmla="*/ 4 w 10"/>
                <a:gd name="T23" fmla="*/ 4 h 15"/>
                <a:gd name="T24" fmla="*/ 7 w 10"/>
                <a:gd name="T25" fmla="*/ 6 h 15"/>
                <a:gd name="T26" fmla="*/ 9 w 10"/>
                <a:gd name="T27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15">
                  <a:moveTo>
                    <a:pt x="9" y="7"/>
                  </a:moveTo>
                  <a:cubicBezTo>
                    <a:pt x="9" y="8"/>
                    <a:pt x="8" y="9"/>
                    <a:pt x="7" y="9"/>
                  </a:cubicBezTo>
                  <a:cubicBezTo>
                    <a:pt x="5" y="9"/>
                    <a:pt x="4" y="9"/>
                    <a:pt x="4" y="10"/>
                  </a:cubicBezTo>
                  <a:cubicBezTo>
                    <a:pt x="4" y="11"/>
                    <a:pt x="5" y="12"/>
                    <a:pt x="7" y="12"/>
                  </a:cubicBezTo>
                  <a:cubicBezTo>
                    <a:pt x="9" y="12"/>
                    <a:pt x="10" y="13"/>
                    <a:pt x="10" y="14"/>
                  </a:cubicBezTo>
                  <a:cubicBezTo>
                    <a:pt x="10" y="14"/>
                    <a:pt x="8" y="15"/>
                    <a:pt x="5" y="15"/>
                  </a:cubicBezTo>
                  <a:cubicBezTo>
                    <a:pt x="3" y="15"/>
                    <a:pt x="0" y="13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1"/>
                    <a:pt x="10" y="1"/>
                  </a:cubicBezTo>
                  <a:cubicBezTo>
                    <a:pt x="10" y="2"/>
                    <a:pt x="8" y="3"/>
                    <a:pt x="7" y="3"/>
                  </a:cubicBezTo>
                  <a:cubicBezTo>
                    <a:pt x="5" y="3"/>
                    <a:pt x="4" y="3"/>
                    <a:pt x="4" y="4"/>
                  </a:cubicBezTo>
                  <a:cubicBezTo>
                    <a:pt x="4" y="5"/>
                    <a:pt x="5" y="6"/>
                    <a:pt x="7" y="6"/>
                  </a:cubicBezTo>
                  <a:cubicBezTo>
                    <a:pt x="8" y="6"/>
                    <a:pt x="9" y="6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1" name="Freeform 538"/>
            <p:cNvSpPr/>
            <p:nvPr/>
          </p:nvSpPr>
          <p:spPr bwMode="auto">
            <a:xfrm>
              <a:off x="4962395" y="3911707"/>
              <a:ext cx="187387" cy="249292"/>
            </a:xfrm>
            <a:custGeom>
              <a:avLst/>
              <a:gdLst>
                <a:gd name="T0" fmla="*/ 29 w 47"/>
                <a:gd name="T1" fmla="*/ 38 h 63"/>
                <a:gd name="T2" fmla="*/ 21 w 47"/>
                <a:gd name="T3" fmla="*/ 40 h 63"/>
                <a:gd name="T4" fmla="*/ 33 w 47"/>
                <a:gd name="T5" fmla="*/ 24 h 63"/>
                <a:gd name="T6" fmla="*/ 46 w 47"/>
                <a:gd name="T7" fmla="*/ 12 h 63"/>
                <a:gd name="T8" fmla="*/ 46 w 47"/>
                <a:gd name="T9" fmla="*/ 9 h 63"/>
                <a:gd name="T10" fmla="*/ 43 w 47"/>
                <a:gd name="T11" fmla="*/ 9 h 63"/>
                <a:gd name="T12" fmla="*/ 30 w 47"/>
                <a:gd name="T13" fmla="*/ 22 h 63"/>
                <a:gd name="T14" fmla="*/ 24 w 47"/>
                <a:gd name="T15" fmla="*/ 29 h 63"/>
                <a:gd name="T16" fmla="*/ 24 w 47"/>
                <a:gd name="T17" fmla="*/ 18 h 63"/>
                <a:gd name="T18" fmla="*/ 20 w 47"/>
                <a:gd name="T19" fmla="*/ 0 h 63"/>
                <a:gd name="T20" fmla="*/ 17 w 47"/>
                <a:gd name="T21" fmla="*/ 18 h 63"/>
                <a:gd name="T22" fmla="*/ 19 w 47"/>
                <a:gd name="T23" fmla="*/ 34 h 63"/>
                <a:gd name="T24" fmla="*/ 17 w 47"/>
                <a:gd name="T25" fmla="*/ 36 h 63"/>
                <a:gd name="T26" fmla="*/ 8 w 47"/>
                <a:gd name="T27" fmla="*/ 51 h 63"/>
                <a:gd name="T28" fmla="*/ 8 w 47"/>
                <a:gd name="T29" fmla="*/ 39 h 63"/>
                <a:gd name="T30" fmla="*/ 4 w 47"/>
                <a:gd name="T31" fmla="*/ 21 h 63"/>
                <a:gd name="T32" fmla="*/ 1 w 47"/>
                <a:gd name="T33" fmla="*/ 40 h 63"/>
                <a:gd name="T34" fmla="*/ 4 w 47"/>
                <a:gd name="T35" fmla="*/ 57 h 63"/>
                <a:gd name="T36" fmla="*/ 2 w 47"/>
                <a:gd name="T37" fmla="*/ 60 h 63"/>
                <a:gd name="T38" fmla="*/ 2 w 47"/>
                <a:gd name="T39" fmla="*/ 62 h 63"/>
                <a:gd name="T40" fmla="*/ 2 w 47"/>
                <a:gd name="T41" fmla="*/ 63 h 63"/>
                <a:gd name="T42" fmla="*/ 5 w 47"/>
                <a:gd name="T43" fmla="*/ 62 h 63"/>
                <a:gd name="T44" fmla="*/ 15 w 47"/>
                <a:gd name="T45" fmla="*/ 47 h 63"/>
                <a:gd name="T46" fmla="*/ 31 w 47"/>
                <a:gd name="T47" fmla="*/ 46 h 63"/>
                <a:gd name="T48" fmla="*/ 46 w 47"/>
                <a:gd name="T49" fmla="*/ 38 h 63"/>
                <a:gd name="T50" fmla="*/ 29 w 47"/>
                <a:gd name="T51" fmla="*/ 3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63">
                  <a:moveTo>
                    <a:pt x="29" y="38"/>
                  </a:moveTo>
                  <a:cubicBezTo>
                    <a:pt x="26" y="38"/>
                    <a:pt x="23" y="39"/>
                    <a:pt x="21" y="40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7" y="11"/>
                    <a:pt x="47" y="10"/>
                    <a:pt x="46" y="9"/>
                  </a:cubicBezTo>
                  <a:cubicBezTo>
                    <a:pt x="45" y="8"/>
                    <a:pt x="44" y="8"/>
                    <a:pt x="43" y="9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6"/>
                    <a:pt x="24" y="22"/>
                    <a:pt x="24" y="18"/>
                  </a:cubicBezTo>
                  <a:cubicBezTo>
                    <a:pt x="24" y="8"/>
                    <a:pt x="22" y="0"/>
                    <a:pt x="20" y="0"/>
                  </a:cubicBezTo>
                  <a:cubicBezTo>
                    <a:pt x="18" y="0"/>
                    <a:pt x="17" y="8"/>
                    <a:pt x="17" y="18"/>
                  </a:cubicBezTo>
                  <a:cubicBezTo>
                    <a:pt x="17" y="25"/>
                    <a:pt x="18" y="31"/>
                    <a:pt x="19" y="3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48"/>
                    <a:pt x="8" y="44"/>
                    <a:pt x="8" y="39"/>
                  </a:cubicBezTo>
                  <a:cubicBezTo>
                    <a:pt x="8" y="29"/>
                    <a:pt x="6" y="21"/>
                    <a:pt x="4" y="21"/>
                  </a:cubicBezTo>
                  <a:cubicBezTo>
                    <a:pt x="2" y="21"/>
                    <a:pt x="0" y="29"/>
                    <a:pt x="1" y="40"/>
                  </a:cubicBezTo>
                  <a:cubicBezTo>
                    <a:pt x="1" y="48"/>
                    <a:pt x="2" y="55"/>
                    <a:pt x="4" y="57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1" y="61"/>
                    <a:pt x="1" y="62"/>
                    <a:pt x="2" y="62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3" y="63"/>
                    <a:pt x="4" y="63"/>
                    <a:pt x="5" y="62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8" y="47"/>
                    <a:pt x="24" y="47"/>
                    <a:pt x="31" y="46"/>
                  </a:cubicBezTo>
                  <a:cubicBezTo>
                    <a:pt x="40" y="44"/>
                    <a:pt x="47" y="40"/>
                    <a:pt x="46" y="38"/>
                  </a:cubicBezTo>
                  <a:cubicBezTo>
                    <a:pt x="46" y="36"/>
                    <a:pt x="38" y="36"/>
                    <a:pt x="29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2" name="Freeform 539"/>
            <p:cNvSpPr/>
            <p:nvPr/>
          </p:nvSpPr>
          <p:spPr bwMode="auto">
            <a:xfrm>
              <a:off x="5046050" y="3836417"/>
              <a:ext cx="194080" cy="202446"/>
            </a:xfrm>
            <a:custGeom>
              <a:avLst/>
              <a:gdLst>
                <a:gd name="T0" fmla="*/ 41 w 49"/>
                <a:gd name="T1" fmla="*/ 28 h 51"/>
                <a:gd name="T2" fmla="*/ 35 w 49"/>
                <a:gd name="T3" fmla="*/ 26 h 51"/>
                <a:gd name="T4" fmla="*/ 41 w 49"/>
                <a:gd name="T5" fmla="*/ 23 h 51"/>
                <a:gd name="T6" fmla="*/ 48 w 49"/>
                <a:gd name="T7" fmla="*/ 14 h 51"/>
                <a:gd name="T8" fmla="*/ 47 w 49"/>
                <a:gd name="T9" fmla="*/ 11 h 51"/>
                <a:gd name="T10" fmla="*/ 36 w 49"/>
                <a:gd name="T11" fmla="*/ 14 h 51"/>
                <a:gd name="T12" fmla="*/ 33 w 49"/>
                <a:gd name="T13" fmla="*/ 12 h 51"/>
                <a:gd name="T14" fmla="*/ 33 w 49"/>
                <a:gd name="T15" fmla="*/ 3 h 51"/>
                <a:gd name="T16" fmla="*/ 30 w 49"/>
                <a:gd name="T17" fmla="*/ 0 h 51"/>
                <a:gd name="T18" fmla="*/ 28 w 49"/>
                <a:gd name="T19" fmla="*/ 1 h 51"/>
                <a:gd name="T20" fmla="*/ 23 w 49"/>
                <a:gd name="T21" fmla="*/ 11 h 51"/>
                <a:gd name="T22" fmla="*/ 23 w 49"/>
                <a:gd name="T23" fmla="*/ 15 h 51"/>
                <a:gd name="T24" fmla="*/ 15 w 49"/>
                <a:gd name="T25" fmla="*/ 7 h 51"/>
                <a:gd name="T26" fmla="*/ 9 w 49"/>
                <a:gd name="T27" fmla="*/ 6 h 51"/>
                <a:gd name="T28" fmla="*/ 9 w 49"/>
                <a:gd name="T29" fmla="*/ 13 h 51"/>
                <a:gd name="T30" fmla="*/ 16 w 49"/>
                <a:gd name="T31" fmla="*/ 21 h 51"/>
                <a:gd name="T32" fmla="*/ 12 w 49"/>
                <a:gd name="T33" fmla="*/ 21 h 51"/>
                <a:gd name="T34" fmla="*/ 1 w 49"/>
                <a:gd name="T35" fmla="*/ 24 h 51"/>
                <a:gd name="T36" fmla="*/ 0 w 49"/>
                <a:gd name="T37" fmla="*/ 26 h 51"/>
                <a:gd name="T38" fmla="*/ 5 w 49"/>
                <a:gd name="T39" fmla="*/ 30 h 51"/>
                <a:gd name="T40" fmla="*/ 12 w 49"/>
                <a:gd name="T41" fmla="*/ 31 h 51"/>
                <a:gd name="T42" fmla="*/ 13 w 49"/>
                <a:gd name="T43" fmla="*/ 34 h 51"/>
                <a:gd name="T44" fmla="*/ 9 w 49"/>
                <a:gd name="T45" fmla="*/ 43 h 51"/>
                <a:gd name="T46" fmla="*/ 10 w 49"/>
                <a:gd name="T47" fmla="*/ 46 h 51"/>
                <a:gd name="T48" fmla="*/ 16 w 49"/>
                <a:gd name="T49" fmla="*/ 44 h 51"/>
                <a:gd name="T50" fmla="*/ 23 w 49"/>
                <a:gd name="T51" fmla="*/ 36 h 51"/>
                <a:gd name="T52" fmla="*/ 26 w 49"/>
                <a:gd name="T53" fmla="*/ 48 h 51"/>
                <a:gd name="T54" fmla="*/ 30 w 49"/>
                <a:gd name="T55" fmla="*/ 51 h 51"/>
                <a:gd name="T56" fmla="*/ 32 w 49"/>
                <a:gd name="T57" fmla="*/ 50 h 51"/>
                <a:gd name="T58" fmla="*/ 34 w 49"/>
                <a:gd name="T59" fmla="*/ 44 h 51"/>
                <a:gd name="T60" fmla="*/ 32 w 49"/>
                <a:gd name="T61" fmla="*/ 35 h 51"/>
                <a:gd name="T62" fmla="*/ 45 w 49"/>
                <a:gd name="T63" fmla="*/ 40 h 51"/>
                <a:gd name="T64" fmla="*/ 48 w 49"/>
                <a:gd name="T65" fmla="*/ 38 h 51"/>
                <a:gd name="T66" fmla="*/ 46 w 49"/>
                <a:gd name="T67" fmla="*/ 3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" h="51">
                  <a:moveTo>
                    <a:pt x="46" y="33"/>
                  </a:moveTo>
                  <a:cubicBezTo>
                    <a:pt x="45" y="31"/>
                    <a:pt x="43" y="30"/>
                    <a:pt x="41" y="28"/>
                  </a:cubicBezTo>
                  <a:cubicBezTo>
                    <a:pt x="39" y="27"/>
                    <a:pt x="37" y="27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7" y="25"/>
                    <a:pt x="39" y="24"/>
                    <a:pt x="41" y="23"/>
                  </a:cubicBezTo>
                  <a:cubicBezTo>
                    <a:pt x="43" y="21"/>
                    <a:pt x="45" y="20"/>
                    <a:pt x="46" y="18"/>
                  </a:cubicBezTo>
                  <a:cubicBezTo>
                    <a:pt x="48" y="17"/>
                    <a:pt x="48" y="15"/>
                    <a:pt x="48" y="14"/>
                  </a:cubicBezTo>
                  <a:cubicBezTo>
                    <a:pt x="48" y="13"/>
                    <a:pt x="48" y="13"/>
                    <a:pt x="48" y="12"/>
                  </a:cubicBezTo>
                  <a:cubicBezTo>
                    <a:pt x="48" y="12"/>
                    <a:pt x="47" y="12"/>
                    <a:pt x="47" y="11"/>
                  </a:cubicBezTo>
                  <a:cubicBezTo>
                    <a:pt x="46" y="11"/>
                    <a:pt x="46" y="11"/>
                    <a:pt x="45" y="11"/>
                  </a:cubicBezTo>
                  <a:cubicBezTo>
                    <a:pt x="42" y="11"/>
                    <a:pt x="39" y="12"/>
                    <a:pt x="36" y="14"/>
                  </a:cubicBezTo>
                  <a:cubicBezTo>
                    <a:pt x="34" y="15"/>
                    <a:pt x="33" y="16"/>
                    <a:pt x="32" y="17"/>
                  </a:cubicBezTo>
                  <a:cubicBezTo>
                    <a:pt x="33" y="16"/>
                    <a:pt x="33" y="14"/>
                    <a:pt x="33" y="12"/>
                  </a:cubicBezTo>
                  <a:cubicBezTo>
                    <a:pt x="33" y="11"/>
                    <a:pt x="33" y="10"/>
                    <a:pt x="33" y="9"/>
                  </a:cubicBezTo>
                  <a:cubicBezTo>
                    <a:pt x="33" y="6"/>
                    <a:pt x="33" y="4"/>
                    <a:pt x="33" y="3"/>
                  </a:cubicBezTo>
                  <a:cubicBezTo>
                    <a:pt x="32" y="2"/>
                    <a:pt x="32" y="2"/>
                    <a:pt x="31" y="1"/>
                  </a:cubicBezTo>
                  <a:cubicBezTo>
                    <a:pt x="31" y="1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8" y="1"/>
                    <a:pt x="28" y="1"/>
                  </a:cubicBezTo>
                  <a:cubicBezTo>
                    <a:pt x="27" y="2"/>
                    <a:pt x="26" y="3"/>
                    <a:pt x="25" y="5"/>
                  </a:cubicBezTo>
                  <a:cubicBezTo>
                    <a:pt x="24" y="7"/>
                    <a:pt x="24" y="9"/>
                    <a:pt x="23" y="11"/>
                  </a:cubicBezTo>
                  <a:cubicBezTo>
                    <a:pt x="23" y="12"/>
                    <a:pt x="23" y="14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2" y="14"/>
                    <a:pt x="21" y="13"/>
                    <a:pt x="20" y="12"/>
                  </a:cubicBezTo>
                  <a:cubicBezTo>
                    <a:pt x="19" y="10"/>
                    <a:pt x="17" y="8"/>
                    <a:pt x="15" y="7"/>
                  </a:cubicBezTo>
                  <a:cubicBezTo>
                    <a:pt x="14" y="6"/>
                    <a:pt x="12" y="6"/>
                    <a:pt x="11" y="6"/>
                  </a:cubicBezTo>
                  <a:cubicBezTo>
                    <a:pt x="10" y="6"/>
                    <a:pt x="9" y="6"/>
                    <a:pt x="9" y="6"/>
                  </a:cubicBezTo>
                  <a:cubicBezTo>
                    <a:pt x="8" y="7"/>
                    <a:pt x="8" y="8"/>
                    <a:pt x="8" y="8"/>
                  </a:cubicBezTo>
                  <a:cubicBezTo>
                    <a:pt x="8" y="10"/>
                    <a:pt x="9" y="11"/>
                    <a:pt x="9" y="13"/>
                  </a:cubicBezTo>
                  <a:cubicBezTo>
                    <a:pt x="10" y="15"/>
                    <a:pt x="12" y="16"/>
                    <a:pt x="13" y="18"/>
                  </a:cubicBezTo>
                  <a:cubicBezTo>
                    <a:pt x="14" y="19"/>
                    <a:pt x="15" y="20"/>
                    <a:pt x="16" y="21"/>
                  </a:cubicBezTo>
                  <a:cubicBezTo>
                    <a:pt x="15" y="21"/>
                    <a:pt x="14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8" y="21"/>
                    <a:pt x="6" y="22"/>
                    <a:pt x="4" y="22"/>
                  </a:cubicBezTo>
                  <a:cubicBezTo>
                    <a:pt x="2" y="23"/>
                    <a:pt x="2" y="23"/>
                    <a:pt x="1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0" y="27"/>
                    <a:pt x="1" y="28"/>
                  </a:cubicBezTo>
                  <a:cubicBezTo>
                    <a:pt x="2" y="29"/>
                    <a:pt x="3" y="30"/>
                    <a:pt x="5" y="30"/>
                  </a:cubicBezTo>
                  <a:cubicBezTo>
                    <a:pt x="7" y="30"/>
                    <a:pt x="9" y="31"/>
                    <a:pt x="11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3" y="31"/>
                    <a:pt x="15" y="30"/>
                    <a:pt x="16" y="30"/>
                  </a:cubicBezTo>
                  <a:cubicBezTo>
                    <a:pt x="15" y="31"/>
                    <a:pt x="14" y="32"/>
                    <a:pt x="13" y="34"/>
                  </a:cubicBezTo>
                  <a:cubicBezTo>
                    <a:pt x="12" y="35"/>
                    <a:pt x="11" y="37"/>
                    <a:pt x="10" y="39"/>
                  </a:cubicBezTo>
                  <a:cubicBezTo>
                    <a:pt x="9" y="40"/>
                    <a:pt x="9" y="42"/>
                    <a:pt x="9" y="43"/>
                  </a:cubicBezTo>
                  <a:cubicBezTo>
                    <a:pt x="9" y="44"/>
                    <a:pt x="9" y="44"/>
                    <a:pt x="9" y="45"/>
                  </a:cubicBezTo>
                  <a:cubicBezTo>
                    <a:pt x="9" y="45"/>
                    <a:pt x="9" y="45"/>
                    <a:pt x="10" y="46"/>
                  </a:cubicBezTo>
                  <a:cubicBezTo>
                    <a:pt x="10" y="46"/>
                    <a:pt x="11" y="46"/>
                    <a:pt x="11" y="46"/>
                  </a:cubicBezTo>
                  <a:cubicBezTo>
                    <a:pt x="13" y="46"/>
                    <a:pt x="14" y="46"/>
                    <a:pt x="16" y="44"/>
                  </a:cubicBezTo>
                  <a:cubicBezTo>
                    <a:pt x="17" y="43"/>
                    <a:pt x="19" y="42"/>
                    <a:pt x="21" y="40"/>
                  </a:cubicBezTo>
                  <a:cubicBezTo>
                    <a:pt x="22" y="38"/>
                    <a:pt x="22" y="37"/>
                    <a:pt x="23" y="36"/>
                  </a:cubicBezTo>
                  <a:cubicBezTo>
                    <a:pt x="23" y="38"/>
                    <a:pt x="23" y="39"/>
                    <a:pt x="24" y="41"/>
                  </a:cubicBezTo>
                  <a:cubicBezTo>
                    <a:pt x="24" y="44"/>
                    <a:pt x="25" y="46"/>
                    <a:pt x="26" y="48"/>
                  </a:cubicBezTo>
                  <a:cubicBezTo>
                    <a:pt x="27" y="49"/>
                    <a:pt x="28" y="50"/>
                    <a:pt x="28" y="50"/>
                  </a:cubicBezTo>
                  <a:cubicBezTo>
                    <a:pt x="29" y="51"/>
                    <a:pt x="30" y="51"/>
                    <a:pt x="30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2" y="51"/>
                    <a:pt x="32" y="50"/>
                  </a:cubicBezTo>
                  <a:cubicBezTo>
                    <a:pt x="33" y="50"/>
                    <a:pt x="33" y="49"/>
                    <a:pt x="33" y="48"/>
                  </a:cubicBezTo>
                  <a:cubicBezTo>
                    <a:pt x="34" y="47"/>
                    <a:pt x="34" y="45"/>
                    <a:pt x="34" y="44"/>
                  </a:cubicBezTo>
                  <a:cubicBezTo>
                    <a:pt x="34" y="42"/>
                    <a:pt x="34" y="41"/>
                    <a:pt x="33" y="39"/>
                  </a:cubicBezTo>
                  <a:cubicBezTo>
                    <a:pt x="33" y="37"/>
                    <a:pt x="32" y="36"/>
                    <a:pt x="32" y="35"/>
                  </a:cubicBezTo>
                  <a:cubicBezTo>
                    <a:pt x="33" y="35"/>
                    <a:pt x="34" y="36"/>
                    <a:pt x="36" y="37"/>
                  </a:cubicBezTo>
                  <a:cubicBezTo>
                    <a:pt x="39" y="39"/>
                    <a:pt x="42" y="40"/>
                    <a:pt x="45" y="40"/>
                  </a:cubicBezTo>
                  <a:cubicBezTo>
                    <a:pt x="46" y="40"/>
                    <a:pt x="46" y="40"/>
                    <a:pt x="47" y="39"/>
                  </a:cubicBezTo>
                  <a:cubicBezTo>
                    <a:pt x="48" y="39"/>
                    <a:pt x="48" y="39"/>
                    <a:pt x="48" y="38"/>
                  </a:cubicBezTo>
                  <a:cubicBezTo>
                    <a:pt x="49" y="38"/>
                    <a:pt x="49" y="37"/>
                    <a:pt x="49" y="37"/>
                  </a:cubicBezTo>
                  <a:cubicBezTo>
                    <a:pt x="49" y="36"/>
                    <a:pt x="48" y="34"/>
                    <a:pt x="46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3" name="Freeform 540"/>
            <p:cNvSpPr/>
            <p:nvPr/>
          </p:nvSpPr>
          <p:spPr bwMode="auto">
            <a:xfrm>
              <a:off x="5112974" y="3899995"/>
              <a:ext cx="71944" cy="75290"/>
            </a:xfrm>
            <a:custGeom>
              <a:avLst/>
              <a:gdLst>
                <a:gd name="T0" fmla="*/ 13 w 18"/>
                <a:gd name="T1" fmla="*/ 16 h 19"/>
                <a:gd name="T2" fmla="*/ 2 w 18"/>
                <a:gd name="T3" fmla="*/ 14 h 19"/>
                <a:gd name="T4" fmla="*/ 5 w 18"/>
                <a:gd name="T5" fmla="*/ 2 h 19"/>
                <a:gd name="T6" fmla="*/ 16 w 18"/>
                <a:gd name="T7" fmla="*/ 5 h 19"/>
                <a:gd name="T8" fmla="*/ 13 w 18"/>
                <a:gd name="T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3" y="16"/>
                  </a:moveTo>
                  <a:cubicBezTo>
                    <a:pt x="10" y="19"/>
                    <a:pt x="4" y="17"/>
                    <a:pt x="2" y="14"/>
                  </a:cubicBezTo>
                  <a:cubicBezTo>
                    <a:pt x="0" y="10"/>
                    <a:pt x="1" y="5"/>
                    <a:pt x="5" y="2"/>
                  </a:cubicBezTo>
                  <a:cubicBezTo>
                    <a:pt x="9" y="0"/>
                    <a:pt x="14" y="1"/>
                    <a:pt x="16" y="5"/>
                  </a:cubicBezTo>
                  <a:cubicBezTo>
                    <a:pt x="18" y="9"/>
                    <a:pt x="17" y="14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4" name="Freeform 541"/>
            <p:cNvSpPr/>
            <p:nvPr/>
          </p:nvSpPr>
          <p:spPr bwMode="auto">
            <a:xfrm>
              <a:off x="4503966" y="6322643"/>
              <a:ext cx="252639" cy="316216"/>
            </a:xfrm>
            <a:custGeom>
              <a:avLst/>
              <a:gdLst>
                <a:gd name="T0" fmla="*/ 34 w 64"/>
                <a:gd name="T1" fmla="*/ 53 h 80"/>
                <a:gd name="T2" fmla="*/ 64 w 64"/>
                <a:gd name="T3" fmla="*/ 23 h 80"/>
                <a:gd name="T4" fmla="*/ 60 w 64"/>
                <a:gd name="T5" fmla="*/ 20 h 80"/>
                <a:gd name="T6" fmla="*/ 47 w 64"/>
                <a:gd name="T7" fmla="*/ 34 h 80"/>
                <a:gd name="T8" fmla="*/ 46 w 64"/>
                <a:gd name="T9" fmla="*/ 33 h 80"/>
                <a:gd name="T10" fmla="*/ 43 w 64"/>
                <a:gd name="T11" fmla="*/ 33 h 80"/>
                <a:gd name="T12" fmla="*/ 32 w 64"/>
                <a:gd name="T13" fmla="*/ 33 h 80"/>
                <a:gd name="T14" fmla="*/ 26 w 64"/>
                <a:gd name="T15" fmla="*/ 17 h 80"/>
                <a:gd name="T16" fmla="*/ 30 w 64"/>
                <a:gd name="T17" fmla="*/ 10 h 80"/>
                <a:gd name="T18" fmla="*/ 19 w 64"/>
                <a:gd name="T19" fmla="*/ 0 h 80"/>
                <a:gd name="T20" fmla="*/ 9 w 64"/>
                <a:gd name="T21" fmla="*/ 10 h 80"/>
                <a:gd name="T22" fmla="*/ 19 w 64"/>
                <a:gd name="T23" fmla="*/ 20 h 80"/>
                <a:gd name="T24" fmla="*/ 22 w 64"/>
                <a:gd name="T25" fmla="*/ 20 h 80"/>
                <a:gd name="T26" fmla="*/ 27 w 64"/>
                <a:gd name="T27" fmla="*/ 33 h 80"/>
                <a:gd name="T28" fmla="*/ 20 w 64"/>
                <a:gd name="T29" fmla="*/ 33 h 80"/>
                <a:gd name="T30" fmla="*/ 18 w 64"/>
                <a:gd name="T31" fmla="*/ 33 h 80"/>
                <a:gd name="T32" fmla="*/ 17 w 64"/>
                <a:gd name="T33" fmla="*/ 34 h 80"/>
                <a:gd name="T34" fmla="*/ 3 w 64"/>
                <a:gd name="T35" fmla="*/ 20 h 80"/>
                <a:gd name="T36" fmla="*/ 0 w 64"/>
                <a:gd name="T37" fmla="*/ 23 h 80"/>
                <a:gd name="T38" fmla="*/ 29 w 64"/>
                <a:gd name="T39" fmla="*/ 53 h 80"/>
                <a:gd name="T40" fmla="*/ 29 w 64"/>
                <a:gd name="T41" fmla="*/ 76 h 80"/>
                <a:gd name="T42" fmla="*/ 13 w 64"/>
                <a:gd name="T43" fmla="*/ 76 h 80"/>
                <a:gd name="T44" fmla="*/ 13 w 64"/>
                <a:gd name="T45" fmla="*/ 80 h 80"/>
                <a:gd name="T46" fmla="*/ 50 w 64"/>
                <a:gd name="T47" fmla="*/ 80 h 80"/>
                <a:gd name="T48" fmla="*/ 50 w 64"/>
                <a:gd name="T49" fmla="*/ 76 h 80"/>
                <a:gd name="T50" fmla="*/ 34 w 64"/>
                <a:gd name="T51" fmla="*/ 76 h 80"/>
                <a:gd name="T52" fmla="*/ 34 w 64"/>
                <a:gd name="T53" fmla="*/ 5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4" h="80">
                  <a:moveTo>
                    <a:pt x="34" y="53"/>
                  </a:moveTo>
                  <a:cubicBezTo>
                    <a:pt x="64" y="23"/>
                    <a:pt x="64" y="23"/>
                    <a:pt x="64" y="23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5" y="33"/>
                    <a:pt x="44" y="33"/>
                    <a:pt x="43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8" y="15"/>
                    <a:pt x="30" y="13"/>
                    <a:pt x="30" y="10"/>
                  </a:cubicBezTo>
                  <a:cubicBezTo>
                    <a:pt x="30" y="4"/>
                    <a:pt x="25" y="0"/>
                    <a:pt x="19" y="0"/>
                  </a:cubicBezTo>
                  <a:cubicBezTo>
                    <a:pt x="14" y="0"/>
                    <a:pt x="9" y="4"/>
                    <a:pt x="9" y="10"/>
                  </a:cubicBezTo>
                  <a:cubicBezTo>
                    <a:pt x="9" y="15"/>
                    <a:pt x="14" y="20"/>
                    <a:pt x="19" y="20"/>
                  </a:cubicBezTo>
                  <a:cubicBezTo>
                    <a:pt x="20" y="20"/>
                    <a:pt x="21" y="20"/>
                    <a:pt x="22" y="20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19" y="33"/>
                    <a:pt x="19" y="33"/>
                    <a:pt x="18" y="33"/>
                  </a:cubicBezTo>
                  <a:cubicBezTo>
                    <a:pt x="18" y="33"/>
                    <a:pt x="17" y="33"/>
                    <a:pt x="17" y="34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50" y="80"/>
                    <a:pt x="50" y="80"/>
                    <a:pt x="50" y="80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34" y="76"/>
                    <a:pt x="34" y="76"/>
                    <a:pt x="34" y="76"/>
                  </a:cubicBezTo>
                  <a:lnTo>
                    <a:pt x="34" y="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5" name="Freeform 542"/>
            <p:cNvSpPr>
              <a:spLocks noEditPoints="1"/>
            </p:cNvSpPr>
            <p:nvPr/>
          </p:nvSpPr>
          <p:spPr bwMode="auto">
            <a:xfrm>
              <a:off x="4460465" y="3891630"/>
              <a:ext cx="197426" cy="240926"/>
            </a:xfrm>
            <a:custGeom>
              <a:avLst/>
              <a:gdLst>
                <a:gd name="T0" fmla="*/ 49 w 50"/>
                <a:gd name="T1" fmla="*/ 15 h 61"/>
                <a:gd name="T2" fmla="*/ 49 w 50"/>
                <a:gd name="T3" fmla="*/ 13 h 61"/>
                <a:gd name="T4" fmla="*/ 12 w 50"/>
                <a:gd name="T5" fmla="*/ 1 h 61"/>
                <a:gd name="T6" fmla="*/ 10 w 50"/>
                <a:gd name="T7" fmla="*/ 2 h 61"/>
                <a:gd name="T8" fmla="*/ 22 w 50"/>
                <a:gd name="T9" fmla="*/ 25 h 61"/>
                <a:gd name="T10" fmla="*/ 14 w 50"/>
                <a:gd name="T11" fmla="*/ 50 h 61"/>
                <a:gd name="T12" fmla="*/ 1 w 50"/>
                <a:gd name="T13" fmla="*/ 50 h 61"/>
                <a:gd name="T14" fmla="*/ 13 w 50"/>
                <a:gd name="T15" fmla="*/ 58 h 61"/>
                <a:gd name="T16" fmla="*/ 28 w 50"/>
                <a:gd name="T17" fmla="*/ 59 h 61"/>
                <a:gd name="T18" fmla="*/ 18 w 50"/>
                <a:gd name="T19" fmla="*/ 51 h 61"/>
                <a:gd name="T20" fmla="*/ 26 w 50"/>
                <a:gd name="T21" fmla="*/ 26 h 61"/>
                <a:gd name="T22" fmla="*/ 49 w 50"/>
                <a:gd name="T23" fmla="*/ 15 h 61"/>
                <a:gd name="T24" fmla="*/ 27 w 50"/>
                <a:gd name="T25" fmla="*/ 23 h 61"/>
                <a:gd name="T26" fmla="*/ 24 w 50"/>
                <a:gd name="T27" fmla="*/ 21 h 61"/>
                <a:gd name="T28" fmla="*/ 15 w 50"/>
                <a:gd name="T29" fmla="*/ 5 h 61"/>
                <a:gd name="T30" fmla="*/ 16 w 50"/>
                <a:gd name="T31" fmla="*/ 4 h 61"/>
                <a:gd name="T32" fmla="*/ 43 w 50"/>
                <a:gd name="T33" fmla="*/ 13 h 61"/>
                <a:gd name="T34" fmla="*/ 43 w 50"/>
                <a:gd name="T35" fmla="*/ 15 h 61"/>
                <a:gd name="T36" fmla="*/ 27 w 50"/>
                <a:gd name="T37" fmla="*/ 23 h 61"/>
                <a:gd name="T38" fmla="*/ 37 w 50"/>
                <a:gd name="T39" fmla="*/ 14 h 61"/>
                <a:gd name="T40" fmla="*/ 20 w 50"/>
                <a:gd name="T41" fmla="*/ 8 h 61"/>
                <a:gd name="T42" fmla="*/ 19 w 50"/>
                <a:gd name="T43" fmla="*/ 10 h 61"/>
                <a:gd name="T44" fmla="*/ 24 w 50"/>
                <a:gd name="T45" fmla="*/ 19 h 61"/>
                <a:gd name="T46" fmla="*/ 28 w 50"/>
                <a:gd name="T47" fmla="*/ 21 h 61"/>
                <a:gd name="T48" fmla="*/ 37 w 50"/>
                <a:gd name="T49" fmla="*/ 16 h 61"/>
                <a:gd name="T50" fmla="*/ 37 w 50"/>
                <a:gd name="T51" fmla="*/ 1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61">
                  <a:moveTo>
                    <a:pt x="49" y="15"/>
                  </a:moveTo>
                  <a:cubicBezTo>
                    <a:pt x="50" y="14"/>
                    <a:pt x="50" y="13"/>
                    <a:pt x="49" y="13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0" y="0"/>
                    <a:pt x="10" y="1"/>
                    <a:pt x="10" y="2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7" y="48"/>
                    <a:pt x="1" y="48"/>
                    <a:pt x="1" y="50"/>
                  </a:cubicBezTo>
                  <a:cubicBezTo>
                    <a:pt x="0" y="52"/>
                    <a:pt x="6" y="56"/>
                    <a:pt x="13" y="58"/>
                  </a:cubicBezTo>
                  <a:cubicBezTo>
                    <a:pt x="21" y="61"/>
                    <a:pt x="28" y="61"/>
                    <a:pt x="28" y="59"/>
                  </a:cubicBezTo>
                  <a:cubicBezTo>
                    <a:pt x="29" y="57"/>
                    <a:pt x="24" y="54"/>
                    <a:pt x="18" y="51"/>
                  </a:cubicBezTo>
                  <a:cubicBezTo>
                    <a:pt x="26" y="26"/>
                    <a:pt x="26" y="26"/>
                    <a:pt x="26" y="26"/>
                  </a:cubicBezTo>
                  <a:lnTo>
                    <a:pt x="49" y="15"/>
                  </a:lnTo>
                  <a:close/>
                  <a:moveTo>
                    <a:pt x="27" y="23"/>
                  </a:moveTo>
                  <a:cubicBezTo>
                    <a:pt x="26" y="23"/>
                    <a:pt x="24" y="23"/>
                    <a:pt x="24" y="21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4"/>
                    <a:pt x="15" y="3"/>
                    <a:pt x="16" y="4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5" y="13"/>
                    <a:pt x="45" y="14"/>
                    <a:pt x="43" y="15"/>
                  </a:cubicBezTo>
                  <a:lnTo>
                    <a:pt x="27" y="23"/>
                  </a:lnTo>
                  <a:close/>
                  <a:moveTo>
                    <a:pt x="37" y="14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19" y="8"/>
                    <a:pt x="19" y="9"/>
                    <a:pt x="19" y="10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5" y="21"/>
                    <a:pt x="26" y="21"/>
                    <a:pt x="28" y="21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9" y="15"/>
                    <a:pt x="39" y="14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6" name="Freeform 543"/>
            <p:cNvSpPr>
              <a:spLocks noEditPoints="1"/>
            </p:cNvSpPr>
            <p:nvPr/>
          </p:nvSpPr>
          <p:spPr bwMode="auto">
            <a:xfrm>
              <a:off x="4611044" y="3864860"/>
              <a:ext cx="189061" cy="235908"/>
            </a:xfrm>
            <a:custGeom>
              <a:avLst/>
              <a:gdLst>
                <a:gd name="T0" fmla="*/ 41 w 48"/>
                <a:gd name="T1" fmla="*/ 1 h 60"/>
                <a:gd name="T2" fmla="*/ 39 w 48"/>
                <a:gd name="T3" fmla="*/ 0 h 60"/>
                <a:gd name="T4" fmla="*/ 1 w 48"/>
                <a:gd name="T5" fmla="*/ 10 h 60"/>
                <a:gd name="T6" fmla="*/ 1 w 48"/>
                <a:gd name="T7" fmla="*/ 12 h 60"/>
                <a:gd name="T8" fmla="*/ 24 w 48"/>
                <a:gd name="T9" fmla="*/ 24 h 60"/>
                <a:gd name="T10" fmla="*/ 31 w 48"/>
                <a:gd name="T11" fmla="*/ 50 h 60"/>
                <a:gd name="T12" fmla="*/ 20 w 48"/>
                <a:gd name="T13" fmla="*/ 57 h 60"/>
                <a:gd name="T14" fmla="*/ 35 w 48"/>
                <a:gd name="T15" fmla="*/ 57 h 60"/>
                <a:gd name="T16" fmla="*/ 48 w 48"/>
                <a:gd name="T17" fmla="*/ 50 h 60"/>
                <a:gd name="T18" fmla="*/ 35 w 48"/>
                <a:gd name="T19" fmla="*/ 49 h 60"/>
                <a:gd name="T20" fmla="*/ 28 w 48"/>
                <a:gd name="T21" fmla="*/ 23 h 60"/>
                <a:gd name="T22" fmla="*/ 41 w 48"/>
                <a:gd name="T23" fmla="*/ 1 h 60"/>
                <a:gd name="T24" fmla="*/ 26 w 48"/>
                <a:gd name="T25" fmla="*/ 20 h 60"/>
                <a:gd name="T26" fmla="*/ 23 w 48"/>
                <a:gd name="T27" fmla="*/ 21 h 60"/>
                <a:gd name="T28" fmla="*/ 7 w 48"/>
                <a:gd name="T29" fmla="*/ 12 h 60"/>
                <a:gd name="T30" fmla="*/ 7 w 48"/>
                <a:gd name="T31" fmla="*/ 10 h 60"/>
                <a:gd name="T32" fmla="*/ 35 w 48"/>
                <a:gd name="T33" fmla="*/ 3 h 60"/>
                <a:gd name="T34" fmla="*/ 36 w 48"/>
                <a:gd name="T35" fmla="*/ 4 h 60"/>
                <a:gd name="T36" fmla="*/ 26 w 48"/>
                <a:gd name="T37" fmla="*/ 20 h 60"/>
                <a:gd name="T38" fmla="*/ 30 w 48"/>
                <a:gd name="T39" fmla="*/ 7 h 60"/>
                <a:gd name="T40" fmla="*/ 13 w 48"/>
                <a:gd name="T41" fmla="*/ 12 h 60"/>
                <a:gd name="T42" fmla="*/ 13 w 48"/>
                <a:gd name="T43" fmla="*/ 14 h 60"/>
                <a:gd name="T44" fmla="*/ 22 w 48"/>
                <a:gd name="T45" fmla="*/ 19 h 60"/>
                <a:gd name="T46" fmla="*/ 26 w 48"/>
                <a:gd name="T47" fmla="*/ 18 h 60"/>
                <a:gd name="T48" fmla="*/ 31 w 48"/>
                <a:gd name="T49" fmla="*/ 9 h 60"/>
                <a:gd name="T50" fmla="*/ 30 w 48"/>
                <a:gd name="T51" fmla="*/ 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8" h="60">
                  <a:moveTo>
                    <a:pt x="41" y="1"/>
                  </a:moveTo>
                  <a:cubicBezTo>
                    <a:pt x="41" y="0"/>
                    <a:pt x="41" y="0"/>
                    <a:pt x="39" y="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24" y="52"/>
                    <a:pt x="19" y="55"/>
                    <a:pt x="20" y="57"/>
                  </a:cubicBezTo>
                  <a:cubicBezTo>
                    <a:pt x="20" y="60"/>
                    <a:pt x="27" y="60"/>
                    <a:pt x="35" y="57"/>
                  </a:cubicBezTo>
                  <a:cubicBezTo>
                    <a:pt x="43" y="55"/>
                    <a:pt x="48" y="52"/>
                    <a:pt x="48" y="50"/>
                  </a:cubicBezTo>
                  <a:cubicBezTo>
                    <a:pt x="47" y="48"/>
                    <a:pt x="42" y="47"/>
                    <a:pt x="35" y="49"/>
                  </a:cubicBezTo>
                  <a:cubicBezTo>
                    <a:pt x="28" y="23"/>
                    <a:pt x="28" y="23"/>
                    <a:pt x="28" y="23"/>
                  </a:cubicBezTo>
                  <a:lnTo>
                    <a:pt x="41" y="1"/>
                  </a:lnTo>
                  <a:close/>
                  <a:moveTo>
                    <a:pt x="26" y="20"/>
                  </a:moveTo>
                  <a:cubicBezTo>
                    <a:pt x="26" y="21"/>
                    <a:pt x="24" y="22"/>
                    <a:pt x="23" y="2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2"/>
                    <a:pt x="6" y="11"/>
                    <a:pt x="7" y="10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6" y="2"/>
                    <a:pt x="36" y="3"/>
                    <a:pt x="36" y="4"/>
                  </a:cubicBezTo>
                  <a:lnTo>
                    <a:pt x="26" y="20"/>
                  </a:lnTo>
                  <a:close/>
                  <a:moveTo>
                    <a:pt x="30" y="7"/>
                  </a:moveTo>
                  <a:cubicBezTo>
                    <a:pt x="13" y="12"/>
                    <a:pt x="13" y="12"/>
                    <a:pt x="13" y="12"/>
                  </a:cubicBezTo>
                  <a:cubicBezTo>
                    <a:pt x="12" y="12"/>
                    <a:pt x="12" y="13"/>
                    <a:pt x="13" y="14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4" y="20"/>
                    <a:pt x="25" y="19"/>
                    <a:pt x="26" y="18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2" y="8"/>
                    <a:pt x="32" y="7"/>
                    <a:pt x="30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7" name="Freeform 544"/>
            <p:cNvSpPr/>
            <p:nvPr/>
          </p:nvSpPr>
          <p:spPr bwMode="auto">
            <a:xfrm>
              <a:off x="2742193" y="6441433"/>
              <a:ext cx="272716" cy="58559"/>
            </a:xfrm>
            <a:custGeom>
              <a:avLst/>
              <a:gdLst>
                <a:gd name="T0" fmla="*/ 24 w 69"/>
                <a:gd name="T1" fmla="*/ 12 h 15"/>
                <a:gd name="T2" fmla="*/ 27 w 69"/>
                <a:gd name="T3" fmla="*/ 11 h 15"/>
                <a:gd name="T4" fmla="*/ 28 w 69"/>
                <a:gd name="T5" fmla="*/ 11 h 15"/>
                <a:gd name="T6" fmla="*/ 29 w 69"/>
                <a:gd name="T7" fmla="*/ 12 h 15"/>
                <a:gd name="T8" fmla="*/ 32 w 69"/>
                <a:gd name="T9" fmla="*/ 13 h 15"/>
                <a:gd name="T10" fmla="*/ 33 w 69"/>
                <a:gd name="T11" fmla="*/ 14 h 15"/>
                <a:gd name="T12" fmla="*/ 34 w 69"/>
                <a:gd name="T13" fmla="*/ 13 h 15"/>
                <a:gd name="T14" fmla="*/ 36 w 69"/>
                <a:gd name="T15" fmla="*/ 12 h 15"/>
                <a:gd name="T16" fmla="*/ 39 w 69"/>
                <a:gd name="T17" fmla="*/ 11 h 15"/>
                <a:gd name="T18" fmla="*/ 39 w 69"/>
                <a:gd name="T19" fmla="*/ 11 h 15"/>
                <a:gd name="T20" fmla="*/ 42 w 69"/>
                <a:gd name="T21" fmla="*/ 12 h 15"/>
                <a:gd name="T22" fmla="*/ 45 w 69"/>
                <a:gd name="T23" fmla="*/ 15 h 15"/>
                <a:gd name="T24" fmla="*/ 69 w 69"/>
                <a:gd name="T25" fmla="*/ 1 h 15"/>
                <a:gd name="T26" fmla="*/ 66 w 69"/>
                <a:gd name="T27" fmla="*/ 0 h 15"/>
                <a:gd name="T28" fmla="*/ 2 w 69"/>
                <a:gd name="T29" fmla="*/ 0 h 15"/>
                <a:gd name="T30" fmla="*/ 0 w 69"/>
                <a:gd name="T31" fmla="*/ 0 h 15"/>
                <a:gd name="T32" fmla="*/ 22 w 69"/>
                <a:gd name="T33" fmla="*/ 14 h 15"/>
                <a:gd name="T34" fmla="*/ 24 w 69"/>
                <a:gd name="T35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15">
                  <a:moveTo>
                    <a:pt x="24" y="12"/>
                  </a:moveTo>
                  <a:cubicBezTo>
                    <a:pt x="25" y="11"/>
                    <a:pt x="26" y="11"/>
                    <a:pt x="27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8" y="11"/>
                    <a:pt x="29" y="12"/>
                  </a:cubicBezTo>
                  <a:cubicBezTo>
                    <a:pt x="30" y="12"/>
                    <a:pt x="31" y="12"/>
                    <a:pt x="32" y="13"/>
                  </a:cubicBezTo>
                  <a:cubicBezTo>
                    <a:pt x="33" y="13"/>
                    <a:pt x="33" y="13"/>
                    <a:pt x="33" y="14"/>
                  </a:cubicBezTo>
                  <a:cubicBezTo>
                    <a:pt x="33" y="13"/>
                    <a:pt x="34" y="13"/>
                    <a:pt x="34" y="13"/>
                  </a:cubicBezTo>
                  <a:cubicBezTo>
                    <a:pt x="35" y="12"/>
                    <a:pt x="36" y="12"/>
                    <a:pt x="36" y="12"/>
                  </a:cubicBezTo>
                  <a:cubicBezTo>
                    <a:pt x="38" y="11"/>
                    <a:pt x="39" y="11"/>
                    <a:pt x="39" y="11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40" y="11"/>
                    <a:pt x="41" y="11"/>
                    <a:pt x="42" y="12"/>
                  </a:cubicBezTo>
                  <a:cubicBezTo>
                    <a:pt x="43" y="12"/>
                    <a:pt x="44" y="13"/>
                    <a:pt x="45" y="15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8" y="0"/>
                    <a:pt x="67" y="0"/>
                    <a:pt x="6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3"/>
                    <a:pt x="23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8" name="Freeform 545"/>
            <p:cNvSpPr/>
            <p:nvPr/>
          </p:nvSpPr>
          <p:spPr bwMode="auto">
            <a:xfrm>
              <a:off x="2727135" y="6449798"/>
              <a:ext cx="301158" cy="162291"/>
            </a:xfrm>
            <a:custGeom>
              <a:avLst/>
              <a:gdLst>
                <a:gd name="T0" fmla="*/ 75 w 76"/>
                <a:gd name="T1" fmla="*/ 1 h 41"/>
                <a:gd name="T2" fmla="*/ 50 w 76"/>
                <a:gd name="T3" fmla="*/ 15 h 41"/>
                <a:gd name="T4" fmla="*/ 50 w 76"/>
                <a:gd name="T5" fmla="*/ 16 h 41"/>
                <a:gd name="T6" fmla="*/ 50 w 76"/>
                <a:gd name="T7" fmla="*/ 19 h 41"/>
                <a:gd name="T8" fmla="*/ 48 w 76"/>
                <a:gd name="T9" fmla="*/ 21 h 41"/>
                <a:gd name="T10" fmla="*/ 44 w 76"/>
                <a:gd name="T11" fmla="*/ 26 h 41"/>
                <a:gd name="T12" fmla="*/ 38 w 76"/>
                <a:gd name="T13" fmla="*/ 30 h 41"/>
                <a:gd name="T14" fmla="*/ 38 w 76"/>
                <a:gd name="T15" fmla="*/ 30 h 41"/>
                <a:gd name="T16" fmla="*/ 38 w 76"/>
                <a:gd name="T17" fmla="*/ 30 h 41"/>
                <a:gd name="T18" fmla="*/ 37 w 76"/>
                <a:gd name="T19" fmla="*/ 30 h 41"/>
                <a:gd name="T20" fmla="*/ 37 w 76"/>
                <a:gd name="T21" fmla="*/ 30 h 41"/>
                <a:gd name="T22" fmla="*/ 37 w 76"/>
                <a:gd name="T23" fmla="*/ 30 h 41"/>
                <a:gd name="T24" fmla="*/ 37 w 76"/>
                <a:gd name="T25" fmla="*/ 31 h 41"/>
                <a:gd name="T26" fmla="*/ 37 w 76"/>
                <a:gd name="T27" fmla="*/ 31 h 41"/>
                <a:gd name="T28" fmla="*/ 37 w 76"/>
                <a:gd name="T29" fmla="*/ 31 h 41"/>
                <a:gd name="T30" fmla="*/ 37 w 76"/>
                <a:gd name="T31" fmla="*/ 31 h 41"/>
                <a:gd name="T32" fmla="*/ 37 w 76"/>
                <a:gd name="T33" fmla="*/ 30 h 41"/>
                <a:gd name="T34" fmla="*/ 37 w 76"/>
                <a:gd name="T35" fmla="*/ 30 h 41"/>
                <a:gd name="T36" fmla="*/ 37 w 76"/>
                <a:gd name="T37" fmla="*/ 30 h 41"/>
                <a:gd name="T38" fmla="*/ 37 w 76"/>
                <a:gd name="T39" fmla="*/ 30 h 41"/>
                <a:gd name="T40" fmla="*/ 37 w 76"/>
                <a:gd name="T41" fmla="*/ 30 h 41"/>
                <a:gd name="T42" fmla="*/ 37 w 76"/>
                <a:gd name="T43" fmla="*/ 30 h 41"/>
                <a:gd name="T44" fmla="*/ 37 w 76"/>
                <a:gd name="T45" fmla="*/ 30 h 41"/>
                <a:gd name="T46" fmla="*/ 37 w 76"/>
                <a:gd name="T47" fmla="*/ 30 h 41"/>
                <a:gd name="T48" fmla="*/ 36 w 76"/>
                <a:gd name="T49" fmla="*/ 30 h 41"/>
                <a:gd name="T50" fmla="*/ 34 w 76"/>
                <a:gd name="T51" fmla="*/ 28 h 41"/>
                <a:gd name="T52" fmla="*/ 28 w 76"/>
                <a:gd name="T53" fmla="*/ 23 h 41"/>
                <a:gd name="T54" fmla="*/ 25 w 76"/>
                <a:gd name="T55" fmla="*/ 19 h 41"/>
                <a:gd name="T56" fmla="*/ 24 w 76"/>
                <a:gd name="T57" fmla="*/ 16 h 41"/>
                <a:gd name="T58" fmla="*/ 24 w 76"/>
                <a:gd name="T59" fmla="*/ 15 h 41"/>
                <a:gd name="T60" fmla="*/ 1 w 76"/>
                <a:gd name="T61" fmla="*/ 0 h 41"/>
                <a:gd name="T62" fmla="*/ 0 w 76"/>
                <a:gd name="T63" fmla="*/ 3 h 41"/>
                <a:gd name="T64" fmla="*/ 0 w 76"/>
                <a:gd name="T65" fmla="*/ 36 h 41"/>
                <a:gd name="T66" fmla="*/ 4 w 76"/>
                <a:gd name="T67" fmla="*/ 41 h 41"/>
                <a:gd name="T68" fmla="*/ 71 w 76"/>
                <a:gd name="T69" fmla="*/ 41 h 41"/>
                <a:gd name="T70" fmla="*/ 76 w 76"/>
                <a:gd name="T71" fmla="*/ 36 h 41"/>
                <a:gd name="T72" fmla="*/ 76 w 76"/>
                <a:gd name="T73" fmla="*/ 3 h 41"/>
                <a:gd name="T74" fmla="*/ 75 w 76"/>
                <a:gd name="T75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6" h="41">
                  <a:moveTo>
                    <a:pt x="75" y="1"/>
                  </a:moveTo>
                  <a:cubicBezTo>
                    <a:pt x="50" y="15"/>
                    <a:pt x="50" y="15"/>
                    <a:pt x="50" y="15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7"/>
                    <a:pt x="50" y="18"/>
                    <a:pt x="50" y="19"/>
                  </a:cubicBezTo>
                  <a:cubicBezTo>
                    <a:pt x="49" y="20"/>
                    <a:pt x="49" y="21"/>
                    <a:pt x="48" y="21"/>
                  </a:cubicBezTo>
                  <a:cubicBezTo>
                    <a:pt x="47" y="23"/>
                    <a:pt x="45" y="25"/>
                    <a:pt x="44" y="26"/>
                  </a:cubicBezTo>
                  <a:cubicBezTo>
                    <a:pt x="41" y="28"/>
                    <a:pt x="38" y="30"/>
                    <a:pt x="38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6" y="30"/>
                    <a:pt x="36" y="30"/>
                  </a:cubicBezTo>
                  <a:cubicBezTo>
                    <a:pt x="35" y="29"/>
                    <a:pt x="34" y="29"/>
                    <a:pt x="34" y="28"/>
                  </a:cubicBezTo>
                  <a:cubicBezTo>
                    <a:pt x="32" y="27"/>
                    <a:pt x="30" y="25"/>
                    <a:pt x="28" y="23"/>
                  </a:cubicBezTo>
                  <a:cubicBezTo>
                    <a:pt x="26" y="22"/>
                    <a:pt x="25" y="20"/>
                    <a:pt x="25" y="19"/>
                  </a:cubicBezTo>
                  <a:cubicBezTo>
                    <a:pt x="24" y="18"/>
                    <a:pt x="24" y="17"/>
                    <a:pt x="24" y="16"/>
                  </a:cubicBezTo>
                  <a:cubicBezTo>
                    <a:pt x="24" y="16"/>
                    <a:pt x="24" y="15"/>
                    <a:pt x="24" y="1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9"/>
                    <a:pt x="2" y="41"/>
                    <a:pt x="4" y="41"/>
                  </a:cubicBezTo>
                  <a:cubicBezTo>
                    <a:pt x="71" y="41"/>
                    <a:pt x="71" y="41"/>
                    <a:pt x="71" y="41"/>
                  </a:cubicBezTo>
                  <a:cubicBezTo>
                    <a:pt x="74" y="41"/>
                    <a:pt x="76" y="39"/>
                    <a:pt x="76" y="36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6" y="2"/>
                    <a:pt x="75" y="2"/>
                    <a:pt x="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9" name="Freeform 546"/>
            <p:cNvSpPr/>
            <p:nvPr/>
          </p:nvSpPr>
          <p:spPr bwMode="auto">
            <a:xfrm>
              <a:off x="2829194" y="6496645"/>
              <a:ext cx="87001" cy="60232"/>
            </a:xfrm>
            <a:custGeom>
              <a:avLst/>
              <a:gdLst>
                <a:gd name="T0" fmla="*/ 22 w 22"/>
                <a:gd name="T1" fmla="*/ 3 h 15"/>
                <a:gd name="T2" fmla="*/ 22 w 22"/>
                <a:gd name="T3" fmla="*/ 2 h 15"/>
                <a:gd name="T4" fmla="*/ 22 w 22"/>
                <a:gd name="T5" fmla="*/ 2 h 15"/>
                <a:gd name="T6" fmla="*/ 19 w 22"/>
                <a:gd name="T7" fmla="*/ 0 h 15"/>
                <a:gd name="T8" fmla="*/ 17 w 22"/>
                <a:gd name="T9" fmla="*/ 0 h 15"/>
                <a:gd name="T10" fmla="*/ 17 w 22"/>
                <a:gd name="T11" fmla="*/ 0 h 15"/>
                <a:gd name="T12" fmla="*/ 17 w 22"/>
                <a:gd name="T13" fmla="*/ 0 h 15"/>
                <a:gd name="T14" fmla="*/ 17 w 22"/>
                <a:gd name="T15" fmla="*/ 0 h 15"/>
                <a:gd name="T16" fmla="*/ 17 w 22"/>
                <a:gd name="T17" fmla="*/ 0 h 15"/>
                <a:gd name="T18" fmla="*/ 17 w 22"/>
                <a:gd name="T19" fmla="*/ 0 h 15"/>
                <a:gd name="T20" fmla="*/ 16 w 22"/>
                <a:gd name="T21" fmla="*/ 0 h 15"/>
                <a:gd name="T22" fmla="*/ 15 w 22"/>
                <a:gd name="T23" fmla="*/ 0 h 15"/>
                <a:gd name="T24" fmla="*/ 13 w 22"/>
                <a:gd name="T25" fmla="*/ 1 h 15"/>
                <a:gd name="T26" fmla="*/ 12 w 22"/>
                <a:gd name="T27" fmla="*/ 2 h 15"/>
                <a:gd name="T28" fmla="*/ 11 w 22"/>
                <a:gd name="T29" fmla="*/ 2 h 15"/>
                <a:gd name="T30" fmla="*/ 11 w 22"/>
                <a:gd name="T31" fmla="*/ 2 h 15"/>
                <a:gd name="T32" fmla="*/ 9 w 22"/>
                <a:gd name="T33" fmla="*/ 1 h 15"/>
                <a:gd name="T34" fmla="*/ 8 w 22"/>
                <a:gd name="T35" fmla="*/ 0 h 15"/>
                <a:gd name="T36" fmla="*/ 6 w 22"/>
                <a:gd name="T37" fmla="*/ 0 h 15"/>
                <a:gd name="T38" fmla="*/ 6 w 22"/>
                <a:gd name="T39" fmla="*/ 0 h 15"/>
                <a:gd name="T40" fmla="*/ 6 w 22"/>
                <a:gd name="T41" fmla="*/ 0 h 15"/>
                <a:gd name="T42" fmla="*/ 6 w 22"/>
                <a:gd name="T43" fmla="*/ 0 h 15"/>
                <a:gd name="T44" fmla="*/ 6 w 22"/>
                <a:gd name="T45" fmla="*/ 0 h 15"/>
                <a:gd name="T46" fmla="*/ 5 w 22"/>
                <a:gd name="T47" fmla="*/ 0 h 15"/>
                <a:gd name="T48" fmla="*/ 5 w 22"/>
                <a:gd name="T49" fmla="*/ 0 h 15"/>
                <a:gd name="T50" fmla="*/ 3 w 22"/>
                <a:gd name="T51" fmla="*/ 0 h 15"/>
                <a:gd name="T52" fmla="*/ 1 w 22"/>
                <a:gd name="T53" fmla="*/ 2 h 15"/>
                <a:gd name="T54" fmla="*/ 1 w 22"/>
                <a:gd name="T55" fmla="*/ 2 h 15"/>
                <a:gd name="T56" fmla="*/ 0 w 22"/>
                <a:gd name="T57" fmla="*/ 3 h 15"/>
                <a:gd name="T58" fmla="*/ 0 w 22"/>
                <a:gd name="T59" fmla="*/ 4 h 15"/>
                <a:gd name="T60" fmla="*/ 1 w 22"/>
                <a:gd name="T61" fmla="*/ 7 h 15"/>
                <a:gd name="T62" fmla="*/ 4 w 22"/>
                <a:gd name="T63" fmla="*/ 10 h 15"/>
                <a:gd name="T64" fmla="*/ 10 w 22"/>
                <a:gd name="T65" fmla="*/ 15 h 15"/>
                <a:gd name="T66" fmla="*/ 11 w 22"/>
                <a:gd name="T67" fmla="*/ 15 h 15"/>
                <a:gd name="T68" fmla="*/ 12 w 22"/>
                <a:gd name="T69" fmla="*/ 15 h 15"/>
                <a:gd name="T70" fmla="*/ 14 w 22"/>
                <a:gd name="T71" fmla="*/ 14 h 15"/>
                <a:gd name="T72" fmla="*/ 19 w 22"/>
                <a:gd name="T73" fmla="*/ 9 h 15"/>
                <a:gd name="T74" fmla="*/ 22 w 22"/>
                <a:gd name="T75" fmla="*/ 6 h 15"/>
                <a:gd name="T76" fmla="*/ 22 w 22"/>
                <a:gd name="T77" fmla="*/ 4 h 15"/>
                <a:gd name="T78" fmla="*/ 22 w 22"/>
                <a:gd name="T7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" h="15">
                  <a:moveTo>
                    <a:pt x="22" y="3"/>
                  </a:moveTo>
                  <a:cubicBezTo>
                    <a:pt x="22" y="3"/>
                    <a:pt x="22" y="3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1"/>
                    <a:pt x="20" y="0"/>
                    <a:pt x="19" y="0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5" y="0"/>
                    <a:pt x="14" y="0"/>
                    <a:pt x="13" y="1"/>
                  </a:cubicBezTo>
                  <a:cubicBezTo>
                    <a:pt x="12" y="1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2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1" y="7"/>
                  </a:cubicBezTo>
                  <a:cubicBezTo>
                    <a:pt x="2" y="8"/>
                    <a:pt x="3" y="9"/>
                    <a:pt x="4" y="10"/>
                  </a:cubicBezTo>
                  <a:cubicBezTo>
                    <a:pt x="6" y="12"/>
                    <a:pt x="8" y="13"/>
                    <a:pt x="10" y="15"/>
                  </a:cubicBezTo>
                  <a:cubicBezTo>
                    <a:pt x="10" y="15"/>
                    <a:pt x="11" y="15"/>
                    <a:pt x="11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3" y="14"/>
                    <a:pt x="14" y="14"/>
                  </a:cubicBezTo>
                  <a:cubicBezTo>
                    <a:pt x="15" y="13"/>
                    <a:pt x="17" y="11"/>
                    <a:pt x="19" y="9"/>
                  </a:cubicBezTo>
                  <a:cubicBezTo>
                    <a:pt x="20" y="8"/>
                    <a:pt x="21" y="7"/>
                    <a:pt x="22" y="6"/>
                  </a:cubicBezTo>
                  <a:cubicBezTo>
                    <a:pt x="22" y="5"/>
                    <a:pt x="22" y="4"/>
                    <a:pt x="22" y="4"/>
                  </a:cubicBezTo>
                  <a:lnTo>
                    <a:pt x="22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0" name="Freeform 547"/>
            <p:cNvSpPr/>
            <p:nvPr/>
          </p:nvSpPr>
          <p:spPr bwMode="auto">
            <a:xfrm>
              <a:off x="6182085" y="2569881"/>
              <a:ext cx="391505" cy="284427"/>
            </a:xfrm>
            <a:custGeom>
              <a:avLst/>
              <a:gdLst>
                <a:gd name="T0" fmla="*/ 98 w 99"/>
                <a:gd name="T1" fmla="*/ 17 h 72"/>
                <a:gd name="T2" fmla="*/ 95 w 99"/>
                <a:gd name="T3" fmla="*/ 12 h 72"/>
                <a:gd name="T4" fmla="*/ 89 w 99"/>
                <a:gd name="T5" fmla="*/ 9 h 72"/>
                <a:gd name="T6" fmla="*/ 88 w 99"/>
                <a:gd name="T7" fmla="*/ 9 h 72"/>
                <a:gd name="T8" fmla="*/ 88 w 99"/>
                <a:gd name="T9" fmla="*/ 8 h 72"/>
                <a:gd name="T10" fmla="*/ 88 w 99"/>
                <a:gd name="T11" fmla="*/ 7 h 72"/>
                <a:gd name="T12" fmla="*/ 84 w 99"/>
                <a:gd name="T13" fmla="*/ 2 h 72"/>
                <a:gd name="T14" fmla="*/ 75 w 99"/>
                <a:gd name="T15" fmla="*/ 0 h 72"/>
                <a:gd name="T16" fmla="*/ 68 w 99"/>
                <a:gd name="T17" fmla="*/ 1 h 72"/>
                <a:gd name="T18" fmla="*/ 60 w 99"/>
                <a:gd name="T19" fmla="*/ 5 h 72"/>
                <a:gd name="T20" fmla="*/ 60 w 99"/>
                <a:gd name="T21" fmla="*/ 5 h 72"/>
                <a:gd name="T22" fmla="*/ 59 w 99"/>
                <a:gd name="T23" fmla="*/ 5 h 72"/>
                <a:gd name="T24" fmla="*/ 51 w 99"/>
                <a:gd name="T25" fmla="*/ 3 h 72"/>
                <a:gd name="T26" fmla="*/ 44 w 99"/>
                <a:gd name="T27" fmla="*/ 4 h 72"/>
                <a:gd name="T28" fmla="*/ 26 w 99"/>
                <a:gd name="T29" fmla="*/ 21 h 72"/>
                <a:gd name="T30" fmla="*/ 26 w 99"/>
                <a:gd name="T31" fmla="*/ 22 h 72"/>
                <a:gd name="T32" fmla="*/ 25 w 99"/>
                <a:gd name="T33" fmla="*/ 22 h 72"/>
                <a:gd name="T34" fmla="*/ 19 w 99"/>
                <a:gd name="T35" fmla="*/ 21 h 72"/>
                <a:gd name="T36" fmla="*/ 14 w 99"/>
                <a:gd name="T37" fmla="*/ 22 h 72"/>
                <a:gd name="T38" fmla="*/ 0 w 99"/>
                <a:gd name="T39" fmla="*/ 39 h 72"/>
                <a:gd name="T40" fmla="*/ 0 w 99"/>
                <a:gd name="T41" fmla="*/ 42 h 72"/>
                <a:gd name="T42" fmla="*/ 17 w 99"/>
                <a:gd name="T43" fmla="*/ 54 h 72"/>
                <a:gd name="T44" fmla="*/ 22 w 99"/>
                <a:gd name="T45" fmla="*/ 54 h 72"/>
                <a:gd name="T46" fmla="*/ 22 w 99"/>
                <a:gd name="T47" fmla="*/ 54 h 72"/>
                <a:gd name="T48" fmla="*/ 23 w 99"/>
                <a:gd name="T49" fmla="*/ 53 h 72"/>
                <a:gd name="T50" fmla="*/ 24 w 99"/>
                <a:gd name="T51" fmla="*/ 53 h 72"/>
                <a:gd name="T52" fmla="*/ 24 w 99"/>
                <a:gd name="T53" fmla="*/ 54 h 72"/>
                <a:gd name="T54" fmla="*/ 29 w 99"/>
                <a:gd name="T55" fmla="*/ 59 h 72"/>
                <a:gd name="T56" fmla="*/ 38 w 99"/>
                <a:gd name="T57" fmla="*/ 61 h 72"/>
                <a:gd name="T58" fmla="*/ 44 w 99"/>
                <a:gd name="T59" fmla="*/ 60 h 72"/>
                <a:gd name="T60" fmla="*/ 49 w 99"/>
                <a:gd name="T61" fmla="*/ 58 h 72"/>
                <a:gd name="T62" fmla="*/ 50 w 99"/>
                <a:gd name="T63" fmla="*/ 58 h 72"/>
                <a:gd name="T64" fmla="*/ 50 w 99"/>
                <a:gd name="T65" fmla="*/ 58 h 72"/>
                <a:gd name="T66" fmla="*/ 67 w 99"/>
                <a:gd name="T67" fmla="*/ 72 h 72"/>
                <a:gd name="T68" fmla="*/ 61 w 99"/>
                <a:gd name="T69" fmla="*/ 53 h 72"/>
                <a:gd name="T70" fmla="*/ 61 w 99"/>
                <a:gd name="T71" fmla="*/ 51 h 72"/>
                <a:gd name="T72" fmla="*/ 61 w 99"/>
                <a:gd name="T73" fmla="*/ 50 h 72"/>
                <a:gd name="T74" fmla="*/ 62 w 99"/>
                <a:gd name="T75" fmla="*/ 51 h 72"/>
                <a:gd name="T76" fmla="*/ 65 w 99"/>
                <a:gd name="T77" fmla="*/ 51 h 72"/>
                <a:gd name="T78" fmla="*/ 70 w 99"/>
                <a:gd name="T79" fmla="*/ 50 h 72"/>
                <a:gd name="T80" fmla="*/ 83 w 99"/>
                <a:gd name="T81" fmla="*/ 36 h 72"/>
                <a:gd name="T82" fmla="*/ 83 w 99"/>
                <a:gd name="T83" fmla="*/ 35 h 72"/>
                <a:gd name="T84" fmla="*/ 83 w 99"/>
                <a:gd name="T85" fmla="*/ 34 h 72"/>
                <a:gd name="T86" fmla="*/ 83 w 99"/>
                <a:gd name="T87" fmla="*/ 34 h 72"/>
                <a:gd name="T88" fmla="*/ 94 w 99"/>
                <a:gd name="T89" fmla="*/ 28 h 72"/>
                <a:gd name="T90" fmla="*/ 99 w 99"/>
                <a:gd name="T91" fmla="*/ 19 h 72"/>
                <a:gd name="T92" fmla="*/ 98 w 99"/>
                <a:gd name="T93" fmla="*/ 1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9" h="72">
                  <a:moveTo>
                    <a:pt x="98" y="17"/>
                  </a:moveTo>
                  <a:cubicBezTo>
                    <a:pt x="98" y="15"/>
                    <a:pt x="97" y="13"/>
                    <a:pt x="95" y="12"/>
                  </a:cubicBezTo>
                  <a:cubicBezTo>
                    <a:pt x="93" y="10"/>
                    <a:pt x="91" y="9"/>
                    <a:pt x="89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7" y="5"/>
                    <a:pt x="86" y="3"/>
                    <a:pt x="84" y="2"/>
                  </a:cubicBezTo>
                  <a:cubicBezTo>
                    <a:pt x="82" y="1"/>
                    <a:pt x="79" y="0"/>
                    <a:pt x="75" y="0"/>
                  </a:cubicBezTo>
                  <a:cubicBezTo>
                    <a:pt x="73" y="0"/>
                    <a:pt x="71" y="1"/>
                    <a:pt x="68" y="1"/>
                  </a:cubicBezTo>
                  <a:cubicBezTo>
                    <a:pt x="65" y="2"/>
                    <a:pt x="62" y="3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7" y="4"/>
                    <a:pt x="54" y="3"/>
                    <a:pt x="51" y="3"/>
                  </a:cubicBezTo>
                  <a:cubicBezTo>
                    <a:pt x="49" y="3"/>
                    <a:pt x="46" y="4"/>
                    <a:pt x="44" y="4"/>
                  </a:cubicBezTo>
                  <a:cubicBezTo>
                    <a:pt x="35" y="7"/>
                    <a:pt x="28" y="14"/>
                    <a:pt x="26" y="21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3" y="21"/>
                    <a:pt x="21" y="21"/>
                    <a:pt x="19" y="21"/>
                  </a:cubicBezTo>
                  <a:cubicBezTo>
                    <a:pt x="17" y="21"/>
                    <a:pt x="16" y="21"/>
                    <a:pt x="14" y="22"/>
                  </a:cubicBezTo>
                  <a:cubicBezTo>
                    <a:pt x="5" y="24"/>
                    <a:pt x="0" y="31"/>
                    <a:pt x="0" y="39"/>
                  </a:cubicBezTo>
                  <a:cubicBezTo>
                    <a:pt x="0" y="40"/>
                    <a:pt x="0" y="41"/>
                    <a:pt x="0" y="42"/>
                  </a:cubicBezTo>
                  <a:cubicBezTo>
                    <a:pt x="2" y="49"/>
                    <a:pt x="9" y="54"/>
                    <a:pt x="17" y="54"/>
                  </a:cubicBezTo>
                  <a:cubicBezTo>
                    <a:pt x="19" y="54"/>
                    <a:pt x="21" y="54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5" y="56"/>
                    <a:pt x="27" y="58"/>
                    <a:pt x="29" y="59"/>
                  </a:cubicBezTo>
                  <a:cubicBezTo>
                    <a:pt x="31" y="60"/>
                    <a:pt x="34" y="61"/>
                    <a:pt x="38" y="61"/>
                  </a:cubicBezTo>
                  <a:cubicBezTo>
                    <a:pt x="40" y="61"/>
                    <a:pt x="42" y="61"/>
                    <a:pt x="44" y="60"/>
                  </a:cubicBezTo>
                  <a:cubicBezTo>
                    <a:pt x="46" y="59"/>
                    <a:pt x="48" y="59"/>
                    <a:pt x="49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4" y="64"/>
                    <a:pt x="60" y="69"/>
                    <a:pt x="67" y="72"/>
                  </a:cubicBezTo>
                  <a:cubicBezTo>
                    <a:pt x="63" y="67"/>
                    <a:pt x="61" y="60"/>
                    <a:pt x="61" y="53"/>
                  </a:cubicBezTo>
                  <a:cubicBezTo>
                    <a:pt x="61" y="52"/>
                    <a:pt x="61" y="52"/>
                    <a:pt x="61" y="51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3" y="51"/>
                    <a:pt x="64" y="51"/>
                    <a:pt x="65" y="51"/>
                  </a:cubicBezTo>
                  <a:cubicBezTo>
                    <a:pt x="67" y="51"/>
                    <a:pt x="69" y="51"/>
                    <a:pt x="70" y="50"/>
                  </a:cubicBezTo>
                  <a:cubicBezTo>
                    <a:pt x="78" y="48"/>
                    <a:pt x="83" y="42"/>
                    <a:pt x="83" y="36"/>
                  </a:cubicBezTo>
                  <a:cubicBezTo>
                    <a:pt x="83" y="36"/>
                    <a:pt x="83" y="35"/>
                    <a:pt x="83" y="35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8" y="33"/>
                    <a:pt x="92" y="30"/>
                    <a:pt x="94" y="28"/>
                  </a:cubicBezTo>
                  <a:cubicBezTo>
                    <a:pt x="97" y="25"/>
                    <a:pt x="99" y="22"/>
                    <a:pt x="99" y="19"/>
                  </a:cubicBezTo>
                  <a:cubicBezTo>
                    <a:pt x="99" y="18"/>
                    <a:pt x="98" y="17"/>
                    <a:pt x="98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1" name="Freeform 548"/>
            <p:cNvSpPr/>
            <p:nvPr/>
          </p:nvSpPr>
          <p:spPr bwMode="auto">
            <a:xfrm>
              <a:off x="6249009" y="2683652"/>
              <a:ext cx="60232" cy="71944"/>
            </a:xfrm>
            <a:custGeom>
              <a:avLst/>
              <a:gdLst>
                <a:gd name="T0" fmla="*/ 2 w 15"/>
                <a:gd name="T1" fmla="*/ 9 h 18"/>
                <a:gd name="T2" fmla="*/ 1 w 15"/>
                <a:gd name="T3" fmla="*/ 1 h 18"/>
                <a:gd name="T4" fmla="*/ 5 w 15"/>
                <a:gd name="T5" fmla="*/ 6 h 18"/>
                <a:gd name="T6" fmla="*/ 6 w 15"/>
                <a:gd name="T7" fmla="*/ 8 h 18"/>
                <a:gd name="T8" fmla="*/ 11 w 15"/>
                <a:gd name="T9" fmla="*/ 11 h 18"/>
                <a:gd name="T10" fmla="*/ 15 w 15"/>
                <a:gd name="T11" fmla="*/ 11 h 18"/>
                <a:gd name="T12" fmla="*/ 11 w 15"/>
                <a:gd name="T13" fmla="*/ 16 h 18"/>
                <a:gd name="T14" fmla="*/ 4 w 15"/>
                <a:gd name="T15" fmla="*/ 14 h 18"/>
                <a:gd name="T16" fmla="*/ 2 w 15"/>
                <a:gd name="T17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8">
                  <a:moveTo>
                    <a:pt x="2" y="9"/>
                  </a:moveTo>
                  <a:cubicBezTo>
                    <a:pt x="0" y="5"/>
                    <a:pt x="0" y="2"/>
                    <a:pt x="1" y="1"/>
                  </a:cubicBezTo>
                  <a:cubicBezTo>
                    <a:pt x="2" y="0"/>
                    <a:pt x="4" y="2"/>
                    <a:pt x="5" y="6"/>
                  </a:cubicBezTo>
                  <a:cubicBezTo>
                    <a:pt x="5" y="6"/>
                    <a:pt x="5" y="7"/>
                    <a:pt x="6" y="8"/>
                  </a:cubicBezTo>
                  <a:cubicBezTo>
                    <a:pt x="7" y="11"/>
                    <a:pt x="9" y="12"/>
                    <a:pt x="11" y="11"/>
                  </a:cubicBezTo>
                  <a:cubicBezTo>
                    <a:pt x="13" y="10"/>
                    <a:pt x="15" y="11"/>
                    <a:pt x="15" y="11"/>
                  </a:cubicBezTo>
                  <a:cubicBezTo>
                    <a:pt x="15" y="12"/>
                    <a:pt x="13" y="14"/>
                    <a:pt x="11" y="16"/>
                  </a:cubicBezTo>
                  <a:cubicBezTo>
                    <a:pt x="8" y="18"/>
                    <a:pt x="5" y="17"/>
                    <a:pt x="4" y="14"/>
                  </a:cubicBezTo>
                  <a:cubicBezTo>
                    <a:pt x="3" y="12"/>
                    <a:pt x="2" y="11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2" name="Freeform 549"/>
            <p:cNvSpPr>
              <a:spLocks noEditPoints="1"/>
            </p:cNvSpPr>
            <p:nvPr/>
          </p:nvSpPr>
          <p:spPr bwMode="auto">
            <a:xfrm>
              <a:off x="6292510" y="2651863"/>
              <a:ext cx="83655" cy="80309"/>
            </a:xfrm>
            <a:custGeom>
              <a:avLst/>
              <a:gdLst>
                <a:gd name="T0" fmla="*/ 19 w 21"/>
                <a:gd name="T1" fmla="*/ 8 h 20"/>
                <a:gd name="T2" fmla="*/ 14 w 21"/>
                <a:gd name="T3" fmla="*/ 19 h 20"/>
                <a:gd name="T4" fmla="*/ 2 w 21"/>
                <a:gd name="T5" fmla="*/ 12 h 20"/>
                <a:gd name="T6" fmla="*/ 7 w 21"/>
                <a:gd name="T7" fmla="*/ 1 h 20"/>
                <a:gd name="T8" fmla="*/ 19 w 21"/>
                <a:gd name="T9" fmla="*/ 8 h 20"/>
                <a:gd name="T10" fmla="*/ 6 w 21"/>
                <a:gd name="T11" fmla="*/ 11 h 20"/>
                <a:gd name="T12" fmla="*/ 13 w 21"/>
                <a:gd name="T13" fmla="*/ 16 h 20"/>
                <a:gd name="T14" fmla="*/ 15 w 21"/>
                <a:gd name="T15" fmla="*/ 9 h 20"/>
                <a:gd name="T16" fmla="*/ 8 w 21"/>
                <a:gd name="T17" fmla="*/ 4 h 20"/>
                <a:gd name="T18" fmla="*/ 6 w 21"/>
                <a:gd name="T19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0">
                  <a:moveTo>
                    <a:pt x="19" y="8"/>
                  </a:moveTo>
                  <a:cubicBezTo>
                    <a:pt x="21" y="14"/>
                    <a:pt x="19" y="17"/>
                    <a:pt x="14" y="19"/>
                  </a:cubicBezTo>
                  <a:cubicBezTo>
                    <a:pt x="8" y="20"/>
                    <a:pt x="4" y="17"/>
                    <a:pt x="2" y="12"/>
                  </a:cubicBezTo>
                  <a:cubicBezTo>
                    <a:pt x="0" y="7"/>
                    <a:pt x="2" y="2"/>
                    <a:pt x="7" y="1"/>
                  </a:cubicBezTo>
                  <a:cubicBezTo>
                    <a:pt x="13" y="0"/>
                    <a:pt x="17" y="3"/>
                    <a:pt x="19" y="8"/>
                  </a:cubicBezTo>
                  <a:close/>
                  <a:moveTo>
                    <a:pt x="6" y="11"/>
                  </a:moveTo>
                  <a:cubicBezTo>
                    <a:pt x="7" y="14"/>
                    <a:pt x="10" y="16"/>
                    <a:pt x="13" y="16"/>
                  </a:cubicBezTo>
                  <a:cubicBezTo>
                    <a:pt x="15" y="15"/>
                    <a:pt x="16" y="12"/>
                    <a:pt x="15" y="9"/>
                  </a:cubicBezTo>
                  <a:cubicBezTo>
                    <a:pt x="14" y="6"/>
                    <a:pt x="11" y="3"/>
                    <a:pt x="8" y="4"/>
                  </a:cubicBezTo>
                  <a:cubicBezTo>
                    <a:pt x="5" y="5"/>
                    <a:pt x="5" y="8"/>
                    <a:pt x="6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3" name="Freeform 550"/>
            <p:cNvSpPr/>
            <p:nvPr/>
          </p:nvSpPr>
          <p:spPr bwMode="auto">
            <a:xfrm>
              <a:off x="6364452" y="2636805"/>
              <a:ext cx="63578" cy="78636"/>
            </a:xfrm>
            <a:custGeom>
              <a:avLst/>
              <a:gdLst>
                <a:gd name="T0" fmla="*/ 14 w 16"/>
                <a:gd name="T1" fmla="*/ 19 h 20"/>
                <a:gd name="T2" fmla="*/ 7 w 16"/>
                <a:gd name="T3" fmla="*/ 14 h 20"/>
                <a:gd name="T4" fmla="*/ 3 w 16"/>
                <a:gd name="T5" fmla="*/ 9 h 20"/>
                <a:gd name="T6" fmla="*/ 1 w 16"/>
                <a:gd name="T7" fmla="*/ 3 h 20"/>
                <a:gd name="T8" fmla="*/ 6 w 16"/>
                <a:gd name="T9" fmla="*/ 6 h 20"/>
                <a:gd name="T10" fmla="*/ 11 w 16"/>
                <a:gd name="T11" fmla="*/ 14 h 20"/>
                <a:gd name="T12" fmla="*/ 13 w 16"/>
                <a:gd name="T13" fmla="*/ 16 h 20"/>
                <a:gd name="T14" fmla="*/ 12 w 16"/>
                <a:gd name="T15" fmla="*/ 11 h 20"/>
                <a:gd name="T16" fmla="*/ 12 w 16"/>
                <a:gd name="T17" fmla="*/ 9 h 20"/>
                <a:gd name="T18" fmla="*/ 12 w 16"/>
                <a:gd name="T19" fmla="*/ 7 h 20"/>
                <a:gd name="T20" fmla="*/ 14 w 16"/>
                <a:gd name="T21" fmla="*/ 1 h 20"/>
                <a:gd name="T22" fmla="*/ 16 w 16"/>
                <a:gd name="T23" fmla="*/ 6 h 20"/>
                <a:gd name="T24" fmla="*/ 16 w 16"/>
                <a:gd name="T25" fmla="*/ 13 h 20"/>
                <a:gd name="T26" fmla="*/ 14 w 16"/>
                <a:gd name="T27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20">
                  <a:moveTo>
                    <a:pt x="14" y="19"/>
                  </a:moveTo>
                  <a:cubicBezTo>
                    <a:pt x="13" y="20"/>
                    <a:pt x="10" y="17"/>
                    <a:pt x="7" y="14"/>
                  </a:cubicBezTo>
                  <a:cubicBezTo>
                    <a:pt x="6" y="12"/>
                    <a:pt x="5" y="11"/>
                    <a:pt x="3" y="9"/>
                  </a:cubicBezTo>
                  <a:cubicBezTo>
                    <a:pt x="1" y="6"/>
                    <a:pt x="0" y="3"/>
                    <a:pt x="1" y="3"/>
                  </a:cubicBezTo>
                  <a:cubicBezTo>
                    <a:pt x="3" y="3"/>
                    <a:pt x="5" y="4"/>
                    <a:pt x="6" y="6"/>
                  </a:cubicBezTo>
                  <a:cubicBezTo>
                    <a:pt x="8" y="8"/>
                    <a:pt x="10" y="11"/>
                    <a:pt x="11" y="14"/>
                  </a:cubicBezTo>
                  <a:cubicBezTo>
                    <a:pt x="11" y="14"/>
                    <a:pt x="11" y="14"/>
                    <a:pt x="13" y="16"/>
                  </a:cubicBezTo>
                  <a:cubicBezTo>
                    <a:pt x="13" y="16"/>
                    <a:pt x="12" y="14"/>
                    <a:pt x="12" y="11"/>
                  </a:cubicBezTo>
                  <a:cubicBezTo>
                    <a:pt x="12" y="11"/>
                    <a:pt x="12" y="11"/>
                    <a:pt x="12" y="9"/>
                  </a:cubicBezTo>
                  <a:cubicBezTo>
                    <a:pt x="12" y="8"/>
                    <a:pt x="12" y="8"/>
                    <a:pt x="12" y="7"/>
                  </a:cubicBezTo>
                  <a:cubicBezTo>
                    <a:pt x="12" y="4"/>
                    <a:pt x="12" y="1"/>
                    <a:pt x="14" y="1"/>
                  </a:cubicBezTo>
                  <a:cubicBezTo>
                    <a:pt x="15" y="0"/>
                    <a:pt x="16" y="3"/>
                    <a:pt x="16" y="6"/>
                  </a:cubicBezTo>
                  <a:cubicBezTo>
                    <a:pt x="16" y="9"/>
                    <a:pt x="16" y="10"/>
                    <a:pt x="16" y="13"/>
                  </a:cubicBezTo>
                  <a:cubicBezTo>
                    <a:pt x="16" y="16"/>
                    <a:pt x="15" y="19"/>
                    <a:pt x="14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4" name="Freeform 551"/>
            <p:cNvSpPr/>
            <p:nvPr/>
          </p:nvSpPr>
          <p:spPr bwMode="auto">
            <a:xfrm>
              <a:off x="6439742" y="2613382"/>
              <a:ext cx="58559" cy="81982"/>
            </a:xfrm>
            <a:custGeom>
              <a:avLst/>
              <a:gdLst>
                <a:gd name="T0" fmla="*/ 11 w 15"/>
                <a:gd name="T1" fmla="*/ 7 h 21"/>
                <a:gd name="T2" fmla="*/ 9 w 15"/>
                <a:gd name="T3" fmla="*/ 11 h 21"/>
                <a:gd name="T4" fmla="*/ 7 w 15"/>
                <a:gd name="T5" fmla="*/ 15 h 21"/>
                <a:gd name="T6" fmla="*/ 11 w 15"/>
                <a:gd name="T7" fmla="*/ 15 h 21"/>
                <a:gd name="T8" fmla="*/ 15 w 15"/>
                <a:gd name="T9" fmla="*/ 14 h 21"/>
                <a:gd name="T10" fmla="*/ 10 w 15"/>
                <a:gd name="T11" fmla="*/ 20 h 21"/>
                <a:gd name="T12" fmla="*/ 3 w 15"/>
                <a:gd name="T13" fmla="*/ 16 h 21"/>
                <a:gd name="T14" fmla="*/ 1 w 15"/>
                <a:gd name="T15" fmla="*/ 11 h 21"/>
                <a:gd name="T16" fmla="*/ 4 w 15"/>
                <a:gd name="T17" fmla="*/ 3 h 21"/>
                <a:gd name="T18" fmla="*/ 9 w 15"/>
                <a:gd name="T19" fmla="*/ 0 h 21"/>
                <a:gd name="T20" fmla="*/ 7 w 15"/>
                <a:gd name="T21" fmla="*/ 4 h 21"/>
                <a:gd name="T22" fmla="*/ 4 w 15"/>
                <a:gd name="T23" fmla="*/ 8 h 21"/>
                <a:gd name="T24" fmla="*/ 8 w 15"/>
                <a:gd name="T25" fmla="*/ 8 h 21"/>
                <a:gd name="T26" fmla="*/ 11 w 15"/>
                <a:gd name="T27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21">
                  <a:moveTo>
                    <a:pt x="11" y="7"/>
                  </a:moveTo>
                  <a:cubicBezTo>
                    <a:pt x="11" y="8"/>
                    <a:pt x="11" y="10"/>
                    <a:pt x="9" y="11"/>
                  </a:cubicBezTo>
                  <a:cubicBezTo>
                    <a:pt x="7" y="13"/>
                    <a:pt x="7" y="14"/>
                    <a:pt x="7" y="15"/>
                  </a:cubicBezTo>
                  <a:cubicBezTo>
                    <a:pt x="7" y="16"/>
                    <a:pt x="9" y="16"/>
                    <a:pt x="11" y="15"/>
                  </a:cubicBezTo>
                  <a:cubicBezTo>
                    <a:pt x="13" y="14"/>
                    <a:pt x="14" y="13"/>
                    <a:pt x="15" y="14"/>
                  </a:cubicBezTo>
                  <a:cubicBezTo>
                    <a:pt x="15" y="15"/>
                    <a:pt x="13" y="18"/>
                    <a:pt x="10" y="20"/>
                  </a:cubicBezTo>
                  <a:cubicBezTo>
                    <a:pt x="8" y="21"/>
                    <a:pt x="4" y="20"/>
                    <a:pt x="3" y="16"/>
                  </a:cubicBezTo>
                  <a:cubicBezTo>
                    <a:pt x="2" y="14"/>
                    <a:pt x="2" y="13"/>
                    <a:pt x="1" y="11"/>
                  </a:cubicBezTo>
                  <a:cubicBezTo>
                    <a:pt x="0" y="8"/>
                    <a:pt x="1" y="4"/>
                    <a:pt x="4" y="3"/>
                  </a:cubicBezTo>
                  <a:cubicBezTo>
                    <a:pt x="6" y="1"/>
                    <a:pt x="9" y="0"/>
                    <a:pt x="9" y="0"/>
                  </a:cubicBezTo>
                  <a:cubicBezTo>
                    <a:pt x="9" y="1"/>
                    <a:pt x="8" y="3"/>
                    <a:pt x="7" y="4"/>
                  </a:cubicBezTo>
                  <a:cubicBezTo>
                    <a:pt x="5" y="6"/>
                    <a:pt x="4" y="7"/>
                    <a:pt x="4" y="8"/>
                  </a:cubicBezTo>
                  <a:cubicBezTo>
                    <a:pt x="5" y="9"/>
                    <a:pt x="6" y="9"/>
                    <a:pt x="8" y="8"/>
                  </a:cubicBezTo>
                  <a:cubicBezTo>
                    <a:pt x="9" y="7"/>
                    <a:pt x="11" y="7"/>
                    <a:pt x="11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5" name="Oval 552"/>
            <p:cNvSpPr>
              <a:spLocks noChangeArrowheads="1"/>
            </p:cNvSpPr>
            <p:nvPr/>
          </p:nvSpPr>
          <p:spPr bwMode="auto">
            <a:xfrm>
              <a:off x="2422631" y="3792917"/>
              <a:ext cx="81982" cy="8365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6" name="Freeform 553"/>
            <p:cNvSpPr/>
            <p:nvPr/>
          </p:nvSpPr>
          <p:spPr bwMode="auto">
            <a:xfrm>
              <a:off x="2330611" y="3888284"/>
              <a:ext cx="266023" cy="264350"/>
            </a:xfrm>
            <a:custGeom>
              <a:avLst/>
              <a:gdLst>
                <a:gd name="T0" fmla="*/ 66 w 67"/>
                <a:gd name="T1" fmla="*/ 17 h 67"/>
                <a:gd name="T2" fmla="*/ 51 w 67"/>
                <a:gd name="T3" fmla="*/ 2 h 67"/>
                <a:gd name="T4" fmla="*/ 49 w 67"/>
                <a:gd name="T5" fmla="*/ 0 h 67"/>
                <a:gd name="T6" fmla="*/ 19 w 67"/>
                <a:gd name="T7" fmla="*/ 0 h 67"/>
                <a:gd name="T8" fmla="*/ 17 w 67"/>
                <a:gd name="T9" fmla="*/ 2 h 67"/>
                <a:gd name="T10" fmla="*/ 2 w 67"/>
                <a:gd name="T11" fmla="*/ 17 h 67"/>
                <a:gd name="T12" fmla="*/ 2 w 67"/>
                <a:gd name="T13" fmla="*/ 22 h 67"/>
                <a:gd name="T14" fmla="*/ 7 w 67"/>
                <a:gd name="T15" fmla="*/ 22 h 67"/>
                <a:gd name="T16" fmla="*/ 22 w 67"/>
                <a:gd name="T17" fmla="*/ 7 h 67"/>
                <a:gd name="T18" fmla="*/ 22 w 67"/>
                <a:gd name="T19" fmla="*/ 7 h 67"/>
                <a:gd name="T20" fmla="*/ 22 w 67"/>
                <a:gd name="T21" fmla="*/ 16 h 67"/>
                <a:gd name="T22" fmla="*/ 9 w 67"/>
                <a:gd name="T23" fmla="*/ 46 h 67"/>
                <a:gd name="T24" fmla="*/ 24 w 67"/>
                <a:gd name="T25" fmla="*/ 46 h 67"/>
                <a:gd name="T26" fmla="*/ 24 w 67"/>
                <a:gd name="T27" fmla="*/ 63 h 67"/>
                <a:gd name="T28" fmla="*/ 28 w 67"/>
                <a:gd name="T29" fmla="*/ 67 h 67"/>
                <a:gd name="T30" fmla="*/ 32 w 67"/>
                <a:gd name="T31" fmla="*/ 63 h 67"/>
                <a:gd name="T32" fmla="*/ 32 w 67"/>
                <a:gd name="T33" fmla="*/ 46 h 67"/>
                <a:gd name="T34" fmla="*/ 36 w 67"/>
                <a:gd name="T35" fmla="*/ 46 h 67"/>
                <a:gd name="T36" fmla="*/ 36 w 67"/>
                <a:gd name="T37" fmla="*/ 63 h 67"/>
                <a:gd name="T38" fmla="*/ 39 w 67"/>
                <a:gd name="T39" fmla="*/ 67 h 67"/>
                <a:gd name="T40" fmla="*/ 43 w 67"/>
                <a:gd name="T41" fmla="*/ 63 h 67"/>
                <a:gd name="T42" fmla="*/ 43 w 67"/>
                <a:gd name="T43" fmla="*/ 46 h 67"/>
                <a:gd name="T44" fmla="*/ 58 w 67"/>
                <a:gd name="T45" fmla="*/ 46 h 67"/>
                <a:gd name="T46" fmla="*/ 45 w 67"/>
                <a:gd name="T47" fmla="*/ 16 h 67"/>
                <a:gd name="T48" fmla="*/ 45 w 67"/>
                <a:gd name="T49" fmla="*/ 7 h 67"/>
                <a:gd name="T50" fmla="*/ 45 w 67"/>
                <a:gd name="T51" fmla="*/ 7 h 67"/>
                <a:gd name="T52" fmla="*/ 60 w 67"/>
                <a:gd name="T53" fmla="*/ 22 h 67"/>
                <a:gd name="T54" fmla="*/ 66 w 67"/>
                <a:gd name="T55" fmla="*/ 22 h 67"/>
                <a:gd name="T56" fmla="*/ 66 w 67"/>
                <a:gd name="T57" fmla="*/ 1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7" h="67">
                  <a:moveTo>
                    <a:pt x="66" y="17"/>
                  </a:move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0" y="0"/>
                    <a:pt x="4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7" y="2"/>
                    <a:pt x="17" y="2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0" y="18"/>
                    <a:pt x="0" y="21"/>
                    <a:pt x="2" y="22"/>
                  </a:cubicBezTo>
                  <a:cubicBezTo>
                    <a:pt x="3" y="24"/>
                    <a:pt x="6" y="24"/>
                    <a:pt x="7" y="22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14" y="38"/>
                    <a:pt x="9" y="46"/>
                  </a:cubicBezTo>
                  <a:cubicBezTo>
                    <a:pt x="12" y="50"/>
                    <a:pt x="24" y="46"/>
                    <a:pt x="24" y="46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4" y="65"/>
                    <a:pt x="26" y="67"/>
                    <a:pt x="28" y="67"/>
                  </a:cubicBezTo>
                  <a:cubicBezTo>
                    <a:pt x="30" y="67"/>
                    <a:pt x="32" y="65"/>
                    <a:pt x="32" y="63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63"/>
                    <a:pt x="36" y="63"/>
                    <a:pt x="36" y="63"/>
                  </a:cubicBezTo>
                  <a:cubicBezTo>
                    <a:pt x="36" y="65"/>
                    <a:pt x="37" y="67"/>
                    <a:pt x="39" y="67"/>
                  </a:cubicBezTo>
                  <a:cubicBezTo>
                    <a:pt x="41" y="67"/>
                    <a:pt x="43" y="65"/>
                    <a:pt x="43" y="63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3" y="46"/>
                    <a:pt x="56" y="50"/>
                    <a:pt x="58" y="46"/>
                  </a:cubicBezTo>
                  <a:cubicBezTo>
                    <a:pt x="54" y="38"/>
                    <a:pt x="45" y="16"/>
                    <a:pt x="45" y="16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2" y="24"/>
                    <a:pt x="64" y="24"/>
                    <a:pt x="66" y="22"/>
                  </a:cubicBezTo>
                  <a:cubicBezTo>
                    <a:pt x="67" y="21"/>
                    <a:pt x="67" y="18"/>
                    <a:pt x="66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7" name="Freeform 554"/>
            <p:cNvSpPr/>
            <p:nvPr/>
          </p:nvSpPr>
          <p:spPr bwMode="auto">
            <a:xfrm>
              <a:off x="5355574" y="4596004"/>
              <a:ext cx="249292" cy="138868"/>
            </a:xfrm>
            <a:custGeom>
              <a:avLst/>
              <a:gdLst>
                <a:gd name="T0" fmla="*/ 33 w 63"/>
                <a:gd name="T1" fmla="*/ 33 h 35"/>
                <a:gd name="T2" fmla="*/ 54 w 63"/>
                <a:gd name="T3" fmla="*/ 28 h 35"/>
                <a:gd name="T4" fmla="*/ 40 w 63"/>
                <a:gd name="T5" fmla="*/ 12 h 35"/>
                <a:gd name="T6" fmla="*/ 31 w 63"/>
                <a:gd name="T7" fmla="*/ 33 h 35"/>
                <a:gd name="T8" fmla="*/ 9 w 63"/>
                <a:gd name="T9" fmla="*/ 20 h 35"/>
                <a:gd name="T10" fmla="*/ 33 w 63"/>
                <a:gd name="T11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35">
                  <a:moveTo>
                    <a:pt x="33" y="33"/>
                  </a:moveTo>
                  <a:cubicBezTo>
                    <a:pt x="40" y="32"/>
                    <a:pt x="47" y="30"/>
                    <a:pt x="54" y="28"/>
                  </a:cubicBezTo>
                  <a:cubicBezTo>
                    <a:pt x="63" y="24"/>
                    <a:pt x="46" y="12"/>
                    <a:pt x="40" y="12"/>
                  </a:cubicBezTo>
                  <a:cubicBezTo>
                    <a:pt x="31" y="12"/>
                    <a:pt x="40" y="24"/>
                    <a:pt x="31" y="33"/>
                  </a:cubicBezTo>
                  <a:cubicBezTo>
                    <a:pt x="21" y="25"/>
                    <a:pt x="23" y="0"/>
                    <a:pt x="9" y="20"/>
                  </a:cubicBezTo>
                  <a:cubicBezTo>
                    <a:pt x="0" y="33"/>
                    <a:pt x="23" y="35"/>
                    <a:pt x="33" y="33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8" name="Freeform 555"/>
            <p:cNvSpPr/>
            <p:nvPr/>
          </p:nvSpPr>
          <p:spPr bwMode="auto">
            <a:xfrm>
              <a:off x="5399075" y="4734872"/>
              <a:ext cx="46847" cy="75290"/>
            </a:xfrm>
            <a:custGeom>
              <a:avLst/>
              <a:gdLst>
                <a:gd name="T0" fmla="*/ 12 w 12"/>
                <a:gd name="T1" fmla="*/ 0 h 19"/>
                <a:gd name="T2" fmla="*/ 5 w 12"/>
                <a:gd name="T3" fmla="*/ 0 h 19"/>
                <a:gd name="T4" fmla="*/ 1 w 12"/>
                <a:gd name="T5" fmla="*/ 5 h 19"/>
                <a:gd name="T6" fmla="*/ 1 w 12"/>
                <a:gd name="T7" fmla="*/ 19 h 19"/>
                <a:gd name="T8" fmla="*/ 12 w 12"/>
                <a:gd name="T9" fmla="*/ 19 h 19"/>
                <a:gd name="T10" fmla="*/ 12 w 12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9">
                  <a:moveTo>
                    <a:pt x="12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1" y="1"/>
                    <a:pt x="1" y="5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2" y="19"/>
                    <a:pt x="12" y="19"/>
                    <a:pt x="12" y="19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9" name="Freeform 556"/>
            <p:cNvSpPr/>
            <p:nvPr/>
          </p:nvSpPr>
          <p:spPr bwMode="auto">
            <a:xfrm>
              <a:off x="5402421" y="4850315"/>
              <a:ext cx="40154" cy="75290"/>
            </a:xfrm>
            <a:custGeom>
              <a:avLst/>
              <a:gdLst>
                <a:gd name="T0" fmla="*/ 0 w 10"/>
                <a:gd name="T1" fmla="*/ 0 h 19"/>
                <a:gd name="T2" fmla="*/ 0 w 10"/>
                <a:gd name="T3" fmla="*/ 14 h 19"/>
                <a:gd name="T4" fmla="*/ 4 w 10"/>
                <a:gd name="T5" fmla="*/ 19 h 19"/>
                <a:gd name="T6" fmla="*/ 10 w 10"/>
                <a:gd name="T7" fmla="*/ 19 h 19"/>
                <a:gd name="T8" fmla="*/ 10 w 10"/>
                <a:gd name="T9" fmla="*/ 0 h 19"/>
                <a:gd name="T10" fmla="*/ 0 w 10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9">
                  <a:moveTo>
                    <a:pt x="0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7"/>
                    <a:pt x="2" y="19"/>
                    <a:pt x="4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0"/>
                    <a:pt x="10" y="0"/>
                    <a:pt x="1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0" name="Freeform 557"/>
            <p:cNvSpPr/>
            <p:nvPr/>
          </p:nvSpPr>
          <p:spPr bwMode="auto">
            <a:xfrm>
              <a:off x="5489422" y="4734872"/>
              <a:ext cx="153925" cy="75290"/>
            </a:xfrm>
            <a:custGeom>
              <a:avLst/>
              <a:gdLst>
                <a:gd name="T0" fmla="*/ 39 w 39"/>
                <a:gd name="T1" fmla="*/ 19 h 19"/>
                <a:gd name="T2" fmla="*/ 39 w 39"/>
                <a:gd name="T3" fmla="*/ 5 h 19"/>
                <a:gd name="T4" fmla="*/ 34 w 39"/>
                <a:gd name="T5" fmla="*/ 0 h 19"/>
                <a:gd name="T6" fmla="*/ 0 w 39"/>
                <a:gd name="T7" fmla="*/ 0 h 19"/>
                <a:gd name="T8" fmla="*/ 0 w 39"/>
                <a:gd name="T9" fmla="*/ 19 h 19"/>
                <a:gd name="T10" fmla="*/ 39 w 39"/>
                <a:gd name="T1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9">
                  <a:moveTo>
                    <a:pt x="39" y="19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9" y="2"/>
                    <a:pt x="37" y="0"/>
                    <a:pt x="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39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1" name="Freeform 558"/>
            <p:cNvSpPr/>
            <p:nvPr/>
          </p:nvSpPr>
          <p:spPr bwMode="auto">
            <a:xfrm>
              <a:off x="5489422" y="4853661"/>
              <a:ext cx="153925" cy="71944"/>
            </a:xfrm>
            <a:custGeom>
              <a:avLst/>
              <a:gdLst>
                <a:gd name="T0" fmla="*/ 0 w 39"/>
                <a:gd name="T1" fmla="*/ 18 h 18"/>
                <a:gd name="T2" fmla="*/ 34 w 39"/>
                <a:gd name="T3" fmla="*/ 18 h 18"/>
                <a:gd name="T4" fmla="*/ 39 w 39"/>
                <a:gd name="T5" fmla="*/ 13 h 18"/>
                <a:gd name="T6" fmla="*/ 39 w 39"/>
                <a:gd name="T7" fmla="*/ 0 h 18"/>
                <a:gd name="T8" fmla="*/ 0 w 39"/>
                <a:gd name="T9" fmla="*/ 0 h 18"/>
                <a:gd name="T10" fmla="*/ 0 w 39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8">
                  <a:moveTo>
                    <a:pt x="0" y="18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37" y="18"/>
                    <a:pt x="39" y="16"/>
                    <a:pt x="39" y="13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2" name="Freeform 559"/>
            <p:cNvSpPr/>
            <p:nvPr/>
          </p:nvSpPr>
          <p:spPr bwMode="auto">
            <a:xfrm>
              <a:off x="5402421" y="4734872"/>
              <a:ext cx="240926" cy="190733"/>
            </a:xfrm>
            <a:custGeom>
              <a:avLst/>
              <a:gdLst>
                <a:gd name="T0" fmla="*/ 47 w 144"/>
                <a:gd name="T1" fmla="*/ 50 h 114"/>
                <a:gd name="T2" fmla="*/ 47 w 144"/>
                <a:gd name="T3" fmla="*/ 0 h 114"/>
                <a:gd name="T4" fmla="*/ 28 w 144"/>
                <a:gd name="T5" fmla="*/ 0 h 114"/>
                <a:gd name="T6" fmla="*/ 28 w 144"/>
                <a:gd name="T7" fmla="*/ 50 h 114"/>
                <a:gd name="T8" fmla="*/ 0 w 144"/>
                <a:gd name="T9" fmla="*/ 50 h 114"/>
                <a:gd name="T10" fmla="*/ 0 w 144"/>
                <a:gd name="T11" fmla="*/ 66 h 114"/>
                <a:gd name="T12" fmla="*/ 28 w 144"/>
                <a:gd name="T13" fmla="*/ 66 h 114"/>
                <a:gd name="T14" fmla="*/ 28 w 144"/>
                <a:gd name="T15" fmla="*/ 114 h 114"/>
                <a:gd name="T16" fmla="*/ 47 w 144"/>
                <a:gd name="T17" fmla="*/ 114 h 114"/>
                <a:gd name="T18" fmla="*/ 47 w 144"/>
                <a:gd name="T19" fmla="*/ 66 h 114"/>
                <a:gd name="T20" fmla="*/ 144 w 144"/>
                <a:gd name="T21" fmla="*/ 66 h 114"/>
                <a:gd name="T22" fmla="*/ 144 w 144"/>
                <a:gd name="T23" fmla="*/ 50 h 114"/>
                <a:gd name="T24" fmla="*/ 47 w 144"/>
                <a:gd name="T25" fmla="*/ 5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4" h="114">
                  <a:moveTo>
                    <a:pt x="47" y="50"/>
                  </a:moveTo>
                  <a:lnTo>
                    <a:pt x="47" y="0"/>
                  </a:lnTo>
                  <a:lnTo>
                    <a:pt x="28" y="0"/>
                  </a:lnTo>
                  <a:lnTo>
                    <a:pt x="28" y="50"/>
                  </a:lnTo>
                  <a:lnTo>
                    <a:pt x="0" y="50"/>
                  </a:lnTo>
                  <a:lnTo>
                    <a:pt x="0" y="66"/>
                  </a:lnTo>
                  <a:lnTo>
                    <a:pt x="28" y="66"/>
                  </a:lnTo>
                  <a:lnTo>
                    <a:pt x="28" y="114"/>
                  </a:lnTo>
                  <a:lnTo>
                    <a:pt x="47" y="114"/>
                  </a:lnTo>
                  <a:lnTo>
                    <a:pt x="47" y="66"/>
                  </a:lnTo>
                  <a:lnTo>
                    <a:pt x="144" y="66"/>
                  </a:lnTo>
                  <a:lnTo>
                    <a:pt x="144" y="50"/>
                  </a:lnTo>
                  <a:lnTo>
                    <a:pt x="47" y="5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3" name="Freeform 560"/>
            <p:cNvSpPr/>
            <p:nvPr/>
          </p:nvSpPr>
          <p:spPr bwMode="auto">
            <a:xfrm>
              <a:off x="4524043" y="3444912"/>
              <a:ext cx="133848" cy="118791"/>
            </a:xfrm>
            <a:custGeom>
              <a:avLst/>
              <a:gdLst>
                <a:gd name="T0" fmla="*/ 32 w 34"/>
                <a:gd name="T1" fmla="*/ 28 h 30"/>
                <a:gd name="T2" fmla="*/ 32 w 34"/>
                <a:gd name="T3" fmla="*/ 27 h 30"/>
                <a:gd name="T4" fmla="*/ 3 w 34"/>
                <a:gd name="T5" fmla="*/ 27 h 30"/>
                <a:gd name="T6" fmla="*/ 3 w 34"/>
                <a:gd name="T7" fmla="*/ 3 h 30"/>
                <a:gd name="T8" fmla="*/ 30 w 34"/>
                <a:gd name="T9" fmla="*/ 3 h 30"/>
                <a:gd name="T10" fmla="*/ 30 w 34"/>
                <a:gd name="T11" fmla="*/ 28 h 30"/>
                <a:gd name="T12" fmla="*/ 32 w 34"/>
                <a:gd name="T13" fmla="*/ 28 h 30"/>
                <a:gd name="T14" fmla="*/ 32 w 34"/>
                <a:gd name="T15" fmla="*/ 27 h 30"/>
                <a:gd name="T16" fmla="*/ 32 w 34"/>
                <a:gd name="T17" fmla="*/ 28 h 30"/>
                <a:gd name="T18" fmla="*/ 34 w 34"/>
                <a:gd name="T19" fmla="*/ 28 h 30"/>
                <a:gd name="T20" fmla="*/ 34 w 34"/>
                <a:gd name="T21" fmla="*/ 2 h 30"/>
                <a:gd name="T22" fmla="*/ 33 w 34"/>
                <a:gd name="T23" fmla="*/ 0 h 30"/>
                <a:gd name="T24" fmla="*/ 32 w 34"/>
                <a:gd name="T25" fmla="*/ 0 h 30"/>
                <a:gd name="T26" fmla="*/ 2 w 34"/>
                <a:gd name="T27" fmla="*/ 0 h 30"/>
                <a:gd name="T28" fmla="*/ 1 w 34"/>
                <a:gd name="T29" fmla="*/ 0 h 30"/>
                <a:gd name="T30" fmla="*/ 0 w 34"/>
                <a:gd name="T31" fmla="*/ 2 h 30"/>
                <a:gd name="T32" fmla="*/ 0 w 34"/>
                <a:gd name="T33" fmla="*/ 28 h 30"/>
                <a:gd name="T34" fmla="*/ 1 w 34"/>
                <a:gd name="T35" fmla="*/ 29 h 30"/>
                <a:gd name="T36" fmla="*/ 2 w 34"/>
                <a:gd name="T37" fmla="*/ 30 h 30"/>
                <a:gd name="T38" fmla="*/ 32 w 34"/>
                <a:gd name="T39" fmla="*/ 30 h 30"/>
                <a:gd name="T40" fmla="*/ 33 w 34"/>
                <a:gd name="T41" fmla="*/ 29 h 30"/>
                <a:gd name="T42" fmla="*/ 34 w 34"/>
                <a:gd name="T43" fmla="*/ 28 h 30"/>
                <a:gd name="T44" fmla="*/ 32 w 34"/>
                <a:gd name="T45" fmla="*/ 2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" h="30">
                  <a:moveTo>
                    <a:pt x="32" y="28"/>
                  </a:moveTo>
                  <a:cubicBezTo>
                    <a:pt x="32" y="27"/>
                    <a:pt x="32" y="27"/>
                    <a:pt x="32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1"/>
                    <a:pt x="33" y="1"/>
                    <a:pt x="33" y="0"/>
                  </a:cubicBezTo>
                  <a:cubicBezTo>
                    <a:pt x="33" y="0"/>
                    <a:pt x="32" y="0"/>
                    <a:pt x="3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1" y="29"/>
                    <a:pt x="1" y="29"/>
                  </a:cubicBezTo>
                  <a:cubicBezTo>
                    <a:pt x="1" y="30"/>
                    <a:pt x="2" y="30"/>
                    <a:pt x="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3" y="30"/>
                    <a:pt x="33" y="29"/>
                  </a:cubicBezTo>
                  <a:cubicBezTo>
                    <a:pt x="33" y="29"/>
                    <a:pt x="34" y="29"/>
                    <a:pt x="34" y="28"/>
                  </a:cubicBezTo>
                  <a:lnTo>
                    <a:pt x="32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4" name="Freeform 561"/>
            <p:cNvSpPr/>
            <p:nvPr/>
          </p:nvSpPr>
          <p:spPr bwMode="auto">
            <a:xfrm>
              <a:off x="4524043" y="3575414"/>
              <a:ext cx="133848" cy="118791"/>
            </a:xfrm>
            <a:custGeom>
              <a:avLst/>
              <a:gdLst>
                <a:gd name="T0" fmla="*/ 32 w 34"/>
                <a:gd name="T1" fmla="*/ 28 h 30"/>
                <a:gd name="T2" fmla="*/ 32 w 34"/>
                <a:gd name="T3" fmla="*/ 27 h 30"/>
                <a:gd name="T4" fmla="*/ 3 w 34"/>
                <a:gd name="T5" fmla="*/ 27 h 30"/>
                <a:gd name="T6" fmla="*/ 3 w 34"/>
                <a:gd name="T7" fmla="*/ 3 h 30"/>
                <a:gd name="T8" fmla="*/ 30 w 34"/>
                <a:gd name="T9" fmla="*/ 3 h 30"/>
                <a:gd name="T10" fmla="*/ 30 w 34"/>
                <a:gd name="T11" fmla="*/ 28 h 30"/>
                <a:gd name="T12" fmla="*/ 32 w 34"/>
                <a:gd name="T13" fmla="*/ 28 h 30"/>
                <a:gd name="T14" fmla="*/ 32 w 34"/>
                <a:gd name="T15" fmla="*/ 27 h 30"/>
                <a:gd name="T16" fmla="*/ 32 w 34"/>
                <a:gd name="T17" fmla="*/ 28 h 30"/>
                <a:gd name="T18" fmla="*/ 34 w 34"/>
                <a:gd name="T19" fmla="*/ 28 h 30"/>
                <a:gd name="T20" fmla="*/ 34 w 34"/>
                <a:gd name="T21" fmla="*/ 2 h 30"/>
                <a:gd name="T22" fmla="*/ 33 w 34"/>
                <a:gd name="T23" fmla="*/ 0 h 30"/>
                <a:gd name="T24" fmla="*/ 32 w 34"/>
                <a:gd name="T25" fmla="*/ 0 h 30"/>
                <a:gd name="T26" fmla="*/ 2 w 34"/>
                <a:gd name="T27" fmla="*/ 0 h 30"/>
                <a:gd name="T28" fmla="*/ 1 w 34"/>
                <a:gd name="T29" fmla="*/ 0 h 30"/>
                <a:gd name="T30" fmla="*/ 0 w 34"/>
                <a:gd name="T31" fmla="*/ 2 h 30"/>
                <a:gd name="T32" fmla="*/ 0 w 34"/>
                <a:gd name="T33" fmla="*/ 28 h 30"/>
                <a:gd name="T34" fmla="*/ 1 w 34"/>
                <a:gd name="T35" fmla="*/ 29 h 30"/>
                <a:gd name="T36" fmla="*/ 2 w 34"/>
                <a:gd name="T37" fmla="*/ 30 h 30"/>
                <a:gd name="T38" fmla="*/ 32 w 34"/>
                <a:gd name="T39" fmla="*/ 30 h 30"/>
                <a:gd name="T40" fmla="*/ 33 w 34"/>
                <a:gd name="T41" fmla="*/ 29 h 30"/>
                <a:gd name="T42" fmla="*/ 34 w 34"/>
                <a:gd name="T43" fmla="*/ 28 h 30"/>
                <a:gd name="T44" fmla="*/ 32 w 34"/>
                <a:gd name="T45" fmla="*/ 2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" h="30">
                  <a:moveTo>
                    <a:pt x="32" y="28"/>
                  </a:moveTo>
                  <a:cubicBezTo>
                    <a:pt x="32" y="27"/>
                    <a:pt x="32" y="27"/>
                    <a:pt x="32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1"/>
                    <a:pt x="33" y="1"/>
                    <a:pt x="33" y="0"/>
                  </a:cubicBezTo>
                  <a:cubicBezTo>
                    <a:pt x="33" y="0"/>
                    <a:pt x="32" y="0"/>
                    <a:pt x="3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1" y="29"/>
                    <a:pt x="1" y="29"/>
                  </a:cubicBezTo>
                  <a:cubicBezTo>
                    <a:pt x="1" y="30"/>
                    <a:pt x="2" y="30"/>
                    <a:pt x="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3" y="30"/>
                    <a:pt x="33" y="29"/>
                  </a:cubicBezTo>
                  <a:cubicBezTo>
                    <a:pt x="33" y="29"/>
                    <a:pt x="34" y="29"/>
                    <a:pt x="34" y="28"/>
                  </a:cubicBezTo>
                  <a:lnTo>
                    <a:pt x="32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5" name="Freeform 562"/>
            <p:cNvSpPr/>
            <p:nvPr/>
          </p:nvSpPr>
          <p:spPr bwMode="auto">
            <a:xfrm>
              <a:off x="4662911" y="3575414"/>
              <a:ext cx="130502" cy="118791"/>
            </a:xfrm>
            <a:custGeom>
              <a:avLst/>
              <a:gdLst>
                <a:gd name="T0" fmla="*/ 31 w 33"/>
                <a:gd name="T1" fmla="*/ 28 h 30"/>
                <a:gd name="T2" fmla="*/ 31 w 33"/>
                <a:gd name="T3" fmla="*/ 27 h 30"/>
                <a:gd name="T4" fmla="*/ 3 w 33"/>
                <a:gd name="T5" fmla="*/ 27 h 30"/>
                <a:gd name="T6" fmla="*/ 3 w 33"/>
                <a:gd name="T7" fmla="*/ 3 h 30"/>
                <a:gd name="T8" fmla="*/ 30 w 33"/>
                <a:gd name="T9" fmla="*/ 3 h 30"/>
                <a:gd name="T10" fmla="*/ 30 w 33"/>
                <a:gd name="T11" fmla="*/ 28 h 30"/>
                <a:gd name="T12" fmla="*/ 31 w 33"/>
                <a:gd name="T13" fmla="*/ 28 h 30"/>
                <a:gd name="T14" fmla="*/ 31 w 33"/>
                <a:gd name="T15" fmla="*/ 27 h 30"/>
                <a:gd name="T16" fmla="*/ 31 w 33"/>
                <a:gd name="T17" fmla="*/ 28 h 30"/>
                <a:gd name="T18" fmla="*/ 33 w 33"/>
                <a:gd name="T19" fmla="*/ 28 h 30"/>
                <a:gd name="T20" fmla="*/ 33 w 33"/>
                <a:gd name="T21" fmla="*/ 2 h 30"/>
                <a:gd name="T22" fmla="*/ 33 w 33"/>
                <a:gd name="T23" fmla="*/ 0 h 30"/>
                <a:gd name="T24" fmla="*/ 31 w 33"/>
                <a:gd name="T25" fmla="*/ 0 h 30"/>
                <a:gd name="T26" fmla="*/ 1 w 33"/>
                <a:gd name="T27" fmla="*/ 0 h 30"/>
                <a:gd name="T28" fmla="*/ 0 w 33"/>
                <a:gd name="T29" fmla="*/ 0 h 30"/>
                <a:gd name="T30" fmla="*/ 0 w 33"/>
                <a:gd name="T31" fmla="*/ 2 h 30"/>
                <a:gd name="T32" fmla="*/ 0 w 33"/>
                <a:gd name="T33" fmla="*/ 28 h 30"/>
                <a:gd name="T34" fmla="*/ 0 w 33"/>
                <a:gd name="T35" fmla="*/ 29 h 30"/>
                <a:gd name="T36" fmla="*/ 1 w 33"/>
                <a:gd name="T37" fmla="*/ 30 h 30"/>
                <a:gd name="T38" fmla="*/ 31 w 33"/>
                <a:gd name="T39" fmla="*/ 30 h 30"/>
                <a:gd name="T40" fmla="*/ 33 w 33"/>
                <a:gd name="T41" fmla="*/ 29 h 30"/>
                <a:gd name="T42" fmla="*/ 33 w 33"/>
                <a:gd name="T43" fmla="*/ 28 h 30"/>
                <a:gd name="T44" fmla="*/ 31 w 33"/>
                <a:gd name="T45" fmla="*/ 2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" h="30">
                  <a:moveTo>
                    <a:pt x="31" y="28"/>
                  </a:moveTo>
                  <a:cubicBezTo>
                    <a:pt x="31" y="27"/>
                    <a:pt x="31" y="27"/>
                    <a:pt x="31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1"/>
                    <a:pt x="33" y="1"/>
                    <a:pt x="33" y="0"/>
                  </a:cubicBezTo>
                  <a:cubicBezTo>
                    <a:pt x="32" y="0"/>
                    <a:pt x="32" y="0"/>
                    <a:pt x="3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1" y="30"/>
                    <a:pt x="1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2" y="30"/>
                    <a:pt x="32" y="30"/>
                    <a:pt x="33" y="29"/>
                  </a:cubicBezTo>
                  <a:cubicBezTo>
                    <a:pt x="33" y="29"/>
                    <a:pt x="33" y="29"/>
                    <a:pt x="33" y="28"/>
                  </a:cubicBezTo>
                  <a:lnTo>
                    <a:pt x="31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6" name="Freeform 563"/>
            <p:cNvSpPr/>
            <p:nvPr/>
          </p:nvSpPr>
          <p:spPr bwMode="auto">
            <a:xfrm>
              <a:off x="4662911" y="3444912"/>
              <a:ext cx="130502" cy="118791"/>
            </a:xfrm>
            <a:custGeom>
              <a:avLst/>
              <a:gdLst>
                <a:gd name="T0" fmla="*/ 31 w 33"/>
                <a:gd name="T1" fmla="*/ 28 h 30"/>
                <a:gd name="T2" fmla="*/ 31 w 33"/>
                <a:gd name="T3" fmla="*/ 27 h 30"/>
                <a:gd name="T4" fmla="*/ 3 w 33"/>
                <a:gd name="T5" fmla="*/ 27 h 30"/>
                <a:gd name="T6" fmla="*/ 3 w 33"/>
                <a:gd name="T7" fmla="*/ 3 h 30"/>
                <a:gd name="T8" fmla="*/ 30 w 33"/>
                <a:gd name="T9" fmla="*/ 3 h 30"/>
                <a:gd name="T10" fmla="*/ 30 w 33"/>
                <a:gd name="T11" fmla="*/ 28 h 30"/>
                <a:gd name="T12" fmla="*/ 31 w 33"/>
                <a:gd name="T13" fmla="*/ 28 h 30"/>
                <a:gd name="T14" fmla="*/ 31 w 33"/>
                <a:gd name="T15" fmla="*/ 27 h 30"/>
                <a:gd name="T16" fmla="*/ 31 w 33"/>
                <a:gd name="T17" fmla="*/ 28 h 30"/>
                <a:gd name="T18" fmla="*/ 33 w 33"/>
                <a:gd name="T19" fmla="*/ 28 h 30"/>
                <a:gd name="T20" fmla="*/ 33 w 33"/>
                <a:gd name="T21" fmla="*/ 2 h 30"/>
                <a:gd name="T22" fmla="*/ 33 w 33"/>
                <a:gd name="T23" fmla="*/ 0 h 30"/>
                <a:gd name="T24" fmla="*/ 31 w 33"/>
                <a:gd name="T25" fmla="*/ 0 h 30"/>
                <a:gd name="T26" fmla="*/ 1 w 33"/>
                <a:gd name="T27" fmla="*/ 0 h 30"/>
                <a:gd name="T28" fmla="*/ 0 w 33"/>
                <a:gd name="T29" fmla="*/ 0 h 30"/>
                <a:gd name="T30" fmla="*/ 0 w 33"/>
                <a:gd name="T31" fmla="*/ 2 h 30"/>
                <a:gd name="T32" fmla="*/ 0 w 33"/>
                <a:gd name="T33" fmla="*/ 28 h 30"/>
                <a:gd name="T34" fmla="*/ 0 w 33"/>
                <a:gd name="T35" fmla="*/ 29 h 30"/>
                <a:gd name="T36" fmla="*/ 1 w 33"/>
                <a:gd name="T37" fmla="*/ 30 h 30"/>
                <a:gd name="T38" fmla="*/ 31 w 33"/>
                <a:gd name="T39" fmla="*/ 30 h 30"/>
                <a:gd name="T40" fmla="*/ 33 w 33"/>
                <a:gd name="T41" fmla="*/ 29 h 30"/>
                <a:gd name="T42" fmla="*/ 33 w 33"/>
                <a:gd name="T43" fmla="*/ 28 h 30"/>
                <a:gd name="T44" fmla="*/ 31 w 33"/>
                <a:gd name="T45" fmla="*/ 2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" h="30">
                  <a:moveTo>
                    <a:pt x="31" y="28"/>
                  </a:moveTo>
                  <a:cubicBezTo>
                    <a:pt x="31" y="27"/>
                    <a:pt x="31" y="27"/>
                    <a:pt x="31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1"/>
                    <a:pt x="33" y="1"/>
                    <a:pt x="33" y="0"/>
                  </a:cubicBezTo>
                  <a:cubicBezTo>
                    <a:pt x="32" y="0"/>
                    <a:pt x="32" y="0"/>
                    <a:pt x="3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1" y="30"/>
                    <a:pt x="1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2" y="30"/>
                    <a:pt x="32" y="30"/>
                    <a:pt x="33" y="29"/>
                  </a:cubicBezTo>
                  <a:cubicBezTo>
                    <a:pt x="33" y="29"/>
                    <a:pt x="33" y="29"/>
                    <a:pt x="33" y="28"/>
                  </a:cubicBezTo>
                  <a:lnTo>
                    <a:pt x="31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7" name="Freeform 564"/>
            <p:cNvSpPr/>
            <p:nvPr/>
          </p:nvSpPr>
          <p:spPr bwMode="auto">
            <a:xfrm>
              <a:off x="4574236" y="3471681"/>
              <a:ext cx="45174" cy="66924"/>
            </a:xfrm>
            <a:custGeom>
              <a:avLst/>
              <a:gdLst>
                <a:gd name="T0" fmla="*/ 0 w 27"/>
                <a:gd name="T1" fmla="*/ 40 h 40"/>
                <a:gd name="T2" fmla="*/ 27 w 27"/>
                <a:gd name="T3" fmla="*/ 40 h 40"/>
                <a:gd name="T4" fmla="*/ 27 w 27"/>
                <a:gd name="T5" fmla="*/ 31 h 40"/>
                <a:gd name="T6" fmla="*/ 10 w 27"/>
                <a:gd name="T7" fmla="*/ 31 h 40"/>
                <a:gd name="T8" fmla="*/ 10 w 27"/>
                <a:gd name="T9" fmla="*/ 0 h 40"/>
                <a:gd name="T10" fmla="*/ 0 w 27"/>
                <a:gd name="T11" fmla="*/ 0 h 40"/>
                <a:gd name="T12" fmla="*/ 0 w 27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0">
                  <a:moveTo>
                    <a:pt x="0" y="40"/>
                  </a:moveTo>
                  <a:lnTo>
                    <a:pt x="27" y="40"/>
                  </a:lnTo>
                  <a:lnTo>
                    <a:pt x="27" y="31"/>
                  </a:lnTo>
                  <a:lnTo>
                    <a:pt x="10" y="31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8" name="Freeform 565"/>
            <p:cNvSpPr>
              <a:spLocks noEditPoints="1"/>
            </p:cNvSpPr>
            <p:nvPr/>
          </p:nvSpPr>
          <p:spPr bwMode="auto">
            <a:xfrm>
              <a:off x="4698046" y="3468335"/>
              <a:ext cx="63578" cy="70270"/>
            </a:xfrm>
            <a:custGeom>
              <a:avLst/>
              <a:gdLst>
                <a:gd name="T0" fmla="*/ 8 w 16"/>
                <a:gd name="T1" fmla="*/ 3 h 18"/>
                <a:gd name="T2" fmla="*/ 12 w 16"/>
                <a:gd name="T3" fmla="*/ 9 h 18"/>
                <a:gd name="T4" fmla="*/ 8 w 16"/>
                <a:gd name="T5" fmla="*/ 15 h 18"/>
                <a:gd name="T6" fmla="*/ 4 w 16"/>
                <a:gd name="T7" fmla="*/ 9 h 18"/>
                <a:gd name="T8" fmla="*/ 8 w 16"/>
                <a:gd name="T9" fmla="*/ 3 h 18"/>
                <a:gd name="T10" fmla="*/ 8 w 16"/>
                <a:gd name="T11" fmla="*/ 0 h 18"/>
                <a:gd name="T12" fmla="*/ 0 w 16"/>
                <a:gd name="T13" fmla="*/ 9 h 18"/>
                <a:gd name="T14" fmla="*/ 8 w 16"/>
                <a:gd name="T15" fmla="*/ 18 h 18"/>
                <a:gd name="T16" fmla="*/ 16 w 16"/>
                <a:gd name="T17" fmla="*/ 9 h 18"/>
                <a:gd name="T18" fmla="*/ 8 w 16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8">
                  <a:moveTo>
                    <a:pt x="8" y="3"/>
                  </a:moveTo>
                  <a:cubicBezTo>
                    <a:pt x="11" y="3"/>
                    <a:pt x="12" y="6"/>
                    <a:pt x="12" y="9"/>
                  </a:cubicBezTo>
                  <a:cubicBezTo>
                    <a:pt x="12" y="12"/>
                    <a:pt x="11" y="15"/>
                    <a:pt x="8" y="15"/>
                  </a:cubicBezTo>
                  <a:cubicBezTo>
                    <a:pt x="6" y="15"/>
                    <a:pt x="4" y="13"/>
                    <a:pt x="4" y="9"/>
                  </a:cubicBezTo>
                  <a:cubicBezTo>
                    <a:pt x="4" y="6"/>
                    <a:pt x="6" y="3"/>
                    <a:pt x="8" y="3"/>
                  </a:cubicBezTo>
                  <a:close/>
                  <a:moveTo>
                    <a:pt x="8" y="0"/>
                  </a:moveTo>
                  <a:cubicBezTo>
                    <a:pt x="3" y="0"/>
                    <a:pt x="0" y="4"/>
                    <a:pt x="0" y="9"/>
                  </a:cubicBezTo>
                  <a:cubicBezTo>
                    <a:pt x="0" y="14"/>
                    <a:pt x="3" y="18"/>
                    <a:pt x="8" y="18"/>
                  </a:cubicBezTo>
                  <a:cubicBezTo>
                    <a:pt x="13" y="18"/>
                    <a:pt x="16" y="15"/>
                    <a:pt x="16" y="9"/>
                  </a:cubicBezTo>
                  <a:cubicBezTo>
                    <a:pt x="16" y="4"/>
                    <a:pt x="14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9" name="Freeform 566"/>
            <p:cNvSpPr/>
            <p:nvPr/>
          </p:nvSpPr>
          <p:spPr bwMode="auto">
            <a:xfrm>
              <a:off x="4567544" y="3598837"/>
              <a:ext cx="58559" cy="66924"/>
            </a:xfrm>
            <a:custGeom>
              <a:avLst/>
              <a:gdLst>
                <a:gd name="T0" fmla="*/ 10 w 15"/>
                <a:gd name="T1" fmla="*/ 17 h 17"/>
                <a:gd name="T2" fmla="*/ 15 w 15"/>
                <a:gd name="T3" fmla="*/ 0 h 17"/>
                <a:gd name="T4" fmla="*/ 11 w 15"/>
                <a:gd name="T5" fmla="*/ 0 h 17"/>
                <a:gd name="T6" fmla="*/ 9 w 15"/>
                <a:gd name="T7" fmla="*/ 8 h 17"/>
                <a:gd name="T8" fmla="*/ 8 w 15"/>
                <a:gd name="T9" fmla="*/ 14 h 17"/>
                <a:gd name="T10" fmla="*/ 8 w 15"/>
                <a:gd name="T11" fmla="*/ 14 h 17"/>
                <a:gd name="T12" fmla="*/ 6 w 15"/>
                <a:gd name="T13" fmla="*/ 8 h 17"/>
                <a:gd name="T14" fmla="*/ 4 w 15"/>
                <a:gd name="T15" fmla="*/ 0 h 17"/>
                <a:gd name="T16" fmla="*/ 0 w 15"/>
                <a:gd name="T17" fmla="*/ 0 h 17"/>
                <a:gd name="T18" fmla="*/ 5 w 15"/>
                <a:gd name="T19" fmla="*/ 17 h 17"/>
                <a:gd name="T20" fmla="*/ 10 w 15"/>
                <a:gd name="T2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7">
                  <a:moveTo>
                    <a:pt x="10" y="17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10"/>
                    <a:pt x="8" y="12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2"/>
                    <a:pt x="7" y="10"/>
                    <a:pt x="6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17"/>
                    <a:pt x="5" y="17"/>
                    <a:pt x="5" y="17"/>
                  </a:cubicBezTo>
                  <a:lnTo>
                    <a:pt x="1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0" name="Freeform 567"/>
            <p:cNvSpPr/>
            <p:nvPr/>
          </p:nvSpPr>
          <p:spPr bwMode="auto">
            <a:xfrm>
              <a:off x="4709758" y="3598837"/>
              <a:ext cx="43501" cy="66924"/>
            </a:xfrm>
            <a:custGeom>
              <a:avLst/>
              <a:gdLst>
                <a:gd name="T0" fmla="*/ 24 w 26"/>
                <a:gd name="T1" fmla="*/ 17 h 40"/>
                <a:gd name="T2" fmla="*/ 9 w 26"/>
                <a:gd name="T3" fmla="*/ 17 h 40"/>
                <a:gd name="T4" fmla="*/ 9 w 26"/>
                <a:gd name="T5" fmla="*/ 9 h 40"/>
                <a:gd name="T6" fmla="*/ 24 w 26"/>
                <a:gd name="T7" fmla="*/ 9 h 40"/>
                <a:gd name="T8" fmla="*/ 24 w 26"/>
                <a:gd name="T9" fmla="*/ 0 h 40"/>
                <a:gd name="T10" fmla="*/ 0 w 26"/>
                <a:gd name="T11" fmla="*/ 0 h 40"/>
                <a:gd name="T12" fmla="*/ 0 w 26"/>
                <a:gd name="T13" fmla="*/ 40 h 40"/>
                <a:gd name="T14" fmla="*/ 26 w 26"/>
                <a:gd name="T15" fmla="*/ 40 h 40"/>
                <a:gd name="T16" fmla="*/ 26 w 26"/>
                <a:gd name="T17" fmla="*/ 33 h 40"/>
                <a:gd name="T18" fmla="*/ 9 w 26"/>
                <a:gd name="T19" fmla="*/ 33 h 40"/>
                <a:gd name="T20" fmla="*/ 9 w 26"/>
                <a:gd name="T21" fmla="*/ 24 h 40"/>
                <a:gd name="T22" fmla="*/ 24 w 26"/>
                <a:gd name="T23" fmla="*/ 24 h 40"/>
                <a:gd name="T24" fmla="*/ 24 w 26"/>
                <a:gd name="T25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40">
                  <a:moveTo>
                    <a:pt x="24" y="17"/>
                  </a:moveTo>
                  <a:lnTo>
                    <a:pt x="9" y="17"/>
                  </a:lnTo>
                  <a:lnTo>
                    <a:pt x="9" y="9"/>
                  </a:lnTo>
                  <a:lnTo>
                    <a:pt x="24" y="9"/>
                  </a:lnTo>
                  <a:lnTo>
                    <a:pt x="24" y="0"/>
                  </a:lnTo>
                  <a:lnTo>
                    <a:pt x="0" y="0"/>
                  </a:lnTo>
                  <a:lnTo>
                    <a:pt x="0" y="40"/>
                  </a:lnTo>
                  <a:lnTo>
                    <a:pt x="26" y="40"/>
                  </a:lnTo>
                  <a:lnTo>
                    <a:pt x="26" y="33"/>
                  </a:lnTo>
                  <a:lnTo>
                    <a:pt x="9" y="33"/>
                  </a:lnTo>
                  <a:lnTo>
                    <a:pt x="9" y="24"/>
                  </a:lnTo>
                  <a:lnTo>
                    <a:pt x="24" y="24"/>
                  </a:lnTo>
                  <a:lnTo>
                    <a:pt x="24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1" name="Freeform 568"/>
            <p:cNvSpPr>
              <a:spLocks noEditPoints="1"/>
            </p:cNvSpPr>
            <p:nvPr/>
          </p:nvSpPr>
          <p:spPr bwMode="auto">
            <a:xfrm>
              <a:off x="4452101" y="4738218"/>
              <a:ext cx="344658" cy="254311"/>
            </a:xfrm>
            <a:custGeom>
              <a:avLst/>
              <a:gdLst>
                <a:gd name="T0" fmla="*/ 80 w 87"/>
                <a:gd name="T1" fmla="*/ 11 h 64"/>
                <a:gd name="T2" fmla="*/ 64 w 87"/>
                <a:gd name="T3" fmla="*/ 7 h 64"/>
                <a:gd name="T4" fmla="*/ 46 w 87"/>
                <a:gd name="T5" fmla="*/ 20 h 64"/>
                <a:gd name="T6" fmla="*/ 40 w 87"/>
                <a:gd name="T7" fmla="*/ 8 h 64"/>
                <a:gd name="T8" fmla="*/ 23 w 87"/>
                <a:gd name="T9" fmla="*/ 1 h 64"/>
                <a:gd name="T10" fmla="*/ 13 w 87"/>
                <a:gd name="T11" fmla="*/ 37 h 64"/>
                <a:gd name="T12" fmla="*/ 44 w 87"/>
                <a:gd name="T13" fmla="*/ 64 h 64"/>
                <a:gd name="T14" fmla="*/ 68 w 87"/>
                <a:gd name="T15" fmla="*/ 46 h 64"/>
                <a:gd name="T16" fmla="*/ 80 w 87"/>
                <a:gd name="T17" fmla="*/ 11 h 64"/>
                <a:gd name="T18" fmla="*/ 25 w 87"/>
                <a:gd name="T19" fmla="*/ 10 h 64"/>
                <a:gd name="T20" fmla="*/ 15 w 87"/>
                <a:gd name="T21" fmla="*/ 20 h 64"/>
                <a:gd name="T22" fmla="*/ 15 w 87"/>
                <a:gd name="T23" fmla="*/ 20 h 64"/>
                <a:gd name="T24" fmla="*/ 14 w 87"/>
                <a:gd name="T25" fmla="*/ 22 h 64"/>
                <a:gd name="T26" fmla="*/ 13 w 87"/>
                <a:gd name="T27" fmla="*/ 22 h 64"/>
                <a:gd name="T28" fmla="*/ 12 w 87"/>
                <a:gd name="T29" fmla="*/ 21 h 64"/>
                <a:gd name="T30" fmla="*/ 12 w 87"/>
                <a:gd name="T31" fmla="*/ 20 h 64"/>
                <a:gd name="T32" fmla="*/ 25 w 87"/>
                <a:gd name="T33" fmla="*/ 7 h 64"/>
                <a:gd name="T34" fmla="*/ 25 w 87"/>
                <a:gd name="T35" fmla="*/ 7 h 64"/>
                <a:gd name="T36" fmla="*/ 26 w 87"/>
                <a:gd name="T37" fmla="*/ 8 h 64"/>
                <a:gd name="T38" fmla="*/ 25 w 87"/>
                <a:gd name="T39" fmla="*/ 1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64">
                  <a:moveTo>
                    <a:pt x="80" y="11"/>
                  </a:moveTo>
                  <a:cubicBezTo>
                    <a:pt x="76" y="4"/>
                    <a:pt x="70" y="4"/>
                    <a:pt x="64" y="7"/>
                  </a:cubicBezTo>
                  <a:cubicBezTo>
                    <a:pt x="59" y="9"/>
                    <a:pt x="51" y="20"/>
                    <a:pt x="46" y="20"/>
                  </a:cubicBezTo>
                  <a:cubicBezTo>
                    <a:pt x="41" y="20"/>
                    <a:pt x="42" y="11"/>
                    <a:pt x="40" y="8"/>
                  </a:cubicBezTo>
                  <a:cubicBezTo>
                    <a:pt x="36" y="3"/>
                    <a:pt x="31" y="0"/>
                    <a:pt x="23" y="1"/>
                  </a:cubicBezTo>
                  <a:cubicBezTo>
                    <a:pt x="1" y="5"/>
                    <a:pt x="0" y="27"/>
                    <a:pt x="13" y="37"/>
                  </a:cubicBezTo>
                  <a:cubicBezTo>
                    <a:pt x="27" y="48"/>
                    <a:pt x="32" y="54"/>
                    <a:pt x="44" y="64"/>
                  </a:cubicBezTo>
                  <a:cubicBezTo>
                    <a:pt x="51" y="57"/>
                    <a:pt x="61" y="53"/>
                    <a:pt x="68" y="46"/>
                  </a:cubicBezTo>
                  <a:cubicBezTo>
                    <a:pt x="76" y="38"/>
                    <a:pt x="87" y="23"/>
                    <a:pt x="80" y="11"/>
                  </a:cubicBezTo>
                  <a:close/>
                  <a:moveTo>
                    <a:pt x="25" y="10"/>
                  </a:moveTo>
                  <a:cubicBezTo>
                    <a:pt x="19" y="10"/>
                    <a:pt x="15" y="15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1"/>
                    <a:pt x="14" y="22"/>
                    <a:pt x="14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2" y="22"/>
                    <a:pt x="12" y="21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3"/>
                    <a:pt x="17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7"/>
                    <a:pt x="26" y="7"/>
                    <a:pt x="26" y="8"/>
                  </a:cubicBezTo>
                  <a:cubicBezTo>
                    <a:pt x="27" y="9"/>
                    <a:pt x="26" y="10"/>
                    <a:pt x="25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2" name="Freeform 569"/>
            <p:cNvSpPr>
              <a:spLocks noEditPoints="1"/>
            </p:cNvSpPr>
            <p:nvPr/>
          </p:nvSpPr>
          <p:spPr bwMode="auto">
            <a:xfrm>
              <a:off x="6289164" y="2989829"/>
              <a:ext cx="232561" cy="296139"/>
            </a:xfrm>
            <a:custGeom>
              <a:avLst/>
              <a:gdLst>
                <a:gd name="T0" fmla="*/ 51 w 59"/>
                <a:gd name="T1" fmla="*/ 0 h 75"/>
                <a:gd name="T2" fmla="*/ 8 w 59"/>
                <a:gd name="T3" fmla="*/ 0 h 75"/>
                <a:gd name="T4" fmla="*/ 0 w 59"/>
                <a:gd name="T5" fmla="*/ 7 h 75"/>
                <a:gd name="T6" fmla="*/ 0 w 59"/>
                <a:gd name="T7" fmla="*/ 68 h 75"/>
                <a:gd name="T8" fmla="*/ 8 w 59"/>
                <a:gd name="T9" fmla="*/ 75 h 75"/>
                <a:gd name="T10" fmla="*/ 51 w 59"/>
                <a:gd name="T11" fmla="*/ 75 h 75"/>
                <a:gd name="T12" fmla="*/ 59 w 59"/>
                <a:gd name="T13" fmla="*/ 68 h 75"/>
                <a:gd name="T14" fmla="*/ 59 w 59"/>
                <a:gd name="T15" fmla="*/ 7 h 75"/>
                <a:gd name="T16" fmla="*/ 51 w 59"/>
                <a:gd name="T17" fmla="*/ 0 h 75"/>
                <a:gd name="T18" fmla="*/ 44 w 59"/>
                <a:gd name="T19" fmla="*/ 7 h 75"/>
                <a:gd name="T20" fmla="*/ 48 w 59"/>
                <a:gd name="T21" fmla="*/ 11 h 75"/>
                <a:gd name="T22" fmla="*/ 44 w 59"/>
                <a:gd name="T23" fmla="*/ 16 h 75"/>
                <a:gd name="T24" fmla="*/ 40 w 59"/>
                <a:gd name="T25" fmla="*/ 11 h 75"/>
                <a:gd name="T26" fmla="*/ 44 w 59"/>
                <a:gd name="T27" fmla="*/ 7 h 75"/>
                <a:gd name="T28" fmla="*/ 15 w 59"/>
                <a:gd name="T29" fmla="*/ 7 h 75"/>
                <a:gd name="T30" fmla="*/ 19 w 59"/>
                <a:gd name="T31" fmla="*/ 11 h 75"/>
                <a:gd name="T32" fmla="*/ 15 w 59"/>
                <a:gd name="T33" fmla="*/ 16 h 75"/>
                <a:gd name="T34" fmla="*/ 11 w 59"/>
                <a:gd name="T35" fmla="*/ 11 h 75"/>
                <a:gd name="T36" fmla="*/ 15 w 59"/>
                <a:gd name="T37" fmla="*/ 7 h 75"/>
                <a:gd name="T38" fmla="*/ 54 w 59"/>
                <a:gd name="T39" fmla="*/ 65 h 75"/>
                <a:gd name="T40" fmla="*/ 47 w 59"/>
                <a:gd name="T41" fmla="*/ 71 h 75"/>
                <a:gd name="T42" fmla="*/ 12 w 59"/>
                <a:gd name="T43" fmla="*/ 71 h 75"/>
                <a:gd name="T44" fmla="*/ 4 w 59"/>
                <a:gd name="T45" fmla="*/ 65 h 75"/>
                <a:gd name="T46" fmla="*/ 4 w 59"/>
                <a:gd name="T47" fmla="*/ 34 h 75"/>
                <a:gd name="T48" fmla="*/ 12 w 59"/>
                <a:gd name="T49" fmla="*/ 27 h 75"/>
                <a:gd name="T50" fmla="*/ 47 w 59"/>
                <a:gd name="T51" fmla="*/ 27 h 75"/>
                <a:gd name="T52" fmla="*/ 54 w 59"/>
                <a:gd name="T53" fmla="*/ 34 h 75"/>
                <a:gd name="T54" fmla="*/ 54 w 59"/>
                <a:gd name="T55" fmla="*/ 6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9" h="75">
                  <a:moveTo>
                    <a:pt x="51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2"/>
                    <a:pt x="4" y="75"/>
                    <a:pt x="8" y="75"/>
                  </a:cubicBezTo>
                  <a:cubicBezTo>
                    <a:pt x="51" y="75"/>
                    <a:pt x="51" y="75"/>
                    <a:pt x="51" y="75"/>
                  </a:cubicBezTo>
                  <a:cubicBezTo>
                    <a:pt x="55" y="75"/>
                    <a:pt x="59" y="72"/>
                    <a:pt x="59" y="68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9" y="3"/>
                    <a:pt x="55" y="0"/>
                    <a:pt x="51" y="0"/>
                  </a:cubicBezTo>
                  <a:close/>
                  <a:moveTo>
                    <a:pt x="44" y="7"/>
                  </a:moveTo>
                  <a:cubicBezTo>
                    <a:pt x="46" y="7"/>
                    <a:pt x="48" y="9"/>
                    <a:pt x="48" y="11"/>
                  </a:cubicBezTo>
                  <a:cubicBezTo>
                    <a:pt x="48" y="14"/>
                    <a:pt x="46" y="16"/>
                    <a:pt x="44" y="16"/>
                  </a:cubicBezTo>
                  <a:cubicBezTo>
                    <a:pt x="41" y="16"/>
                    <a:pt x="40" y="14"/>
                    <a:pt x="40" y="11"/>
                  </a:cubicBezTo>
                  <a:cubicBezTo>
                    <a:pt x="40" y="9"/>
                    <a:pt x="41" y="7"/>
                    <a:pt x="44" y="7"/>
                  </a:cubicBezTo>
                  <a:close/>
                  <a:moveTo>
                    <a:pt x="15" y="7"/>
                  </a:moveTo>
                  <a:cubicBezTo>
                    <a:pt x="17" y="7"/>
                    <a:pt x="19" y="9"/>
                    <a:pt x="19" y="11"/>
                  </a:cubicBezTo>
                  <a:cubicBezTo>
                    <a:pt x="19" y="14"/>
                    <a:pt x="17" y="16"/>
                    <a:pt x="15" y="16"/>
                  </a:cubicBezTo>
                  <a:cubicBezTo>
                    <a:pt x="13" y="16"/>
                    <a:pt x="11" y="14"/>
                    <a:pt x="11" y="11"/>
                  </a:cubicBezTo>
                  <a:cubicBezTo>
                    <a:pt x="11" y="9"/>
                    <a:pt x="13" y="7"/>
                    <a:pt x="15" y="7"/>
                  </a:cubicBezTo>
                  <a:close/>
                  <a:moveTo>
                    <a:pt x="54" y="65"/>
                  </a:moveTo>
                  <a:cubicBezTo>
                    <a:pt x="54" y="68"/>
                    <a:pt x="51" y="71"/>
                    <a:pt x="47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8" y="71"/>
                    <a:pt x="4" y="68"/>
                    <a:pt x="4" y="65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0"/>
                    <a:pt x="8" y="27"/>
                    <a:pt x="12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51" y="27"/>
                    <a:pt x="54" y="30"/>
                    <a:pt x="54" y="34"/>
                  </a:cubicBezTo>
                  <a:lnTo>
                    <a:pt x="54" y="6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3" name="Freeform 570"/>
            <p:cNvSpPr/>
            <p:nvPr/>
          </p:nvSpPr>
          <p:spPr bwMode="auto">
            <a:xfrm>
              <a:off x="6341029" y="3143754"/>
              <a:ext cx="43501" cy="90347"/>
            </a:xfrm>
            <a:custGeom>
              <a:avLst/>
              <a:gdLst>
                <a:gd name="T0" fmla="*/ 6 w 11"/>
                <a:gd name="T1" fmla="*/ 10 h 23"/>
                <a:gd name="T2" fmla="*/ 6 w 11"/>
                <a:gd name="T3" fmla="*/ 5 h 23"/>
                <a:gd name="T4" fmla="*/ 3 w 11"/>
                <a:gd name="T5" fmla="*/ 6 h 23"/>
                <a:gd name="T6" fmla="*/ 1 w 11"/>
                <a:gd name="T7" fmla="*/ 5 h 23"/>
                <a:gd name="T8" fmla="*/ 3 w 11"/>
                <a:gd name="T9" fmla="*/ 1 h 23"/>
                <a:gd name="T10" fmla="*/ 9 w 11"/>
                <a:gd name="T11" fmla="*/ 0 h 23"/>
                <a:gd name="T12" fmla="*/ 11 w 11"/>
                <a:gd name="T13" fmla="*/ 5 h 23"/>
                <a:gd name="T14" fmla="*/ 11 w 11"/>
                <a:gd name="T15" fmla="*/ 18 h 23"/>
                <a:gd name="T16" fmla="*/ 8 w 11"/>
                <a:gd name="T17" fmla="*/ 23 h 23"/>
                <a:gd name="T18" fmla="*/ 6 w 11"/>
                <a:gd name="T19" fmla="*/ 18 h 23"/>
                <a:gd name="T20" fmla="*/ 6 w 11"/>
                <a:gd name="T21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23">
                  <a:moveTo>
                    <a:pt x="6" y="10"/>
                  </a:moveTo>
                  <a:cubicBezTo>
                    <a:pt x="6" y="7"/>
                    <a:pt x="6" y="5"/>
                    <a:pt x="6" y="5"/>
                  </a:cubicBezTo>
                  <a:cubicBezTo>
                    <a:pt x="6" y="5"/>
                    <a:pt x="5" y="5"/>
                    <a:pt x="3" y="6"/>
                  </a:cubicBezTo>
                  <a:cubicBezTo>
                    <a:pt x="2" y="6"/>
                    <a:pt x="1" y="6"/>
                    <a:pt x="1" y="5"/>
                  </a:cubicBezTo>
                  <a:cubicBezTo>
                    <a:pt x="0" y="4"/>
                    <a:pt x="2" y="2"/>
                    <a:pt x="3" y="1"/>
                  </a:cubicBezTo>
                  <a:cubicBezTo>
                    <a:pt x="5" y="0"/>
                    <a:pt x="7" y="0"/>
                    <a:pt x="9" y="0"/>
                  </a:cubicBezTo>
                  <a:cubicBezTo>
                    <a:pt x="10" y="0"/>
                    <a:pt x="11" y="2"/>
                    <a:pt x="11" y="5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21"/>
                    <a:pt x="10" y="23"/>
                    <a:pt x="8" y="23"/>
                  </a:cubicBezTo>
                  <a:cubicBezTo>
                    <a:pt x="7" y="23"/>
                    <a:pt x="6" y="21"/>
                    <a:pt x="6" y="18"/>
                  </a:cubicBezTo>
                  <a:lnTo>
                    <a:pt x="6" y="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4" name="Freeform 571"/>
            <p:cNvSpPr>
              <a:spLocks noEditPoints="1"/>
            </p:cNvSpPr>
            <p:nvPr/>
          </p:nvSpPr>
          <p:spPr bwMode="auto">
            <a:xfrm>
              <a:off x="6411299" y="3143754"/>
              <a:ext cx="71944" cy="90347"/>
            </a:xfrm>
            <a:custGeom>
              <a:avLst/>
              <a:gdLst>
                <a:gd name="T0" fmla="*/ 13 w 18"/>
                <a:gd name="T1" fmla="*/ 23 h 23"/>
                <a:gd name="T2" fmla="*/ 10 w 18"/>
                <a:gd name="T3" fmla="*/ 20 h 23"/>
                <a:gd name="T4" fmla="*/ 5 w 18"/>
                <a:gd name="T5" fmla="*/ 18 h 23"/>
                <a:gd name="T6" fmla="*/ 0 w 18"/>
                <a:gd name="T7" fmla="*/ 16 h 23"/>
                <a:gd name="T8" fmla="*/ 3 w 18"/>
                <a:gd name="T9" fmla="*/ 10 h 23"/>
                <a:gd name="T10" fmla="*/ 6 w 18"/>
                <a:gd name="T11" fmla="*/ 4 h 23"/>
                <a:gd name="T12" fmla="*/ 12 w 18"/>
                <a:gd name="T13" fmla="*/ 0 h 23"/>
                <a:gd name="T14" fmla="*/ 16 w 18"/>
                <a:gd name="T15" fmla="*/ 5 h 23"/>
                <a:gd name="T16" fmla="*/ 16 w 18"/>
                <a:gd name="T17" fmla="*/ 8 h 23"/>
                <a:gd name="T18" fmla="*/ 17 w 18"/>
                <a:gd name="T19" fmla="*/ 13 h 23"/>
                <a:gd name="T20" fmla="*/ 18 w 18"/>
                <a:gd name="T21" fmla="*/ 16 h 23"/>
                <a:gd name="T22" fmla="*/ 17 w 18"/>
                <a:gd name="T23" fmla="*/ 18 h 23"/>
                <a:gd name="T24" fmla="*/ 16 w 18"/>
                <a:gd name="T25" fmla="*/ 20 h 23"/>
                <a:gd name="T26" fmla="*/ 13 w 18"/>
                <a:gd name="T27" fmla="*/ 23 h 23"/>
                <a:gd name="T28" fmla="*/ 8 w 18"/>
                <a:gd name="T29" fmla="*/ 13 h 23"/>
                <a:gd name="T30" fmla="*/ 10 w 18"/>
                <a:gd name="T31" fmla="*/ 11 h 23"/>
                <a:gd name="T32" fmla="*/ 11 w 18"/>
                <a:gd name="T33" fmla="*/ 5 h 23"/>
                <a:gd name="T34" fmla="*/ 11 w 18"/>
                <a:gd name="T35" fmla="*/ 4 h 23"/>
                <a:gd name="T36" fmla="*/ 9 w 18"/>
                <a:gd name="T37" fmla="*/ 7 h 23"/>
                <a:gd name="T38" fmla="*/ 8 w 18"/>
                <a:gd name="T39" fmla="*/ 8 h 23"/>
                <a:gd name="T40" fmla="*/ 8 w 18"/>
                <a:gd name="T41" fmla="*/ 9 h 23"/>
                <a:gd name="T42" fmla="*/ 5 w 18"/>
                <a:gd name="T43" fmla="*/ 13 h 23"/>
                <a:gd name="T44" fmla="*/ 8 w 18"/>
                <a:gd name="T45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" h="23">
                  <a:moveTo>
                    <a:pt x="13" y="23"/>
                  </a:moveTo>
                  <a:cubicBezTo>
                    <a:pt x="12" y="23"/>
                    <a:pt x="10" y="22"/>
                    <a:pt x="10" y="20"/>
                  </a:cubicBezTo>
                  <a:cubicBezTo>
                    <a:pt x="10" y="19"/>
                    <a:pt x="8" y="18"/>
                    <a:pt x="5" y="18"/>
                  </a:cubicBezTo>
                  <a:cubicBezTo>
                    <a:pt x="2" y="18"/>
                    <a:pt x="0" y="17"/>
                    <a:pt x="0" y="16"/>
                  </a:cubicBezTo>
                  <a:cubicBezTo>
                    <a:pt x="0" y="15"/>
                    <a:pt x="1" y="12"/>
                    <a:pt x="3" y="10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8" y="2"/>
                    <a:pt x="10" y="0"/>
                    <a:pt x="12" y="0"/>
                  </a:cubicBezTo>
                  <a:cubicBezTo>
                    <a:pt x="14" y="0"/>
                    <a:pt x="16" y="2"/>
                    <a:pt x="16" y="5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11"/>
                    <a:pt x="16" y="13"/>
                    <a:pt x="17" y="13"/>
                  </a:cubicBezTo>
                  <a:cubicBezTo>
                    <a:pt x="18" y="13"/>
                    <a:pt x="18" y="14"/>
                    <a:pt x="18" y="16"/>
                  </a:cubicBezTo>
                  <a:cubicBezTo>
                    <a:pt x="18" y="17"/>
                    <a:pt x="18" y="18"/>
                    <a:pt x="17" y="18"/>
                  </a:cubicBezTo>
                  <a:cubicBezTo>
                    <a:pt x="16" y="18"/>
                    <a:pt x="16" y="19"/>
                    <a:pt x="16" y="20"/>
                  </a:cubicBezTo>
                  <a:cubicBezTo>
                    <a:pt x="16" y="22"/>
                    <a:pt x="14" y="23"/>
                    <a:pt x="13" y="23"/>
                  </a:cubicBezTo>
                  <a:close/>
                  <a:moveTo>
                    <a:pt x="8" y="13"/>
                  </a:moveTo>
                  <a:cubicBezTo>
                    <a:pt x="9" y="13"/>
                    <a:pt x="10" y="12"/>
                    <a:pt x="10" y="11"/>
                  </a:cubicBezTo>
                  <a:cubicBezTo>
                    <a:pt x="10" y="9"/>
                    <a:pt x="10" y="7"/>
                    <a:pt x="11" y="5"/>
                  </a:cubicBezTo>
                  <a:cubicBezTo>
                    <a:pt x="11" y="5"/>
                    <a:pt x="11" y="5"/>
                    <a:pt x="11" y="4"/>
                  </a:cubicBezTo>
                  <a:cubicBezTo>
                    <a:pt x="11" y="4"/>
                    <a:pt x="10" y="5"/>
                    <a:pt x="9" y="7"/>
                  </a:cubicBezTo>
                  <a:cubicBezTo>
                    <a:pt x="9" y="7"/>
                    <a:pt x="9" y="7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6" y="11"/>
                    <a:pt x="5" y="13"/>
                    <a:pt x="5" y="13"/>
                  </a:cubicBezTo>
                  <a:cubicBezTo>
                    <a:pt x="5" y="13"/>
                    <a:pt x="6" y="13"/>
                    <a:pt x="8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5" name="Freeform 572"/>
            <p:cNvSpPr/>
            <p:nvPr/>
          </p:nvSpPr>
          <p:spPr bwMode="auto">
            <a:xfrm>
              <a:off x="2310533" y="6418010"/>
              <a:ext cx="341312" cy="174002"/>
            </a:xfrm>
            <a:custGeom>
              <a:avLst/>
              <a:gdLst>
                <a:gd name="T0" fmla="*/ 86 w 86"/>
                <a:gd name="T1" fmla="*/ 25 h 44"/>
                <a:gd name="T2" fmla="*/ 86 w 86"/>
                <a:gd name="T3" fmla="*/ 24 h 44"/>
                <a:gd name="T4" fmla="*/ 85 w 86"/>
                <a:gd name="T5" fmla="*/ 18 h 44"/>
                <a:gd name="T6" fmla="*/ 85 w 86"/>
                <a:gd name="T7" fmla="*/ 18 h 44"/>
                <a:gd name="T8" fmla="*/ 85 w 86"/>
                <a:gd name="T9" fmla="*/ 17 h 44"/>
                <a:gd name="T10" fmla="*/ 74 w 86"/>
                <a:gd name="T11" fmla="*/ 4 h 44"/>
                <a:gd name="T12" fmla="*/ 62 w 86"/>
                <a:gd name="T13" fmla="*/ 0 h 44"/>
                <a:gd name="T14" fmla="*/ 62 w 86"/>
                <a:gd name="T15" fmla="*/ 0 h 44"/>
                <a:gd name="T16" fmla="*/ 61 w 86"/>
                <a:gd name="T17" fmla="*/ 0 h 44"/>
                <a:gd name="T18" fmla="*/ 61 w 86"/>
                <a:gd name="T19" fmla="*/ 0 h 44"/>
                <a:gd name="T20" fmla="*/ 61 w 86"/>
                <a:gd name="T21" fmla="*/ 0 h 44"/>
                <a:gd name="T22" fmla="*/ 61 w 86"/>
                <a:gd name="T23" fmla="*/ 9 h 44"/>
                <a:gd name="T24" fmla="*/ 55 w 86"/>
                <a:gd name="T25" fmla="*/ 24 h 44"/>
                <a:gd name="T26" fmla="*/ 46 w 86"/>
                <a:gd name="T27" fmla="*/ 27 h 44"/>
                <a:gd name="T28" fmla="*/ 34 w 86"/>
                <a:gd name="T29" fmla="*/ 21 h 44"/>
                <a:gd name="T30" fmla="*/ 31 w 86"/>
                <a:gd name="T31" fmla="*/ 14 h 44"/>
                <a:gd name="T32" fmla="*/ 31 w 86"/>
                <a:gd name="T33" fmla="*/ 14 h 44"/>
                <a:gd name="T34" fmla="*/ 31 w 86"/>
                <a:gd name="T35" fmla="*/ 13 h 44"/>
                <a:gd name="T36" fmla="*/ 31 w 86"/>
                <a:gd name="T37" fmla="*/ 11 h 44"/>
                <a:gd name="T38" fmla="*/ 31 w 86"/>
                <a:gd name="T39" fmla="*/ 11 h 44"/>
                <a:gd name="T40" fmla="*/ 31 w 86"/>
                <a:gd name="T41" fmla="*/ 10 h 44"/>
                <a:gd name="T42" fmla="*/ 31 w 86"/>
                <a:gd name="T43" fmla="*/ 10 h 44"/>
                <a:gd name="T44" fmla="*/ 31 w 86"/>
                <a:gd name="T45" fmla="*/ 3 h 44"/>
                <a:gd name="T46" fmla="*/ 31 w 86"/>
                <a:gd name="T47" fmla="*/ 3 h 44"/>
                <a:gd name="T48" fmla="*/ 30 w 86"/>
                <a:gd name="T49" fmla="*/ 2 h 44"/>
                <a:gd name="T50" fmla="*/ 30 w 86"/>
                <a:gd name="T51" fmla="*/ 2 h 44"/>
                <a:gd name="T52" fmla="*/ 29 w 86"/>
                <a:gd name="T53" fmla="*/ 1 h 44"/>
                <a:gd name="T54" fmla="*/ 29 w 86"/>
                <a:gd name="T55" fmla="*/ 1 h 44"/>
                <a:gd name="T56" fmla="*/ 28 w 86"/>
                <a:gd name="T57" fmla="*/ 1 h 44"/>
                <a:gd name="T58" fmla="*/ 25 w 86"/>
                <a:gd name="T59" fmla="*/ 2 h 44"/>
                <a:gd name="T60" fmla="*/ 23 w 86"/>
                <a:gd name="T61" fmla="*/ 2 h 44"/>
                <a:gd name="T62" fmla="*/ 23 w 86"/>
                <a:gd name="T63" fmla="*/ 3 h 44"/>
                <a:gd name="T64" fmla="*/ 22 w 86"/>
                <a:gd name="T65" fmla="*/ 3 h 44"/>
                <a:gd name="T66" fmla="*/ 19 w 86"/>
                <a:gd name="T67" fmla="*/ 4 h 44"/>
                <a:gd name="T68" fmla="*/ 3 w 86"/>
                <a:gd name="T69" fmla="*/ 18 h 44"/>
                <a:gd name="T70" fmla="*/ 5 w 86"/>
                <a:gd name="T71" fmla="*/ 21 h 44"/>
                <a:gd name="T72" fmla="*/ 0 w 86"/>
                <a:gd name="T73" fmla="*/ 25 h 44"/>
                <a:gd name="T74" fmla="*/ 0 w 86"/>
                <a:gd name="T75" fmla="*/ 25 h 44"/>
                <a:gd name="T76" fmla="*/ 0 w 86"/>
                <a:gd name="T77" fmla="*/ 27 h 44"/>
                <a:gd name="T78" fmla="*/ 14 w 86"/>
                <a:gd name="T79" fmla="*/ 44 h 44"/>
                <a:gd name="T80" fmla="*/ 24 w 86"/>
                <a:gd name="T81" fmla="*/ 36 h 44"/>
                <a:gd name="T82" fmla="*/ 34 w 86"/>
                <a:gd name="T83" fmla="*/ 44 h 44"/>
                <a:gd name="T84" fmla="*/ 55 w 86"/>
                <a:gd name="T85" fmla="*/ 44 h 44"/>
                <a:gd name="T86" fmla="*/ 65 w 86"/>
                <a:gd name="T87" fmla="*/ 36 h 44"/>
                <a:gd name="T88" fmla="*/ 74 w 86"/>
                <a:gd name="T89" fmla="*/ 44 h 44"/>
                <a:gd name="T90" fmla="*/ 86 w 86"/>
                <a:gd name="T91" fmla="*/ 27 h 44"/>
                <a:gd name="T92" fmla="*/ 86 w 86"/>
                <a:gd name="T93" fmla="*/ 2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44">
                  <a:moveTo>
                    <a:pt x="86" y="25"/>
                  </a:moveTo>
                  <a:cubicBezTo>
                    <a:pt x="86" y="24"/>
                    <a:pt x="86" y="24"/>
                    <a:pt x="86" y="24"/>
                  </a:cubicBezTo>
                  <a:cubicBezTo>
                    <a:pt x="86" y="22"/>
                    <a:pt x="86" y="20"/>
                    <a:pt x="85" y="18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5" y="17"/>
                    <a:pt x="85" y="17"/>
                    <a:pt x="85" y="17"/>
                  </a:cubicBezTo>
                  <a:cubicBezTo>
                    <a:pt x="83" y="11"/>
                    <a:pt x="80" y="5"/>
                    <a:pt x="74" y="4"/>
                  </a:cubicBezTo>
                  <a:cubicBezTo>
                    <a:pt x="74" y="4"/>
                    <a:pt x="67" y="1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3"/>
                    <a:pt x="61" y="6"/>
                    <a:pt x="61" y="9"/>
                  </a:cubicBezTo>
                  <a:cubicBezTo>
                    <a:pt x="61" y="15"/>
                    <a:pt x="60" y="20"/>
                    <a:pt x="55" y="24"/>
                  </a:cubicBezTo>
                  <a:cubicBezTo>
                    <a:pt x="52" y="26"/>
                    <a:pt x="49" y="27"/>
                    <a:pt x="46" y="27"/>
                  </a:cubicBezTo>
                  <a:cubicBezTo>
                    <a:pt x="41" y="27"/>
                    <a:pt x="37" y="25"/>
                    <a:pt x="34" y="21"/>
                  </a:cubicBezTo>
                  <a:cubicBezTo>
                    <a:pt x="32" y="19"/>
                    <a:pt x="32" y="17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7"/>
                    <a:pt x="31" y="5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1"/>
                    <a:pt x="26" y="2"/>
                    <a:pt x="25" y="2"/>
                  </a:cubicBezTo>
                  <a:cubicBezTo>
                    <a:pt x="24" y="2"/>
                    <a:pt x="24" y="2"/>
                    <a:pt x="23" y="2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3"/>
                    <a:pt x="19" y="4"/>
                    <a:pt x="19" y="4"/>
                  </a:cubicBezTo>
                  <a:cubicBezTo>
                    <a:pt x="14" y="6"/>
                    <a:pt x="7" y="12"/>
                    <a:pt x="3" y="18"/>
                  </a:cubicBezTo>
                  <a:cubicBezTo>
                    <a:pt x="4" y="19"/>
                    <a:pt x="5" y="20"/>
                    <a:pt x="5" y="21"/>
                  </a:cubicBezTo>
                  <a:cubicBezTo>
                    <a:pt x="5" y="24"/>
                    <a:pt x="3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0" y="27"/>
                    <a:pt x="0" y="27"/>
                  </a:cubicBezTo>
                  <a:cubicBezTo>
                    <a:pt x="0" y="36"/>
                    <a:pt x="6" y="43"/>
                    <a:pt x="14" y="44"/>
                  </a:cubicBezTo>
                  <a:cubicBezTo>
                    <a:pt x="14" y="39"/>
                    <a:pt x="19" y="36"/>
                    <a:pt x="24" y="36"/>
                  </a:cubicBezTo>
                  <a:cubicBezTo>
                    <a:pt x="29" y="36"/>
                    <a:pt x="33" y="39"/>
                    <a:pt x="34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39"/>
                    <a:pt x="60" y="36"/>
                    <a:pt x="65" y="36"/>
                  </a:cubicBezTo>
                  <a:cubicBezTo>
                    <a:pt x="69" y="36"/>
                    <a:pt x="73" y="39"/>
                    <a:pt x="74" y="44"/>
                  </a:cubicBezTo>
                  <a:cubicBezTo>
                    <a:pt x="81" y="42"/>
                    <a:pt x="86" y="35"/>
                    <a:pt x="86" y="27"/>
                  </a:cubicBezTo>
                  <a:cubicBezTo>
                    <a:pt x="86" y="27"/>
                    <a:pt x="86" y="26"/>
                    <a:pt x="86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6" name="Freeform 573"/>
            <p:cNvSpPr/>
            <p:nvPr/>
          </p:nvSpPr>
          <p:spPr bwMode="auto">
            <a:xfrm>
              <a:off x="2437689" y="6441433"/>
              <a:ext cx="23423" cy="26770"/>
            </a:xfrm>
            <a:custGeom>
              <a:avLst/>
              <a:gdLst>
                <a:gd name="T0" fmla="*/ 6 w 6"/>
                <a:gd name="T1" fmla="*/ 2 h 7"/>
                <a:gd name="T2" fmla="*/ 5 w 6"/>
                <a:gd name="T3" fmla="*/ 0 h 7"/>
                <a:gd name="T4" fmla="*/ 0 w 6"/>
                <a:gd name="T5" fmla="*/ 4 h 7"/>
                <a:gd name="T6" fmla="*/ 0 w 6"/>
                <a:gd name="T7" fmla="*/ 5 h 7"/>
                <a:gd name="T8" fmla="*/ 0 w 6"/>
                <a:gd name="T9" fmla="*/ 7 h 7"/>
                <a:gd name="T10" fmla="*/ 6 w 6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6" y="2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lnTo>
                    <a:pt x="6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7" name="Freeform 574"/>
            <p:cNvSpPr/>
            <p:nvPr/>
          </p:nvSpPr>
          <p:spPr bwMode="auto">
            <a:xfrm>
              <a:off x="2446054" y="6412990"/>
              <a:ext cx="38482" cy="48520"/>
            </a:xfrm>
            <a:custGeom>
              <a:avLst/>
              <a:gdLst>
                <a:gd name="T0" fmla="*/ 3 w 10"/>
                <a:gd name="T1" fmla="*/ 6 h 12"/>
                <a:gd name="T2" fmla="*/ 3 w 10"/>
                <a:gd name="T3" fmla="*/ 6 h 12"/>
                <a:gd name="T4" fmla="*/ 4 w 10"/>
                <a:gd name="T5" fmla="*/ 7 h 12"/>
                <a:gd name="T6" fmla="*/ 4 w 10"/>
                <a:gd name="T7" fmla="*/ 8 h 12"/>
                <a:gd name="T8" fmla="*/ 5 w 10"/>
                <a:gd name="T9" fmla="*/ 8 h 12"/>
                <a:gd name="T10" fmla="*/ 5 w 10"/>
                <a:gd name="T11" fmla="*/ 9 h 12"/>
                <a:gd name="T12" fmla="*/ 7 w 10"/>
                <a:gd name="T13" fmla="*/ 11 h 12"/>
                <a:gd name="T14" fmla="*/ 9 w 10"/>
                <a:gd name="T15" fmla="*/ 12 h 12"/>
                <a:gd name="T16" fmla="*/ 10 w 10"/>
                <a:gd name="T17" fmla="*/ 12 h 12"/>
                <a:gd name="T18" fmla="*/ 10 w 10"/>
                <a:gd name="T19" fmla="*/ 12 h 12"/>
                <a:gd name="T20" fmla="*/ 10 w 10"/>
                <a:gd name="T21" fmla="*/ 10 h 12"/>
                <a:gd name="T22" fmla="*/ 10 w 10"/>
                <a:gd name="T23" fmla="*/ 9 h 12"/>
                <a:gd name="T24" fmla="*/ 4 w 10"/>
                <a:gd name="T25" fmla="*/ 1 h 12"/>
                <a:gd name="T26" fmla="*/ 2 w 10"/>
                <a:gd name="T27" fmla="*/ 0 h 12"/>
                <a:gd name="T28" fmla="*/ 2 w 10"/>
                <a:gd name="T29" fmla="*/ 0 h 12"/>
                <a:gd name="T30" fmla="*/ 1 w 10"/>
                <a:gd name="T31" fmla="*/ 1 h 12"/>
                <a:gd name="T32" fmla="*/ 0 w 10"/>
                <a:gd name="T33" fmla="*/ 2 h 12"/>
                <a:gd name="T34" fmla="*/ 1 w 10"/>
                <a:gd name="T35" fmla="*/ 4 h 12"/>
                <a:gd name="T36" fmla="*/ 3 w 10"/>
                <a:gd name="T37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12"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2"/>
                    <a:pt x="8" y="12"/>
                    <a:pt x="9" y="12"/>
                  </a:cubicBezTo>
                  <a:cubicBezTo>
                    <a:pt x="9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1"/>
                    <a:pt x="10" y="11"/>
                    <a:pt x="10" y="10"/>
                  </a:cubicBezTo>
                  <a:cubicBezTo>
                    <a:pt x="10" y="10"/>
                    <a:pt x="10" y="9"/>
                    <a:pt x="10" y="9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1" y="4"/>
                  </a:cubicBezTo>
                  <a:lnTo>
                    <a:pt x="3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8" name="Freeform 575"/>
            <p:cNvSpPr/>
            <p:nvPr/>
          </p:nvSpPr>
          <p:spPr bwMode="auto">
            <a:xfrm>
              <a:off x="2402553" y="6377855"/>
              <a:ext cx="26770" cy="46847"/>
            </a:xfrm>
            <a:custGeom>
              <a:avLst/>
              <a:gdLst>
                <a:gd name="T0" fmla="*/ 2 w 7"/>
                <a:gd name="T1" fmla="*/ 11 h 12"/>
                <a:gd name="T2" fmla="*/ 5 w 7"/>
                <a:gd name="T3" fmla="*/ 10 h 12"/>
                <a:gd name="T4" fmla="*/ 5 w 7"/>
                <a:gd name="T5" fmla="*/ 10 h 12"/>
                <a:gd name="T6" fmla="*/ 5 w 7"/>
                <a:gd name="T7" fmla="*/ 10 h 12"/>
                <a:gd name="T8" fmla="*/ 6 w 7"/>
                <a:gd name="T9" fmla="*/ 10 h 12"/>
                <a:gd name="T10" fmla="*/ 7 w 7"/>
                <a:gd name="T11" fmla="*/ 4 h 12"/>
                <a:gd name="T12" fmla="*/ 7 w 7"/>
                <a:gd name="T13" fmla="*/ 4 h 12"/>
                <a:gd name="T14" fmla="*/ 5 w 7"/>
                <a:gd name="T15" fmla="*/ 0 h 12"/>
                <a:gd name="T16" fmla="*/ 4 w 7"/>
                <a:gd name="T17" fmla="*/ 0 h 12"/>
                <a:gd name="T18" fmla="*/ 4 w 7"/>
                <a:gd name="T19" fmla="*/ 0 h 12"/>
                <a:gd name="T20" fmla="*/ 1 w 7"/>
                <a:gd name="T21" fmla="*/ 3 h 12"/>
                <a:gd name="T22" fmla="*/ 0 w 7"/>
                <a:gd name="T23" fmla="*/ 10 h 12"/>
                <a:gd name="T24" fmla="*/ 0 w 7"/>
                <a:gd name="T25" fmla="*/ 11 h 12"/>
                <a:gd name="T26" fmla="*/ 0 w 7"/>
                <a:gd name="T27" fmla="*/ 12 h 12"/>
                <a:gd name="T28" fmla="*/ 2 w 7"/>
                <a:gd name="T2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12">
                  <a:moveTo>
                    <a:pt x="2" y="11"/>
                  </a:moveTo>
                  <a:cubicBezTo>
                    <a:pt x="3" y="11"/>
                    <a:pt x="4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6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1" y="11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9" name="Freeform 576"/>
            <p:cNvSpPr/>
            <p:nvPr/>
          </p:nvSpPr>
          <p:spPr bwMode="auto">
            <a:xfrm>
              <a:off x="2533055" y="6563569"/>
              <a:ext cx="70270" cy="66924"/>
            </a:xfrm>
            <a:custGeom>
              <a:avLst/>
              <a:gdLst>
                <a:gd name="T0" fmla="*/ 17 w 18"/>
                <a:gd name="T1" fmla="*/ 7 h 17"/>
                <a:gd name="T2" fmla="*/ 17 w 18"/>
                <a:gd name="T3" fmla="*/ 7 h 17"/>
                <a:gd name="T4" fmla="*/ 9 w 18"/>
                <a:gd name="T5" fmla="*/ 0 h 17"/>
                <a:gd name="T6" fmla="*/ 0 w 18"/>
                <a:gd name="T7" fmla="*/ 7 h 17"/>
                <a:gd name="T8" fmla="*/ 0 w 18"/>
                <a:gd name="T9" fmla="*/ 8 h 17"/>
                <a:gd name="T10" fmla="*/ 0 w 18"/>
                <a:gd name="T11" fmla="*/ 8 h 17"/>
                <a:gd name="T12" fmla="*/ 0 w 18"/>
                <a:gd name="T13" fmla="*/ 8 h 17"/>
                <a:gd name="T14" fmla="*/ 9 w 18"/>
                <a:gd name="T15" fmla="*/ 17 h 17"/>
                <a:gd name="T16" fmla="*/ 18 w 18"/>
                <a:gd name="T17" fmla="*/ 8 h 17"/>
                <a:gd name="T18" fmla="*/ 17 w 18"/>
                <a:gd name="T19" fmla="*/ 8 h 17"/>
                <a:gd name="T20" fmla="*/ 17 w 18"/>
                <a:gd name="T2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7">
                  <a:moveTo>
                    <a:pt x="17" y="7"/>
                  </a:moveTo>
                  <a:cubicBezTo>
                    <a:pt x="17" y="7"/>
                    <a:pt x="17" y="7"/>
                    <a:pt x="17" y="7"/>
                  </a:cubicBez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3"/>
                    <a:pt x="4" y="17"/>
                    <a:pt x="9" y="17"/>
                  </a:cubicBezTo>
                  <a:cubicBezTo>
                    <a:pt x="13" y="17"/>
                    <a:pt x="18" y="13"/>
                    <a:pt x="18" y="8"/>
                  </a:cubicBezTo>
                  <a:cubicBezTo>
                    <a:pt x="17" y="8"/>
                    <a:pt x="17" y="8"/>
                    <a:pt x="17" y="8"/>
                  </a:cubicBezTo>
                  <a:lnTo>
                    <a:pt x="17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0" name="Freeform 577"/>
            <p:cNvSpPr/>
            <p:nvPr/>
          </p:nvSpPr>
          <p:spPr bwMode="auto">
            <a:xfrm>
              <a:off x="2536401" y="6568589"/>
              <a:ext cx="60232" cy="58559"/>
            </a:xfrm>
            <a:custGeom>
              <a:avLst/>
              <a:gdLst>
                <a:gd name="T0" fmla="*/ 8 w 15"/>
                <a:gd name="T1" fmla="*/ 15 h 15"/>
                <a:gd name="T2" fmla="*/ 0 w 15"/>
                <a:gd name="T3" fmla="*/ 7 h 15"/>
                <a:gd name="T4" fmla="*/ 0 w 15"/>
                <a:gd name="T5" fmla="*/ 7 h 15"/>
                <a:gd name="T6" fmla="*/ 0 w 15"/>
                <a:gd name="T7" fmla="*/ 7 h 15"/>
                <a:gd name="T8" fmla="*/ 0 w 15"/>
                <a:gd name="T9" fmla="*/ 6 h 15"/>
                <a:gd name="T10" fmla="*/ 8 w 15"/>
                <a:gd name="T11" fmla="*/ 0 h 15"/>
                <a:gd name="T12" fmla="*/ 15 w 15"/>
                <a:gd name="T13" fmla="*/ 6 h 15"/>
                <a:gd name="T14" fmla="*/ 15 w 15"/>
                <a:gd name="T15" fmla="*/ 6 h 15"/>
                <a:gd name="T16" fmla="*/ 15 w 15"/>
                <a:gd name="T17" fmla="*/ 7 h 15"/>
                <a:gd name="T18" fmla="*/ 15 w 15"/>
                <a:gd name="T19" fmla="*/ 7 h 15"/>
                <a:gd name="T20" fmla="*/ 8 w 15"/>
                <a:gd name="T2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5">
                  <a:moveTo>
                    <a:pt x="8" y="15"/>
                  </a:moveTo>
                  <a:cubicBezTo>
                    <a:pt x="3" y="15"/>
                    <a:pt x="0" y="12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3"/>
                    <a:pt x="4" y="0"/>
                    <a:pt x="8" y="0"/>
                  </a:cubicBezTo>
                  <a:cubicBezTo>
                    <a:pt x="11" y="0"/>
                    <a:pt x="14" y="3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12"/>
                    <a:pt x="12" y="15"/>
                    <a:pt x="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1" name="Freeform 578"/>
            <p:cNvSpPr/>
            <p:nvPr/>
          </p:nvSpPr>
          <p:spPr bwMode="auto">
            <a:xfrm>
              <a:off x="2541421" y="6571935"/>
              <a:ext cx="50193" cy="51867"/>
            </a:xfrm>
            <a:custGeom>
              <a:avLst/>
              <a:gdLst>
                <a:gd name="T0" fmla="*/ 13 w 13"/>
                <a:gd name="T1" fmla="*/ 6 h 13"/>
                <a:gd name="T2" fmla="*/ 13 w 13"/>
                <a:gd name="T3" fmla="*/ 5 h 13"/>
                <a:gd name="T4" fmla="*/ 7 w 13"/>
                <a:gd name="T5" fmla="*/ 0 h 13"/>
                <a:gd name="T6" fmla="*/ 0 w 13"/>
                <a:gd name="T7" fmla="*/ 5 h 13"/>
                <a:gd name="T8" fmla="*/ 0 w 13"/>
                <a:gd name="T9" fmla="*/ 6 h 13"/>
                <a:gd name="T10" fmla="*/ 0 w 13"/>
                <a:gd name="T11" fmla="*/ 6 h 13"/>
                <a:gd name="T12" fmla="*/ 0 w 13"/>
                <a:gd name="T13" fmla="*/ 6 h 13"/>
                <a:gd name="T14" fmla="*/ 7 w 13"/>
                <a:gd name="T15" fmla="*/ 13 h 13"/>
                <a:gd name="T16" fmla="*/ 13 w 13"/>
                <a:gd name="T17" fmla="*/ 6 h 13"/>
                <a:gd name="T18" fmla="*/ 13 w 13"/>
                <a:gd name="T1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3">
                  <a:moveTo>
                    <a:pt x="13" y="6"/>
                  </a:moveTo>
                  <a:cubicBezTo>
                    <a:pt x="13" y="5"/>
                    <a:pt x="13" y="5"/>
                    <a:pt x="13" y="5"/>
                  </a:cubicBezTo>
                  <a:cubicBezTo>
                    <a:pt x="12" y="2"/>
                    <a:pt x="10" y="0"/>
                    <a:pt x="7" y="0"/>
                  </a:cubicBezTo>
                  <a:cubicBezTo>
                    <a:pt x="3" y="0"/>
                    <a:pt x="1" y="2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10" y="13"/>
                    <a:pt x="13" y="10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2" name="Freeform 579"/>
            <p:cNvSpPr/>
            <p:nvPr/>
          </p:nvSpPr>
          <p:spPr bwMode="auto">
            <a:xfrm>
              <a:off x="2365745" y="6563569"/>
              <a:ext cx="75290" cy="66924"/>
            </a:xfrm>
            <a:custGeom>
              <a:avLst/>
              <a:gdLst>
                <a:gd name="T0" fmla="*/ 19 w 19"/>
                <a:gd name="T1" fmla="*/ 8 h 17"/>
                <a:gd name="T2" fmla="*/ 19 w 19"/>
                <a:gd name="T3" fmla="*/ 8 h 17"/>
                <a:gd name="T4" fmla="*/ 19 w 19"/>
                <a:gd name="T5" fmla="*/ 7 h 17"/>
                <a:gd name="T6" fmla="*/ 10 w 19"/>
                <a:gd name="T7" fmla="*/ 0 h 17"/>
                <a:gd name="T8" fmla="*/ 1 w 19"/>
                <a:gd name="T9" fmla="*/ 7 h 17"/>
                <a:gd name="T10" fmla="*/ 0 w 19"/>
                <a:gd name="T11" fmla="*/ 7 h 17"/>
                <a:gd name="T12" fmla="*/ 0 w 19"/>
                <a:gd name="T13" fmla="*/ 8 h 17"/>
                <a:gd name="T14" fmla="*/ 0 w 19"/>
                <a:gd name="T15" fmla="*/ 8 h 17"/>
                <a:gd name="T16" fmla="*/ 10 w 19"/>
                <a:gd name="T17" fmla="*/ 17 h 17"/>
                <a:gd name="T18" fmla="*/ 19 w 19"/>
                <a:gd name="T1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17">
                  <a:moveTo>
                    <a:pt x="19" y="8"/>
                  </a:moveTo>
                  <a:cubicBezTo>
                    <a:pt x="19" y="8"/>
                    <a:pt x="19" y="8"/>
                    <a:pt x="19" y="8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3"/>
                    <a:pt x="14" y="0"/>
                    <a:pt x="10" y="0"/>
                  </a:cubicBezTo>
                  <a:cubicBezTo>
                    <a:pt x="5" y="0"/>
                    <a:pt x="1" y="3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3"/>
                    <a:pt x="4" y="17"/>
                    <a:pt x="10" y="17"/>
                  </a:cubicBezTo>
                  <a:cubicBezTo>
                    <a:pt x="15" y="17"/>
                    <a:pt x="19" y="13"/>
                    <a:pt x="1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3" name="Freeform 580"/>
            <p:cNvSpPr/>
            <p:nvPr/>
          </p:nvSpPr>
          <p:spPr bwMode="auto">
            <a:xfrm>
              <a:off x="2374111" y="6568589"/>
              <a:ext cx="60232" cy="58559"/>
            </a:xfrm>
            <a:custGeom>
              <a:avLst/>
              <a:gdLst>
                <a:gd name="T0" fmla="*/ 8 w 15"/>
                <a:gd name="T1" fmla="*/ 15 h 15"/>
                <a:gd name="T2" fmla="*/ 0 w 15"/>
                <a:gd name="T3" fmla="*/ 7 h 15"/>
                <a:gd name="T4" fmla="*/ 0 w 15"/>
                <a:gd name="T5" fmla="*/ 7 h 15"/>
                <a:gd name="T6" fmla="*/ 0 w 15"/>
                <a:gd name="T7" fmla="*/ 7 h 15"/>
                <a:gd name="T8" fmla="*/ 0 w 15"/>
                <a:gd name="T9" fmla="*/ 6 h 15"/>
                <a:gd name="T10" fmla="*/ 8 w 15"/>
                <a:gd name="T11" fmla="*/ 0 h 15"/>
                <a:gd name="T12" fmla="*/ 15 w 15"/>
                <a:gd name="T13" fmla="*/ 6 h 15"/>
                <a:gd name="T14" fmla="*/ 15 w 15"/>
                <a:gd name="T15" fmla="*/ 7 h 15"/>
                <a:gd name="T16" fmla="*/ 15 w 15"/>
                <a:gd name="T17" fmla="*/ 7 h 15"/>
                <a:gd name="T18" fmla="*/ 15 w 15"/>
                <a:gd name="T19" fmla="*/ 7 h 15"/>
                <a:gd name="T20" fmla="*/ 8 w 15"/>
                <a:gd name="T2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5">
                  <a:moveTo>
                    <a:pt x="8" y="15"/>
                  </a:moveTo>
                  <a:cubicBezTo>
                    <a:pt x="3" y="15"/>
                    <a:pt x="0" y="12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3"/>
                    <a:pt x="4" y="0"/>
                    <a:pt x="8" y="0"/>
                  </a:cubicBezTo>
                  <a:cubicBezTo>
                    <a:pt x="11" y="0"/>
                    <a:pt x="14" y="3"/>
                    <a:pt x="15" y="6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12"/>
                    <a:pt x="12" y="15"/>
                    <a:pt x="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4" name="Freeform 581"/>
            <p:cNvSpPr/>
            <p:nvPr/>
          </p:nvSpPr>
          <p:spPr bwMode="auto">
            <a:xfrm>
              <a:off x="2379130" y="6571935"/>
              <a:ext cx="50193" cy="51867"/>
            </a:xfrm>
            <a:custGeom>
              <a:avLst/>
              <a:gdLst>
                <a:gd name="T0" fmla="*/ 13 w 13"/>
                <a:gd name="T1" fmla="*/ 6 h 13"/>
                <a:gd name="T2" fmla="*/ 13 w 13"/>
                <a:gd name="T3" fmla="*/ 5 h 13"/>
                <a:gd name="T4" fmla="*/ 7 w 13"/>
                <a:gd name="T5" fmla="*/ 0 h 13"/>
                <a:gd name="T6" fmla="*/ 0 w 13"/>
                <a:gd name="T7" fmla="*/ 5 h 13"/>
                <a:gd name="T8" fmla="*/ 0 w 13"/>
                <a:gd name="T9" fmla="*/ 6 h 13"/>
                <a:gd name="T10" fmla="*/ 0 w 13"/>
                <a:gd name="T11" fmla="*/ 6 h 13"/>
                <a:gd name="T12" fmla="*/ 0 w 13"/>
                <a:gd name="T13" fmla="*/ 6 h 13"/>
                <a:gd name="T14" fmla="*/ 7 w 13"/>
                <a:gd name="T15" fmla="*/ 13 h 13"/>
                <a:gd name="T16" fmla="*/ 13 w 13"/>
                <a:gd name="T17" fmla="*/ 6 h 13"/>
                <a:gd name="T18" fmla="*/ 13 w 13"/>
                <a:gd name="T1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3">
                  <a:moveTo>
                    <a:pt x="13" y="6"/>
                  </a:moveTo>
                  <a:cubicBezTo>
                    <a:pt x="13" y="5"/>
                    <a:pt x="13" y="5"/>
                    <a:pt x="13" y="5"/>
                  </a:cubicBezTo>
                  <a:cubicBezTo>
                    <a:pt x="12" y="2"/>
                    <a:pt x="10" y="0"/>
                    <a:pt x="7" y="0"/>
                  </a:cubicBezTo>
                  <a:cubicBezTo>
                    <a:pt x="3" y="0"/>
                    <a:pt x="1" y="2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10" y="13"/>
                    <a:pt x="13" y="10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5" name="Freeform 582"/>
            <p:cNvSpPr/>
            <p:nvPr/>
          </p:nvSpPr>
          <p:spPr bwMode="auto">
            <a:xfrm>
              <a:off x="2298821" y="6488280"/>
              <a:ext cx="28443" cy="25097"/>
            </a:xfrm>
            <a:custGeom>
              <a:avLst/>
              <a:gdLst>
                <a:gd name="T0" fmla="*/ 3 w 7"/>
                <a:gd name="T1" fmla="*/ 6 h 6"/>
                <a:gd name="T2" fmla="*/ 7 w 7"/>
                <a:gd name="T3" fmla="*/ 3 h 6"/>
                <a:gd name="T4" fmla="*/ 5 w 7"/>
                <a:gd name="T5" fmla="*/ 1 h 6"/>
                <a:gd name="T6" fmla="*/ 5 w 7"/>
                <a:gd name="T7" fmla="*/ 1 h 6"/>
                <a:gd name="T8" fmla="*/ 5 w 7"/>
                <a:gd name="T9" fmla="*/ 0 h 6"/>
                <a:gd name="T10" fmla="*/ 3 w 7"/>
                <a:gd name="T11" fmla="*/ 0 h 6"/>
                <a:gd name="T12" fmla="*/ 0 w 7"/>
                <a:gd name="T13" fmla="*/ 3 h 6"/>
                <a:gd name="T14" fmla="*/ 2 w 7"/>
                <a:gd name="T15" fmla="*/ 6 h 6"/>
                <a:gd name="T16" fmla="*/ 3 w 7"/>
                <a:gd name="T17" fmla="*/ 6 h 6"/>
                <a:gd name="T18" fmla="*/ 3 w 7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6">
                  <a:moveTo>
                    <a:pt x="3" y="6"/>
                  </a:moveTo>
                  <a:cubicBezTo>
                    <a:pt x="5" y="6"/>
                    <a:pt x="7" y="5"/>
                    <a:pt x="7" y="3"/>
                  </a:cubicBezTo>
                  <a:cubicBezTo>
                    <a:pt x="7" y="2"/>
                    <a:pt x="6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6" name="Freeform 583"/>
            <p:cNvSpPr/>
            <p:nvPr/>
          </p:nvSpPr>
          <p:spPr bwMode="auto">
            <a:xfrm>
              <a:off x="6237297" y="6394586"/>
              <a:ext cx="179022" cy="284427"/>
            </a:xfrm>
            <a:custGeom>
              <a:avLst/>
              <a:gdLst>
                <a:gd name="T0" fmla="*/ 37 w 45"/>
                <a:gd name="T1" fmla="*/ 65 h 72"/>
                <a:gd name="T2" fmla="*/ 36 w 45"/>
                <a:gd name="T3" fmla="*/ 64 h 72"/>
                <a:gd name="T4" fmla="*/ 36 w 45"/>
                <a:gd name="T5" fmla="*/ 64 h 72"/>
                <a:gd name="T6" fmla="*/ 36 w 45"/>
                <a:gd name="T7" fmla="*/ 59 h 72"/>
                <a:gd name="T8" fmla="*/ 45 w 45"/>
                <a:gd name="T9" fmla="*/ 39 h 72"/>
                <a:gd name="T10" fmla="*/ 33 w 45"/>
                <a:gd name="T11" fmla="*/ 28 h 72"/>
                <a:gd name="T12" fmla="*/ 30 w 45"/>
                <a:gd name="T13" fmla="*/ 26 h 72"/>
                <a:gd name="T14" fmla="*/ 33 w 45"/>
                <a:gd name="T15" fmla="*/ 24 h 72"/>
                <a:gd name="T16" fmla="*/ 39 w 45"/>
                <a:gd name="T17" fmla="*/ 13 h 72"/>
                <a:gd name="T18" fmla="*/ 25 w 45"/>
                <a:gd name="T19" fmla="*/ 0 h 72"/>
                <a:gd name="T20" fmla="*/ 10 w 45"/>
                <a:gd name="T21" fmla="*/ 13 h 72"/>
                <a:gd name="T22" fmla="*/ 17 w 45"/>
                <a:gd name="T23" fmla="*/ 24 h 72"/>
                <a:gd name="T24" fmla="*/ 20 w 45"/>
                <a:gd name="T25" fmla="*/ 26 h 72"/>
                <a:gd name="T26" fmla="*/ 17 w 45"/>
                <a:gd name="T27" fmla="*/ 28 h 72"/>
                <a:gd name="T28" fmla="*/ 0 w 45"/>
                <a:gd name="T29" fmla="*/ 55 h 72"/>
                <a:gd name="T30" fmla="*/ 1 w 45"/>
                <a:gd name="T31" fmla="*/ 60 h 72"/>
                <a:gd name="T32" fmla="*/ 25 w 45"/>
                <a:gd name="T33" fmla="*/ 72 h 72"/>
                <a:gd name="T34" fmla="*/ 39 w 45"/>
                <a:gd name="T35" fmla="*/ 68 h 72"/>
                <a:gd name="T36" fmla="*/ 37 w 45"/>
                <a:gd name="T37" fmla="*/ 6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72">
                  <a:moveTo>
                    <a:pt x="37" y="65"/>
                  </a:moveTo>
                  <a:cubicBezTo>
                    <a:pt x="36" y="64"/>
                    <a:pt x="36" y="64"/>
                    <a:pt x="36" y="64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36" y="62"/>
                    <a:pt x="36" y="61"/>
                    <a:pt x="36" y="59"/>
                  </a:cubicBezTo>
                  <a:cubicBezTo>
                    <a:pt x="36" y="51"/>
                    <a:pt x="40" y="43"/>
                    <a:pt x="45" y="39"/>
                  </a:cubicBezTo>
                  <a:cubicBezTo>
                    <a:pt x="42" y="34"/>
                    <a:pt x="38" y="30"/>
                    <a:pt x="33" y="28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7" y="22"/>
                    <a:pt x="39" y="18"/>
                    <a:pt x="39" y="13"/>
                  </a:cubicBezTo>
                  <a:cubicBezTo>
                    <a:pt x="39" y="6"/>
                    <a:pt x="33" y="0"/>
                    <a:pt x="25" y="0"/>
                  </a:cubicBezTo>
                  <a:cubicBezTo>
                    <a:pt x="17" y="0"/>
                    <a:pt x="10" y="6"/>
                    <a:pt x="10" y="13"/>
                  </a:cubicBezTo>
                  <a:cubicBezTo>
                    <a:pt x="10" y="18"/>
                    <a:pt x="13" y="22"/>
                    <a:pt x="17" y="24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7" y="32"/>
                    <a:pt x="0" y="42"/>
                    <a:pt x="0" y="55"/>
                  </a:cubicBezTo>
                  <a:cubicBezTo>
                    <a:pt x="0" y="56"/>
                    <a:pt x="0" y="58"/>
                    <a:pt x="1" y="60"/>
                  </a:cubicBezTo>
                  <a:cubicBezTo>
                    <a:pt x="7" y="67"/>
                    <a:pt x="15" y="72"/>
                    <a:pt x="25" y="72"/>
                  </a:cubicBezTo>
                  <a:cubicBezTo>
                    <a:pt x="30" y="72"/>
                    <a:pt x="35" y="70"/>
                    <a:pt x="39" y="68"/>
                  </a:cubicBezTo>
                  <a:cubicBezTo>
                    <a:pt x="38" y="67"/>
                    <a:pt x="38" y="66"/>
                    <a:pt x="37" y="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7" name="Freeform 584"/>
            <p:cNvSpPr/>
            <p:nvPr/>
          </p:nvSpPr>
          <p:spPr bwMode="auto">
            <a:xfrm>
              <a:off x="6396242" y="6464857"/>
              <a:ext cx="142214" cy="214157"/>
            </a:xfrm>
            <a:custGeom>
              <a:avLst/>
              <a:gdLst>
                <a:gd name="T0" fmla="*/ 24 w 36"/>
                <a:gd name="T1" fmla="*/ 21 h 54"/>
                <a:gd name="T2" fmla="*/ 20 w 36"/>
                <a:gd name="T3" fmla="*/ 20 h 54"/>
                <a:gd name="T4" fmla="*/ 24 w 36"/>
                <a:gd name="T5" fmla="*/ 18 h 54"/>
                <a:gd name="T6" fmla="*/ 29 w 36"/>
                <a:gd name="T7" fmla="*/ 10 h 54"/>
                <a:gd name="T8" fmla="*/ 18 w 36"/>
                <a:gd name="T9" fmla="*/ 0 h 54"/>
                <a:gd name="T10" fmla="*/ 7 w 36"/>
                <a:gd name="T11" fmla="*/ 10 h 54"/>
                <a:gd name="T12" fmla="*/ 12 w 36"/>
                <a:gd name="T13" fmla="*/ 18 h 54"/>
                <a:gd name="T14" fmla="*/ 16 w 36"/>
                <a:gd name="T15" fmla="*/ 20 h 54"/>
                <a:gd name="T16" fmla="*/ 12 w 36"/>
                <a:gd name="T17" fmla="*/ 21 h 54"/>
                <a:gd name="T18" fmla="*/ 10 w 36"/>
                <a:gd name="T19" fmla="*/ 22 h 54"/>
                <a:gd name="T20" fmla="*/ 9 w 36"/>
                <a:gd name="T21" fmla="*/ 23 h 54"/>
                <a:gd name="T22" fmla="*/ 7 w 36"/>
                <a:gd name="T23" fmla="*/ 25 h 54"/>
                <a:gd name="T24" fmla="*/ 0 w 36"/>
                <a:gd name="T25" fmla="*/ 41 h 54"/>
                <a:gd name="T26" fmla="*/ 0 w 36"/>
                <a:gd name="T27" fmla="*/ 45 h 54"/>
                <a:gd name="T28" fmla="*/ 3 w 36"/>
                <a:gd name="T29" fmla="*/ 48 h 54"/>
                <a:gd name="T30" fmla="*/ 4 w 36"/>
                <a:gd name="T31" fmla="*/ 49 h 54"/>
                <a:gd name="T32" fmla="*/ 6 w 36"/>
                <a:gd name="T33" fmla="*/ 50 h 54"/>
                <a:gd name="T34" fmla="*/ 18 w 36"/>
                <a:gd name="T35" fmla="*/ 54 h 54"/>
                <a:gd name="T36" fmla="*/ 36 w 36"/>
                <a:gd name="T37" fmla="*/ 45 h 54"/>
                <a:gd name="T38" fmla="*/ 36 w 36"/>
                <a:gd name="T39" fmla="*/ 41 h 54"/>
                <a:gd name="T40" fmla="*/ 24 w 36"/>
                <a:gd name="T41" fmla="*/ 2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" h="54">
                  <a:moveTo>
                    <a:pt x="24" y="21"/>
                  </a:moveTo>
                  <a:cubicBezTo>
                    <a:pt x="20" y="20"/>
                    <a:pt x="20" y="20"/>
                    <a:pt x="20" y="20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7" y="16"/>
                    <a:pt x="29" y="13"/>
                    <a:pt x="29" y="10"/>
                  </a:cubicBezTo>
                  <a:cubicBezTo>
                    <a:pt x="29" y="5"/>
                    <a:pt x="24" y="0"/>
                    <a:pt x="18" y="0"/>
                  </a:cubicBezTo>
                  <a:cubicBezTo>
                    <a:pt x="12" y="0"/>
                    <a:pt x="8" y="5"/>
                    <a:pt x="7" y="10"/>
                  </a:cubicBezTo>
                  <a:cubicBezTo>
                    <a:pt x="7" y="13"/>
                    <a:pt x="9" y="16"/>
                    <a:pt x="12" y="18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2"/>
                    <a:pt x="11" y="22"/>
                    <a:pt x="10" y="22"/>
                  </a:cubicBezTo>
                  <a:cubicBezTo>
                    <a:pt x="10" y="23"/>
                    <a:pt x="9" y="23"/>
                    <a:pt x="9" y="23"/>
                  </a:cubicBezTo>
                  <a:cubicBezTo>
                    <a:pt x="8" y="24"/>
                    <a:pt x="8" y="24"/>
                    <a:pt x="7" y="25"/>
                  </a:cubicBezTo>
                  <a:cubicBezTo>
                    <a:pt x="3" y="28"/>
                    <a:pt x="0" y="34"/>
                    <a:pt x="0" y="41"/>
                  </a:cubicBezTo>
                  <a:cubicBezTo>
                    <a:pt x="0" y="42"/>
                    <a:pt x="0" y="44"/>
                    <a:pt x="0" y="45"/>
                  </a:cubicBezTo>
                  <a:cubicBezTo>
                    <a:pt x="1" y="46"/>
                    <a:pt x="2" y="47"/>
                    <a:pt x="3" y="48"/>
                  </a:cubicBezTo>
                  <a:cubicBezTo>
                    <a:pt x="3" y="48"/>
                    <a:pt x="4" y="48"/>
                    <a:pt x="4" y="49"/>
                  </a:cubicBezTo>
                  <a:cubicBezTo>
                    <a:pt x="5" y="49"/>
                    <a:pt x="6" y="50"/>
                    <a:pt x="6" y="50"/>
                  </a:cubicBezTo>
                  <a:cubicBezTo>
                    <a:pt x="10" y="52"/>
                    <a:pt x="14" y="54"/>
                    <a:pt x="18" y="54"/>
                  </a:cubicBezTo>
                  <a:cubicBezTo>
                    <a:pt x="25" y="54"/>
                    <a:pt x="31" y="50"/>
                    <a:pt x="36" y="45"/>
                  </a:cubicBezTo>
                  <a:cubicBezTo>
                    <a:pt x="36" y="44"/>
                    <a:pt x="36" y="42"/>
                    <a:pt x="36" y="41"/>
                  </a:cubicBezTo>
                  <a:cubicBezTo>
                    <a:pt x="36" y="32"/>
                    <a:pt x="31" y="24"/>
                    <a:pt x="24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8" name="Freeform 585"/>
            <p:cNvSpPr>
              <a:spLocks noEditPoints="1"/>
            </p:cNvSpPr>
            <p:nvPr/>
          </p:nvSpPr>
          <p:spPr bwMode="auto">
            <a:xfrm>
              <a:off x="6315933" y="6528434"/>
              <a:ext cx="83655" cy="55213"/>
            </a:xfrm>
            <a:custGeom>
              <a:avLst/>
              <a:gdLst>
                <a:gd name="T0" fmla="*/ 19 w 21"/>
                <a:gd name="T1" fmla="*/ 3 h 14"/>
                <a:gd name="T2" fmla="*/ 15 w 21"/>
                <a:gd name="T3" fmla="*/ 1 h 14"/>
                <a:gd name="T4" fmla="*/ 11 w 21"/>
                <a:gd name="T5" fmla="*/ 3 h 14"/>
                <a:gd name="T6" fmla="*/ 6 w 21"/>
                <a:gd name="T7" fmla="*/ 1 h 14"/>
                <a:gd name="T8" fmla="*/ 2 w 21"/>
                <a:gd name="T9" fmla="*/ 3 h 14"/>
                <a:gd name="T10" fmla="*/ 11 w 21"/>
                <a:gd name="T11" fmla="*/ 14 h 14"/>
                <a:gd name="T12" fmla="*/ 19 w 21"/>
                <a:gd name="T13" fmla="*/ 3 h 14"/>
                <a:gd name="T14" fmla="*/ 11 w 21"/>
                <a:gd name="T15" fmla="*/ 13 h 14"/>
                <a:gd name="T16" fmla="*/ 11 w 21"/>
                <a:gd name="T17" fmla="*/ 13 h 14"/>
                <a:gd name="T18" fmla="*/ 4 w 21"/>
                <a:gd name="T19" fmla="*/ 5 h 14"/>
                <a:gd name="T20" fmla="*/ 7 w 21"/>
                <a:gd name="T21" fmla="*/ 3 h 14"/>
                <a:gd name="T22" fmla="*/ 11 w 21"/>
                <a:gd name="T23" fmla="*/ 4 h 14"/>
                <a:gd name="T24" fmla="*/ 14 w 21"/>
                <a:gd name="T25" fmla="*/ 3 h 14"/>
                <a:gd name="T26" fmla="*/ 17 w 21"/>
                <a:gd name="T27" fmla="*/ 5 h 14"/>
                <a:gd name="T28" fmla="*/ 11 w 21"/>
                <a:gd name="T2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14">
                  <a:moveTo>
                    <a:pt x="19" y="3"/>
                  </a:moveTo>
                  <a:cubicBezTo>
                    <a:pt x="18" y="0"/>
                    <a:pt x="15" y="1"/>
                    <a:pt x="15" y="1"/>
                  </a:cubicBezTo>
                  <a:cubicBezTo>
                    <a:pt x="15" y="1"/>
                    <a:pt x="11" y="1"/>
                    <a:pt x="11" y="3"/>
                  </a:cubicBezTo>
                  <a:cubicBezTo>
                    <a:pt x="10" y="1"/>
                    <a:pt x="6" y="1"/>
                    <a:pt x="6" y="1"/>
                  </a:cubicBezTo>
                  <a:cubicBezTo>
                    <a:pt x="6" y="1"/>
                    <a:pt x="3" y="0"/>
                    <a:pt x="2" y="3"/>
                  </a:cubicBezTo>
                  <a:cubicBezTo>
                    <a:pt x="0" y="8"/>
                    <a:pt x="10" y="14"/>
                    <a:pt x="11" y="14"/>
                  </a:cubicBezTo>
                  <a:cubicBezTo>
                    <a:pt x="11" y="14"/>
                    <a:pt x="21" y="8"/>
                    <a:pt x="19" y="3"/>
                  </a:cubicBezTo>
                  <a:close/>
                  <a:moveTo>
                    <a:pt x="11" y="13"/>
                  </a:moveTo>
                  <a:cubicBezTo>
                    <a:pt x="11" y="13"/>
                    <a:pt x="11" y="13"/>
                    <a:pt x="11" y="13"/>
                  </a:cubicBezTo>
                  <a:cubicBezTo>
                    <a:pt x="10" y="13"/>
                    <a:pt x="3" y="8"/>
                    <a:pt x="4" y="5"/>
                  </a:cubicBezTo>
                  <a:cubicBezTo>
                    <a:pt x="5" y="2"/>
                    <a:pt x="7" y="3"/>
                    <a:pt x="7" y="3"/>
                  </a:cubicBezTo>
                  <a:cubicBezTo>
                    <a:pt x="7" y="3"/>
                    <a:pt x="10" y="3"/>
                    <a:pt x="11" y="4"/>
                  </a:cubicBezTo>
                  <a:cubicBezTo>
                    <a:pt x="11" y="3"/>
                    <a:pt x="14" y="3"/>
                    <a:pt x="14" y="3"/>
                  </a:cubicBezTo>
                  <a:cubicBezTo>
                    <a:pt x="14" y="3"/>
                    <a:pt x="16" y="2"/>
                    <a:pt x="17" y="5"/>
                  </a:cubicBezTo>
                  <a:cubicBezTo>
                    <a:pt x="18" y="8"/>
                    <a:pt x="11" y="13"/>
                    <a:pt x="11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9" name="Freeform 586"/>
            <p:cNvSpPr>
              <a:spLocks noEditPoints="1"/>
            </p:cNvSpPr>
            <p:nvPr/>
          </p:nvSpPr>
          <p:spPr bwMode="auto">
            <a:xfrm>
              <a:off x="6454800" y="6575281"/>
              <a:ext cx="71944" cy="48520"/>
            </a:xfrm>
            <a:custGeom>
              <a:avLst/>
              <a:gdLst>
                <a:gd name="T0" fmla="*/ 17 w 18"/>
                <a:gd name="T1" fmla="*/ 3 h 12"/>
                <a:gd name="T2" fmla="*/ 13 w 18"/>
                <a:gd name="T3" fmla="*/ 1 h 12"/>
                <a:gd name="T4" fmla="*/ 9 w 18"/>
                <a:gd name="T5" fmla="*/ 2 h 12"/>
                <a:gd name="T6" fmla="*/ 6 w 18"/>
                <a:gd name="T7" fmla="*/ 1 h 12"/>
                <a:gd name="T8" fmla="*/ 2 w 18"/>
                <a:gd name="T9" fmla="*/ 3 h 12"/>
                <a:gd name="T10" fmla="*/ 9 w 18"/>
                <a:gd name="T11" fmla="*/ 12 h 12"/>
                <a:gd name="T12" fmla="*/ 9 w 18"/>
                <a:gd name="T13" fmla="*/ 12 h 12"/>
                <a:gd name="T14" fmla="*/ 9 w 18"/>
                <a:gd name="T15" fmla="*/ 12 h 12"/>
                <a:gd name="T16" fmla="*/ 9 w 18"/>
                <a:gd name="T17" fmla="*/ 12 h 12"/>
                <a:gd name="T18" fmla="*/ 9 w 18"/>
                <a:gd name="T19" fmla="*/ 12 h 12"/>
                <a:gd name="T20" fmla="*/ 17 w 18"/>
                <a:gd name="T21" fmla="*/ 3 h 12"/>
                <a:gd name="T22" fmla="*/ 9 w 18"/>
                <a:gd name="T23" fmla="*/ 11 h 12"/>
                <a:gd name="T24" fmla="*/ 9 w 18"/>
                <a:gd name="T25" fmla="*/ 11 h 12"/>
                <a:gd name="T26" fmla="*/ 4 w 18"/>
                <a:gd name="T27" fmla="*/ 4 h 12"/>
                <a:gd name="T28" fmla="*/ 7 w 18"/>
                <a:gd name="T29" fmla="*/ 2 h 12"/>
                <a:gd name="T30" fmla="*/ 9 w 18"/>
                <a:gd name="T31" fmla="*/ 4 h 12"/>
                <a:gd name="T32" fmla="*/ 12 w 18"/>
                <a:gd name="T33" fmla="*/ 2 h 12"/>
                <a:gd name="T34" fmla="*/ 14 w 18"/>
                <a:gd name="T35" fmla="*/ 4 h 12"/>
                <a:gd name="T36" fmla="*/ 9 w 18"/>
                <a:gd name="T3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12">
                  <a:moveTo>
                    <a:pt x="17" y="3"/>
                  </a:moveTo>
                  <a:cubicBezTo>
                    <a:pt x="15" y="0"/>
                    <a:pt x="13" y="1"/>
                    <a:pt x="13" y="1"/>
                  </a:cubicBezTo>
                  <a:cubicBezTo>
                    <a:pt x="13" y="1"/>
                    <a:pt x="10" y="1"/>
                    <a:pt x="9" y="2"/>
                  </a:cubicBezTo>
                  <a:cubicBezTo>
                    <a:pt x="8" y="1"/>
                    <a:pt x="6" y="1"/>
                    <a:pt x="6" y="1"/>
                  </a:cubicBezTo>
                  <a:cubicBezTo>
                    <a:pt x="6" y="1"/>
                    <a:pt x="3" y="0"/>
                    <a:pt x="2" y="3"/>
                  </a:cubicBezTo>
                  <a:cubicBezTo>
                    <a:pt x="0" y="7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18" y="7"/>
                    <a:pt x="17" y="3"/>
                  </a:cubicBezTo>
                  <a:close/>
                  <a:moveTo>
                    <a:pt x="9" y="11"/>
                  </a:move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3" y="7"/>
                    <a:pt x="4" y="4"/>
                  </a:cubicBezTo>
                  <a:cubicBezTo>
                    <a:pt x="5" y="2"/>
                    <a:pt x="7" y="2"/>
                    <a:pt x="7" y="2"/>
                  </a:cubicBezTo>
                  <a:cubicBezTo>
                    <a:pt x="7" y="2"/>
                    <a:pt x="9" y="3"/>
                    <a:pt x="9" y="4"/>
                  </a:cubicBezTo>
                  <a:cubicBezTo>
                    <a:pt x="10" y="3"/>
                    <a:pt x="12" y="2"/>
                    <a:pt x="12" y="2"/>
                  </a:cubicBezTo>
                  <a:cubicBezTo>
                    <a:pt x="12" y="2"/>
                    <a:pt x="13" y="2"/>
                    <a:pt x="14" y="4"/>
                  </a:cubicBezTo>
                  <a:cubicBezTo>
                    <a:pt x="16" y="7"/>
                    <a:pt x="9" y="11"/>
                    <a:pt x="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0" name="Rectangle 587"/>
            <p:cNvSpPr>
              <a:spLocks noChangeArrowheads="1"/>
            </p:cNvSpPr>
            <p:nvPr/>
          </p:nvSpPr>
          <p:spPr bwMode="auto">
            <a:xfrm>
              <a:off x="4089037" y="2665248"/>
              <a:ext cx="299485" cy="4684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1" name="Rectangle 588"/>
            <p:cNvSpPr>
              <a:spLocks noChangeArrowheads="1"/>
            </p:cNvSpPr>
            <p:nvPr/>
          </p:nvSpPr>
          <p:spPr bwMode="auto">
            <a:xfrm>
              <a:off x="4089037" y="2740538"/>
              <a:ext cx="299485" cy="4684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2" name="Rectangle 589"/>
            <p:cNvSpPr>
              <a:spLocks noChangeArrowheads="1"/>
            </p:cNvSpPr>
            <p:nvPr/>
          </p:nvSpPr>
          <p:spPr bwMode="auto">
            <a:xfrm>
              <a:off x="4089037" y="2810808"/>
              <a:ext cx="299485" cy="4852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3" name="Freeform 590"/>
            <p:cNvSpPr/>
            <p:nvPr/>
          </p:nvSpPr>
          <p:spPr bwMode="auto">
            <a:xfrm>
              <a:off x="4147596" y="2558169"/>
              <a:ext cx="46847" cy="90347"/>
            </a:xfrm>
            <a:custGeom>
              <a:avLst/>
              <a:gdLst>
                <a:gd name="T0" fmla="*/ 12 w 12"/>
                <a:gd name="T1" fmla="*/ 21 h 23"/>
                <a:gd name="T2" fmla="*/ 10 w 12"/>
                <a:gd name="T3" fmla="*/ 23 h 23"/>
                <a:gd name="T4" fmla="*/ 2 w 12"/>
                <a:gd name="T5" fmla="*/ 23 h 23"/>
                <a:gd name="T6" fmla="*/ 0 w 12"/>
                <a:gd name="T7" fmla="*/ 21 h 23"/>
                <a:gd name="T8" fmla="*/ 0 w 12"/>
                <a:gd name="T9" fmla="*/ 2 h 23"/>
                <a:gd name="T10" fmla="*/ 2 w 12"/>
                <a:gd name="T11" fmla="*/ 0 h 23"/>
                <a:gd name="T12" fmla="*/ 10 w 12"/>
                <a:gd name="T13" fmla="*/ 0 h 23"/>
                <a:gd name="T14" fmla="*/ 12 w 12"/>
                <a:gd name="T15" fmla="*/ 2 h 23"/>
                <a:gd name="T16" fmla="*/ 12 w 12"/>
                <a:gd name="T17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3">
                  <a:moveTo>
                    <a:pt x="12" y="21"/>
                  </a:moveTo>
                  <a:cubicBezTo>
                    <a:pt x="12" y="22"/>
                    <a:pt x="11" y="23"/>
                    <a:pt x="10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3"/>
                    <a:pt x="0" y="22"/>
                    <a:pt x="0" y="2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2" y="1"/>
                    <a:pt x="12" y="2"/>
                  </a:cubicBezTo>
                  <a:lnTo>
                    <a:pt x="12" y="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4" name="Freeform 591"/>
            <p:cNvSpPr/>
            <p:nvPr/>
          </p:nvSpPr>
          <p:spPr bwMode="auto">
            <a:xfrm>
              <a:off x="4219539" y="2558169"/>
              <a:ext cx="43501" cy="90347"/>
            </a:xfrm>
            <a:custGeom>
              <a:avLst/>
              <a:gdLst>
                <a:gd name="T0" fmla="*/ 11 w 11"/>
                <a:gd name="T1" fmla="*/ 21 h 23"/>
                <a:gd name="T2" fmla="*/ 9 w 11"/>
                <a:gd name="T3" fmla="*/ 23 h 23"/>
                <a:gd name="T4" fmla="*/ 2 w 11"/>
                <a:gd name="T5" fmla="*/ 23 h 23"/>
                <a:gd name="T6" fmla="*/ 0 w 11"/>
                <a:gd name="T7" fmla="*/ 21 h 23"/>
                <a:gd name="T8" fmla="*/ 0 w 11"/>
                <a:gd name="T9" fmla="*/ 2 h 23"/>
                <a:gd name="T10" fmla="*/ 2 w 11"/>
                <a:gd name="T11" fmla="*/ 0 h 23"/>
                <a:gd name="T12" fmla="*/ 9 w 11"/>
                <a:gd name="T13" fmla="*/ 0 h 23"/>
                <a:gd name="T14" fmla="*/ 11 w 11"/>
                <a:gd name="T15" fmla="*/ 2 h 23"/>
                <a:gd name="T16" fmla="*/ 11 w 11"/>
                <a:gd name="T17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3">
                  <a:moveTo>
                    <a:pt x="11" y="21"/>
                  </a:moveTo>
                  <a:cubicBezTo>
                    <a:pt x="11" y="22"/>
                    <a:pt x="10" y="23"/>
                    <a:pt x="9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23"/>
                    <a:pt x="0" y="22"/>
                    <a:pt x="0" y="2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1"/>
                    <a:pt x="11" y="2"/>
                  </a:cubicBezTo>
                  <a:lnTo>
                    <a:pt x="11" y="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5" name="Freeform 592"/>
            <p:cNvSpPr/>
            <p:nvPr/>
          </p:nvSpPr>
          <p:spPr bwMode="auto">
            <a:xfrm>
              <a:off x="4281444" y="2558169"/>
              <a:ext cx="48520" cy="90347"/>
            </a:xfrm>
            <a:custGeom>
              <a:avLst/>
              <a:gdLst>
                <a:gd name="T0" fmla="*/ 12 w 12"/>
                <a:gd name="T1" fmla="*/ 21 h 23"/>
                <a:gd name="T2" fmla="*/ 10 w 12"/>
                <a:gd name="T3" fmla="*/ 23 h 23"/>
                <a:gd name="T4" fmla="*/ 2 w 12"/>
                <a:gd name="T5" fmla="*/ 23 h 23"/>
                <a:gd name="T6" fmla="*/ 0 w 12"/>
                <a:gd name="T7" fmla="*/ 21 h 23"/>
                <a:gd name="T8" fmla="*/ 0 w 12"/>
                <a:gd name="T9" fmla="*/ 2 h 23"/>
                <a:gd name="T10" fmla="*/ 2 w 12"/>
                <a:gd name="T11" fmla="*/ 0 h 23"/>
                <a:gd name="T12" fmla="*/ 10 w 12"/>
                <a:gd name="T13" fmla="*/ 0 h 23"/>
                <a:gd name="T14" fmla="*/ 12 w 12"/>
                <a:gd name="T15" fmla="*/ 2 h 23"/>
                <a:gd name="T16" fmla="*/ 12 w 12"/>
                <a:gd name="T17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3">
                  <a:moveTo>
                    <a:pt x="12" y="21"/>
                  </a:moveTo>
                  <a:cubicBezTo>
                    <a:pt x="12" y="22"/>
                    <a:pt x="11" y="23"/>
                    <a:pt x="10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3"/>
                    <a:pt x="0" y="22"/>
                    <a:pt x="0" y="2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2" y="1"/>
                    <a:pt x="12" y="2"/>
                  </a:cubicBezTo>
                  <a:lnTo>
                    <a:pt x="12" y="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6" name="Freeform 593"/>
            <p:cNvSpPr>
              <a:spLocks noEditPoints="1"/>
            </p:cNvSpPr>
            <p:nvPr/>
          </p:nvSpPr>
          <p:spPr bwMode="auto">
            <a:xfrm>
              <a:off x="2405900" y="3346200"/>
              <a:ext cx="107078" cy="391505"/>
            </a:xfrm>
            <a:custGeom>
              <a:avLst/>
              <a:gdLst>
                <a:gd name="T0" fmla="*/ 14 w 27"/>
                <a:gd name="T1" fmla="*/ 47 h 99"/>
                <a:gd name="T2" fmla="*/ 27 w 27"/>
                <a:gd name="T3" fmla="*/ 47 h 99"/>
                <a:gd name="T4" fmla="*/ 27 w 27"/>
                <a:gd name="T5" fmla="*/ 39 h 99"/>
                <a:gd name="T6" fmla="*/ 18 w 27"/>
                <a:gd name="T7" fmla="*/ 26 h 99"/>
                <a:gd name="T8" fmla="*/ 18 w 27"/>
                <a:gd name="T9" fmla="*/ 13 h 99"/>
                <a:gd name="T10" fmla="*/ 21 w 27"/>
                <a:gd name="T11" fmla="*/ 12 h 99"/>
                <a:gd name="T12" fmla="*/ 21 w 27"/>
                <a:gd name="T13" fmla="*/ 0 h 99"/>
                <a:gd name="T14" fmla="*/ 6 w 27"/>
                <a:gd name="T15" fmla="*/ 0 h 99"/>
                <a:gd name="T16" fmla="*/ 6 w 27"/>
                <a:gd name="T17" fmla="*/ 12 h 99"/>
                <a:gd name="T18" fmla="*/ 9 w 27"/>
                <a:gd name="T19" fmla="*/ 13 h 99"/>
                <a:gd name="T20" fmla="*/ 9 w 27"/>
                <a:gd name="T21" fmla="*/ 26 h 99"/>
                <a:gd name="T22" fmla="*/ 0 w 27"/>
                <a:gd name="T23" fmla="*/ 39 h 99"/>
                <a:gd name="T24" fmla="*/ 0 w 27"/>
                <a:gd name="T25" fmla="*/ 97 h 99"/>
                <a:gd name="T26" fmla="*/ 1 w 27"/>
                <a:gd name="T27" fmla="*/ 99 h 99"/>
                <a:gd name="T28" fmla="*/ 26 w 27"/>
                <a:gd name="T29" fmla="*/ 99 h 99"/>
                <a:gd name="T30" fmla="*/ 27 w 27"/>
                <a:gd name="T31" fmla="*/ 97 h 99"/>
                <a:gd name="T32" fmla="*/ 27 w 27"/>
                <a:gd name="T33" fmla="*/ 83 h 99"/>
                <a:gd name="T34" fmla="*/ 14 w 27"/>
                <a:gd name="T35" fmla="*/ 83 h 99"/>
                <a:gd name="T36" fmla="*/ 14 w 27"/>
                <a:gd name="T37" fmla="*/ 47 h 99"/>
                <a:gd name="T38" fmla="*/ 6 w 27"/>
                <a:gd name="T39" fmla="*/ 90 h 99"/>
                <a:gd name="T40" fmla="*/ 4 w 27"/>
                <a:gd name="T41" fmla="*/ 91 h 99"/>
                <a:gd name="T42" fmla="*/ 4 w 27"/>
                <a:gd name="T43" fmla="*/ 91 h 99"/>
                <a:gd name="T44" fmla="*/ 2 w 27"/>
                <a:gd name="T45" fmla="*/ 90 h 99"/>
                <a:gd name="T46" fmla="*/ 2 w 27"/>
                <a:gd name="T47" fmla="*/ 43 h 99"/>
                <a:gd name="T48" fmla="*/ 4 w 27"/>
                <a:gd name="T49" fmla="*/ 41 h 99"/>
                <a:gd name="T50" fmla="*/ 4 w 27"/>
                <a:gd name="T51" fmla="*/ 41 h 99"/>
                <a:gd name="T52" fmla="*/ 6 w 27"/>
                <a:gd name="T53" fmla="*/ 43 h 99"/>
                <a:gd name="T54" fmla="*/ 6 w 27"/>
                <a:gd name="T55" fmla="*/ 9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" h="99">
                  <a:moveTo>
                    <a:pt x="14" y="47"/>
                  </a:moveTo>
                  <a:cubicBezTo>
                    <a:pt x="27" y="47"/>
                    <a:pt x="27" y="47"/>
                    <a:pt x="27" y="47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3"/>
                    <a:pt x="24" y="28"/>
                    <a:pt x="18" y="26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3" y="28"/>
                    <a:pt x="0" y="33"/>
                    <a:pt x="0" y="39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8"/>
                    <a:pt x="1" y="99"/>
                    <a:pt x="1" y="99"/>
                  </a:cubicBezTo>
                  <a:cubicBezTo>
                    <a:pt x="26" y="99"/>
                    <a:pt x="26" y="99"/>
                    <a:pt x="26" y="99"/>
                  </a:cubicBezTo>
                  <a:cubicBezTo>
                    <a:pt x="26" y="99"/>
                    <a:pt x="27" y="98"/>
                    <a:pt x="27" y="97"/>
                  </a:cubicBezTo>
                  <a:cubicBezTo>
                    <a:pt x="27" y="97"/>
                    <a:pt x="27" y="83"/>
                    <a:pt x="27" y="83"/>
                  </a:cubicBezTo>
                  <a:cubicBezTo>
                    <a:pt x="14" y="83"/>
                    <a:pt x="14" y="83"/>
                    <a:pt x="14" y="83"/>
                  </a:cubicBezTo>
                  <a:lnTo>
                    <a:pt x="14" y="47"/>
                  </a:lnTo>
                  <a:close/>
                  <a:moveTo>
                    <a:pt x="6" y="90"/>
                  </a:moveTo>
                  <a:cubicBezTo>
                    <a:pt x="6" y="90"/>
                    <a:pt x="5" y="91"/>
                    <a:pt x="4" y="91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3" y="91"/>
                    <a:pt x="2" y="90"/>
                    <a:pt x="2" y="90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2"/>
                    <a:pt x="3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5" y="41"/>
                    <a:pt x="6" y="42"/>
                    <a:pt x="6" y="43"/>
                  </a:cubicBezTo>
                  <a:lnTo>
                    <a:pt x="6" y="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7" name="Freeform 594"/>
            <p:cNvSpPr/>
            <p:nvPr/>
          </p:nvSpPr>
          <p:spPr bwMode="auto">
            <a:xfrm>
              <a:off x="2497921" y="3567049"/>
              <a:ext cx="15058" cy="75290"/>
            </a:xfrm>
            <a:custGeom>
              <a:avLst/>
              <a:gdLst>
                <a:gd name="T0" fmla="*/ 4 w 4"/>
                <a:gd name="T1" fmla="*/ 0 h 19"/>
                <a:gd name="T2" fmla="*/ 2 w 4"/>
                <a:gd name="T3" fmla="*/ 3 h 19"/>
                <a:gd name="T4" fmla="*/ 0 w 4"/>
                <a:gd name="T5" fmla="*/ 10 h 19"/>
                <a:gd name="T6" fmla="*/ 2 w 4"/>
                <a:gd name="T7" fmla="*/ 17 h 19"/>
                <a:gd name="T8" fmla="*/ 4 w 4"/>
                <a:gd name="T9" fmla="*/ 19 h 19"/>
                <a:gd name="T10" fmla="*/ 4 w 4"/>
                <a:gd name="T11" fmla="*/ 19 h 19"/>
                <a:gd name="T12" fmla="*/ 4 w 4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9">
                  <a:moveTo>
                    <a:pt x="4" y="0"/>
                  </a:moveTo>
                  <a:cubicBezTo>
                    <a:pt x="4" y="0"/>
                    <a:pt x="3" y="1"/>
                    <a:pt x="2" y="3"/>
                  </a:cubicBezTo>
                  <a:cubicBezTo>
                    <a:pt x="1" y="5"/>
                    <a:pt x="0" y="7"/>
                    <a:pt x="0" y="10"/>
                  </a:cubicBezTo>
                  <a:cubicBezTo>
                    <a:pt x="0" y="13"/>
                    <a:pt x="1" y="15"/>
                    <a:pt x="2" y="17"/>
                  </a:cubicBezTo>
                  <a:cubicBezTo>
                    <a:pt x="3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8" name="Freeform 595"/>
            <p:cNvSpPr/>
            <p:nvPr/>
          </p:nvSpPr>
          <p:spPr bwMode="auto">
            <a:xfrm>
              <a:off x="2466131" y="3535259"/>
              <a:ext cx="46847" cy="135522"/>
            </a:xfrm>
            <a:custGeom>
              <a:avLst/>
              <a:gdLst>
                <a:gd name="T0" fmla="*/ 0 w 12"/>
                <a:gd name="T1" fmla="*/ 0 h 34"/>
                <a:gd name="T2" fmla="*/ 0 w 12"/>
                <a:gd name="T3" fmla="*/ 34 h 34"/>
                <a:gd name="T4" fmla="*/ 12 w 12"/>
                <a:gd name="T5" fmla="*/ 34 h 34"/>
                <a:gd name="T6" fmla="*/ 12 w 12"/>
                <a:gd name="T7" fmla="*/ 33 h 34"/>
                <a:gd name="T8" fmla="*/ 12 w 12"/>
                <a:gd name="T9" fmla="*/ 29 h 34"/>
                <a:gd name="T10" fmla="*/ 12 w 12"/>
                <a:gd name="T11" fmla="*/ 29 h 34"/>
                <a:gd name="T12" fmla="*/ 7 w 12"/>
                <a:gd name="T13" fmla="*/ 18 h 34"/>
                <a:gd name="T14" fmla="*/ 12 w 12"/>
                <a:gd name="T15" fmla="*/ 7 h 34"/>
                <a:gd name="T16" fmla="*/ 12 w 12"/>
                <a:gd name="T17" fmla="*/ 7 h 34"/>
                <a:gd name="T18" fmla="*/ 12 w 12"/>
                <a:gd name="T19" fmla="*/ 0 h 34"/>
                <a:gd name="T20" fmla="*/ 0 w 12"/>
                <a:gd name="T2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34">
                  <a:moveTo>
                    <a:pt x="0" y="0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29"/>
                    <a:pt x="7" y="24"/>
                    <a:pt x="7" y="18"/>
                  </a:cubicBezTo>
                  <a:cubicBezTo>
                    <a:pt x="7" y="12"/>
                    <a:pt x="9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9" name="Freeform 596"/>
            <p:cNvSpPr/>
            <p:nvPr/>
          </p:nvSpPr>
          <p:spPr bwMode="auto">
            <a:xfrm>
              <a:off x="2342322" y="5131396"/>
              <a:ext cx="130502" cy="264350"/>
            </a:xfrm>
            <a:custGeom>
              <a:avLst/>
              <a:gdLst>
                <a:gd name="T0" fmla="*/ 18 w 33"/>
                <a:gd name="T1" fmla="*/ 39 h 67"/>
                <a:gd name="T2" fmla="*/ 26 w 33"/>
                <a:gd name="T3" fmla="*/ 11 h 67"/>
                <a:gd name="T4" fmla="*/ 33 w 33"/>
                <a:gd name="T5" fmla="*/ 2 h 67"/>
                <a:gd name="T6" fmla="*/ 25 w 33"/>
                <a:gd name="T7" fmla="*/ 0 h 67"/>
                <a:gd name="T8" fmla="*/ 0 w 33"/>
                <a:gd name="T9" fmla="*/ 39 h 67"/>
                <a:gd name="T10" fmla="*/ 25 w 33"/>
                <a:gd name="T11" fmla="*/ 67 h 67"/>
                <a:gd name="T12" fmla="*/ 31 w 33"/>
                <a:gd name="T13" fmla="*/ 66 h 67"/>
                <a:gd name="T14" fmla="*/ 18 w 33"/>
                <a:gd name="T15" fmla="*/ 3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67">
                  <a:moveTo>
                    <a:pt x="18" y="39"/>
                  </a:moveTo>
                  <a:cubicBezTo>
                    <a:pt x="18" y="30"/>
                    <a:pt x="21" y="19"/>
                    <a:pt x="26" y="11"/>
                  </a:cubicBezTo>
                  <a:cubicBezTo>
                    <a:pt x="28" y="7"/>
                    <a:pt x="30" y="4"/>
                    <a:pt x="33" y="2"/>
                  </a:cubicBezTo>
                  <a:cubicBezTo>
                    <a:pt x="30" y="0"/>
                    <a:pt x="27" y="0"/>
                    <a:pt x="25" y="0"/>
                  </a:cubicBezTo>
                  <a:cubicBezTo>
                    <a:pt x="11" y="0"/>
                    <a:pt x="0" y="21"/>
                    <a:pt x="0" y="39"/>
                  </a:cubicBezTo>
                  <a:cubicBezTo>
                    <a:pt x="0" y="58"/>
                    <a:pt x="11" y="67"/>
                    <a:pt x="25" y="67"/>
                  </a:cubicBezTo>
                  <a:cubicBezTo>
                    <a:pt x="27" y="67"/>
                    <a:pt x="29" y="67"/>
                    <a:pt x="31" y="66"/>
                  </a:cubicBezTo>
                  <a:cubicBezTo>
                    <a:pt x="23" y="61"/>
                    <a:pt x="18" y="52"/>
                    <a:pt x="18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0" name="Freeform 597"/>
            <p:cNvSpPr/>
            <p:nvPr/>
          </p:nvSpPr>
          <p:spPr bwMode="auto">
            <a:xfrm>
              <a:off x="2429323" y="5131396"/>
              <a:ext cx="190733" cy="264350"/>
            </a:xfrm>
            <a:custGeom>
              <a:avLst/>
              <a:gdLst>
                <a:gd name="T0" fmla="*/ 24 w 48"/>
                <a:gd name="T1" fmla="*/ 0 h 67"/>
                <a:gd name="T2" fmla="*/ 13 w 48"/>
                <a:gd name="T3" fmla="*/ 4 h 67"/>
                <a:gd name="T4" fmla="*/ 0 w 48"/>
                <a:gd name="T5" fmla="*/ 39 h 67"/>
                <a:gd name="T6" fmla="*/ 13 w 48"/>
                <a:gd name="T7" fmla="*/ 65 h 67"/>
                <a:gd name="T8" fmla="*/ 24 w 48"/>
                <a:gd name="T9" fmla="*/ 67 h 67"/>
                <a:gd name="T10" fmla="*/ 48 w 48"/>
                <a:gd name="T11" fmla="*/ 39 h 67"/>
                <a:gd name="T12" fmla="*/ 24 w 48"/>
                <a:gd name="T1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67">
                  <a:moveTo>
                    <a:pt x="24" y="0"/>
                  </a:moveTo>
                  <a:cubicBezTo>
                    <a:pt x="20" y="0"/>
                    <a:pt x="16" y="1"/>
                    <a:pt x="13" y="4"/>
                  </a:cubicBezTo>
                  <a:cubicBezTo>
                    <a:pt x="5" y="11"/>
                    <a:pt x="0" y="26"/>
                    <a:pt x="0" y="39"/>
                  </a:cubicBezTo>
                  <a:cubicBezTo>
                    <a:pt x="0" y="53"/>
                    <a:pt x="5" y="61"/>
                    <a:pt x="13" y="65"/>
                  </a:cubicBezTo>
                  <a:cubicBezTo>
                    <a:pt x="16" y="66"/>
                    <a:pt x="20" y="67"/>
                    <a:pt x="24" y="67"/>
                  </a:cubicBezTo>
                  <a:cubicBezTo>
                    <a:pt x="37" y="67"/>
                    <a:pt x="48" y="58"/>
                    <a:pt x="48" y="39"/>
                  </a:cubicBezTo>
                  <a:cubicBezTo>
                    <a:pt x="48" y="21"/>
                    <a:pt x="37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1" name="Freeform 598"/>
            <p:cNvSpPr/>
            <p:nvPr/>
          </p:nvSpPr>
          <p:spPr bwMode="auto">
            <a:xfrm>
              <a:off x="3645667" y="5107973"/>
              <a:ext cx="157271" cy="284427"/>
            </a:xfrm>
            <a:custGeom>
              <a:avLst/>
              <a:gdLst>
                <a:gd name="T0" fmla="*/ 36 w 40"/>
                <a:gd name="T1" fmla="*/ 66 h 72"/>
                <a:gd name="T2" fmla="*/ 38 w 40"/>
                <a:gd name="T3" fmla="*/ 61 h 72"/>
                <a:gd name="T4" fmla="*/ 36 w 40"/>
                <a:gd name="T5" fmla="*/ 61 h 72"/>
                <a:gd name="T6" fmla="*/ 28 w 40"/>
                <a:gd name="T7" fmla="*/ 55 h 72"/>
                <a:gd name="T8" fmla="*/ 32 w 40"/>
                <a:gd name="T9" fmla="*/ 50 h 72"/>
                <a:gd name="T10" fmla="*/ 28 w 40"/>
                <a:gd name="T11" fmla="*/ 44 h 72"/>
                <a:gd name="T12" fmla="*/ 36 w 40"/>
                <a:gd name="T13" fmla="*/ 38 h 72"/>
                <a:gd name="T14" fmla="*/ 38 w 40"/>
                <a:gd name="T15" fmla="*/ 38 h 72"/>
                <a:gd name="T16" fmla="*/ 36 w 40"/>
                <a:gd name="T17" fmla="*/ 33 h 72"/>
                <a:gd name="T18" fmla="*/ 39 w 40"/>
                <a:gd name="T19" fmla="*/ 28 h 72"/>
                <a:gd name="T20" fmla="*/ 20 w 40"/>
                <a:gd name="T21" fmla="*/ 28 h 72"/>
                <a:gd name="T22" fmla="*/ 23 w 40"/>
                <a:gd name="T23" fmla="*/ 16 h 72"/>
                <a:gd name="T24" fmla="*/ 24 w 40"/>
                <a:gd name="T25" fmla="*/ 10 h 72"/>
                <a:gd name="T26" fmla="*/ 18 w 40"/>
                <a:gd name="T27" fmla="*/ 0 h 72"/>
                <a:gd name="T28" fmla="*/ 17 w 40"/>
                <a:gd name="T29" fmla="*/ 0 h 72"/>
                <a:gd name="T30" fmla="*/ 11 w 40"/>
                <a:gd name="T31" fmla="*/ 7 h 72"/>
                <a:gd name="T32" fmla="*/ 10 w 40"/>
                <a:gd name="T33" fmla="*/ 13 h 72"/>
                <a:gd name="T34" fmla="*/ 6 w 40"/>
                <a:gd name="T35" fmla="*/ 28 h 72"/>
                <a:gd name="T36" fmla="*/ 0 w 40"/>
                <a:gd name="T37" fmla="*/ 34 h 72"/>
                <a:gd name="T38" fmla="*/ 0 w 40"/>
                <a:gd name="T39" fmla="*/ 62 h 72"/>
                <a:gd name="T40" fmla="*/ 8 w 40"/>
                <a:gd name="T41" fmla="*/ 72 h 72"/>
                <a:gd name="T42" fmla="*/ 40 w 40"/>
                <a:gd name="T43" fmla="*/ 72 h 72"/>
                <a:gd name="T44" fmla="*/ 36 w 40"/>
                <a:gd name="T45" fmla="*/ 6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" h="72">
                  <a:moveTo>
                    <a:pt x="36" y="66"/>
                  </a:moveTo>
                  <a:cubicBezTo>
                    <a:pt x="36" y="64"/>
                    <a:pt x="37" y="63"/>
                    <a:pt x="38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2" y="61"/>
                    <a:pt x="28" y="59"/>
                    <a:pt x="28" y="55"/>
                  </a:cubicBezTo>
                  <a:cubicBezTo>
                    <a:pt x="28" y="53"/>
                    <a:pt x="30" y="51"/>
                    <a:pt x="32" y="50"/>
                  </a:cubicBezTo>
                  <a:cubicBezTo>
                    <a:pt x="30" y="49"/>
                    <a:pt x="28" y="47"/>
                    <a:pt x="28" y="44"/>
                  </a:cubicBezTo>
                  <a:cubicBezTo>
                    <a:pt x="28" y="41"/>
                    <a:pt x="32" y="38"/>
                    <a:pt x="36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6" y="37"/>
                    <a:pt x="36" y="35"/>
                    <a:pt x="36" y="33"/>
                  </a:cubicBezTo>
                  <a:cubicBezTo>
                    <a:pt x="36" y="31"/>
                    <a:pt x="37" y="28"/>
                    <a:pt x="39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7"/>
                    <a:pt x="22" y="20"/>
                    <a:pt x="23" y="16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6"/>
                    <a:pt x="21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4" y="0"/>
                    <a:pt x="11" y="3"/>
                    <a:pt x="11" y="7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9" y="20"/>
                    <a:pt x="6" y="28"/>
                    <a:pt x="6" y="28"/>
                  </a:cubicBezTo>
                  <a:cubicBezTo>
                    <a:pt x="3" y="28"/>
                    <a:pt x="1" y="31"/>
                    <a:pt x="0" y="34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5"/>
                    <a:pt x="7" y="72"/>
                    <a:pt x="8" y="72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38" y="71"/>
                    <a:pt x="36" y="69"/>
                    <a:pt x="36" y="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2" name="Freeform 599"/>
            <p:cNvSpPr/>
            <p:nvPr/>
          </p:nvSpPr>
          <p:spPr bwMode="auto">
            <a:xfrm>
              <a:off x="3794572" y="5221743"/>
              <a:ext cx="100386" cy="35136"/>
            </a:xfrm>
            <a:custGeom>
              <a:avLst/>
              <a:gdLst>
                <a:gd name="T0" fmla="*/ 21 w 25"/>
                <a:gd name="T1" fmla="*/ 9 h 9"/>
                <a:gd name="T2" fmla="*/ 25 w 25"/>
                <a:gd name="T3" fmla="*/ 4 h 9"/>
                <a:gd name="T4" fmla="*/ 21 w 25"/>
                <a:gd name="T5" fmla="*/ 0 h 9"/>
                <a:gd name="T6" fmla="*/ 10 w 25"/>
                <a:gd name="T7" fmla="*/ 0 h 9"/>
                <a:gd name="T8" fmla="*/ 4 w 25"/>
                <a:gd name="T9" fmla="*/ 0 h 9"/>
                <a:gd name="T10" fmla="*/ 0 w 25"/>
                <a:gd name="T11" fmla="*/ 4 h 9"/>
                <a:gd name="T12" fmla="*/ 4 w 25"/>
                <a:gd name="T13" fmla="*/ 9 h 9"/>
                <a:gd name="T14" fmla="*/ 13 w 25"/>
                <a:gd name="T15" fmla="*/ 9 h 9"/>
                <a:gd name="T16" fmla="*/ 21 w 25"/>
                <a:gd name="T1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9">
                  <a:moveTo>
                    <a:pt x="21" y="9"/>
                  </a:moveTo>
                  <a:cubicBezTo>
                    <a:pt x="23" y="9"/>
                    <a:pt x="25" y="7"/>
                    <a:pt x="25" y="4"/>
                  </a:cubicBezTo>
                  <a:cubicBezTo>
                    <a:pt x="25" y="2"/>
                    <a:pt x="23" y="0"/>
                    <a:pt x="2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7"/>
                    <a:pt x="1" y="9"/>
                    <a:pt x="4" y="9"/>
                  </a:cubicBezTo>
                  <a:cubicBezTo>
                    <a:pt x="13" y="9"/>
                    <a:pt x="13" y="9"/>
                    <a:pt x="13" y="9"/>
                  </a:cubicBezTo>
                  <a:lnTo>
                    <a:pt x="21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3" name="Freeform 600"/>
            <p:cNvSpPr/>
            <p:nvPr/>
          </p:nvSpPr>
          <p:spPr bwMode="auto">
            <a:xfrm>
              <a:off x="3764456" y="5265244"/>
              <a:ext cx="142214" cy="35136"/>
            </a:xfrm>
            <a:custGeom>
              <a:avLst/>
              <a:gdLst>
                <a:gd name="T0" fmla="*/ 6 w 36"/>
                <a:gd name="T1" fmla="*/ 0 h 9"/>
                <a:gd name="T2" fmla="*/ 1 w 36"/>
                <a:gd name="T3" fmla="*/ 1 h 9"/>
                <a:gd name="T4" fmla="*/ 0 w 36"/>
                <a:gd name="T5" fmla="*/ 4 h 9"/>
                <a:gd name="T6" fmla="*/ 1 w 36"/>
                <a:gd name="T7" fmla="*/ 7 h 9"/>
                <a:gd name="T8" fmla="*/ 6 w 36"/>
                <a:gd name="T9" fmla="*/ 9 h 9"/>
                <a:gd name="T10" fmla="*/ 21 w 36"/>
                <a:gd name="T11" fmla="*/ 9 h 9"/>
                <a:gd name="T12" fmla="*/ 30 w 36"/>
                <a:gd name="T13" fmla="*/ 9 h 9"/>
                <a:gd name="T14" fmla="*/ 34 w 36"/>
                <a:gd name="T15" fmla="*/ 7 h 9"/>
                <a:gd name="T16" fmla="*/ 36 w 36"/>
                <a:gd name="T17" fmla="*/ 4 h 9"/>
                <a:gd name="T18" fmla="*/ 34 w 36"/>
                <a:gd name="T19" fmla="*/ 1 h 9"/>
                <a:gd name="T20" fmla="*/ 30 w 36"/>
                <a:gd name="T21" fmla="*/ 0 h 9"/>
                <a:gd name="T22" fmla="*/ 21 w 36"/>
                <a:gd name="T23" fmla="*/ 0 h 9"/>
                <a:gd name="T24" fmla="*/ 6 w 36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9">
                  <a:moveTo>
                    <a:pt x="6" y="0"/>
                  </a:moveTo>
                  <a:cubicBezTo>
                    <a:pt x="4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8"/>
                    <a:pt x="4" y="9"/>
                    <a:pt x="6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2" y="9"/>
                    <a:pt x="33" y="8"/>
                    <a:pt x="34" y="7"/>
                  </a:cubicBezTo>
                  <a:cubicBezTo>
                    <a:pt x="35" y="6"/>
                    <a:pt x="36" y="5"/>
                    <a:pt x="36" y="4"/>
                  </a:cubicBezTo>
                  <a:cubicBezTo>
                    <a:pt x="36" y="3"/>
                    <a:pt x="35" y="2"/>
                    <a:pt x="34" y="1"/>
                  </a:cubicBezTo>
                  <a:cubicBezTo>
                    <a:pt x="33" y="1"/>
                    <a:pt x="32" y="0"/>
                    <a:pt x="30" y="0"/>
                  </a:cubicBezTo>
                  <a:cubicBezTo>
                    <a:pt x="21" y="0"/>
                    <a:pt x="21" y="0"/>
                    <a:pt x="2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4" name="Freeform 601"/>
            <p:cNvSpPr/>
            <p:nvPr/>
          </p:nvSpPr>
          <p:spPr bwMode="auto">
            <a:xfrm>
              <a:off x="3764456" y="5308744"/>
              <a:ext cx="142214" cy="31789"/>
            </a:xfrm>
            <a:custGeom>
              <a:avLst/>
              <a:gdLst>
                <a:gd name="T0" fmla="*/ 2 w 36"/>
                <a:gd name="T1" fmla="*/ 1 h 8"/>
                <a:gd name="T2" fmla="*/ 0 w 36"/>
                <a:gd name="T3" fmla="*/ 4 h 8"/>
                <a:gd name="T4" fmla="*/ 2 w 36"/>
                <a:gd name="T5" fmla="*/ 7 h 8"/>
                <a:gd name="T6" fmla="*/ 6 w 36"/>
                <a:gd name="T7" fmla="*/ 8 h 8"/>
                <a:gd name="T8" fmla="*/ 30 w 36"/>
                <a:gd name="T9" fmla="*/ 8 h 8"/>
                <a:gd name="T10" fmla="*/ 34 w 36"/>
                <a:gd name="T11" fmla="*/ 7 h 8"/>
                <a:gd name="T12" fmla="*/ 36 w 36"/>
                <a:gd name="T13" fmla="*/ 4 h 8"/>
                <a:gd name="T14" fmla="*/ 34 w 36"/>
                <a:gd name="T15" fmla="*/ 1 h 8"/>
                <a:gd name="T16" fmla="*/ 30 w 36"/>
                <a:gd name="T17" fmla="*/ 0 h 8"/>
                <a:gd name="T18" fmla="*/ 6 w 36"/>
                <a:gd name="T19" fmla="*/ 0 h 8"/>
                <a:gd name="T20" fmla="*/ 2 w 36"/>
                <a:gd name="T2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8">
                  <a:moveTo>
                    <a:pt x="2" y="1"/>
                  </a:moveTo>
                  <a:cubicBezTo>
                    <a:pt x="1" y="2"/>
                    <a:pt x="0" y="3"/>
                    <a:pt x="0" y="4"/>
                  </a:cubicBezTo>
                  <a:cubicBezTo>
                    <a:pt x="0" y="5"/>
                    <a:pt x="1" y="6"/>
                    <a:pt x="2" y="7"/>
                  </a:cubicBezTo>
                  <a:cubicBezTo>
                    <a:pt x="3" y="8"/>
                    <a:pt x="4" y="8"/>
                    <a:pt x="6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1" y="8"/>
                    <a:pt x="33" y="8"/>
                    <a:pt x="34" y="7"/>
                  </a:cubicBezTo>
                  <a:cubicBezTo>
                    <a:pt x="35" y="6"/>
                    <a:pt x="36" y="5"/>
                    <a:pt x="36" y="4"/>
                  </a:cubicBezTo>
                  <a:cubicBezTo>
                    <a:pt x="36" y="3"/>
                    <a:pt x="35" y="2"/>
                    <a:pt x="34" y="1"/>
                  </a:cubicBezTo>
                  <a:cubicBezTo>
                    <a:pt x="33" y="0"/>
                    <a:pt x="31" y="0"/>
                    <a:pt x="3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5" name="Freeform 602"/>
            <p:cNvSpPr/>
            <p:nvPr/>
          </p:nvSpPr>
          <p:spPr bwMode="auto">
            <a:xfrm>
              <a:off x="3794572" y="5352245"/>
              <a:ext cx="95367" cy="31789"/>
            </a:xfrm>
            <a:custGeom>
              <a:avLst/>
              <a:gdLst>
                <a:gd name="T0" fmla="*/ 4 w 24"/>
                <a:gd name="T1" fmla="*/ 0 h 8"/>
                <a:gd name="T2" fmla="*/ 0 w 24"/>
                <a:gd name="T3" fmla="*/ 4 h 8"/>
                <a:gd name="T4" fmla="*/ 4 w 24"/>
                <a:gd name="T5" fmla="*/ 8 h 8"/>
                <a:gd name="T6" fmla="*/ 20 w 24"/>
                <a:gd name="T7" fmla="*/ 8 h 8"/>
                <a:gd name="T8" fmla="*/ 24 w 24"/>
                <a:gd name="T9" fmla="*/ 4 h 8"/>
                <a:gd name="T10" fmla="*/ 20 w 24"/>
                <a:gd name="T11" fmla="*/ 0 h 8"/>
                <a:gd name="T12" fmla="*/ 4 w 24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8"/>
                    <a:pt x="4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2" y="8"/>
                    <a:pt x="24" y="7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6" name="Freeform 603"/>
            <p:cNvSpPr/>
            <p:nvPr/>
          </p:nvSpPr>
          <p:spPr bwMode="auto">
            <a:xfrm>
              <a:off x="3791226" y="3816340"/>
              <a:ext cx="185715" cy="194080"/>
            </a:xfrm>
            <a:custGeom>
              <a:avLst/>
              <a:gdLst>
                <a:gd name="T0" fmla="*/ 0 w 111"/>
                <a:gd name="T1" fmla="*/ 92 h 116"/>
                <a:gd name="T2" fmla="*/ 88 w 111"/>
                <a:gd name="T3" fmla="*/ 0 h 116"/>
                <a:gd name="T4" fmla="*/ 111 w 111"/>
                <a:gd name="T5" fmla="*/ 21 h 116"/>
                <a:gd name="T6" fmla="*/ 21 w 111"/>
                <a:gd name="T7" fmla="*/ 116 h 116"/>
                <a:gd name="T8" fmla="*/ 0 w 111"/>
                <a:gd name="T9" fmla="*/ 9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6">
                  <a:moveTo>
                    <a:pt x="0" y="92"/>
                  </a:moveTo>
                  <a:lnTo>
                    <a:pt x="88" y="0"/>
                  </a:lnTo>
                  <a:lnTo>
                    <a:pt x="111" y="21"/>
                  </a:lnTo>
                  <a:lnTo>
                    <a:pt x="21" y="116"/>
                  </a:lnTo>
                  <a:lnTo>
                    <a:pt x="0" y="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7" name="Freeform 604"/>
            <p:cNvSpPr/>
            <p:nvPr/>
          </p:nvSpPr>
          <p:spPr bwMode="auto">
            <a:xfrm>
              <a:off x="3704225" y="3986996"/>
              <a:ext cx="110425" cy="113771"/>
            </a:xfrm>
            <a:custGeom>
              <a:avLst/>
              <a:gdLst>
                <a:gd name="T0" fmla="*/ 0 w 66"/>
                <a:gd name="T1" fmla="*/ 47 h 68"/>
                <a:gd name="T2" fmla="*/ 45 w 66"/>
                <a:gd name="T3" fmla="*/ 0 h 68"/>
                <a:gd name="T4" fmla="*/ 66 w 66"/>
                <a:gd name="T5" fmla="*/ 21 h 68"/>
                <a:gd name="T6" fmla="*/ 24 w 66"/>
                <a:gd name="T7" fmla="*/ 68 h 68"/>
                <a:gd name="T8" fmla="*/ 0 w 66"/>
                <a:gd name="T9" fmla="*/ 4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8">
                  <a:moveTo>
                    <a:pt x="0" y="47"/>
                  </a:moveTo>
                  <a:lnTo>
                    <a:pt x="45" y="0"/>
                  </a:lnTo>
                  <a:lnTo>
                    <a:pt x="66" y="21"/>
                  </a:lnTo>
                  <a:lnTo>
                    <a:pt x="24" y="68"/>
                  </a:lnTo>
                  <a:lnTo>
                    <a:pt x="0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8" name="Freeform 605"/>
            <p:cNvSpPr/>
            <p:nvPr/>
          </p:nvSpPr>
          <p:spPr bwMode="auto">
            <a:xfrm>
              <a:off x="3652359" y="3911707"/>
              <a:ext cx="87001" cy="83655"/>
            </a:xfrm>
            <a:custGeom>
              <a:avLst/>
              <a:gdLst>
                <a:gd name="T0" fmla="*/ 3 w 22"/>
                <a:gd name="T1" fmla="*/ 0 h 21"/>
                <a:gd name="T2" fmla="*/ 13 w 22"/>
                <a:gd name="T3" fmla="*/ 9 h 21"/>
                <a:gd name="T4" fmla="*/ 22 w 22"/>
                <a:gd name="T5" fmla="*/ 18 h 21"/>
                <a:gd name="T6" fmla="*/ 20 w 22"/>
                <a:gd name="T7" fmla="*/ 21 h 21"/>
                <a:gd name="T8" fmla="*/ 10 w 22"/>
                <a:gd name="T9" fmla="*/ 12 h 21"/>
                <a:gd name="T10" fmla="*/ 0 w 22"/>
                <a:gd name="T11" fmla="*/ 2 h 21"/>
                <a:gd name="T12" fmla="*/ 3 w 2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3" y="0"/>
                  </a:moveTo>
                  <a:cubicBezTo>
                    <a:pt x="4" y="7"/>
                    <a:pt x="6" y="7"/>
                    <a:pt x="13" y="9"/>
                  </a:cubicBezTo>
                  <a:cubicBezTo>
                    <a:pt x="19" y="11"/>
                    <a:pt x="21" y="11"/>
                    <a:pt x="22" y="18"/>
                  </a:cubicBezTo>
                  <a:cubicBezTo>
                    <a:pt x="21" y="19"/>
                    <a:pt x="21" y="20"/>
                    <a:pt x="20" y="21"/>
                  </a:cubicBezTo>
                  <a:cubicBezTo>
                    <a:pt x="19" y="13"/>
                    <a:pt x="17" y="13"/>
                    <a:pt x="10" y="12"/>
                  </a:cubicBezTo>
                  <a:cubicBezTo>
                    <a:pt x="4" y="10"/>
                    <a:pt x="1" y="10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9" name="Freeform 606"/>
            <p:cNvSpPr/>
            <p:nvPr/>
          </p:nvSpPr>
          <p:spPr bwMode="auto">
            <a:xfrm>
              <a:off x="3672436" y="3891630"/>
              <a:ext cx="87001" cy="83655"/>
            </a:xfrm>
            <a:custGeom>
              <a:avLst/>
              <a:gdLst>
                <a:gd name="T0" fmla="*/ 2 w 22"/>
                <a:gd name="T1" fmla="*/ 0 h 21"/>
                <a:gd name="T2" fmla="*/ 12 w 22"/>
                <a:gd name="T3" fmla="*/ 9 h 21"/>
                <a:gd name="T4" fmla="*/ 22 w 22"/>
                <a:gd name="T5" fmla="*/ 18 h 21"/>
                <a:gd name="T6" fmla="*/ 19 w 22"/>
                <a:gd name="T7" fmla="*/ 21 h 21"/>
                <a:gd name="T8" fmla="*/ 10 w 22"/>
                <a:gd name="T9" fmla="*/ 12 h 21"/>
                <a:gd name="T10" fmla="*/ 0 w 22"/>
                <a:gd name="T11" fmla="*/ 3 h 21"/>
                <a:gd name="T12" fmla="*/ 2 w 2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" y="0"/>
                  </a:moveTo>
                  <a:cubicBezTo>
                    <a:pt x="3" y="8"/>
                    <a:pt x="5" y="8"/>
                    <a:pt x="12" y="9"/>
                  </a:cubicBezTo>
                  <a:cubicBezTo>
                    <a:pt x="18" y="11"/>
                    <a:pt x="21" y="11"/>
                    <a:pt x="22" y="18"/>
                  </a:cubicBezTo>
                  <a:cubicBezTo>
                    <a:pt x="21" y="19"/>
                    <a:pt x="20" y="20"/>
                    <a:pt x="19" y="21"/>
                  </a:cubicBezTo>
                  <a:cubicBezTo>
                    <a:pt x="18" y="13"/>
                    <a:pt x="16" y="14"/>
                    <a:pt x="10" y="12"/>
                  </a:cubicBezTo>
                  <a:cubicBezTo>
                    <a:pt x="3" y="10"/>
                    <a:pt x="1" y="10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0" name="Freeform 608"/>
            <p:cNvSpPr/>
            <p:nvPr/>
          </p:nvSpPr>
          <p:spPr bwMode="auto">
            <a:xfrm>
              <a:off x="4060595" y="4671293"/>
              <a:ext cx="336293" cy="344658"/>
            </a:xfrm>
            <a:custGeom>
              <a:avLst/>
              <a:gdLst>
                <a:gd name="T0" fmla="*/ 58 w 85"/>
                <a:gd name="T1" fmla="*/ 81 h 87"/>
                <a:gd name="T2" fmla="*/ 75 w 85"/>
                <a:gd name="T3" fmla="*/ 28 h 87"/>
                <a:gd name="T4" fmla="*/ 22 w 85"/>
                <a:gd name="T5" fmla="*/ 10 h 87"/>
                <a:gd name="T6" fmla="*/ 0 w 85"/>
                <a:gd name="T7" fmla="*/ 41 h 87"/>
                <a:gd name="T8" fmla="*/ 7 w 85"/>
                <a:gd name="T9" fmla="*/ 42 h 87"/>
                <a:gd name="T10" fmla="*/ 25 w 85"/>
                <a:gd name="T11" fmla="*/ 16 h 87"/>
                <a:gd name="T12" fmla="*/ 69 w 85"/>
                <a:gd name="T13" fmla="*/ 31 h 87"/>
                <a:gd name="T14" fmla="*/ 55 w 85"/>
                <a:gd name="T15" fmla="*/ 75 h 87"/>
                <a:gd name="T16" fmla="*/ 23 w 85"/>
                <a:gd name="T17" fmla="*/ 74 h 87"/>
                <a:gd name="T18" fmla="*/ 20 w 85"/>
                <a:gd name="T19" fmla="*/ 80 h 87"/>
                <a:gd name="T20" fmla="*/ 58 w 85"/>
                <a:gd name="T21" fmla="*/ 8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87">
                  <a:moveTo>
                    <a:pt x="58" y="81"/>
                  </a:moveTo>
                  <a:cubicBezTo>
                    <a:pt x="77" y="71"/>
                    <a:pt x="85" y="47"/>
                    <a:pt x="75" y="28"/>
                  </a:cubicBezTo>
                  <a:cubicBezTo>
                    <a:pt x="65" y="8"/>
                    <a:pt x="41" y="0"/>
                    <a:pt x="22" y="10"/>
                  </a:cubicBezTo>
                  <a:cubicBezTo>
                    <a:pt x="9" y="16"/>
                    <a:pt x="2" y="28"/>
                    <a:pt x="0" y="41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8" y="31"/>
                    <a:pt x="14" y="21"/>
                    <a:pt x="25" y="16"/>
                  </a:cubicBezTo>
                  <a:cubicBezTo>
                    <a:pt x="41" y="8"/>
                    <a:pt x="61" y="14"/>
                    <a:pt x="69" y="31"/>
                  </a:cubicBezTo>
                  <a:cubicBezTo>
                    <a:pt x="77" y="47"/>
                    <a:pt x="71" y="67"/>
                    <a:pt x="55" y="75"/>
                  </a:cubicBezTo>
                  <a:cubicBezTo>
                    <a:pt x="44" y="80"/>
                    <a:pt x="33" y="80"/>
                    <a:pt x="23" y="74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31" y="86"/>
                    <a:pt x="45" y="87"/>
                    <a:pt x="58" y="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1" name="Freeform 609"/>
            <p:cNvSpPr/>
            <p:nvPr/>
          </p:nvSpPr>
          <p:spPr bwMode="auto">
            <a:xfrm>
              <a:off x="4037172" y="4845295"/>
              <a:ext cx="95367" cy="155599"/>
            </a:xfrm>
            <a:custGeom>
              <a:avLst/>
              <a:gdLst>
                <a:gd name="T0" fmla="*/ 11 w 24"/>
                <a:gd name="T1" fmla="*/ 19 h 39"/>
                <a:gd name="T2" fmla="*/ 8 w 24"/>
                <a:gd name="T3" fmla="*/ 0 h 39"/>
                <a:gd name="T4" fmla="*/ 1 w 24"/>
                <a:gd name="T5" fmla="*/ 0 h 39"/>
                <a:gd name="T6" fmla="*/ 4 w 24"/>
                <a:gd name="T7" fmla="*/ 19 h 39"/>
                <a:gd name="T8" fmla="*/ 7 w 24"/>
                <a:gd name="T9" fmla="*/ 25 h 39"/>
                <a:gd name="T10" fmla="*/ 21 w 24"/>
                <a:gd name="T11" fmla="*/ 39 h 39"/>
                <a:gd name="T12" fmla="*/ 24 w 24"/>
                <a:gd name="T13" fmla="*/ 33 h 39"/>
                <a:gd name="T14" fmla="*/ 11 w 24"/>
                <a:gd name="T15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39">
                  <a:moveTo>
                    <a:pt x="11" y="19"/>
                  </a:moveTo>
                  <a:cubicBezTo>
                    <a:pt x="8" y="13"/>
                    <a:pt x="7" y="7"/>
                    <a:pt x="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6"/>
                    <a:pt x="1" y="13"/>
                    <a:pt x="4" y="19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0" y="31"/>
                    <a:pt x="15" y="35"/>
                    <a:pt x="21" y="39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19" y="30"/>
                    <a:pt x="14" y="25"/>
                    <a:pt x="11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2" name="Freeform 610"/>
            <p:cNvSpPr>
              <a:spLocks noEditPoints="1"/>
            </p:cNvSpPr>
            <p:nvPr/>
          </p:nvSpPr>
          <p:spPr bwMode="auto">
            <a:xfrm>
              <a:off x="4104096" y="4719813"/>
              <a:ext cx="245946" cy="252639"/>
            </a:xfrm>
            <a:custGeom>
              <a:avLst/>
              <a:gdLst>
                <a:gd name="T0" fmla="*/ 42 w 62"/>
                <a:gd name="T1" fmla="*/ 60 h 64"/>
                <a:gd name="T2" fmla="*/ 55 w 62"/>
                <a:gd name="T3" fmla="*/ 20 h 64"/>
                <a:gd name="T4" fmla="*/ 15 w 62"/>
                <a:gd name="T5" fmla="*/ 7 h 64"/>
                <a:gd name="T6" fmla="*/ 0 w 62"/>
                <a:gd name="T7" fmla="*/ 30 h 64"/>
                <a:gd name="T8" fmla="*/ 12 w 62"/>
                <a:gd name="T9" fmla="*/ 31 h 64"/>
                <a:gd name="T10" fmla="*/ 9 w 62"/>
                <a:gd name="T11" fmla="*/ 28 h 64"/>
                <a:gd name="T12" fmla="*/ 12 w 62"/>
                <a:gd name="T13" fmla="*/ 20 h 64"/>
                <a:gd name="T14" fmla="*/ 20 w 62"/>
                <a:gd name="T15" fmla="*/ 23 h 64"/>
                <a:gd name="T16" fmla="*/ 17 w 62"/>
                <a:gd name="T17" fmla="*/ 31 h 64"/>
                <a:gd name="T18" fmla="*/ 17 w 62"/>
                <a:gd name="T19" fmla="*/ 31 h 64"/>
                <a:gd name="T20" fmla="*/ 24 w 62"/>
                <a:gd name="T21" fmla="*/ 31 h 64"/>
                <a:gd name="T22" fmla="*/ 27 w 62"/>
                <a:gd name="T23" fmla="*/ 29 h 64"/>
                <a:gd name="T24" fmla="*/ 35 w 62"/>
                <a:gd name="T25" fmla="*/ 32 h 64"/>
                <a:gd name="T26" fmla="*/ 32 w 62"/>
                <a:gd name="T27" fmla="*/ 40 h 64"/>
                <a:gd name="T28" fmla="*/ 27 w 62"/>
                <a:gd name="T29" fmla="*/ 40 h 64"/>
                <a:gd name="T30" fmla="*/ 14 w 62"/>
                <a:gd name="T31" fmla="*/ 59 h 64"/>
                <a:gd name="T32" fmla="*/ 42 w 62"/>
                <a:gd name="T33" fmla="*/ 60 h 64"/>
                <a:gd name="T34" fmla="*/ 25 w 62"/>
                <a:gd name="T35" fmla="*/ 19 h 64"/>
                <a:gd name="T36" fmla="*/ 27 w 62"/>
                <a:gd name="T37" fmla="*/ 11 h 64"/>
                <a:gd name="T38" fmla="*/ 35 w 62"/>
                <a:gd name="T39" fmla="*/ 14 h 64"/>
                <a:gd name="T40" fmla="*/ 33 w 62"/>
                <a:gd name="T41" fmla="*/ 22 h 64"/>
                <a:gd name="T42" fmla="*/ 25 w 62"/>
                <a:gd name="T43" fmla="*/ 19 h 64"/>
                <a:gd name="T44" fmla="*/ 40 w 62"/>
                <a:gd name="T45" fmla="*/ 28 h 64"/>
                <a:gd name="T46" fmla="*/ 43 w 62"/>
                <a:gd name="T47" fmla="*/ 20 h 64"/>
                <a:gd name="T48" fmla="*/ 51 w 62"/>
                <a:gd name="T49" fmla="*/ 23 h 64"/>
                <a:gd name="T50" fmla="*/ 48 w 62"/>
                <a:gd name="T51" fmla="*/ 31 h 64"/>
                <a:gd name="T52" fmla="*/ 40 w 62"/>
                <a:gd name="T53" fmla="*/ 28 h 64"/>
                <a:gd name="T54" fmla="*/ 50 w 62"/>
                <a:gd name="T55" fmla="*/ 40 h 64"/>
                <a:gd name="T56" fmla="*/ 47 w 62"/>
                <a:gd name="T57" fmla="*/ 48 h 64"/>
                <a:gd name="T58" fmla="*/ 39 w 62"/>
                <a:gd name="T59" fmla="*/ 45 h 64"/>
                <a:gd name="T60" fmla="*/ 42 w 62"/>
                <a:gd name="T61" fmla="*/ 37 h 64"/>
                <a:gd name="T62" fmla="*/ 50 w 62"/>
                <a:gd name="T63" fmla="*/ 40 h 64"/>
                <a:gd name="T64" fmla="*/ 21 w 62"/>
                <a:gd name="T65" fmla="*/ 55 h 64"/>
                <a:gd name="T66" fmla="*/ 24 w 62"/>
                <a:gd name="T67" fmla="*/ 47 h 64"/>
                <a:gd name="T68" fmla="*/ 32 w 62"/>
                <a:gd name="T69" fmla="*/ 49 h 64"/>
                <a:gd name="T70" fmla="*/ 29 w 62"/>
                <a:gd name="T71" fmla="*/ 57 h 64"/>
                <a:gd name="T72" fmla="*/ 21 w 62"/>
                <a:gd name="T73" fmla="*/ 5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2" h="64">
                  <a:moveTo>
                    <a:pt x="42" y="60"/>
                  </a:moveTo>
                  <a:cubicBezTo>
                    <a:pt x="56" y="52"/>
                    <a:pt x="62" y="35"/>
                    <a:pt x="55" y="20"/>
                  </a:cubicBezTo>
                  <a:cubicBezTo>
                    <a:pt x="48" y="6"/>
                    <a:pt x="30" y="0"/>
                    <a:pt x="15" y="7"/>
                  </a:cubicBezTo>
                  <a:cubicBezTo>
                    <a:pt x="6" y="12"/>
                    <a:pt x="1" y="21"/>
                    <a:pt x="0" y="30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1" y="30"/>
                    <a:pt x="10" y="29"/>
                    <a:pt x="9" y="28"/>
                  </a:cubicBezTo>
                  <a:cubicBezTo>
                    <a:pt x="8" y="25"/>
                    <a:pt x="9" y="21"/>
                    <a:pt x="12" y="20"/>
                  </a:cubicBezTo>
                  <a:cubicBezTo>
                    <a:pt x="15" y="18"/>
                    <a:pt x="19" y="20"/>
                    <a:pt x="20" y="23"/>
                  </a:cubicBezTo>
                  <a:cubicBezTo>
                    <a:pt x="22" y="26"/>
                    <a:pt x="20" y="29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5" y="30"/>
                    <a:pt x="26" y="30"/>
                    <a:pt x="27" y="29"/>
                  </a:cubicBezTo>
                  <a:cubicBezTo>
                    <a:pt x="30" y="28"/>
                    <a:pt x="33" y="29"/>
                    <a:pt x="35" y="32"/>
                  </a:cubicBezTo>
                  <a:cubicBezTo>
                    <a:pt x="36" y="35"/>
                    <a:pt x="35" y="38"/>
                    <a:pt x="32" y="40"/>
                  </a:cubicBezTo>
                  <a:cubicBezTo>
                    <a:pt x="30" y="41"/>
                    <a:pt x="29" y="41"/>
                    <a:pt x="27" y="40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3" y="64"/>
                    <a:pt x="33" y="64"/>
                    <a:pt x="42" y="60"/>
                  </a:cubicBezTo>
                  <a:close/>
                  <a:moveTo>
                    <a:pt x="25" y="19"/>
                  </a:moveTo>
                  <a:cubicBezTo>
                    <a:pt x="23" y="16"/>
                    <a:pt x="24" y="13"/>
                    <a:pt x="27" y="11"/>
                  </a:cubicBezTo>
                  <a:cubicBezTo>
                    <a:pt x="30" y="10"/>
                    <a:pt x="34" y="11"/>
                    <a:pt x="35" y="14"/>
                  </a:cubicBezTo>
                  <a:cubicBezTo>
                    <a:pt x="37" y="17"/>
                    <a:pt x="36" y="20"/>
                    <a:pt x="33" y="22"/>
                  </a:cubicBezTo>
                  <a:cubicBezTo>
                    <a:pt x="30" y="23"/>
                    <a:pt x="26" y="22"/>
                    <a:pt x="25" y="19"/>
                  </a:cubicBezTo>
                  <a:close/>
                  <a:moveTo>
                    <a:pt x="40" y="28"/>
                  </a:moveTo>
                  <a:cubicBezTo>
                    <a:pt x="39" y="25"/>
                    <a:pt x="40" y="21"/>
                    <a:pt x="43" y="20"/>
                  </a:cubicBezTo>
                  <a:cubicBezTo>
                    <a:pt x="46" y="18"/>
                    <a:pt x="49" y="20"/>
                    <a:pt x="51" y="23"/>
                  </a:cubicBezTo>
                  <a:cubicBezTo>
                    <a:pt x="52" y="26"/>
                    <a:pt x="51" y="29"/>
                    <a:pt x="48" y="31"/>
                  </a:cubicBezTo>
                  <a:cubicBezTo>
                    <a:pt x="45" y="32"/>
                    <a:pt x="42" y="31"/>
                    <a:pt x="40" y="28"/>
                  </a:cubicBezTo>
                  <a:close/>
                  <a:moveTo>
                    <a:pt x="50" y="40"/>
                  </a:moveTo>
                  <a:cubicBezTo>
                    <a:pt x="51" y="43"/>
                    <a:pt x="50" y="46"/>
                    <a:pt x="47" y="48"/>
                  </a:cubicBezTo>
                  <a:cubicBezTo>
                    <a:pt x="44" y="49"/>
                    <a:pt x="40" y="48"/>
                    <a:pt x="39" y="45"/>
                  </a:cubicBezTo>
                  <a:cubicBezTo>
                    <a:pt x="37" y="42"/>
                    <a:pt x="39" y="39"/>
                    <a:pt x="42" y="37"/>
                  </a:cubicBezTo>
                  <a:cubicBezTo>
                    <a:pt x="45" y="36"/>
                    <a:pt x="48" y="37"/>
                    <a:pt x="50" y="40"/>
                  </a:cubicBezTo>
                  <a:close/>
                  <a:moveTo>
                    <a:pt x="21" y="55"/>
                  </a:moveTo>
                  <a:cubicBezTo>
                    <a:pt x="20" y="52"/>
                    <a:pt x="21" y="48"/>
                    <a:pt x="24" y="47"/>
                  </a:cubicBezTo>
                  <a:cubicBezTo>
                    <a:pt x="27" y="45"/>
                    <a:pt x="30" y="46"/>
                    <a:pt x="32" y="49"/>
                  </a:cubicBezTo>
                  <a:cubicBezTo>
                    <a:pt x="33" y="52"/>
                    <a:pt x="32" y="56"/>
                    <a:pt x="29" y="57"/>
                  </a:cubicBezTo>
                  <a:cubicBezTo>
                    <a:pt x="26" y="59"/>
                    <a:pt x="23" y="58"/>
                    <a:pt x="21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3" name="Freeform 611"/>
            <p:cNvSpPr>
              <a:spLocks noEditPoints="1"/>
            </p:cNvSpPr>
            <p:nvPr/>
          </p:nvSpPr>
          <p:spPr bwMode="auto">
            <a:xfrm>
              <a:off x="4080672" y="4850315"/>
              <a:ext cx="110425" cy="113771"/>
            </a:xfrm>
            <a:custGeom>
              <a:avLst/>
              <a:gdLst>
                <a:gd name="T0" fmla="*/ 25 w 28"/>
                <a:gd name="T1" fmla="*/ 7 h 29"/>
                <a:gd name="T2" fmla="*/ 25 w 28"/>
                <a:gd name="T3" fmla="*/ 1 h 29"/>
                <a:gd name="T4" fmla="*/ 18 w 28"/>
                <a:gd name="T5" fmla="*/ 1 h 29"/>
                <a:gd name="T6" fmla="*/ 13 w 28"/>
                <a:gd name="T7" fmla="*/ 0 h 29"/>
                <a:gd name="T8" fmla="*/ 0 w 28"/>
                <a:gd name="T9" fmla="*/ 0 h 29"/>
                <a:gd name="T10" fmla="*/ 3 w 28"/>
                <a:gd name="T11" fmla="*/ 17 h 29"/>
                <a:gd name="T12" fmla="*/ 15 w 28"/>
                <a:gd name="T13" fmla="*/ 29 h 29"/>
                <a:gd name="T14" fmla="*/ 28 w 28"/>
                <a:gd name="T15" fmla="*/ 10 h 29"/>
                <a:gd name="T16" fmla="*/ 25 w 28"/>
                <a:gd name="T17" fmla="*/ 7 h 29"/>
                <a:gd name="T18" fmla="*/ 7 w 28"/>
                <a:gd name="T19" fmla="*/ 16 h 29"/>
                <a:gd name="T20" fmla="*/ 10 w 28"/>
                <a:gd name="T21" fmla="*/ 8 h 29"/>
                <a:gd name="T22" fmla="*/ 18 w 28"/>
                <a:gd name="T23" fmla="*/ 10 h 29"/>
                <a:gd name="T24" fmla="*/ 15 w 28"/>
                <a:gd name="T25" fmla="*/ 18 h 29"/>
                <a:gd name="T26" fmla="*/ 7 w 28"/>
                <a:gd name="T27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29">
                  <a:moveTo>
                    <a:pt x="25" y="7"/>
                  </a:moveTo>
                  <a:cubicBezTo>
                    <a:pt x="24" y="5"/>
                    <a:pt x="24" y="3"/>
                    <a:pt x="25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6" y="1"/>
                    <a:pt x="14" y="1"/>
                    <a:pt x="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1" y="11"/>
                    <a:pt x="3" y="17"/>
                  </a:cubicBezTo>
                  <a:cubicBezTo>
                    <a:pt x="6" y="22"/>
                    <a:pt x="10" y="26"/>
                    <a:pt x="15" y="29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7" y="9"/>
                    <a:pt x="26" y="8"/>
                    <a:pt x="25" y="7"/>
                  </a:cubicBezTo>
                  <a:close/>
                  <a:moveTo>
                    <a:pt x="7" y="16"/>
                  </a:moveTo>
                  <a:cubicBezTo>
                    <a:pt x="6" y="13"/>
                    <a:pt x="7" y="9"/>
                    <a:pt x="10" y="8"/>
                  </a:cubicBezTo>
                  <a:cubicBezTo>
                    <a:pt x="13" y="6"/>
                    <a:pt x="16" y="7"/>
                    <a:pt x="18" y="10"/>
                  </a:cubicBezTo>
                  <a:cubicBezTo>
                    <a:pt x="19" y="13"/>
                    <a:pt x="18" y="17"/>
                    <a:pt x="15" y="18"/>
                  </a:cubicBezTo>
                  <a:cubicBezTo>
                    <a:pt x="12" y="20"/>
                    <a:pt x="9" y="19"/>
                    <a:pt x="7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4" name="Freeform 612"/>
            <p:cNvSpPr/>
            <p:nvPr/>
          </p:nvSpPr>
          <p:spPr bwMode="auto">
            <a:xfrm>
              <a:off x="4202808" y="4763314"/>
              <a:ext cx="40154" cy="43501"/>
            </a:xfrm>
            <a:custGeom>
              <a:avLst/>
              <a:gdLst>
                <a:gd name="T0" fmla="*/ 9 w 10"/>
                <a:gd name="T1" fmla="*/ 4 h 11"/>
                <a:gd name="T2" fmla="*/ 3 w 10"/>
                <a:gd name="T3" fmla="*/ 2 h 11"/>
                <a:gd name="T4" fmla="*/ 1 w 10"/>
                <a:gd name="T5" fmla="*/ 8 h 11"/>
                <a:gd name="T6" fmla="*/ 7 w 10"/>
                <a:gd name="T7" fmla="*/ 10 h 11"/>
                <a:gd name="T8" fmla="*/ 9 w 10"/>
                <a:gd name="T9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9" y="4"/>
                  </a:moveTo>
                  <a:cubicBezTo>
                    <a:pt x="8" y="1"/>
                    <a:pt x="5" y="0"/>
                    <a:pt x="3" y="2"/>
                  </a:cubicBezTo>
                  <a:cubicBezTo>
                    <a:pt x="1" y="3"/>
                    <a:pt x="0" y="5"/>
                    <a:pt x="1" y="8"/>
                  </a:cubicBezTo>
                  <a:cubicBezTo>
                    <a:pt x="2" y="10"/>
                    <a:pt x="5" y="11"/>
                    <a:pt x="7" y="10"/>
                  </a:cubicBezTo>
                  <a:cubicBezTo>
                    <a:pt x="9" y="8"/>
                    <a:pt x="10" y="6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5" name="Freeform 613"/>
            <p:cNvSpPr/>
            <p:nvPr/>
          </p:nvSpPr>
          <p:spPr bwMode="auto">
            <a:xfrm>
              <a:off x="4263040" y="4798449"/>
              <a:ext cx="43501" cy="40154"/>
            </a:xfrm>
            <a:custGeom>
              <a:avLst/>
              <a:gdLst>
                <a:gd name="T0" fmla="*/ 9 w 11"/>
                <a:gd name="T1" fmla="*/ 3 h 10"/>
                <a:gd name="T2" fmla="*/ 3 w 11"/>
                <a:gd name="T3" fmla="*/ 1 h 10"/>
                <a:gd name="T4" fmla="*/ 1 w 11"/>
                <a:gd name="T5" fmla="*/ 7 h 10"/>
                <a:gd name="T6" fmla="*/ 7 w 11"/>
                <a:gd name="T7" fmla="*/ 9 h 10"/>
                <a:gd name="T8" fmla="*/ 9 w 11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9" y="3"/>
                  </a:moveTo>
                  <a:cubicBezTo>
                    <a:pt x="8" y="1"/>
                    <a:pt x="6" y="0"/>
                    <a:pt x="3" y="1"/>
                  </a:cubicBezTo>
                  <a:cubicBezTo>
                    <a:pt x="1" y="2"/>
                    <a:pt x="0" y="5"/>
                    <a:pt x="1" y="7"/>
                  </a:cubicBezTo>
                  <a:cubicBezTo>
                    <a:pt x="2" y="10"/>
                    <a:pt x="5" y="10"/>
                    <a:pt x="7" y="9"/>
                  </a:cubicBezTo>
                  <a:cubicBezTo>
                    <a:pt x="10" y="8"/>
                    <a:pt x="11" y="5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6" name="Freeform 614"/>
            <p:cNvSpPr/>
            <p:nvPr/>
          </p:nvSpPr>
          <p:spPr bwMode="auto">
            <a:xfrm>
              <a:off x="4144250" y="4798449"/>
              <a:ext cx="38482" cy="43501"/>
            </a:xfrm>
            <a:custGeom>
              <a:avLst/>
              <a:gdLst>
                <a:gd name="T0" fmla="*/ 9 w 10"/>
                <a:gd name="T1" fmla="*/ 3 h 11"/>
                <a:gd name="T2" fmla="*/ 3 w 10"/>
                <a:gd name="T3" fmla="*/ 1 h 11"/>
                <a:gd name="T4" fmla="*/ 1 w 10"/>
                <a:gd name="T5" fmla="*/ 7 h 11"/>
                <a:gd name="T6" fmla="*/ 7 w 10"/>
                <a:gd name="T7" fmla="*/ 9 h 11"/>
                <a:gd name="T8" fmla="*/ 9 w 10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9" y="3"/>
                  </a:moveTo>
                  <a:cubicBezTo>
                    <a:pt x="8" y="1"/>
                    <a:pt x="5" y="0"/>
                    <a:pt x="3" y="1"/>
                  </a:cubicBezTo>
                  <a:cubicBezTo>
                    <a:pt x="0" y="2"/>
                    <a:pt x="0" y="5"/>
                    <a:pt x="1" y="7"/>
                  </a:cubicBezTo>
                  <a:cubicBezTo>
                    <a:pt x="2" y="10"/>
                    <a:pt x="4" y="11"/>
                    <a:pt x="7" y="9"/>
                  </a:cubicBezTo>
                  <a:cubicBezTo>
                    <a:pt x="9" y="8"/>
                    <a:pt x="10" y="6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7" name="Freeform 615"/>
            <p:cNvSpPr/>
            <p:nvPr/>
          </p:nvSpPr>
          <p:spPr bwMode="auto">
            <a:xfrm>
              <a:off x="4107442" y="4882104"/>
              <a:ext cx="43501" cy="38482"/>
            </a:xfrm>
            <a:custGeom>
              <a:avLst/>
              <a:gdLst>
                <a:gd name="T0" fmla="*/ 10 w 11"/>
                <a:gd name="T1" fmla="*/ 3 h 10"/>
                <a:gd name="T2" fmla="*/ 3 w 11"/>
                <a:gd name="T3" fmla="*/ 1 h 10"/>
                <a:gd name="T4" fmla="*/ 1 w 11"/>
                <a:gd name="T5" fmla="*/ 7 h 10"/>
                <a:gd name="T6" fmla="*/ 8 w 11"/>
                <a:gd name="T7" fmla="*/ 9 h 10"/>
                <a:gd name="T8" fmla="*/ 10 w 11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10" y="3"/>
                  </a:moveTo>
                  <a:cubicBezTo>
                    <a:pt x="8" y="1"/>
                    <a:pt x="6" y="0"/>
                    <a:pt x="3" y="1"/>
                  </a:cubicBezTo>
                  <a:cubicBezTo>
                    <a:pt x="1" y="2"/>
                    <a:pt x="0" y="5"/>
                    <a:pt x="1" y="7"/>
                  </a:cubicBezTo>
                  <a:cubicBezTo>
                    <a:pt x="3" y="9"/>
                    <a:pt x="5" y="10"/>
                    <a:pt x="8" y="9"/>
                  </a:cubicBezTo>
                  <a:cubicBezTo>
                    <a:pt x="10" y="8"/>
                    <a:pt x="11" y="5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8" name="Freeform 616"/>
            <p:cNvSpPr/>
            <p:nvPr/>
          </p:nvSpPr>
          <p:spPr bwMode="auto">
            <a:xfrm>
              <a:off x="4258021" y="4865373"/>
              <a:ext cx="40154" cy="43501"/>
            </a:xfrm>
            <a:custGeom>
              <a:avLst/>
              <a:gdLst>
                <a:gd name="T0" fmla="*/ 1 w 10"/>
                <a:gd name="T1" fmla="*/ 8 h 11"/>
                <a:gd name="T2" fmla="*/ 7 w 10"/>
                <a:gd name="T3" fmla="*/ 9 h 11"/>
                <a:gd name="T4" fmla="*/ 9 w 10"/>
                <a:gd name="T5" fmla="*/ 3 h 11"/>
                <a:gd name="T6" fmla="*/ 3 w 10"/>
                <a:gd name="T7" fmla="*/ 1 h 11"/>
                <a:gd name="T8" fmla="*/ 1 w 10"/>
                <a:gd name="T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" y="8"/>
                  </a:moveTo>
                  <a:cubicBezTo>
                    <a:pt x="2" y="10"/>
                    <a:pt x="5" y="11"/>
                    <a:pt x="7" y="9"/>
                  </a:cubicBezTo>
                  <a:cubicBezTo>
                    <a:pt x="10" y="8"/>
                    <a:pt x="10" y="6"/>
                    <a:pt x="9" y="3"/>
                  </a:cubicBezTo>
                  <a:cubicBezTo>
                    <a:pt x="8" y="1"/>
                    <a:pt x="6" y="0"/>
                    <a:pt x="3" y="1"/>
                  </a:cubicBezTo>
                  <a:cubicBezTo>
                    <a:pt x="1" y="3"/>
                    <a:pt x="0" y="5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9" name="Freeform 617"/>
            <p:cNvSpPr/>
            <p:nvPr/>
          </p:nvSpPr>
          <p:spPr bwMode="auto">
            <a:xfrm>
              <a:off x="4187751" y="4905527"/>
              <a:ext cx="43501" cy="38482"/>
            </a:xfrm>
            <a:custGeom>
              <a:avLst/>
              <a:gdLst>
                <a:gd name="T0" fmla="*/ 10 w 11"/>
                <a:gd name="T1" fmla="*/ 3 h 10"/>
                <a:gd name="T2" fmla="*/ 3 w 11"/>
                <a:gd name="T3" fmla="*/ 1 h 10"/>
                <a:gd name="T4" fmla="*/ 1 w 11"/>
                <a:gd name="T5" fmla="*/ 7 h 10"/>
                <a:gd name="T6" fmla="*/ 8 w 11"/>
                <a:gd name="T7" fmla="*/ 9 h 10"/>
                <a:gd name="T8" fmla="*/ 10 w 11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10" y="3"/>
                  </a:moveTo>
                  <a:cubicBezTo>
                    <a:pt x="8" y="1"/>
                    <a:pt x="6" y="0"/>
                    <a:pt x="3" y="1"/>
                  </a:cubicBezTo>
                  <a:cubicBezTo>
                    <a:pt x="1" y="2"/>
                    <a:pt x="0" y="5"/>
                    <a:pt x="1" y="7"/>
                  </a:cubicBezTo>
                  <a:cubicBezTo>
                    <a:pt x="3" y="9"/>
                    <a:pt x="5" y="10"/>
                    <a:pt x="8" y="9"/>
                  </a:cubicBezTo>
                  <a:cubicBezTo>
                    <a:pt x="10" y="8"/>
                    <a:pt x="11" y="5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0" name="Freeform 618"/>
            <p:cNvSpPr/>
            <p:nvPr/>
          </p:nvSpPr>
          <p:spPr bwMode="auto">
            <a:xfrm>
              <a:off x="4206154" y="4833584"/>
              <a:ext cx="36808" cy="40154"/>
            </a:xfrm>
            <a:custGeom>
              <a:avLst/>
              <a:gdLst>
                <a:gd name="T0" fmla="*/ 6 w 9"/>
                <a:gd name="T1" fmla="*/ 10 h 10"/>
                <a:gd name="T2" fmla="*/ 8 w 9"/>
                <a:gd name="T3" fmla="*/ 3 h 10"/>
                <a:gd name="T4" fmla="*/ 1 w 9"/>
                <a:gd name="T5" fmla="*/ 1 h 10"/>
                <a:gd name="T6" fmla="*/ 0 w 9"/>
                <a:gd name="T7" fmla="*/ 2 h 10"/>
                <a:gd name="T8" fmla="*/ 6 w 9"/>
                <a:gd name="T9" fmla="*/ 3 h 10"/>
                <a:gd name="T10" fmla="*/ 2 w 9"/>
                <a:gd name="T11" fmla="*/ 10 h 10"/>
                <a:gd name="T12" fmla="*/ 6 w 9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6" y="10"/>
                  </a:moveTo>
                  <a:cubicBezTo>
                    <a:pt x="8" y="8"/>
                    <a:pt x="9" y="6"/>
                    <a:pt x="8" y="3"/>
                  </a:cubicBezTo>
                  <a:cubicBezTo>
                    <a:pt x="6" y="1"/>
                    <a:pt x="4" y="0"/>
                    <a:pt x="1" y="1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4" y="10"/>
                    <a:pt x="6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1" name="Freeform 619"/>
            <p:cNvSpPr/>
            <p:nvPr/>
          </p:nvSpPr>
          <p:spPr bwMode="auto">
            <a:xfrm>
              <a:off x="4179385" y="4853661"/>
              <a:ext cx="31789" cy="28443"/>
            </a:xfrm>
            <a:custGeom>
              <a:avLst/>
              <a:gdLst>
                <a:gd name="T0" fmla="*/ 2 w 8"/>
                <a:gd name="T1" fmla="*/ 0 h 7"/>
                <a:gd name="T2" fmla="*/ 1 w 8"/>
                <a:gd name="T3" fmla="*/ 5 h 7"/>
                <a:gd name="T4" fmla="*/ 4 w 8"/>
                <a:gd name="T5" fmla="*/ 7 h 7"/>
                <a:gd name="T6" fmla="*/ 8 w 8"/>
                <a:gd name="T7" fmla="*/ 0 h 7"/>
                <a:gd name="T8" fmla="*/ 2 w 8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2" y="0"/>
                  </a:moveTo>
                  <a:cubicBezTo>
                    <a:pt x="1" y="1"/>
                    <a:pt x="0" y="3"/>
                    <a:pt x="1" y="5"/>
                  </a:cubicBezTo>
                  <a:cubicBezTo>
                    <a:pt x="2" y="6"/>
                    <a:pt x="3" y="7"/>
                    <a:pt x="4" y="7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2" name="Freeform 620"/>
            <p:cNvSpPr/>
            <p:nvPr/>
          </p:nvSpPr>
          <p:spPr bwMode="auto">
            <a:xfrm>
              <a:off x="5472691" y="5138088"/>
              <a:ext cx="103732" cy="269370"/>
            </a:xfrm>
            <a:custGeom>
              <a:avLst/>
              <a:gdLst>
                <a:gd name="T0" fmla="*/ 14 w 26"/>
                <a:gd name="T1" fmla="*/ 63 h 68"/>
                <a:gd name="T2" fmla="*/ 14 w 26"/>
                <a:gd name="T3" fmla="*/ 38 h 68"/>
                <a:gd name="T4" fmla="*/ 26 w 26"/>
                <a:gd name="T5" fmla="*/ 26 h 68"/>
                <a:gd name="T6" fmla="*/ 23 w 26"/>
                <a:gd name="T7" fmla="*/ 0 h 68"/>
                <a:gd name="T8" fmla="*/ 3 w 26"/>
                <a:gd name="T9" fmla="*/ 0 h 68"/>
                <a:gd name="T10" fmla="*/ 0 w 26"/>
                <a:gd name="T11" fmla="*/ 26 h 68"/>
                <a:gd name="T12" fmla="*/ 12 w 26"/>
                <a:gd name="T13" fmla="*/ 38 h 68"/>
                <a:gd name="T14" fmla="*/ 12 w 26"/>
                <a:gd name="T15" fmla="*/ 63 h 68"/>
                <a:gd name="T16" fmla="*/ 0 w 26"/>
                <a:gd name="T17" fmla="*/ 68 h 68"/>
                <a:gd name="T18" fmla="*/ 26 w 26"/>
                <a:gd name="T19" fmla="*/ 68 h 68"/>
                <a:gd name="T20" fmla="*/ 14 w 26"/>
                <a:gd name="T21" fmla="*/ 6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68">
                  <a:moveTo>
                    <a:pt x="14" y="63"/>
                  </a:moveTo>
                  <a:cubicBezTo>
                    <a:pt x="14" y="38"/>
                    <a:pt x="14" y="38"/>
                    <a:pt x="14" y="38"/>
                  </a:cubicBezTo>
                  <a:cubicBezTo>
                    <a:pt x="21" y="38"/>
                    <a:pt x="26" y="32"/>
                    <a:pt x="26" y="26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2"/>
                    <a:pt x="6" y="38"/>
                    <a:pt x="12" y="38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5" y="63"/>
                    <a:pt x="0" y="65"/>
                    <a:pt x="0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5"/>
                    <a:pt x="21" y="63"/>
                    <a:pt x="14" y="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3" name="Freeform 621"/>
            <p:cNvSpPr/>
            <p:nvPr/>
          </p:nvSpPr>
          <p:spPr bwMode="auto">
            <a:xfrm>
              <a:off x="3382990" y="3436546"/>
              <a:ext cx="95367" cy="281081"/>
            </a:xfrm>
            <a:custGeom>
              <a:avLst/>
              <a:gdLst>
                <a:gd name="T0" fmla="*/ 0 w 24"/>
                <a:gd name="T1" fmla="*/ 54 h 71"/>
                <a:gd name="T2" fmla="*/ 12 w 24"/>
                <a:gd name="T3" fmla="*/ 71 h 71"/>
                <a:gd name="T4" fmla="*/ 24 w 24"/>
                <a:gd name="T5" fmla="*/ 54 h 71"/>
                <a:gd name="T6" fmla="*/ 15 w 24"/>
                <a:gd name="T7" fmla="*/ 41 h 71"/>
                <a:gd name="T8" fmla="*/ 17 w 24"/>
                <a:gd name="T9" fmla="*/ 0 h 71"/>
                <a:gd name="T10" fmla="*/ 8 w 24"/>
                <a:gd name="T11" fmla="*/ 0 h 71"/>
                <a:gd name="T12" fmla="*/ 9 w 24"/>
                <a:gd name="T13" fmla="*/ 41 h 71"/>
                <a:gd name="T14" fmla="*/ 0 w 24"/>
                <a:gd name="T15" fmla="*/ 5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71">
                  <a:moveTo>
                    <a:pt x="0" y="54"/>
                  </a:moveTo>
                  <a:cubicBezTo>
                    <a:pt x="0" y="62"/>
                    <a:pt x="5" y="71"/>
                    <a:pt x="12" y="71"/>
                  </a:cubicBezTo>
                  <a:cubicBezTo>
                    <a:pt x="19" y="71"/>
                    <a:pt x="24" y="62"/>
                    <a:pt x="24" y="54"/>
                  </a:cubicBezTo>
                  <a:cubicBezTo>
                    <a:pt x="24" y="46"/>
                    <a:pt x="20" y="42"/>
                    <a:pt x="15" y="4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4" y="42"/>
                    <a:pt x="0" y="46"/>
                    <a:pt x="0" y="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4" name="Freeform 622"/>
            <p:cNvSpPr/>
            <p:nvPr/>
          </p:nvSpPr>
          <p:spPr bwMode="auto">
            <a:xfrm>
              <a:off x="3277585" y="3439892"/>
              <a:ext cx="87001" cy="277734"/>
            </a:xfrm>
            <a:custGeom>
              <a:avLst/>
              <a:gdLst>
                <a:gd name="T0" fmla="*/ 22 w 22"/>
                <a:gd name="T1" fmla="*/ 21 h 70"/>
                <a:gd name="T2" fmla="*/ 21 w 22"/>
                <a:gd name="T3" fmla="*/ 7 h 70"/>
                <a:gd name="T4" fmla="*/ 17 w 22"/>
                <a:gd name="T5" fmla="*/ 0 h 70"/>
                <a:gd name="T6" fmla="*/ 17 w 22"/>
                <a:gd name="T7" fmla="*/ 16 h 70"/>
                <a:gd name="T8" fmla="*/ 15 w 22"/>
                <a:gd name="T9" fmla="*/ 16 h 70"/>
                <a:gd name="T10" fmla="*/ 15 w 22"/>
                <a:gd name="T11" fmla="*/ 0 h 70"/>
                <a:gd name="T12" fmla="*/ 12 w 22"/>
                <a:gd name="T13" fmla="*/ 0 h 70"/>
                <a:gd name="T14" fmla="*/ 12 w 22"/>
                <a:gd name="T15" fmla="*/ 16 h 70"/>
                <a:gd name="T16" fmla="*/ 12 w 22"/>
                <a:gd name="T17" fmla="*/ 16 h 70"/>
                <a:gd name="T18" fmla="*/ 12 w 22"/>
                <a:gd name="T19" fmla="*/ 16 h 70"/>
                <a:gd name="T20" fmla="*/ 10 w 22"/>
                <a:gd name="T21" fmla="*/ 16 h 70"/>
                <a:gd name="T22" fmla="*/ 10 w 22"/>
                <a:gd name="T23" fmla="*/ 0 h 70"/>
                <a:gd name="T24" fmla="*/ 7 w 22"/>
                <a:gd name="T25" fmla="*/ 0 h 70"/>
                <a:gd name="T26" fmla="*/ 7 w 22"/>
                <a:gd name="T27" fmla="*/ 16 h 70"/>
                <a:gd name="T28" fmla="*/ 5 w 22"/>
                <a:gd name="T29" fmla="*/ 16 h 70"/>
                <a:gd name="T30" fmla="*/ 5 w 22"/>
                <a:gd name="T31" fmla="*/ 0 h 70"/>
                <a:gd name="T32" fmla="*/ 2 w 22"/>
                <a:gd name="T33" fmla="*/ 7 h 70"/>
                <a:gd name="T34" fmla="*/ 0 w 22"/>
                <a:gd name="T35" fmla="*/ 21 h 70"/>
                <a:gd name="T36" fmla="*/ 8 w 22"/>
                <a:gd name="T37" fmla="*/ 29 h 70"/>
                <a:gd name="T38" fmla="*/ 7 w 22"/>
                <a:gd name="T39" fmla="*/ 70 h 70"/>
                <a:gd name="T40" fmla="*/ 15 w 22"/>
                <a:gd name="T41" fmla="*/ 70 h 70"/>
                <a:gd name="T42" fmla="*/ 14 w 22"/>
                <a:gd name="T43" fmla="*/ 29 h 70"/>
                <a:gd name="T44" fmla="*/ 22 w 22"/>
                <a:gd name="T45" fmla="*/ 2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" h="70">
                  <a:moveTo>
                    <a:pt x="22" y="21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19" y="2"/>
                    <a:pt x="17" y="0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2" y="0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2"/>
                    <a:pt x="2" y="5"/>
                    <a:pt x="2" y="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5"/>
                    <a:pt x="3" y="28"/>
                    <a:pt x="8" y="29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9" y="28"/>
                    <a:pt x="22" y="25"/>
                    <a:pt x="22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5" name="Freeform 623"/>
            <p:cNvSpPr/>
            <p:nvPr/>
          </p:nvSpPr>
          <p:spPr bwMode="auto">
            <a:xfrm>
              <a:off x="4967415" y="6563569"/>
              <a:ext cx="182368" cy="80309"/>
            </a:xfrm>
            <a:custGeom>
              <a:avLst/>
              <a:gdLst>
                <a:gd name="T0" fmla="*/ 27 w 46"/>
                <a:gd name="T1" fmla="*/ 4 h 20"/>
                <a:gd name="T2" fmla="*/ 20 w 46"/>
                <a:gd name="T3" fmla="*/ 4 h 20"/>
                <a:gd name="T4" fmla="*/ 9 w 46"/>
                <a:gd name="T5" fmla="*/ 0 h 20"/>
                <a:gd name="T6" fmla="*/ 0 w 46"/>
                <a:gd name="T7" fmla="*/ 4 h 20"/>
                <a:gd name="T8" fmla="*/ 0 w 46"/>
                <a:gd name="T9" fmla="*/ 20 h 20"/>
                <a:gd name="T10" fmla="*/ 46 w 46"/>
                <a:gd name="T11" fmla="*/ 20 h 20"/>
                <a:gd name="T12" fmla="*/ 46 w 46"/>
                <a:gd name="T13" fmla="*/ 3 h 20"/>
                <a:gd name="T14" fmla="*/ 38 w 46"/>
                <a:gd name="T15" fmla="*/ 0 h 20"/>
                <a:gd name="T16" fmla="*/ 27 w 46"/>
                <a:gd name="T1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0">
                  <a:moveTo>
                    <a:pt x="27" y="4"/>
                  </a:moveTo>
                  <a:cubicBezTo>
                    <a:pt x="20" y="4"/>
                    <a:pt x="20" y="4"/>
                    <a:pt x="20" y="4"/>
                  </a:cubicBezTo>
                  <a:cubicBezTo>
                    <a:pt x="16" y="4"/>
                    <a:pt x="12" y="2"/>
                    <a:pt x="9" y="0"/>
                  </a:cubicBezTo>
                  <a:cubicBezTo>
                    <a:pt x="7" y="2"/>
                    <a:pt x="4" y="3"/>
                    <a:pt x="0" y="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3" y="3"/>
                    <a:pt x="40" y="2"/>
                    <a:pt x="38" y="0"/>
                  </a:cubicBezTo>
                  <a:cubicBezTo>
                    <a:pt x="35" y="2"/>
                    <a:pt x="31" y="4"/>
                    <a:pt x="27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6" name="Freeform 624"/>
            <p:cNvSpPr>
              <a:spLocks noEditPoints="1"/>
            </p:cNvSpPr>
            <p:nvPr/>
          </p:nvSpPr>
          <p:spPr bwMode="auto">
            <a:xfrm>
              <a:off x="4892125" y="6357777"/>
              <a:ext cx="331274" cy="205792"/>
            </a:xfrm>
            <a:custGeom>
              <a:avLst/>
              <a:gdLst>
                <a:gd name="T0" fmla="*/ 68 w 84"/>
                <a:gd name="T1" fmla="*/ 18 h 52"/>
                <a:gd name="T2" fmla="*/ 68 w 84"/>
                <a:gd name="T3" fmla="*/ 16 h 52"/>
                <a:gd name="T4" fmla="*/ 53 w 84"/>
                <a:gd name="T5" fmla="*/ 0 h 52"/>
                <a:gd name="T6" fmla="*/ 42 w 84"/>
                <a:gd name="T7" fmla="*/ 4 h 52"/>
                <a:gd name="T8" fmla="*/ 31 w 84"/>
                <a:gd name="T9" fmla="*/ 0 h 52"/>
                <a:gd name="T10" fmla="*/ 16 w 84"/>
                <a:gd name="T11" fmla="*/ 16 h 52"/>
                <a:gd name="T12" fmla="*/ 16 w 84"/>
                <a:gd name="T13" fmla="*/ 18 h 52"/>
                <a:gd name="T14" fmla="*/ 0 w 84"/>
                <a:gd name="T15" fmla="*/ 35 h 52"/>
                <a:gd name="T16" fmla="*/ 17 w 84"/>
                <a:gd name="T17" fmla="*/ 52 h 52"/>
                <a:gd name="T18" fmla="*/ 28 w 84"/>
                <a:gd name="T19" fmla="*/ 48 h 52"/>
                <a:gd name="T20" fmla="*/ 38 w 84"/>
                <a:gd name="T21" fmla="*/ 52 h 52"/>
                <a:gd name="T22" fmla="*/ 46 w 84"/>
                <a:gd name="T23" fmla="*/ 52 h 52"/>
                <a:gd name="T24" fmla="*/ 56 w 84"/>
                <a:gd name="T25" fmla="*/ 48 h 52"/>
                <a:gd name="T26" fmla="*/ 67 w 84"/>
                <a:gd name="T27" fmla="*/ 52 h 52"/>
                <a:gd name="T28" fmla="*/ 84 w 84"/>
                <a:gd name="T29" fmla="*/ 35 h 52"/>
                <a:gd name="T30" fmla="*/ 68 w 84"/>
                <a:gd name="T31" fmla="*/ 18 h 52"/>
                <a:gd name="T32" fmla="*/ 19 w 84"/>
                <a:gd name="T33" fmla="*/ 44 h 52"/>
                <a:gd name="T34" fmla="*/ 12 w 84"/>
                <a:gd name="T35" fmla="*/ 37 h 52"/>
                <a:gd name="T36" fmla="*/ 19 w 84"/>
                <a:gd name="T37" fmla="*/ 30 h 52"/>
                <a:gd name="T38" fmla="*/ 26 w 84"/>
                <a:gd name="T39" fmla="*/ 37 h 52"/>
                <a:gd name="T40" fmla="*/ 19 w 84"/>
                <a:gd name="T41" fmla="*/ 44 h 52"/>
                <a:gd name="T42" fmla="*/ 43 w 84"/>
                <a:gd name="T43" fmla="*/ 29 h 52"/>
                <a:gd name="T44" fmla="*/ 35 w 84"/>
                <a:gd name="T45" fmla="*/ 22 h 52"/>
                <a:gd name="T46" fmla="*/ 43 w 84"/>
                <a:gd name="T47" fmla="*/ 15 h 52"/>
                <a:gd name="T48" fmla="*/ 50 w 84"/>
                <a:gd name="T49" fmla="*/ 22 h 52"/>
                <a:gd name="T50" fmla="*/ 43 w 84"/>
                <a:gd name="T51" fmla="*/ 29 h 52"/>
                <a:gd name="T52" fmla="*/ 65 w 84"/>
                <a:gd name="T53" fmla="*/ 44 h 52"/>
                <a:gd name="T54" fmla="*/ 58 w 84"/>
                <a:gd name="T55" fmla="*/ 37 h 52"/>
                <a:gd name="T56" fmla="*/ 65 w 84"/>
                <a:gd name="T57" fmla="*/ 30 h 52"/>
                <a:gd name="T58" fmla="*/ 73 w 84"/>
                <a:gd name="T59" fmla="*/ 37 h 52"/>
                <a:gd name="T60" fmla="*/ 65 w 84"/>
                <a:gd name="T61" fmla="*/ 4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4" h="52">
                  <a:moveTo>
                    <a:pt x="68" y="18"/>
                  </a:moveTo>
                  <a:cubicBezTo>
                    <a:pt x="68" y="17"/>
                    <a:pt x="68" y="17"/>
                    <a:pt x="68" y="16"/>
                  </a:cubicBezTo>
                  <a:cubicBezTo>
                    <a:pt x="68" y="7"/>
                    <a:pt x="61" y="0"/>
                    <a:pt x="53" y="0"/>
                  </a:cubicBezTo>
                  <a:cubicBezTo>
                    <a:pt x="49" y="0"/>
                    <a:pt x="45" y="1"/>
                    <a:pt x="42" y="4"/>
                  </a:cubicBezTo>
                  <a:cubicBezTo>
                    <a:pt x="39" y="1"/>
                    <a:pt x="35" y="0"/>
                    <a:pt x="31" y="0"/>
                  </a:cubicBezTo>
                  <a:cubicBezTo>
                    <a:pt x="23" y="0"/>
                    <a:pt x="16" y="7"/>
                    <a:pt x="16" y="16"/>
                  </a:cubicBezTo>
                  <a:cubicBezTo>
                    <a:pt x="16" y="17"/>
                    <a:pt x="16" y="17"/>
                    <a:pt x="16" y="18"/>
                  </a:cubicBezTo>
                  <a:cubicBezTo>
                    <a:pt x="7" y="19"/>
                    <a:pt x="0" y="26"/>
                    <a:pt x="0" y="35"/>
                  </a:cubicBezTo>
                  <a:cubicBezTo>
                    <a:pt x="0" y="45"/>
                    <a:pt x="8" y="52"/>
                    <a:pt x="17" y="52"/>
                  </a:cubicBezTo>
                  <a:cubicBezTo>
                    <a:pt x="21" y="52"/>
                    <a:pt x="25" y="51"/>
                    <a:pt x="28" y="48"/>
                  </a:cubicBezTo>
                  <a:cubicBezTo>
                    <a:pt x="30" y="51"/>
                    <a:pt x="34" y="52"/>
                    <a:pt x="38" y="52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50" y="52"/>
                    <a:pt x="54" y="51"/>
                    <a:pt x="56" y="48"/>
                  </a:cubicBezTo>
                  <a:cubicBezTo>
                    <a:pt x="59" y="51"/>
                    <a:pt x="63" y="52"/>
                    <a:pt x="67" y="52"/>
                  </a:cubicBezTo>
                  <a:cubicBezTo>
                    <a:pt x="76" y="52"/>
                    <a:pt x="84" y="45"/>
                    <a:pt x="84" y="35"/>
                  </a:cubicBezTo>
                  <a:cubicBezTo>
                    <a:pt x="84" y="26"/>
                    <a:pt x="77" y="19"/>
                    <a:pt x="68" y="18"/>
                  </a:cubicBezTo>
                  <a:close/>
                  <a:moveTo>
                    <a:pt x="19" y="44"/>
                  </a:moveTo>
                  <a:cubicBezTo>
                    <a:pt x="15" y="44"/>
                    <a:pt x="12" y="41"/>
                    <a:pt x="12" y="37"/>
                  </a:cubicBezTo>
                  <a:cubicBezTo>
                    <a:pt x="12" y="33"/>
                    <a:pt x="15" y="30"/>
                    <a:pt x="19" y="30"/>
                  </a:cubicBezTo>
                  <a:cubicBezTo>
                    <a:pt x="23" y="30"/>
                    <a:pt x="26" y="33"/>
                    <a:pt x="26" y="37"/>
                  </a:cubicBezTo>
                  <a:cubicBezTo>
                    <a:pt x="26" y="41"/>
                    <a:pt x="23" y="44"/>
                    <a:pt x="19" y="44"/>
                  </a:cubicBezTo>
                  <a:close/>
                  <a:moveTo>
                    <a:pt x="43" y="29"/>
                  </a:moveTo>
                  <a:cubicBezTo>
                    <a:pt x="39" y="29"/>
                    <a:pt x="35" y="26"/>
                    <a:pt x="35" y="22"/>
                  </a:cubicBezTo>
                  <a:cubicBezTo>
                    <a:pt x="35" y="18"/>
                    <a:pt x="39" y="15"/>
                    <a:pt x="43" y="15"/>
                  </a:cubicBezTo>
                  <a:cubicBezTo>
                    <a:pt x="47" y="15"/>
                    <a:pt x="50" y="18"/>
                    <a:pt x="50" y="22"/>
                  </a:cubicBezTo>
                  <a:cubicBezTo>
                    <a:pt x="50" y="26"/>
                    <a:pt x="47" y="29"/>
                    <a:pt x="43" y="29"/>
                  </a:cubicBezTo>
                  <a:close/>
                  <a:moveTo>
                    <a:pt x="65" y="44"/>
                  </a:moveTo>
                  <a:cubicBezTo>
                    <a:pt x="61" y="44"/>
                    <a:pt x="58" y="41"/>
                    <a:pt x="58" y="37"/>
                  </a:cubicBezTo>
                  <a:cubicBezTo>
                    <a:pt x="58" y="33"/>
                    <a:pt x="61" y="30"/>
                    <a:pt x="65" y="30"/>
                  </a:cubicBezTo>
                  <a:cubicBezTo>
                    <a:pt x="69" y="30"/>
                    <a:pt x="73" y="33"/>
                    <a:pt x="73" y="37"/>
                  </a:cubicBezTo>
                  <a:cubicBezTo>
                    <a:pt x="73" y="41"/>
                    <a:pt x="69" y="44"/>
                    <a:pt x="65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7" name="Freeform 625"/>
            <p:cNvSpPr/>
            <p:nvPr/>
          </p:nvSpPr>
          <p:spPr bwMode="auto">
            <a:xfrm>
              <a:off x="4599333" y="2434360"/>
              <a:ext cx="113771" cy="254311"/>
            </a:xfrm>
            <a:custGeom>
              <a:avLst/>
              <a:gdLst>
                <a:gd name="T0" fmla="*/ 29 w 29"/>
                <a:gd name="T1" fmla="*/ 64 h 64"/>
                <a:gd name="T2" fmla="*/ 23 w 29"/>
                <a:gd name="T3" fmla="*/ 2 h 64"/>
                <a:gd name="T4" fmla="*/ 22 w 29"/>
                <a:gd name="T5" fmla="*/ 1 h 64"/>
                <a:gd name="T6" fmla="*/ 21 w 29"/>
                <a:gd name="T7" fmla="*/ 0 h 64"/>
                <a:gd name="T8" fmla="*/ 0 w 29"/>
                <a:gd name="T9" fmla="*/ 8 h 64"/>
                <a:gd name="T10" fmla="*/ 1 w 29"/>
                <a:gd name="T11" fmla="*/ 11 h 64"/>
                <a:gd name="T12" fmla="*/ 20 w 29"/>
                <a:gd name="T13" fmla="*/ 4 h 64"/>
                <a:gd name="T14" fmla="*/ 25 w 29"/>
                <a:gd name="T15" fmla="*/ 64 h 64"/>
                <a:gd name="T16" fmla="*/ 29 w 29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64">
                  <a:moveTo>
                    <a:pt x="29" y="64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1"/>
                    <a:pt x="22" y="1"/>
                  </a:cubicBezTo>
                  <a:cubicBezTo>
                    <a:pt x="22" y="0"/>
                    <a:pt x="21" y="0"/>
                    <a:pt x="21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5" y="64"/>
                    <a:pt x="25" y="64"/>
                    <a:pt x="25" y="64"/>
                  </a:cubicBezTo>
                  <a:lnTo>
                    <a:pt x="29" y="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8" name="Freeform 626"/>
            <p:cNvSpPr/>
            <p:nvPr/>
          </p:nvSpPr>
          <p:spPr bwMode="auto">
            <a:xfrm>
              <a:off x="4622757" y="2671940"/>
              <a:ext cx="145560" cy="217503"/>
            </a:xfrm>
            <a:custGeom>
              <a:avLst/>
              <a:gdLst>
                <a:gd name="T0" fmla="*/ 37 w 37"/>
                <a:gd name="T1" fmla="*/ 48 h 55"/>
                <a:gd name="T2" fmla="*/ 35 w 37"/>
                <a:gd name="T3" fmla="*/ 52 h 55"/>
                <a:gd name="T4" fmla="*/ 31 w 37"/>
                <a:gd name="T5" fmla="*/ 54 h 55"/>
                <a:gd name="T6" fmla="*/ 25 w 37"/>
                <a:gd name="T7" fmla="*/ 55 h 55"/>
                <a:gd name="T8" fmla="*/ 21 w 37"/>
                <a:gd name="T9" fmla="*/ 55 h 55"/>
                <a:gd name="T10" fmla="*/ 16 w 37"/>
                <a:gd name="T11" fmla="*/ 55 h 55"/>
                <a:gd name="T12" fmla="*/ 12 w 37"/>
                <a:gd name="T13" fmla="*/ 55 h 55"/>
                <a:gd name="T14" fmla="*/ 6 w 37"/>
                <a:gd name="T15" fmla="*/ 54 h 55"/>
                <a:gd name="T16" fmla="*/ 2 w 37"/>
                <a:gd name="T17" fmla="*/ 52 h 55"/>
                <a:gd name="T18" fmla="*/ 0 w 37"/>
                <a:gd name="T19" fmla="*/ 48 h 55"/>
                <a:gd name="T20" fmla="*/ 2 w 37"/>
                <a:gd name="T21" fmla="*/ 42 h 55"/>
                <a:gd name="T22" fmla="*/ 3 w 37"/>
                <a:gd name="T23" fmla="*/ 36 h 55"/>
                <a:gd name="T24" fmla="*/ 3 w 37"/>
                <a:gd name="T25" fmla="*/ 27 h 55"/>
                <a:gd name="T26" fmla="*/ 3 w 37"/>
                <a:gd name="T27" fmla="*/ 21 h 55"/>
                <a:gd name="T28" fmla="*/ 2 w 37"/>
                <a:gd name="T29" fmla="*/ 18 h 55"/>
                <a:gd name="T30" fmla="*/ 2 w 37"/>
                <a:gd name="T31" fmla="*/ 11 h 55"/>
                <a:gd name="T32" fmla="*/ 3 w 37"/>
                <a:gd name="T33" fmla="*/ 2 h 55"/>
                <a:gd name="T34" fmla="*/ 3 w 37"/>
                <a:gd name="T35" fmla="*/ 0 h 55"/>
                <a:gd name="T36" fmla="*/ 3 w 37"/>
                <a:gd name="T37" fmla="*/ 0 h 55"/>
                <a:gd name="T38" fmla="*/ 3 w 37"/>
                <a:gd name="T39" fmla="*/ 0 h 55"/>
                <a:gd name="T40" fmla="*/ 34 w 37"/>
                <a:gd name="T41" fmla="*/ 0 h 55"/>
                <a:gd name="T42" fmla="*/ 34 w 37"/>
                <a:gd name="T43" fmla="*/ 2 h 55"/>
                <a:gd name="T44" fmla="*/ 35 w 37"/>
                <a:gd name="T45" fmla="*/ 11 h 55"/>
                <a:gd name="T46" fmla="*/ 35 w 37"/>
                <a:gd name="T47" fmla="*/ 18 h 55"/>
                <a:gd name="T48" fmla="*/ 34 w 37"/>
                <a:gd name="T49" fmla="*/ 21 h 55"/>
                <a:gd name="T50" fmla="*/ 34 w 37"/>
                <a:gd name="T51" fmla="*/ 27 h 55"/>
                <a:gd name="T52" fmla="*/ 34 w 37"/>
                <a:gd name="T53" fmla="*/ 36 h 55"/>
                <a:gd name="T54" fmla="*/ 35 w 37"/>
                <a:gd name="T55" fmla="*/ 42 h 55"/>
                <a:gd name="T56" fmla="*/ 37 w 37"/>
                <a:gd name="T57" fmla="*/ 4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55">
                  <a:moveTo>
                    <a:pt x="37" y="48"/>
                  </a:moveTo>
                  <a:cubicBezTo>
                    <a:pt x="37" y="49"/>
                    <a:pt x="36" y="51"/>
                    <a:pt x="35" y="52"/>
                  </a:cubicBezTo>
                  <a:cubicBezTo>
                    <a:pt x="34" y="53"/>
                    <a:pt x="32" y="54"/>
                    <a:pt x="31" y="54"/>
                  </a:cubicBezTo>
                  <a:cubicBezTo>
                    <a:pt x="29" y="55"/>
                    <a:pt x="27" y="55"/>
                    <a:pt x="25" y="55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0" y="55"/>
                    <a:pt x="8" y="55"/>
                    <a:pt x="6" y="54"/>
                  </a:cubicBezTo>
                  <a:cubicBezTo>
                    <a:pt x="5" y="54"/>
                    <a:pt x="3" y="53"/>
                    <a:pt x="2" y="52"/>
                  </a:cubicBezTo>
                  <a:cubicBezTo>
                    <a:pt x="1" y="51"/>
                    <a:pt x="0" y="49"/>
                    <a:pt x="0" y="48"/>
                  </a:cubicBezTo>
                  <a:cubicBezTo>
                    <a:pt x="0" y="46"/>
                    <a:pt x="1" y="44"/>
                    <a:pt x="2" y="42"/>
                  </a:cubicBezTo>
                  <a:cubicBezTo>
                    <a:pt x="3" y="41"/>
                    <a:pt x="3" y="38"/>
                    <a:pt x="3" y="3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5"/>
                    <a:pt x="3" y="23"/>
                    <a:pt x="3" y="21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6"/>
                    <a:pt x="2" y="13"/>
                    <a:pt x="2" y="1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7" y="0"/>
                    <a:pt x="28" y="0"/>
                    <a:pt x="34" y="0"/>
                  </a:cubicBezTo>
                  <a:cubicBezTo>
                    <a:pt x="34" y="1"/>
                    <a:pt x="34" y="1"/>
                    <a:pt x="34" y="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3"/>
                    <a:pt x="35" y="16"/>
                    <a:pt x="35" y="18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3"/>
                    <a:pt x="34" y="25"/>
                    <a:pt x="34" y="27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8"/>
                    <a:pt x="35" y="41"/>
                    <a:pt x="35" y="42"/>
                  </a:cubicBezTo>
                  <a:cubicBezTo>
                    <a:pt x="36" y="44"/>
                    <a:pt x="37" y="46"/>
                    <a:pt x="37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9" name="Rectangle 627"/>
            <p:cNvSpPr>
              <a:spLocks noChangeArrowheads="1"/>
            </p:cNvSpPr>
            <p:nvPr/>
          </p:nvSpPr>
          <p:spPr bwMode="auto">
            <a:xfrm>
              <a:off x="4693027" y="2616727"/>
              <a:ext cx="5020" cy="1674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0" name="Freeform 628"/>
            <p:cNvSpPr/>
            <p:nvPr/>
          </p:nvSpPr>
          <p:spPr bwMode="auto">
            <a:xfrm>
              <a:off x="4619410" y="2494591"/>
              <a:ext cx="153925" cy="399871"/>
            </a:xfrm>
            <a:custGeom>
              <a:avLst/>
              <a:gdLst>
                <a:gd name="T0" fmla="*/ 28 w 39"/>
                <a:gd name="T1" fmla="*/ 19 h 101"/>
                <a:gd name="T2" fmla="*/ 27 w 39"/>
                <a:gd name="T3" fmla="*/ 13 h 101"/>
                <a:gd name="T4" fmla="*/ 26 w 39"/>
                <a:gd name="T5" fmla="*/ 1 h 101"/>
                <a:gd name="T6" fmla="*/ 17 w 39"/>
                <a:gd name="T7" fmla="*/ 0 h 101"/>
                <a:gd name="T8" fmla="*/ 11 w 39"/>
                <a:gd name="T9" fmla="*/ 5 h 101"/>
                <a:gd name="T10" fmla="*/ 12 w 39"/>
                <a:gd name="T11" fmla="*/ 14 h 101"/>
                <a:gd name="T12" fmla="*/ 4 w 39"/>
                <a:gd name="T13" fmla="*/ 40 h 101"/>
                <a:gd name="T14" fmla="*/ 3 w 39"/>
                <a:gd name="T15" fmla="*/ 45 h 101"/>
                <a:gd name="T16" fmla="*/ 2 w 39"/>
                <a:gd name="T17" fmla="*/ 56 h 101"/>
                <a:gd name="T18" fmla="*/ 3 w 39"/>
                <a:gd name="T19" fmla="*/ 65 h 101"/>
                <a:gd name="T20" fmla="*/ 3 w 39"/>
                <a:gd name="T21" fmla="*/ 83 h 101"/>
                <a:gd name="T22" fmla="*/ 0 w 39"/>
                <a:gd name="T23" fmla="*/ 92 h 101"/>
                <a:gd name="T24" fmla="*/ 2 w 39"/>
                <a:gd name="T25" fmla="*/ 97 h 101"/>
                <a:gd name="T26" fmla="*/ 7 w 39"/>
                <a:gd name="T27" fmla="*/ 100 h 101"/>
                <a:gd name="T28" fmla="*/ 13 w 39"/>
                <a:gd name="T29" fmla="*/ 101 h 101"/>
                <a:gd name="T30" fmla="*/ 26 w 39"/>
                <a:gd name="T31" fmla="*/ 101 h 101"/>
                <a:gd name="T32" fmla="*/ 32 w 39"/>
                <a:gd name="T33" fmla="*/ 100 h 101"/>
                <a:gd name="T34" fmla="*/ 37 w 39"/>
                <a:gd name="T35" fmla="*/ 97 h 101"/>
                <a:gd name="T36" fmla="*/ 38 w 39"/>
                <a:gd name="T37" fmla="*/ 96 h 101"/>
                <a:gd name="T38" fmla="*/ 38 w 39"/>
                <a:gd name="T39" fmla="*/ 89 h 101"/>
                <a:gd name="T40" fmla="*/ 36 w 39"/>
                <a:gd name="T41" fmla="*/ 81 h 101"/>
                <a:gd name="T42" fmla="*/ 37 w 39"/>
                <a:gd name="T43" fmla="*/ 62 h 101"/>
                <a:gd name="T44" fmla="*/ 36 w 39"/>
                <a:gd name="T45" fmla="*/ 46 h 101"/>
                <a:gd name="T46" fmla="*/ 36 w 39"/>
                <a:gd name="T47" fmla="*/ 44 h 101"/>
                <a:gd name="T48" fmla="*/ 34 w 39"/>
                <a:gd name="T49" fmla="*/ 46 h 101"/>
                <a:gd name="T50" fmla="*/ 35 w 39"/>
                <a:gd name="T51" fmla="*/ 56 h 101"/>
                <a:gd name="T52" fmla="*/ 34 w 39"/>
                <a:gd name="T53" fmla="*/ 65 h 101"/>
                <a:gd name="T54" fmla="*/ 34 w 39"/>
                <a:gd name="T55" fmla="*/ 84 h 101"/>
                <a:gd name="T56" fmla="*/ 37 w 39"/>
                <a:gd name="T57" fmla="*/ 92 h 101"/>
                <a:gd name="T58" fmla="*/ 35 w 39"/>
                <a:gd name="T59" fmla="*/ 96 h 101"/>
                <a:gd name="T60" fmla="*/ 34 w 39"/>
                <a:gd name="T61" fmla="*/ 97 h 101"/>
                <a:gd name="T62" fmla="*/ 29 w 39"/>
                <a:gd name="T63" fmla="*/ 98 h 101"/>
                <a:gd name="T64" fmla="*/ 17 w 39"/>
                <a:gd name="T65" fmla="*/ 99 h 101"/>
                <a:gd name="T66" fmla="*/ 8 w 39"/>
                <a:gd name="T67" fmla="*/ 98 h 101"/>
                <a:gd name="T68" fmla="*/ 5 w 39"/>
                <a:gd name="T69" fmla="*/ 97 h 101"/>
                <a:gd name="T70" fmla="*/ 4 w 39"/>
                <a:gd name="T71" fmla="*/ 96 h 101"/>
                <a:gd name="T72" fmla="*/ 2 w 39"/>
                <a:gd name="T73" fmla="*/ 92 h 101"/>
                <a:gd name="T74" fmla="*/ 5 w 39"/>
                <a:gd name="T75" fmla="*/ 84 h 101"/>
                <a:gd name="T76" fmla="*/ 5 w 39"/>
                <a:gd name="T77" fmla="*/ 65 h 101"/>
                <a:gd name="T78" fmla="*/ 4 w 39"/>
                <a:gd name="T79" fmla="*/ 56 h 101"/>
                <a:gd name="T80" fmla="*/ 5 w 39"/>
                <a:gd name="T81" fmla="*/ 45 h 101"/>
                <a:gd name="T82" fmla="*/ 6 w 39"/>
                <a:gd name="T83" fmla="*/ 40 h 101"/>
                <a:gd name="T84" fmla="*/ 14 w 39"/>
                <a:gd name="T85" fmla="*/ 14 h 101"/>
                <a:gd name="T86" fmla="*/ 14 w 39"/>
                <a:gd name="T87" fmla="*/ 5 h 101"/>
                <a:gd name="T88" fmla="*/ 17 w 39"/>
                <a:gd name="T89" fmla="*/ 2 h 101"/>
                <a:gd name="T90" fmla="*/ 25 w 39"/>
                <a:gd name="T91" fmla="*/ 3 h 101"/>
                <a:gd name="T92" fmla="*/ 25 w 39"/>
                <a:gd name="T93" fmla="*/ 13 h 101"/>
                <a:gd name="T94" fmla="*/ 26 w 39"/>
                <a:gd name="T95" fmla="*/ 20 h 101"/>
                <a:gd name="T96" fmla="*/ 36 w 39"/>
                <a:gd name="T9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9" h="101">
                  <a:moveTo>
                    <a:pt x="36" y="44"/>
                  </a:moveTo>
                  <a:cubicBezTo>
                    <a:pt x="36" y="42"/>
                    <a:pt x="35" y="41"/>
                    <a:pt x="35" y="40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8"/>
                    <a:pt x="28" y="17"/>
                    <a:pt x="28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3"/>
                    <a:pt x="27" y="2"/>
                    <a:pt x="26" y="1"/>
                  </a:cubicBezTo>
                  <a:cubicBezTo>
                    <a:pt x="26" y="1"/>
                    <a:pt x="25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3" y="1"/>
                    <a:pt x="13" y="1"/>
                  </a:cubicBezTo>
                  <a:cubicBezTo>
                    <a:pt x="12" y="2"/>
                    <a:pt x="11" y="3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5"/>
                    <a:pt x="12" y="16"/>
                    <a:pt x="12" y="17"/>
                  </a:cubicBezTo>
                  <a:cubicBezTo>
                    <a:pt x="11" y="17"/>
                    <a:pt x="11" y="18"/>
                    <a:pt x="11" y="1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3" y="41"/>
                    <a:pt x="3" y="43"/>
                    <a:pt x="3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5"/>
                    <a:pt x="3" y="46"/>
                    <a:pt x="3" y="46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6"/>
                    <a:pt x="2" y="57"/>
                    <a:pt x="2" y="58"/>
                  </a:cubicBezTo>
                  <a:cubicBezTo>
                    <a:pt x="2" y="59"/>
                    <a:pt x="2" y="61"/>
                    <a:pt x="2" y="62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3" y="67"/>
                    <a:pt x="3" y="70"/>
                    <a:pt x="3" y="72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3" y="81"/>
                    <a:pt x="3" y="82"/>
                    <a:pt x="3" y="83"/>
                  </a:cubicBezTo>
                  <a:cubicBezTo>
                    <a:pt x="2" y="84"/>
                    <a:pt x="2" y="85"/>
                    <a:pt x="2" y="86"/>
                  </a:cubicBezTo>
                  <a:cubicBezTo>
                    <a:pt x="1" y="87"/>
                    <a:pt x="1" y="88"/>
                    <a:pt x="1" y="89"/>
                  </a:cubicBezTo>
                  <a:cubicBezTo>
                    <a:pt x="0" y="90"/>
                    <a:pt x="0" y="91"/>
                    <a:pt x="0" y="92"/>
                  </a:cubicBezTo>
                  <a:cubicBezTo>
                    <a:pt x="0" y="93"/>
                    <a:pt x="1" y="94"/>
                    <a:pt x="1" y="95"/>
                  </a:cubicBezTo>
                  <a:cubicBezTo>
                    <a:pt x="1" y="95"/>
                    <a:pt x="1" y="96"/>
                    <a:pt x="1" y="96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3" y="98"/>
                    <a:pt x="4" y="98"/>
                    <a:pt x="4" y="99"/>
                  </a:cubicBezTo>
                  <a:cubicBezTo>
                    <a:pt x="5" y="99"/>
                    <a:pt x="6" y="99"/>
                    <a:pt x="7" y="10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8" y="100"/>
                    <a:pt x="9" y="100"/>
                    <a:pt x="10" y="101"/>
                  </a:cubicBezTo>
                  <a:cubicBezTo>
                    <a:pt x="11" y="101"/>
                    <a:pt x="12" y="101"/>
                    <a:pt x="13" y="101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7" y="101"/>
                    <a:pt x="28" y="101"/>
                    <a:pt x="29" y="101"/>
                  </a:cubicBezTo>
                  <a:cubicBezTo>
                    <a:pt x="30" y="100"/>
                    <a:pt x="31" y="100"/>
                    <a:pt x="32" y="100"/>
                  </a:cubicBezTo>
                  <a:cubicBezTo>
                    <a:pt x="32" y="100"/>
                    <a:pt x="32" y="100"/>
                    <a:pt x="32" y="100"/>
                  </a:cubicBezTo>
                  <a:cubicBezTo>
                    <a:pt x="32" y="100"/>
                    <a:pt x="32" y="100"/>
                    <a:pt x="32" y="100"/>
                  </a:cubicBezTo>
                  <a:cubicBezTo>
                    <a:pt x="33" y="99"/>
                    <a:pt x="34" y="99"/>
                    <a:pt x="35" y="99"/>
                  </a:cubicBezTo>
                  <a:cubicBezTo>
                    <a:pt x="35" y="98"/>
                    <a:pt x="36" y="98"/>
                    <a:pt x="37" y="97"/>
                  </a:cubicBezTo>
                  <a:cubicBezTo>
                    <a:pt x="37" y="97"/>
                    <a:pt x="37" y="97"/>
                    <a:pt x="37" y="97"/>
                  </a:cubicBezTo>
                  <a:cubicBezTo>
                    <a:pt x="37" y="97"/>
                    <a:pt x="37" y="97"/>
                    <a:pt x="37" y="97"/>
                  </a:cubicBezTo>
                  <a:cubicBezTo>
                    <a:pt x="37" y="97"/>
                    <a:pt x="37" y="97"/>
                    <a:pt x="38" y="96"/>
                  </a:cubicBezTo>
                  <a:cubicBezTo>
                    <a:pt x="38" y="96"/>
                    <a:pt x="38" y="95"/>
                    <a:pt x="38" y="94"/>
                  </a:cubicBezTo>
                  <a:cubicBezTo>
                    <a:pt x="39" y="94"/>
                    <a:pt x="39" y="93"/>
                    <a:pt x="39" y="92"/>
                  </a:cubicBezTo>
                  <a:cubicBezTo>
                    <a:pt x="39" y="91"/>
                    <a:pt x="39" y="90"/>
                    <a:pt x="38" y="89"/>
                  </a:cubicBezTo>
                  <a:cubicBezTo>
                    <a:pt x="38" y="88"/>
                    <a:pt x="38" y="87"/>
                    <a:pt x="37" y="86"/>
                  </a:cubicBezTo>
                  <a:cubicBezTo>
                    <a:pt x="37" y="85"/>
                    <a:pt x="37" y="84"/>
                    <a:pt x="36" y="83"/>
                  </a:cubicBezTo>
                  <a:cubicBezTo>
                    <a:pt x="36" y="82"/>
                    <a:pt x="36" y="81"/>
                    <a:pt x="36" y="81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36" y="70"/>
                    <a:pt x="36" y="67"/>
                    <a:pt x="36" y="65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1"/>
                    <a:pt x="37" y="59"/>
                    <a:pt x="37" y="58"/>
                  </a:cubicBezTo>
                  <a:cubicBezTo>
                    <a:pt x="37" y="57"/>
                    <a:pt x="37" y="56"/>
                    <a:pt x="37" y="5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45"/>
                    <a:pt x="36" y="45"/>
                    <a:pt x="36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7"/>
                    <a:pt x="35" y="58"/>
                  </a:cubicBezTo>
                  <a:cubicBezTo>
                    <a:pt x="35" y="59"/>
                    <a:pt x="35" y="61"/>
                    <a:pt x="35" y="62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7"/>
                    <a:pt x="34" y="70"/>
                    <a:pt x="34" y="72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2"/>
                    <a:pt x="34" y="83"/>
                    <a:pt x="34" y="84"/>
                  </a:cubicBezTo>
                  <a:cubicBezTo>
                    <a:pt x="35" y="85"/>
                    <a:pt x="35" y="86"/>
                    <a:pt x="35" y="87"/>
                  </a:cubicBezTo>
                  <a:cubicBezTo>
                    <a:pt x="36" y="88"/>
                    <a:pt x="36" y="89"/>
                    <a:pt x="36" y="90"/>
                  </a:cubicBezTo>
                  <a:cubicBezTo>
                    <a:pt x="36" y="90"/>
                    <a:pt x="37" y="91"/>
                    <a:pt x="37" y="92"/>
                  </a:cubicBezTo>
                  <a:cubicBezTo>
                    <a:pt x="37" y="93"/>
                    <a:pt x="36" y="93"/>
                    <a:pt x="36" y="94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6"/>
                    <a:pt x="34" y="96"/>
                    <a:pt x="34" y="97"/>
                  </a:cubicBezTo>
                  <a:cubicBezTo>
                    <a:pt x="33" y="97"/>
                    <a:pt x="32" y="98"/>
                    <a:pt x="31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8"/>
                    <a:pt x="30" y="98"/>
                    <a:pt x="29" y="98"/>
                  </a:cubicBezTo>
                  <a:cubicBezTo>
                    <a:pt x="28" y="99"/>
                    <a:pt x="27" y="99"/>
                    <a:pt x="26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13" y="99"/>
                    <a:pt x="11" y="99"/>
                    <a:pt x="10" y="98"/>
                  </a:cubicBezTo>
                  <a:cubicBezTo>
                    <a:pt x="9" y="98"/>
                    <a:pt x="8" y="98"/>
                    <a:pt x="8" y="98"/>
                  </a:cubicBezTo>
                  <a:cubicBezTo>
                    <a:pt x="8" y="98"/>
                    <a:pt x="8" y="98"/>
                    <a:pt x="8" y="98"/>
                  </a:cubicBezTo>
                  <a:cubicBezTo>
                    <a:pt x="8" y="98"/>
                    <a:pt x="8" y="98"/>
                    <a:pt x="8" y="98"/>
                  </a:cubicBezTo>
                  <a:cubicBezTo>
                    <a:pt x="7" y="98"/>
                    <a:pt x="6" y="97"/>
                    <a:pt x="5" y="97"/>
                  </a:cubicBezTo>
                  <a:cubicBezTo>
                    <a:pt x="5" y="96"/>
                    <a:pt x="4" y="96"/>
                    <a:pt x="4" y="96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3" y="95"/>
                    <a:pt x="3" y="94"/>
                    <a:pt x="3" y="94"/>
                  </a:cubicBezTo>
                  <a:cubicBezTo>
                    <a:pt x="3" y="93"/>
                    <a:pt x="2" y="93"/>
                    <a:pt x="2" y="92"/>
                  </a:cubicBezTo>
                  <a:cubicBezTo>
                    <a:pt x="2" y="91"/>
                    <a:pt x="3" y="90"/>
                    <a:pt x="3" y="90"/>
                  </a:cubicBezTo>
                  <a:cubicBezTo>
                    <a:pt x="3" y="89"/>
                    <a:pt x="3" y="88"/>
                    <a:pt x="4" y="87"/>
                  </a:cubicBezTo>
                  <a:cubicBezTo>
                    <a:pt x="4" y="86"/>
                    <a:pt x="5" y="85"/>
                    <a:pt x="5" y="84"/>
                  </a:cubicBezTo>
                  <a:cubicBezTo>
                    <a:pt x="5" y="83"/>
                    <a:pt x="5" y="82"/>
                    <a:pt x="5" y="81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5" y="70"/>
                    <a:pt x="5" y="67"/>
                    <a:pt x="5" y="65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61"/>
                    <a:pt x="4" y="59"/>
                    <a:pt x="4" y="58"/>
                  </a:cubicBezTo>
                  <a:cubicBezTo>
                    <a:pt x="4" y="57"/>
                    <a:pt x="4" y="56"/>
                    <a:pt x="4" y="5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5" y="43"/>
                    <a:pt x="6" y="41"/>
                    <a:pt x="6" y="4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9"/>
                    <a:pt x="13" y="18"/>
                    <a:pt x="14" y="17"/>
                  </a:cubicBezTo>
                  <a:cubicBezTo>
                    <a:pt x="14" y="16"/>
                    <a:pt x="14" y="15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4"/>
                    <a:pt x="14" y="3"/>
                    <a:pt x="14" y="3"/>
                  </a:cubicBezTo>
                  <a:cubicBezTo>
                    <a:pt x="15" y="2"/>
                    <a:pt x="15" y="2"/>
                    <a:pt x="16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4" y="2"/>
                    <a:pt x="24" y="2"/>
                    <a:pt x="25" y="3"/>
                  </a:cubicBezTo>
                  <a:cubicBezTo>
                    <a:pt x="25" y="3"/>
                    <a:pt x="25" y="4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5" y="16"/>
                    <a:pt x="25" y="17"/>
                  </a:cubicBezTo>
                  <a:cubicBezTo>
                    <a:pt x="26" y="18"/>
                    <a:pt x="26" y="19"/>
                    <a:pt x="26" y="2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3" y="41"/>
                    <a:pt x="34" y="43"/>
                    <a:pt x="34" y="44"/>
                  </a:cubicBezTo>
                  <a:lnTo>
                    <a:pt x="36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1" name="Oval 629"/>
            <p:cNvSpPr>
              <a:spLocks noChangeArrowheads="1"/>
            </p:cNvSpPr>
            <p:nvPr/>
          </p:nvSpPr>
          <p:spPr bwMode="auto">
            <a:xfrm>
              <a:off x="4662911" y="2743883"/>
              <a:ext cx="23423" cy="2342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2" name="Oval 630"/>
            <p:cNvSpPr>
              <a:spLocks noChangeArrowheads="1"/>
            </p:cNvSpPr>
            <p:nvPr/>
          </p:nvSpPr>
          <p:spPr bwMode="auto">
            <a:xfrm>
              <a:off x="4721469" y="2743883"/>
              <a:ext cx="23423" cy="2342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3" name="Oval 631"/>
            <p:cNvSpPr>
              <a:spLocks noChangeArrowheads="1"/>
            </p:cNvSpPr>
            <p:nvPr/>
          </p:nvSpPr>
          <p:spPr bwMode="auto">
            <a:xfrm>
              <a:off x="4698046" y="2779018"/>
              <a:ext cx="23423" cy="2007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4" name="Oval 632"/>
            <p:cNvSpPr>
              <a:spLocks noChangeArrowheads="1"/>
            </p:cNvSpPr>
            <p:nvPr/>
          </p:nvSpPr>
          <p:spPr bwMode="auto">
            <a:xfrm>
              <a:off x="4662911" y="2810807"/>
              <a:ext cx="23423" cy="2342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5" name="Oval 633"/>
            <p:cNvSpPr>
              <a:spLocks noChangeArrowheads="1"/>
            </p:cNvSpPr>
            <p:nvPr/>
          </p:nvSpPr>
          <p:spPr bwMode="auto">
            <a:xfrm>
              <a:off x="4689681" y="2703728"/>
              <a:ext cx="23423" cy="2007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6" name="Freeform 634"/>
            <p:cNvSpPr/>
            <p:nvPr/>
          </p:nvSpPr>
          <p:spPr bwMode="auto">
            <a:xfrm>
              <a:off x="3640647" y="4224576"/>
              <a:ext cx="138868" cy="130502"/>
            </a:xfrm>
            <a:custGeom>
              <a:avLst/>
              <a:gdLst>
                <a:gd name="T0" fmla="*/ 28 w 35"/>
                <a:gd name="T1" fmla="*/ 0 h 33"/>
                <a:gd name="T2" fmla="*/ 22 w 35"/>
                <a:gd name="T3" fmla="*/ 1 h 33"/>
                <a:gd name="T4" fmla="*/ 15 w 35"/>
                <a:gd name="T5" fmla="*/ 4 h 33"/>
                <a:gd name="T6" fmla="*/ 3 w 35"/>
                <a:gd name="T7" fmla="*/ 15 h 33"/>
                <a:gd name="T8" fmla="*/ 0 w 35"/>
                <a:gd name="T9" fmla="*/ 21 h 33"/>
                <a:gd name="T10" fmla="*/ 2 w 35"/>
                <a:gd name="T11" fmla="*/ 28 h 33"/>
                <a:gd name="T12" fmla="*/ 9 w 35"/>
                <a:gd name="T13" fmla="*/ 33 h 33"/>
                <a:gd name="T14" fmla="*/ 16 w 35"/>
                <a:gd name="T15" fmla="*/ 24 h 33"/>
                <a:gd name="T16" fmla="*/ 32 w 35"/>
                <a:gd name="T17" fmla="*/ 10 h 33"/>
                <a:gd name="T18" fmla="*/ 35 w 35"/>
                <a:gd name="T19" fmla="*/ 9 h 33"/>
                <a:gd name="T20" fmla="*/ 30 w 35"/>
                <a:gd name="T21" fmla="*/ 0 h 33"/>
                <a:gd name="T22" fmla="*/ 28 w 35"/>
                <a:gd name="T2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3">
                  <a:moveTo>
                    <a:pt x="28" y="0"/>
                  </a:moveTo>
                  <a:cubicBezTo>
                    <a:pt x="26" y="0"/>
                    <a:pt x="24" y="0"/>
                    <a:pt x="22" y="1"/>
                  </a:cubicBezTo>
                  <a:cubicBezTo>
                    <a:pt x="20" y="2"/>
                    <a:pt x="17" y="3"/>
                    <a:pt x="15" y="4"/>
                  </a:cubicBezTo>
                  <a:cubicBezTo>
                    <a:pt x="10" y="7"/>
                    <a:pt x="6" y="11"/>
                    <a:pt x="3" y="15"/>
                  </a:cubicBezTo>
                  <a:cubicBezTo>
                    <a:pt x="1" y="17"/>
                    <a:pt x="0" y="19"/>
                    <a:pt x="0" y="21"/>
                  </a:cubicBezTo>
                  <a:cubicBezTo>
                    <a:pt x="0" y="23"/>
                    <a:pt x="1" y="25"/>
                    <a:pt x="2" y="28"/>
                  </a:cubicBezTo>
                  <a:cubicBezTo>
                    <a:pt x="4" y="29"/>
                    <a:pt x="6" y="31"/>
                    <a:pt x="9" y="33"/>
                  </a:cubicBezTo>
                  <a:cubicBezTo>
                    <a:pt x="10" y="32"/>
                    <a:pt x="13" y="28"/>
                    <a:pt x="16" y="24"/>
                  </a:cubicBezTo>
                  <a:cubicBezTo>
                    <a:pt x="21" y="19"/>
                    <a:pt x="27" y="13"/>
                    <a:pt x="32" y="10"/>
                  </a:cubicBezTo>
                  <a:cubicBezTo>
                    <a:pt x="33" y="10"/>
                    <a:pt x="34" y="9"/>
                    <a:pt x="35" y="9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7" name="Freeform 635"/>
            <p:cNvSpPr/>
            <p:nvPr/>
          </p:nvSpPr>
          <p:spPr bwMode="auto">
            <a:xfrm>
              <a:off x="3707571" y="4294846"/>
              <a:ext cx="158945" cy="289447"/>
            </a:xfrm>
            <a:custGeom>
              <a:avLst/>
              <a:gdLst>
                <a:gd name="T0" fmla="*/ 22 w 40"/>
                <a:gd name="T1" fmla="*/ 1 h 73"/>
                <a:gd name="T2" fmla="*/ 17 w 40"/>
                <a:gd name="T3" fmla="*/ 5 h 73"/>
                <a:gd name="T4" fmla="*/ 5 w 40"/>
                <a:gd name="T5" fmla="*/ 16 h 73"/>
                <a:gd name="T6" fmla="*/ 0 w 40"/>
                <a:gd name="T7" fmla="*/ 22 h 73"/>
                <a:gd name="T8" fmla="*/ 0 w 40"/>
                <a:gd name="T9" fmla="*/ 22 h 73"/>
                <a:gd name="T10" fmla="*/ 10 w 40"/>
                <a:gd name="T11" fmla="*/ 30 h 73"/>
                <a:gd name="T12" fmla="*/ 14 w 40"/>
                <a:gd name="T13" fmla="*/ 35 h 73"/>
                <a:gd name="T14" fmla="*/ 15 w 40"/>
                <a:gd name="T15" fmla="*/ 39 h 73"/>
                <a:gd name="T16" fmla="*/ 13 w 40"/>
                <a:gd name="T17" fmla="*/ 43 h 73"/>
                <a:gd name="T18" fmla="*/ 5 w 40"/>
                <a:gd name="T19" fmla="*/ 49 h 73"/>
                <a:gd name="T20" fmla="*/ 0 w 40"/>
                <a:gd name="T21" fmla="*/ 61 h 73"/>
                <a:gd name="T22" fmla="*/ 0 w 40"/>
                <a:gd name="T23" fmla="*/ 63 h 73"/>
                <a:gd name="T24" fmla="*/ 3 w 40"/>
                <a:gd name="T25" fmla="*/ 71 h 73"/>
                <a:gd name="T26" fmla="*/ 11 w 40"/>
                <a:gd name="T27" fmla="*/ 73 h 73"/>
                <a:gd name="T28" fmla="*/ 18 w 40"/>
                <a:gd name="T29" fmla="*/ 72 h 73"/>
                <a:gd name="T30" fmla="*/ 37 w 40"/>
                <a:gd name="T31" fmla="*/ 59 h 73"/>
                <a:gd name="T32" fmla="*/ 40 w 40"/>
                <a:gd name="T33" fmla="*/ 57 h 73"/>
                <a:gd name="T34" fmla="*/ 30 w 40"/>
                <a:gd name="T35" fmla="*/ 38 h 73"/>
                <a:gd name="T36" fmla="*/ 34 w 40"/>
                <a:gd name="T37" fmla="*/ 26 h 73"/>
                <a:gd name="T38" fmla="*/ 37 w 40"/>
                <a:gd name="T39" fmla="*/ 22 h 73"/>
                <a:gd name="T40" fmla="*/ 24 w 40"/>
                <a:gd name="T41" fmla="*/ 0 h 73"/>
                <a:gd name="T42" fmla="*/ 22 w 40"/>
                <a:gd name="T43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73">
                  <a:moveTo>
                    <a:pt x="22" y="1"/>
                  </a:moveTo>
                  <a:cubicBezTo>
                    <a:pt x="21" y="2"/>
                    <a:pt x="19" y="3"/>
                    <a:pt x="17" y="5"/>
                  </a:cubicBezTo>
                  <a:cubicBezTo>
                    <a:pt x="14" y="8"/>
                    <a:pt x="9" y="12"/>
                    <a:pt x="5" y="16"/>
                  </a:cubicBezTo>
                  <a:cubicBezTo>
                    <a:pt x="3" y="18"/>
                    <a:pt x="1" y="21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4" y="25"/>
                    <a:pt x="8" y="27"/>
                    <a:pt x="10" y="30"/>
                  </a:cubicBezTo>
                  <a:cubicBezTo>
                    <a:pt x="12" y="32"/>
                    <a:pt x="13" y="34"/>
                    <a:pt x="14" y="35"/>
                  </a:cubicBezTo>
                  <a:cubicBezTo>
                    <a:pt x="15" y="36"/>
                    <a:pt x="15" y="38"/>
                    <a:pt x="15" y="39"/>
                  </a:cubicBezTo>
                  <a:cubicBezTo>
                    <a:pt x="15" y="41"/>
                    <a:pt x="14" y="42"/>
                    <a:pt x="13" y="43"/>
                  </a:cubicBezTo>
                  <a:cubicBezTo>
                    <a:pt x="11" y="45"/>
                    <a:pt x="8" y="47"/>
                    <a:pt x="5" y="49"/>
                  </a:cubicBezTo>
                  <a:cubicBezTo>
                    <a:pt x="3" y="51"/>
                    <a:pt x="1" y="55"/>
                    <a:pt x="0" y="61"/>
                  </a:cubicBezTo>
                  <a:cubicBezTo>
                    <a:pt x="0" y="61"/>
                    <a:pt x="0" y="62"/>
                    <a:pt x="0" y="63"/>
                  </a:cubicBezTo>
                  <a:cubicBezTo>
                    <a:pt x="0" y="67"/>
                    <a:pt x="1" y="70"/>
                    <a:pt x="3" y="71"/>
                  </a:cubicBezTo>
                  <a:cubicBezTo>
                    <a:pt x="5" y="73"/>
                    <a:pt x="8" y="73"/>
                    <a:pt x="11" y="73"/>
                  </a:cubicBezTo>
                  <a:cubicBezTo>
                    <a:pt x="14" y="73"/>
                    <a:pt x="17" y="73"/>
                    <a:pt x="18" y="72"/>
                  </a:cubicBezTo>
                  <a:cubicBezTo>
                    <a:pt x="23" y="70"/>
                    <a:pt x="31" y="65"/>
                    <a:pt x="37" y="59"/>
                  </a:cubicBezTo>
                  <a:cubicBezTo>
                    <a:pt x="38" y="58"/>
                    <a:pt x="39" y="58"/>
                    <a:pt x="40" y="57"/>
                  </a:cubicBezTo>
                  <a:cubicBezTo>
                    <a:pt x="33" y="50"/>
                    <a:pt x="30" y="43"/>
                    <a:pt x="30" y="38"/>
                  </a:cubicBezTo>
                  <a:cubicBezTo>
                    <a:pt x="30" y="33"/>
                    <a:pt x="32" y="29"/>
                    <a:pt x="34" y="26"/>
                  </a:cubicBezTo>
                  <a:cubicBezTo>
                    <a:pt x="35" y="24"/>
                    <a:pt x="37" y="23"/>
                    <a:pt x="37" y="22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8" name="Rectangle 636"/>
            <p:cNvSpPr>
              <a:spLocks noChangeArrowheads="1"/>
            </p:cNvSpPr>
            <p:nvPr/>
          </p:nvSpPr>
          <p:spPr bwMode="auto">
            <a:xfrm>
              <a:off x="3918381" y="4457136"/>
              <a:ext cx="1674" cy="1674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9" name="Freeform 637"/>
            <p:cNvSpPr/>
            <p:nvPr/>
          </p:nvSpPr>
          <p:spPr bwMode="auto">
            <a:xfrm>
              <a:off x="3834726" y="4390212"/>
              <a:ext cx="75290" cy="123809"/>
            </a:xfrm>
            <a:custGeom>
              <a:avLst/>
              <a:gdLst>
                <a:gd name="T0" fmla="*/ 10 w 19"/>
                <a:gd name="T1" fmla="*/ 31 h 31"/>
                <a:gd name="T2" fmla="*/ 13 w 19"/>
                <a:gd name="T3" fmla="*/ 27 h 31"/>
                <a:gd name="T4" fmla="*/ 19 w 19"/>
                <a:gd name="T5" fmla="*/ 17 h 31"/>
                <a:gd name="T6" fmla="*/ 19 w 19"/>
                <a:gd name="T7" fmla="*/ 14 h 31"/>
                <a:gd name="T8" fmla="*/ 13 w 19"/>
                <a:gd name="T9" fmla="*/ 4 h 31"/>
                <a:gd name="T10" fmla="*/ 7 w 19"/>
                <a:gd name="T11" fmla="*/ 0 h 31"/>
                <a:gd name="T12" fmla="*/ 6 w 19"/>
                <a:gd name="T13" fmla="*/ 0 h 31"/>
                <a:gd name="T14" fmla="*/ 4 w 19"/>
                <a:gd name="T15" fmla="*/ 3 h 31"/>
                <a:gd name="T16" fmla="*/ 0 w 19"/>
                <a:gd name="T17" fmla="*/ 14 h 31"/>
                <a:gd name="T18" fmla="*/ 9 w 19"/>
                <a:gd name="T19" fmla="*/ 31 h 31"/>
                <a:gd name="T20" fmla="*/ 10 w 19"/>
                <a:gd name="T2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31">
                  <a:moveTo>
                    <a:pt x="10" y="31"/>
                  </a:moveTo>
                  <a:cubicBezTo>
                    <a:pt x="11" y="30"/>
                    <a:pt x="12" y="28"/>
                    <a:pt x="13" y="27"/>
                  </a:cubicBezTo>
                  <a:cubicBezTo>
                    <a:pt x="15" y="24"/>
                    <a:pt x="18" y="20"/>
                    <a:pt x="19" y="17"/>
                  </a:cubicBezTo>
                  <a:cubicBezTo>
                    <a:pt x="19" y="16"/>
                    <a:pt x="19" y="15"/>
                    <a:pt x="19" y="14"/>
                  </a:cubicBezTo>
                  <a:cubicBezTo>
                    <a:pt x="19" y="10"/>
                    <a:pt x="16" y="6"/>
                    <a:pt x="13" y="4"/>
                  </a:cubicBezTo>
                  <a:cubicBezTo>
                    <a:pt x="11" y="1"/>
                    <a:pt x="8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5" y="2"/>
                    <a:pt x="4" y="3"/>
                  </a:cubicBezTo>
                  <a:cubicBezTo>
                    <a:pt x="2" y="6"/>
                    <a:pt x="0" y="9"/>
                    <a:pt x="0" y="14"/>
                  </a:cubicBezTo>
                  <a:cubicBezTo>
                    <a:pt x="0" y="18"/>
                    <a:pt x="2" y="25"/>
                    <a:pt x="9" y="31"/>
                  </a:cubicBezTo>
                  <a:lnTo>
                    <a:pt x="10" y="3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0" name="Freeform 638"/>
            <p:cNvSpPr/>
            <p:nvPr/>
          </p:nvSpPr>
          <p:spPr bwMode="auto">
            <a:xfrm>
              <a:off x="3680801" y="4268077"/>
              <a:ext cx="113771" cy="110425"/>
            </a:xfrm>
            <a:custGeom>
              <a:avLst/>
              <a:gdLst>
                <a:gd name="T0" fmla="*/ 12 w 29"/>
                <a:gd name="T1" fmla="*/ 10 h 28"/>
                <a:gd name="T2" fmla="*/ 0 w 29"/>
                <a:gd name="T3" fmla="*/ 23 h 28"/>
                <a:gd name="T4" fmla="*/ 0 w 29"/>
                <a:gd name="T5" fmla="*/ 24 h 28"/>
                <a:gd name="T6" fmla="*/ 1 w 29"/>
                <a:gd name="T7" fmla="*/ 24 h 28"/>
                <a:gd name="T8" fmla="*/ 6 w 29"/>
                <a:gd name="T9" fmla="*/ 28 h 28"/>
                <a:gd name="T10" fmla="*/ 6 w 29"/>
                <a:gd name="T11" fmla="*/ 26 h 28"/>
                <a:gd name="T12" fmla="*/ 9 w 29"/>
                <a:gd name="T13" fmla="*/ 23 h 28"/>
                <a:gd name="T14" fmla="*/ 18 w 29"/>
                <a:gd name="T15" fmla="*/ 15 h 28"/>
                <a:gd name="T16" fmla="*/ 29 w 29"/>
                <a:gd name="T17" fmla="*/ 5 h 28"/>
                <a:gd name="T18" fmla="*/ 27 w 29"/>
                <a:gd name="T19" fmla="*/ 0 h 28"/>
                <a:gd name="T20" fmla="*/ 26 w 29"/>
                <a:gd name="T21" fmla="*/ 0 h 28"/>
                <a:gd name="T22" fmla="*/ 20 w 29"/>
                <a:gd name="T23" fmla="*/ 3 h 28"/>
                <a:gd name="T24" fmla="*/ 12 w 29"/>
                <a:gd name="T25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28">
                  <a:moveTo>
                    <a:pt x="12" y="10"/>
                  </a:moveTo>
                  <a:cubicBezTo>
                    <a:pt x="7" y="15"/>
                    <a:pt x="2" y="21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5"/>
                    <a:pt x="3" y="26"/>
                    <a:pt x="6" y="28"/>
                  </a:cubicBezTo>
                  <a:cubicBezTo>
                    <a:pt x="6" y="27"/>
                    <a:pt x="6" y="27"/>
                    <a:pt x="6" y="26"/>
                  </a:cubicBezTo>
                  <a:cubicBezTo>
                    <a:pt x="7" y="25"/>
                    <a:pt x="8" y="24"/>
                    <a:pt x="9" y="23"/>
                  </a:cubicBezTo>
                  <a:cubicBezTo>
                    <a:pt x="12" y="21"/>
                    <a:pt x="15" y="18"/>
                    <a:pt x="18" y="15"/>
                  </a:cubicBezTo>
                  <a:cubicBezTo>
                    <a:pt x="23" y="10"/>
                    <a:pt x="28" y="6"/>
                    <a:pt x="29" y="5"/>
                  </a:cubicBezTo>
                  <a:cubicBezTo>
                    <a:pt x="29" y="4"/>
                    <a:pt x="28" y="3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5" y="0"/>
                    <a:pt x="22" y="1"/>
                    <a:pt x="20" y="3"/>
                  </a:cubicBezTo>
                  <a:cubicBezTo>
                    <a:pt x="17" y="5"/>
                    <a:pt x="15" y="7"/>
                    <a:pt x="1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1" name="Rectangle 639"/>
            <p:cNvSpPr>
              <a:spLocks noChangeArrowheads="1"/>
            </p:cNvSpPr>
            <p:nvPr/>
          </p:nvSpPr>
          <p:spPr bwMode="auto">
            <a:xfrm>
              <a:off x="5952870" y="2486225"/>
              <a:ext cx="11712" cy="66924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2" name="Freeform 640"/>
            <p:cNvSpPr/>
            <p:nvPr/>
          </p:nvSpPr>
          <p:spPr bwMode="auto">
            <a:xfrm>
              <a:off x="5837427" y="2538092"/>
              <a:ext cx="240926" cy="316216"/>
            </a:xfrm>
            <a:custGeom>
              <a:avLst/>
              <a:gdLst>
                <a:gd name="T0" fmla="*/ 8 w 61"/>
                <a:gd name="T1" fmla="*/ 56 h 80"/>
                <a:gd name="T2" fmla="*/ 8 w 61"/>
                <a:gd name="T3" fmla="*/ 64 h 80"/>
                <a:gd name="T4" fmla="*/ 2 w 61"/>
                <a:gd name="T5" fmla="*/ 75 h 80"/>
                <a:gd name="T6" fmla="*/ 3 w 61"/>
                <a:gd name="T7" fmla="*/ 80 h 80"/>
                <a:gd name="T8" fmla="*/ 58 w 61"/>
                <a:gd name="T9" fmla="*/ 80 h 80"/>
                <a:gd name="T10" fmla="*/ 59 w 61"/>
                <a:gd name="T11" fmla="*/ 75 h 80"/>
                <a:gd name="T12" fmla="*/ 53 w 61"/>
                <a:gd name="T13" fmla="*/ 64 h 80"/>
                <a:gd name="T14" fmla="*/ 53 w 61"/>
                <a:gd name="T15" fmla="*/ 56 h 80"/>
                <a:gd name="T16" fmla="*/ 54 w 61"/>
                <a:gd name="T17" fmla="*/ 54 h 80"/>
                <a:gd name="T18" fmla="*/ 54 w 61"/>
                <a:gd name="T19" fmla="*/ 46 h 80"/>
                <a:gd name="T20" fmla="*/ 46 w 61"/>
                <a:gd name="T21" fmla="*/ 37 h 80"/>
                <a:gd name="T22" fmla="*/ 46 w 61"/>
                <a:gd name="T23" fmla="*/ 29 h 80"/>
                <a:gd name="T24" fmla="*/ 48 w 61"/>
                <a:gd name="T25" fmla="*/ 27 h 80"/>
                <a:gd name="T26" fmla="*/ 48 w 61"/>
                <a:gd name="T27" fmla="*/ 19 h 80"/>
                <a:gd name="T28" fmla="*/ 34 w 61"/>
                <a:gd name="T29" fmla="*/ 2 h 80"/>
                <a:gd name="T30" fmla="*/ 27 w 61"/>
                <a:gd name="T31" fmla="*/ 2 h 80"/>
                <a:gd name="T32" fmla="*/ 13 w 61"/>
                <a:gd name="T33" fmla="*/ 19 h 80"/>
                <a:gd name="T34" fmla="*/ 13 w 61"/>
                <a:gd name="T35" fmla="*/ 27 h 80"/>
                <a:gd name="T36" fmla="*/ 15 w 61"/>
                <a:gd name="T37" fmla="*/ 29 h 80"/>
                <a:gd name="T38" fmla="*/ 15 w 61"/>
                <a:gd name="T39" fmla="*/ 37 h 80"/>
                <a:gd name="T40" fmla="*/ 7 w 61"/>
                <a:gd name="T41" fmla="*/ 46 h 80"/>
                <a:gd name="T42" fmla="*/ 7 w 61"/>
                <a:gd name="T43" fmla="*/ 54 h 80"/>
                <a:gd name="T44" fmla="*/ 8 w 61"/>
                <a:gd name="T45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1" h="80">
                  <a:moveTo>
                    <a:pt x="8" y="56"/>
                  </a:moveTo>
                  <a:cubicBezTo>
                    <a:pt x="10" y="58"/>
                    <a:pt x="10" y="61"/>
                    <a:pt x="8" y="64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0" y="78"/>
                    <a:pt x="0" y="80"/>
                    <a:pt x="3" y="80"/>
                  </a:cubicBezTo>
                  <a:cubicBezTo>
                    <a:pt x="58" y="80"/>
                    <a:pt x="58" y="80"/>
                    <a:pt x="58" y="80"/>
                  </a:cubicBezTo>
                  <a:cubicBezTo>
                    <a:pt x="60" y="80"/>
                    <a:pt x="61" y="78"/>
                    <a:pt x="59" y="75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1" y="61"/>
                    <a:pt x="51" y="58"/>
                    <a:pt x="53" y="56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6" y="52"/>
                    <a:pt x="56" y="49"/>
                    <a:pt x="54" y="46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4" y="35"/>
                    <a:pt x="44" y="31"/>
                    <a:pt x="46" y="29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50" y="25"/>
                    <a:pt x="50" y="21"/>
                    <a:pt x="48" y="19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2" y="0"/>
                    <a:pt x="29" y="0"/>
                    <a:pt x="27" y="2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1" y="21"/>
                    <a:pt x="11" y="25"/>
                    <a:pt x="13" y="27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7" y="31"/>
                    <a:pt x="17" y="35"/>
                    <a:pt x="15" y="37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5" y="49"/>
                    <a:pt x="5" y="52"/>
                    <a:pt x="7" y="54"/>
                  </a:cubicBezTo>
                  <a:lnTo>
                    <a:pt x="8" y="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3" name="Oval 641"/>
            <p:cNvSpPr>
              <a:spLocks noChangeArrowheads="1"/>
            </p:cNvSpPr>
            <p:nvPr/>
          </p:nvSpPr>
          <p:spPr bwMode="auto">
            <a:xfrm>
              <a:off x="5916062" y="2621747"/>
              <a:ext cx="36808" cy="35136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4" name="Freeform 642"/>
            <p:cNvSpPr/>
            <p:nvPr/>
          </p:nvSpPr>
          <p:spPr bwMode="auto">
            <a:xfrm>
              <a:off x="5912716" y="2616727"/>
              <a:ext cx="43501" cy="43501"/>
            </a:xfrm>
            <a:custGeom>
              <a:avLst/>
              <a:gdLst>
                <a:gd name="T0" fmla="*/ 10 w 11"/>
                <a:gd name="T1" fmla="*/ 5 h 11"/>
                <a:gd name="T2" fmla="*/ 9 w 11"/>
                <a:gd name="T3" fmla="*/ 5 h 11"/>
                <a:gd name="T4" fmla="*/ 5 w 11"/>
                <a:gd name="T5" fmla="*/ 9 h 11"/>
                <a:gd name="T6" fmla="*/ 2 w 11"/>
                <a:gd name="T7" fmla="*/ 5 h 11"/>
                <a:gd name="T8" fmla="*/ 5 w 11"/>
                <a:gd name="T9" fmla="*/ 2 h 11"/>
                <a:gd name="T10" fmla="*/ 9 w 11"/>
                <a:gd name="T11" fmla="*/ 5 h 11"/>
                <a:gd name="T12" fmla="*/ 10 w 11"/>
                <a:gd name="T13" fmla="*/ 5 h 11"/>
                <a:gd name="T14" fmla="*/ 11 w 11"/>
                <a:gd name="T15" fmla="*/ 5 h 11"/>
                <a:gd name="T16" fmla="*/ 5 w 11"/>
                <a:gd name="T17" fmla="*/ 0 h 11"/>
                <a:gd name="T18" fmla="*/ 0 w 11"/>
                <a:gd name="T19" fmla="*/ 5 h 11"/>
                <a:gd name="T20" fmla="*/ 5 w 11"/>
                <a:gd name="T21" fmla="*/ 11 h 11"/>
                <a:gd name="T22" fmla="*/ 11 w 11"/>
                <a:gd name="T23" fmla="*/ 5 h 11"/>
                <a:gd name="T24" fmla="*/ 10 w 11"/>
                <a:gd name="T2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10" y="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7"/>
                    <a:pt x="7" y="9"/>
                    <a:pt x="5" y="9"/>
                  </a:cubicBezTo>
                  <a:cubicBezTo>
                    <a:pt x="3" y="9"/>
                    <a:pt x="2" y="7"/>
                    <a:pt x="2" y="5"/>
                  </a:cubicBezTo>
                  <a:cubicBezTo>
                    <a:pt x="2" y="4"/>
                    <a:pt x="3" y="2"/>
                    <a:pt x="5" y="2"/>
                  </a:cubicBezTo>
                  <a:cubicBezTo>
                    <a:pt x="7" y="2"/>
                    <a:pt x="9" y="4"/>
                    <a:pt x="9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1"/>
                    <a:pt x="5" y="11"/>
                  </a:cubicBezTo>
                  <a:cubicBezTo>
                    <a:pt x="8" y="11"/>
                    <a:pt x="11" y="8"/>
                    <a:pt x="11" y="5"/>
                  </a:cubicBezTo>
                  <a:lnTo>
                    <a:pt x="10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5" name="Oval 643"/>
            <p:cNvSpPr>
              <a:spLocks noChangeArrowheads="1"/>
            </p:cNvSpPr>
            <p:nvPr/>
          </p:nvSpPr>
          <p:spPr bwMode="auto">
            <a:xfrm>
              <a:off x="5967928" y="2608362"/>
              <a:ext cx="28443" cy="2844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6" name="Freeform 644"/>
            <p:cNvSpPr/>
            <p:nvPr/>
          </p:nvSpPr>
          <p:spPr bwMode="auto">
            <a:xfrm>
              <a:off x="5964582" y="2605016"/>
              <a:ext cx="35136" cy="35136"/>
            </a:xfrm>
            <a:custGeom>
              <a:avLst/>
              <a:gdLst>
                <a:gd name="T0" fmla="*/ 8 w 9"/>
                <a:gd name="T1" fmla="*/ 4 h 9"/>
                <a:gd name="T2" fmla="*/ 7 w 9"/>
                <a:gd name="T3" fmla="*/ 4 h 9"/>
                <a:gd name="T4" fmla="*/ 4 w 9"/>
                <a:gd name="T5" fmla="*/ 7 h 9"/>
                <a:gd name="T6" fmla="*/ 2 w 9"/>
                <a:gd name="T7" fmla="*/ 4 h 9"/>
                <a:gd name="T8" fmla="*/ 4 w 9"/>
                <a:gd name="T9" fmla="*/ 2 h 9"/>
                <a:gd name="T10" fmla="*/ 7 w 9"/>
                <a:gd name="T11" fmla="*/ 4 h 9"/>
                <a:gd name="T12" fmla="*/ 8 w 9"/>
                <a:gd name="T13" fmla="*/ 4 h 9"/>
                <a:gd name="T14" fmla="*/ 9 w 9"/>
                <a:gd name="T15" fmla="*/ 4 h 9"/>
                <a:gd name="T16" fmla="*/ 4 w 9"/>
                <a:gd name="T17" fmla="*/ 0 h 9"/>
                <a:gd name="T18" fmla="*/ 0 w 9"/>
                <a:gd name="T19" fmla="*/ 4 h 9"/>
                <a:gd name="T20" fmla="*/ 4 w 9"/>
                <a:gd name="T21" fmla="*/ 9 h 9"/>
                <a:gd name="T22" fmla="*/ 9 w 9"/>
                <a:gd name="T23" fmla="*/ 4 h 9"/>
                <a:gd name="T24" fmla="*/ 8 w 9"/>
                <a:gd name="T2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9">
                  <a:moveTo>
                    <a:pt x="8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6"/>
                    <a:pt x="6" y="7"/>
                    <a:pt x="4" y="7"/>
                  </a:cubicBezTo>
                  <a:cubicBezTo>
                    <a:pt x="3" y="7"/>
                    <a:pt x="2" y="6"/>
                    <a:pt x="2" y="4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6" y="2"/>
                    <a:pt x="7" y="3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7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7" y="9"/>
                    <a:pt x="9" y="7"/>
                    <a:pt x="9" y="4"/>
                  </a:cubicBezTo>
                  <a:lnTo>
                    <a:pt x="8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7" name="Oval 645"/>
            <p:cNvSpPr>
              <a:spLocks noChangeArrowheads="1"/>
            </p:cNvSpPr>
            <p:nvPr/>
          </p:nvSpPr>
          <p:spPr bwMode="auto">
            <a:xfrm>
              <a:off x="5959562" y="2676959"/>
              <a:ext cx="43501" cy="43501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8" name="Freeform 646"/>
            <p:cNvSpPr/>
            <p:nvPr/>
          </p:nvSpPr>
          <p:spPr bwMode="auto">
            <a:xfrm>
              <a:off x="5956216" y="2671940"/>
              <a:ext cx="51867" cy="51867"/>
            </a:xfrm>
            <a:custGeom>
              <a:avLst/>
              <a:gdLst>
                <a:gd name="T0" fmla="*/ 12 w 13"/>
                <a:gd name="T1" fmla="*/ 6 h 13"/>
                <a:gd name="T2" fmla="*/ 11 w 13"/>
                <a:gd name="T3" fmla="*/ 6 h 13"/>
                <a:gd name="T4" fmla="*/ 6 w 13"/>
                <a:gd name="T5" fmla="*/ 11 h 13"/>
                <a:gd name="T6" fmla="*/ 2 w 13"/>
                <a:gd name="T7" fmla="*/ 6 h 13"/>
                <a:gd name="T8" fmla="*/ 6 w 13"/>
                <a:gd name="T9" fmla="*/ 2 h 13"/>
                <a:gd name="T10" fmla="*/ 11 w 13"/>
                <a:gd name="T11" fmla="*/ 6 h 13"/>
                <a:gd name="T12" fmla="*/ 12 w 13"/>
                <a:gd name="T13" fmla="*/ 6 h 13"/>
                <a:gd name="T14" fmla="*/ 13 w 13"/>
                <a:gd name="T15" fmla="*/ 6 h 13"/>
                <a:gd name="T16" fmla="*/ 6 w 13"/>
                <a:gd name="T17" fmla="*/ 0 h 13"/>
                <a:gd name="T18" fmla="*/ 0 w 13"/>
                <a:gd name="T19" fmla="*/ 6 h 13"/>
                <a:gd name="T20" fmla="*/ 6 w 13"/>
                <a:gd name="T21" fmla="*/ 13 h 13"/>
                <a:gd name="T22" fmla="*/ 13 w 13"/>
                <a:gd name="T23" fmla="*/ 6 h 13"/>
                <a:gd name="T24" fmla="*/ 12 w 13"/>
                <a:gd name="T2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3">
                  <a:moveTo>
                    <a:pt x="12" y="6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9"/>
                    <a:pt x="9" y="11"/>
                    <a:pt x="6" y="11"/>
                  </a:cubicBezTo>
                  <a:cubicBezTo>
                    <a:pt x="4" y="11"/>
                    <a:pt x="2" y="9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  <a:cubicBezTo>
                    <a:pt x="9" y="2"/>
                    <a:pt x="11" y="4"/>
                    <a:pt x="11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10" y="13"/>
                    <a:pt x="13" y="10"/>
                    <a:pt x="13" y="6"/>
                  </a:cubicBezTo>
                  <a:lnTo>
                    <a:pt x="12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9" name="Oval 647"/>
            <p:cNvSpPr>
              <a:spLocks noChangeArrowheads="1"/>
            </p:cNvSpPr>
            <p:nvPr/>
          </p:nvSpPr>
          <p:spPr bwMode="auto">
            <a:xfrm>
              <a:off x="5901004" y="2715441"/>
              <a:ext cx="35136" cy="3680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0" name="Freeform 648"/>
            <p:cNvSpPr/>
            <p:nvPr/>
          </p:nvSpPr>
          <p:spPr bwMode="auto">
            <a:xfrm>
              <a:off x="5897658" y="2712094"/>
              <a:ext cx="43501" cy="43501"/>
            </a:xfrm>
            <a:custGeom>
              <a:avLst/>
              <a:gdLst>
                <a:gd name="T0" fmla="*/ 10 w 11"/>
                <a:gd name="T1" fmla="*/ 5 h 11"/>
                <a:gd name="T2" fmla="*/ 9 w 11"/>
                <a:gd name="T3" fmla="*/ 5 h 11"/>
                <a:gd name="T4" fmla="*/ 6 w 11"/>
                <a:gd name="T5" fmla="*/ 9 h 11"/>
                <a:gd name="T6" fmla="*/ 2 w 11"/>
                <a:gd name="T7" fmla="*/ 5 h 11"/>
                <a:gd name="T8" fmla="*/ 6 w 11"/>
                <a:gd name="T9" fmla="*/ 2 h 11"/>
                <a:gd name="T10" fmla="*/ 9 w 11"/>
                <a:gd name="T11" fmla="*/ 5 h 11"/>
                <a:gd name="T12" fmla="*/ 10 w 11"/>
                <a:gd name="T13" fmla="*/ 5 h 11"/>
                <a:gd name="T14" fmla="*/ 11 w 11"/>
                <a:gd name="T15" fmla="*/ 5 h 11"/>
                <a:gd name="T16" fmla="*/ 6 w 11"/>
                <a:gd name="T17" fmla="*/ 0 h 11"/>
                <a:gd name="T18" fmla="*/ 0 w 11"/>
                <a:gd name="T19" fmla="*/ 5 h 11"/>
                <a:gd name="T20" fmla="*/ 6 w 11"/>
                <a:gd name="T21" fmla="*/ 11 h 11"/>
                <a:gd name="T22" fmla="*/ 11 w 11"/>
                <a:gd name="T23" fmla="*/ 5 h 11"/>
                <a:gd name="T24" fmla="*/ 10 w 11"/>
                <a:gd name="T2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10" y="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7"/>
                    <a:pt x="8" y="9"/>
                    <a:pt x="6" y="9"/>
                  </a:cubicBezTo>
                  <a:cubicBezTo>
                    <a:pt x="4" y="9"/>
                    <a:pt x="2" y="7"/>
                    <a:pt x="2" y="5"/>
                  </a:cubicBezTo>
                  <a:cubicBezTo>
                    <a:pt x="2" y="3"/>
                    <a:pt x="4" y="2"/>
                    <a:pt x="6" y="2"/>
                  </a:cubicBezTo>
                  <a:cubicBezTo>
                    <a:pt x="8" y="2"/>
                    <a:pt x="9" y="3"/>
                    <a:pt x="9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"/>
                    <a:pt x="9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9" y="11"/>
                    <a:pt x="11" y="9"/>
                    <a:pt x="11" y="5"/>
                  </a:cubicBezTo>
                  <a:lnTo>
                    <a:pt x="10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1" name="Oval 649"/>
            <p:cNvSpPr>
              <a:spLocks noChangeArrowheads="1"/>
            </p:cNvSpPr>
            <p:nvPr/>
          </p:nvSpPr>
          <p:spPr bwMode="auto">
            <a:xfrm>
              <a:off x="5979640" y="2758941"/>
              <a:ext cx="36808" cy="3680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2" name="Freeform 650"/>
            <p:cNvSpPr/>
            <p:nvPr/>
          </p:nvSpPr>
          <p:spPr bwMode="auto">
            <a:xfrm>
              <a:off x="5976293" y="2755595"/>
              <a:ext cx="43501" cy="43501"/>
            </a:xfrm>
            <a:custGeom>
              <a:avLst/>
              <a:gdLst>
                <a:gd name="T0" fmla="*/ 10 w 11"/>
                <a:gd name="T1" fmla="*/ 6 h 11"/>
                <a:gd name="T2" fmla="*/ 9 w 11"/>
                <a:gd name="T3" fmla="*/ 6 h 11"/>
                <a:gd name="T4" fmla="*/ 6 w 11"/>
                <a:gd name="T5" fmla="*/ 9 h 11"/>
                <a:gd name="T6" fmla="*/ 2 w 11"/>
                <a:gd name="T7" fmla="*/ 6 h 11"/>
                <a:gd name="T8" fmla="*/ 6 w 11"/>
                <a:gd name="T9" fmla="*/ 2 h 11"/>
                <a:gd name="T10" fmla="*/ 9 w 11"/>
                <a:gd name="T11" fmla="*/ 6 h 11"/>
                <a:gd name="T12" fmla="*/ 10 w 11"/>
                <a:gd name="T13" fmla="*/ 6 h 11"/>
                <a:gd name="T14" fmla="*/ 11 w 11"/>
                <a:gd name="T15" fmla="*/ 6 h 11"/>
                <a:gd name="T16" fmla="*/ 6 w 11"/>
                <a:gd name="T17" fmla="*/ 0 h 11"/>
                <a:gd name="T18" fmla="*/ 0 w 11"/>
                <a:gd name="T19" fmla="*/ 6 h 11"/>
                <a:gd name="T20" fmla="*/ 6 w 11"/>
                <a:gd name="T21" fmla="*/ 11 h 11"/>
                <a:gd name="T22" fmla="*/ 11 w 11"/>
                <a:gd name="T23" fmla="*/ 6 h 11"/>
                <a:gd name="T24" fmla="*/ 10 w 11"/>
                <a:gd name="T2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10" y="6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8"/>
                    <a:pt x="8" y="9"/>
                    <a:pt x="6" y="9"/>
                  </a:cubicBezTo>
                  <a:cubicBezTo>
                    <a:pt x="4" y="9"/>
                    <a:pt x="2" y="8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9" y="11"/>
                    <a:pt x="11" y="9"/>
                    <a:pt x="11" y="6"/>
                  </a:cubicBezTo>
                  <a:lnTo>
                    <a:pt x="1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3" name="Oval 651"/>
            <p:cNvSpPr>
              <a:spLocks noChangeArrowheads="1"/>
            </p:cNvSpPr>
            <p:nvPr/>
          </p:nvSpPr>
          <p:spPr bwMode="auto">
            <a:xfrm>
              <a:off x="5909369" y="2784037"/>
              <a:ext cx="31789" cy="2677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4" name="Freeform 652"/>
            <p:cNvSpPr/>
            <p:nvPr/>
          </p:nvSpPr>
          <p:spPr bwMode="auto">
            <a:xfrm>
              <a:off x="5904351" y="2779018"/>
              <a:ext cx="40154" cy="35136"/>
            </a:xfrm>
            <a:custGeom>
              <a:avLst/>
              <a:gdLst>
                <a:gd name="T0" fmla="*/ 9 w 10"/>
                <a:gd name="T1" fmla="*/ 5 h 9"/>
                <a:gd name="T2" fmla="*/ 8 w 10"/>
                <a:gd name="T3" fmla="*/ 5 h 9"/>
                <a:gd name="T4" fmla="*/ 5 w 10"/>
                <a:gd name="T5" fmla="*/ 7 h 9"/>
                <a:gd name="T6" fmla="*/ 2 w 10"/>
                <a:gd name="T7" fmla="*/ 5 h 9"/>
                <a:gd name="T8" fmla="*/ 5 w 10"/>
                <a:gd name="T9" fmla="*/ 2 h 9"/>
                <a:gd name="T10" fmla="*/ 8 w 10"/>
                <a:gd name="T11" fmla="*/ 5 h 9"/>
                <a:gd name="T12" fmla="*/ 9 w 10"/>
                <a:gd name="T13" fmla="*/ 5 h 9"/>
                <a:gd name="T14" fmla="*/ 10 w 10"/>
                <a:gd name="T15" fmla="*/ 5 h 9"/>
                <a:gd name="T16" fmla="*/ 5 w 10"/>
                <a:gd name="T17" fmla="*/ 0 h 9"/>
                <a:gd name="T18" fmla="*/ 0 w 10"/>
                <a:gd name="T19" fmla="*/ 5 h 9"/>
                <a:gd name="T20" fmla="*/ 5 w 10"/>
                <a:gd name="T21" fmla="*/ 9 h 9"/>
                <a:gd name="T22" fmla="*/ 10 w 10"/>
                <a:gd name="T23" fmla="*/ 5 h 9"/>
                <a:gd name="T24" fmla="*/ 9 w 10"/>
                <a:gd name="T2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9">
                  <a:moveTo>
                    <a:pt x="9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6" y="7"/>
                    <a:pt x="5" y="7"/>
                  </a:cubicBezTo>
                  <a:cubicBezTo>
                    <a:pt x="3" y="7"/>
                    <a:pt x="2" y="6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ubicBezTo>
                    <a:pt x="6" y="2"/>
                    <a:pt x="8" y="3"/>
                    <a:pt x="8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8" y="9"/>
                    <a:pt x="10" y="7"/>
                    <a:pt x="10" y="5"/>
                  </a:cubicBezTo>
                  <a:lnTo>
                    <a:pt x="9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5" name="Freeform 653"/>
            <p:cNvSpPr/>
            <p:nvPr/>
          </p:nvSpPr>
          <p:spPr bwMode="auto">
            <a:xfrm>
              <a:off x="5924428" y="2466148"/>
              <a:ext cx="66924" cy="66924"/>
            </a:xfrm>
            <a:custGeom>
              <a:avLst/>
              <a:gdLst>
                <a:gd name="T0" fmla="*/ 7 w 17"/>
                <a:gd name="T1" fmla="*/ 2 h 17"/>
                <a:gd name="T2" fmla="*/ 10 w 17"/>
                <a:gd name="T3" fmla="*/ 2 h 17"/>
                <a:gd name="T4" fmla="*/ 15 w 17"/>
                <a:gd name="T5" fmla="*/ 5 h 17"/>
                <a:gd name="T6" fmla="*/ 16 w 17"/>
                <a:gd name="T7" fmla="*/ 8 h 17"/>
                <a:gd name="T8" fmla="*/ 14 w 17"/>
                <a:gd name="T9" fmla="*/ 14 h 17"/>
                <a:gd name="T10" fmla="*/ 11 w 17"/>
                <a:gd name="T11" fmla="*/ 16 h 17"/>
                <a:gd name="T12" fmla="*/ 5 w 17"/>
                <a:gd name="T13" fmla="*/ 16 h 17"/>
                <a:gd name="T14" fmla="*/ 3 w 17"/>
                <a:gd name="T15" fmla="*/ 14 h 17"/>
                <a:gd name="T16" fmla="*/ 1 w 17"/>
                <a:gd name="T17" fmla="*/ 8 h 17"/>
                <a:gd name="T18" fmla="*/ 2 w 17"/>
                <a:gd name="T19" fmla="*/ 5 h 17"/>
                <a:gd name="T20" fmla="*/ 7 w 17"/>
                <a:gd name="T21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7">
                  <a:moveTo>
                    <a:pt x="7" y="2"/>
                  </a:moveTo>
                  <a:cubicBezTo>
                    <a:pt x="8" y="0"/>
                    <a:pt x="9" y="0"/>
                    <a:pt x="10" y="2"/>
                  </a:cubicBezTo>
                  <a:cubicBezTo>
                    <a:pt x="11" y="4"/>
                    <a:pt x="13" y="5"/>
                    <a:pt x="15" y="5"/>
                  </a:cubicBezTo>
                  <a:cubicBezTo>
                    <a:pt x="17" y="6"/>
                    <a:pt x="17" y="7"/>
                    <a:pt x="16" y="8"/>
                  </a:cubicBezTo>
                  <a:cubicBezTo>
                    <a:pt x="14" y="10"/>
                    <a:pt x="14" y="12"/>
                    <a:pt x="14" y="14"/>
                  </a:cubicBezTo>
                  <a:cubicBezTo>
                    <a:pt x="14" y="16"/>
                    <a:pt x="13" y="17"/>
                    <a:pt x="11" y="16"/>
                  </a:cubicBezTo>
                  <a:cubicBezTo>
                    <a:pt x="10" y="15"/>
                    <a:pt x="7" y="15"/>
                    <a:pt x="5" y="16"/>
                  </a:cubicBezTo>
                  <a:cubicBezTo>
                    <a:pt x="4" y="17"/>
                    <a:pt x="3" y="16"/>
                    <a:pt x="3" y="14"/>
                  </a:cubicBezTo>
                  <a:cubicBezTo>
                    <a:pt x="3" y="12"/>
                    <a:pt x="3" y="10"/>
                    <a:pt x="1" y="8"/>
                  </a:cubicBezTo>
                  <a:cubicBezTo>
                    <a:pt x="0" y="7"/>
                    <a:pt x="0" y="6"/>
                    <a:pt x="2" y="5"/>
                  </a:cubicBezTo>
                  <a:cubicBezTo>
                    <a:pt x="4" y="5"/>
                    <a:pt x="6" y="4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6" name="Freeform 654"/>
            <p:cNvSpPr/>
            <p:nvPr/>
          </p:nvSpPr>
          <p:spPr bwMode="auto">
            <a:xfrm>
              <a:off x="5959562" y="3851474"/>
              <a:ext cx="25097" cy="16731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0 h 4"/>
                <a:gd name="T4" fmla="*/ 3 w 6"/>
                <a:gd name="T5" fmla="*/ 0 h 4"/>
                <a:gd name="T6" fmla="*/ 0 w 6"/>
                <a:gd name="T7" fmla="*/ 0 h 4"/>
                <a:gd name="T8" fmla="*/ 0 w 6"/>
                <a:gd name="T9" fmla="*/ 4 h 4"/>
                <a:gd name="T10" fmla="*/ 3 w 6"/>
                <a:gd name="T11" fmla="*/ 4 h 4"/>
                <a:gd name="T12" fmla="*/ 6 w 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4" y="4"/>
                    <a:pt x="5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7" name="Oval 655"/>
            <p:cNvSpPr>
              <a:spLocks noChangeArrowheads="1"/>
            </p:cNvSpPr>
            <p:nvPr/>
          </p:nvSpPr>
          <p:spPr bwMode="auto">
            <a:xfrm>
              <a:off x="5944505" y="3789570"/>
              <a:ext cx="55213" cy="552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8" name="Freeform 656"/>
            <p:cNvSpPr>
              <a:spLocks noEditPoints="1"/>
            </p:cNvSpPr>
            <p:nvPr/>
          </p:nvSpPr>
          <p:spPr bwMode="auto">
            <a:xfrm>
              <a:off x="5825714" y="3876571"/>
              <a:ext cx="292793" cy="240926"/>
            </a:xfrm>
            <a:custGeom>
              <a:avLst/>
              <a:gdLst>
                <a:gd name="T0" fmla="*/ 74 w 74"/>
                <a:gd name="T1" fmla="*/ 61 h 61"/>
                <a:gd name="T2" fmla="*/ 69 w 74"/>
                <a:gd name="T3" fmla="*/ 53 h 61"/>
                <a:gd name="T4" fmla="*/ 65 w 74"/>
                <a:gd name="T5" fmla="*/ 39 h 61"/>
                <a:gd name="T6" fmla="*/ 62 w 74"/>
                <a:gd name="T7" fmla="*/ 21 h 61"/>
                <a:gd name="T8" fmla="*/ 37 w 74"/>
                <a:gd name="T9" fmla="*/ 0 h 61"/>
                <a:gd name="T10" fmla="*/ 12 w 74"/>
                <a:gd name="T11" fmla="*/ 22 h 61"/>
                <a:gd name="T12" fmla="*/ 12 w 74"/>
                <a:gd name="T13" fmla="*/ 22 h 61"/>
                <a:gd name="T14" fmla="*/ 12 w 74"/>
                <a:gd name="T15" fmla="*/ 22 h 61"/>
                <a:gd name="T16" fmla="*/ 6 w 74"/>
                <a:gd name="T17" fmla="*/ 49 h 61"/>
                <a:gd name="T18" fmla="*/ 1 w 74"/>
                <a:gd name="T19" fmla="*/ 59 h 61"/>
                <a:gd name="T20" fmla="*/ 0 w 74"/>
                <a:gd name="T21" fmla="*/ 61 h 61"/>
                <a:gd name="T22" fmla="*/ 74 w 74"/>
                <a:gd name="T23" fmla="*/ 61 h 61"/>
                <a:gd name="T24" fmla="*/ 54 w 74"/>
                <a:gd name="T25" fmla="*/ 53 h 61"/>
                <a:gd name="T26" fmla="*/ 55 w 74"/>
                <a:gd name="T27" fmla="*/ 55 h 61"/>
                <a:gd name="T28" fmla="*/ 49 w 74"/>
                <a:gd name="T29" fmla="*/ 54 h 61"/>
                <a:gd name="T30" fmla="*/ 45 w 74"/>
                <a:gd name="T31" fmla="*/ 58 h 61"/>
                <a:gd name="T32" fmla="*/ 44 w 74"/>
                <a:gd name="T33" fmla="*/ 51 h 61"/>
                <a:gd name="T34" fmla="*/ 39 w 74"/>
                <a:gd name="T35" fmla="*/ 48 h 61"/>
                <a:gd name="T36" fmla="*/ 45 w 74"/>
                <a:gd name="T37" fmla="*/ 46 h 61"/>
                <a:gd name="T38" fmla="*/ 46 w 74"/>
                <a:gd name="T39" fmla="*/ 40 h 61"/>
                <a:gd name="T40" fmla="*/ 50 w 74"/>
                <a:gd name="T41" fmla="*/ 45 h 61"/>
                <a:gd name="T42" fmla="*/ 56 w 74"/>
                <a:gd name="T43" fmla="*/ 44 h 61"/>
                <a:gd name="T44" fmla="*/ 53 w 74"/>
                <a:gd name="T45" fmla="*/ 50 h 61"/>
                <a:gd name="T46" fmla="*/ 54 w 74"/>
                <a:gd name="T47" fmla="*/ 53 h 61"/>
                <a:gd name="T48" fmla="*/ 46 w 74"/>
                <a:gd name="T49" fmla="*/ 15 h 61"/>
                <a:gd name="T50" fmla="*/ 50 w 74"/>
                <a:gd name="T51" fmla="*/ 20 h 61"/>
                <a:gd name="T52" fmla="*/ 56 w 74"/>
                <a:gd name="T53" fmla="*/ 19 h 61"/>
                <a:gd name="T54" fmla="*/ 53 w 74"/>
                <a:gd name="T55" fmla="*/ 24 h 61"/>
                <a:gd name="T56" fmla="*/ 54 w 74"/>
                <a:gd name="T57" fmla="*/ 28 h 61"/>
                <a:gd name="T58" fmla="*/ 55 w 74"/>
                <a:gd name="T59" fmla="*/ 30 h 61"/>
                <a:gd name="T60" fmla="*/ 49 w 74"/>
                <a:gd name="T61" fmla="*/ 28 h 61"/>
                <a:gd name="T62" fmla="*/ 45 w 74"/>
                <a:gd name="T63" fmla="*/ 32 h 61"/>
                <a:gd name="T64" fmla="*/ 44 w 74"/>
                <a:gd name="T65" fmla="*/ 26 h 61"/>
                <a:gd name="T66" fmla="*/ 39 w 74"/>
                <a:gd name="T67" fmla="*/ 23 h 61"/>
                <a:gd name="T68" fmla="*/ 45 w 74"/>
                <a:gd name="T69" fmla="*/ 21 h 61"/>
                <a:gd name="T70" fmla="*/ 46 w 74"/>
                <a:gd name="T71" fmla="*/ 15 h 61"/>
                <a:gd name="T72" fmla="*/ 20 w 74"/>
                <a:gd name="T73" fmla="*/ 21 h 61"/>
                <a:gd name="T74" fmla="*/ 21 w 74"/>
                <a:gd name="T75" fmla="*/ 15 h 61"/>
                <a:gd name="T76" fmla="*/ 25 w 74"/>
                <a:gd name="T77" fmla="*/ 20 h 61"/>
                <a:gd name="T78" fmla="*/ 31 w 74"/>
                <a:gd name="T79" fmla="*/ 19 h 61"/>
                <a:gd name="T80" fmla="*/ 28 w 74"/>
                <a:gd name="T81" fmla="*/ 24 h 61"/>
                <a:gd name="T82" fmla="*/ 29 w 74"/>
                <a:gd name="T83" fmla="*/ 28 h 61"/>
                <a:gd name="T84" fmla="*/ 30 w 74"/>
                <a:gd name="T85" fmla="*/ 30 h 61"/>
                <a:gd name="T86" fmla="*/ 24 w 74"/>
                <a:gd name="T87" fmla="*/ 28 h 61"/>
                <a:gd name="T88" fmla="*/ 19 w 74"/>
                <a:gd name="T89" fmla="*/ 32 h 61"/>
                <a:gd name="T90" fmla="*/ 19 w 74"/>
                <a:gd name="T91" fmla="*/ 26 h 61"/>
                <a:gd name="T92" fmla="*/ 14 w 74"/>
                <a:gd name="T93" fmla="*/ 23 h 61"/>
                <a:gd name="T94" fmla="*/ 20 w 74"/>
                <a:gd name="T95" fmla="*/ 21 h 61"/>
                <a:gd name="T96" fmla="*/ 20 w 74"/>
                <a:gd name="T97" fmla="*/ 46 h 61"/>
                <a:gd name="T98" fmla="*/ 21 w 74"/>
                <a:gd name="T99" fmla="*/ 40 h 61"/>
                <a:gd name="T100" fmla="*/ 25 w 74"/>
                <a:gd name="T101" fmla="*/ 45 h 61"/>
                <a:gd name="T102" fmla="*/ 31 w 74"/>
                <a:gd name="T103" fmla="*/ 44 h 61"/>
                <a:gd name="T104" fmla="*/ 28 w 74"/>
                <a:gd name="T105" fmla="*/ 50 h 61"/>
                <a:gd name="T106" fmla="*/ 29 w 74"/>
                <a:gd name="T107" fmla="*/ 53 h 61"/>
                <a:gd name="T108" fmla="*/ 30 w 74"/>
                <a:gd name="T109" fmla="*/ 55 h 61"/>
                <a:gd name="T110" fmla="*/ 24 w 74"/>
                <a:gd name="T111" fmla="*/ 54 h 61"/>
                <a:gd name="T112" fmla="*/ 19 w 74"/>
                <a:gd name="T113" fmla="*/ 58 h 61"/>
                <a:gd name="T114" fmla="*/ 19 w 74"/>
                <a:gd name="T115" fmla="*/ 51 h 61"/>
                <a:gd name="T116" fmla="*/ 14 w 74"/>
                <a:gd name="T117" fmla="*/ 48 h 61"/>
                <a:gd name="T118" fmla="*/ 20 w 74"/>
                <a:gd name="T119" fmla="*/ 4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4" h="61">
                  <a:moveTo>
                    <a:pt x="74" y="61"/>
                  </a:moveTo>
                  <a:cubicBezTo>
                    <a:pt x="72" y="59"/>
                    <a:pt x="71" y="56"/>
                    <a:pt x="69" y="53"/>
                  </a:cubicBezTo>
                  <a:cubicBezTo>
                    <a:pt x="68" y="49"/>
                    <a:pt x="66" y="44"/>
                    <a:pt x="65" y="39"/>
                  </a:cubicBezTo>
                  <a:cubicBezTo>
                    <a:pt x="63" y="29"/>
                    <a:pt x="62" y="21"/>
                    <a:pt x="62" y="21"/>
                  </a:cubicBezTo>
                  <a:cubicBezTo>
                    <a:pt x="59" y="9"/>
                    <a:pt x="49" y="0"/>
                    <a:pt x="37" y="0"/>
                  </a:cubicBezTo>
                  <a:cubicBezTo>
                    <a:pt x="24" y="0"/>
                    <a:pt x="13" y="10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9" y="37"/>
                    <a:pt x="6" y="49"/>
                  </a:cubicBezTo>
                  <a:cubicBezTo>
                    <a:pt x="4" y="53"/>
                    <a:pt x="3" y="57"/>
                    <a:pt x="1" y="59"/>
                  </a:cubicBezTo>
                  <a:cubicBezTo>
                    <a:pt x="1" y="60"/>
                    <a:pt x="1" y="60"/>
                    <a:pt x="0" y="61"/>
                  </a:cubicBezTo>
                  <a:lnTo>
                    <a:pt x="74" y="61"/>
                  </a:lnTo>
                  <a:close/>
                  <a:moveTo>
                    <a:pt x="54" y="53"/>
                  </a:moveTo>
                  <a:cubicBezTo>
                    <a:pt x="55" y="55"/>
                    <a:pt x="55" y="55"/>
                    <a:pt x="55" y="55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3" y="50"/>
                    <a:pt x="53" y="50"/>
                    <a:pt x="53" y="50"/>
                  </a:cubicBezTo>
                  <a:lnTo>
                    <a:pt x="54" y="53"/>
                  </a:lnTo>
                  <a:close/>
                  <a:moveTo>
                    <a:pt x="46" y="15"/>
                  </a:moveTo>
                  <a:cubicBezTo>
                    <a:pt x="50" y="20"/>
                    <a:pt x="50" y="20"/>
                    <a:pt x="50" y="20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5" y="21"/>
                    <a:pt x="45" y="21"/>
                    <a:pt x="45" y="21"/>
                  </a:cubicBezTo>
                  <a:lnTo>
                    <a:pt x="46" y="15"/>
                  </a:lnTo>
                  <a:close/>
                  <a:moveTo>
                    <a:pt x="20" y="21"/>
                  </a:moveTo>
                  <a:cubicBezTo>
                    <a:pt x="21" y="15"/>
                    <a:pt x="21" y="15"/>
                    <a:pt x="21" y="15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4" y="23"/>
                    <a:pt x="14" y="23"/>
                    <a:pt x="14" y="23"/>
                  </a:cubicBezTo>
                  <a:lnTo>
                    <a:pt x="20" y="21"/>
                  </a:lnTo>
                  <a:close/>
                  <a:moveTo>
                    <a:pt x="20" y="46"/>
                  </a:moveTo>
                  <a:cubicBezTo>
                    <a:pt x="21" y="40"/>
                    <a:pt x="21" y="40"/>
                    <a:pt x="21" y="40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4" y="48"/>
                    <a:pt x="14" y="48"/>
                    <a:pt x="14" y="48"/>
                  </a:cubicBezTo>
                  <a:lnTo>
                    <a:pt x="20" y="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9" name="Freeform 657"/>
            <p:cNvSpPr/>
            <p:nvPr/>
          </p:nvSpPr>
          <p:spPr bwMode="auto">
            <a:xfrm>
              <a:off x="5901004" y="3955207"/>
              <a:ext cx="31789" cy="31789"/>
            </a:xfrm>
            <a:custGeom>
              <a:avLst/>
              <a:gdLst>
                <a:gd name="T0" fmla="*/ 5 w 19"/>
                <a:gd name="T1" fmla="*/ 12 h 19"/>
                <a:gd name="T2" fmla="*/ 5 w 19"/>
                <a:gd name="T3" fmla="*/ 14 h 19"/>
                <a:gd name="T4" fmla="*/ 7 w 19"/>
                <a:gd name="T5" fmla="*/ 19 h 19"/>
                <a:gd name="T6" fmla="*/ 12 w 19"/>
                <a:gd name="T7" fmla="*/ 14 h 19"/>
                <a:gd name="T8" fmla="*/ 17 w 19"/>
                <a:gd name="T9" fmla="*/ 17 h 19"/>
                <a:gd name="T10" fmla="*/ 14 w 19"/>
                <a:gd name="T11" fmla="*/ 9 h 19"/>
                <a:gd name="T12" fmla="*/ 17 w 19"/>
                <a:gd name="T13" fmla="*/ 9 h 19"/>
                <a:gd name="T14" fmla="*/ 19 w 19"/>
                <a:gd name="T15" fmla="*/ 5 h 19"/>
                <a:gd name="T16" fmla="*/ 12 w 19"/>
                <a:gd name="T17" fmla="*/ 5 h 19"/>
                <a:gd name="T18" fmla="*/ 12 w 19"/>
                <a:gd name="T19" fmla="*/ 5 h 19"/>
                <a:gd name="T20" fmla="*/ 7 w 19"/>
                <a:gd name="T21" fmla="*/ 0 h 19"/>
                <a:gd name="T22" fmla="*/ 7 w 19"/>
                <a:gd name="T23" fmla="*/ 7 h 19"/>
                <a:gd name="T24" fmla="*/ 5 w 19"/>
                <a:gd name="T25" fmla="*/ 7 h 19"/>
                <a:gd name="T26" fmla="*/ 0 w 19"/>
                <a:gd name="T27" fmla="*/ 9 h 19"/>
                <a:gd name="T28" fmla="*/ 5 w 19"/>
                <a:gd name="T2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" h="19">
                  <a:moveTo>
                    <a:pt x="5" y="12"/>
                  </a:moveTo>
                  <a:lnTo>
                    <a:pt x="5" y="14"/>
                  </a:lnTo>
                  <a:lnTo>
                    <a:pt x="7" y="19"/>
                  </a:lnTo>
                  <a:lnTo>
                    <a:pt x="12" y="14"/>
                  </a:lnTo>
                  <a:lnTo>
                    <a:pt x="17" y="17"/>
                  </a:lnTo>
                  <a:lnTo>
                    <a:pt x="14" y="9"/>
                  </a:lnTo>
                  <a:lnTo>
                    <a:pt x="17" y="9"/>
                  </a:lnTo>
                  <a:lnTo>
                    <a:pt x="19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7" y="0"/>
                  </a:lnTo>
                  <a:lnTo>
                    <a:pt x="7" y="7"/>
                  </a:lnTo>
                  <a:lnTo>
                    <a:pt x="5" y="7"/>
                  </a:lnTo>
                  <a:lnTo>
                    <a:pt x="0" y="9"/>
                  </a:lnTo>
                  <a:lnTo>
                    <a:pt x="5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0" name="Freeform 658"/>
            <p:cNvSpPr/>
            <p:nvPr/>
          </p:nvSpPr>
          <p:spPr bwMode="auto">
            <a:xfrm>
              <a:off x="5901004" y="4053920"/>
              <a:ext cx="31789" cy="31789"/>
            </a:xfrm>
            <a:custGeom>
              <a:avLst/>
              <a:gdLst>
                <a:gd name="T0" fmla="*/ 5 w 19"/>
                <a:gd name="T1" fmla="*/ 12 h 19"/>
                <a:gd name="T2" fmla="*/ 5 w 19"/>
                <a:gd name="T3" fmla="*/ 14 h 19"/>
                <a:gd name="T4" fmla="*/ 7 w 19"/>
                <a:gd name="T5" fmla="*/ 19 h 19"/>
                <a:gd name="T6" fmla="*/ 12 w 19"/>
                <a:gd name="T7" fmla="*/ 14 h 19"/>
                <a:gd name="T8" fmla="*/ 17 w 19"/>
                <a:gd name="T9" fmla="*/ 17 h 19"/>
                <a:gd name="T10" fmla="*/ 14 w 19"/>
                <a:gd name="T11" fmla="*/ 10 h 19"/>
                <a:gd name="T12" fmla="*/ 17 w 19"/>
                <a:gd name="T13" fmla="*/ 10 h 19"/>
                <a:gd name="T14" fmla="*/ 19 w 19"/>
                <a:gd name="T15" fmla="*/ 5 h 19"/>
                <a:gd name="T16" fmla="*/ 12 w 19"/>
                <a:gd name="T17" fmla="*/ 5 h 19"/>
                <a:gd name="T18" fmla="*/ 12 w 19"/>
                <a:gd name="T19" fmla="*/ 5 h 19"/>
                <a:gd name="T20" fmla="*/ 7 w 19"/>
                <a:gd name="T21" fmla="*/ 0 h 19"/>
                <a:gd name="T22" fmla="*/ 7 w 19"/>
                <a:gd name="T23" fmla="*/ 7 h 19"/>
                <a:gd name="T24" fmla="*/ 5 w 19"/>
                <a:gd name="T25" fmla="*/ 7 h 19"/>
                <a:gd name="T26" fmla="*/ 0 w 19"/>
                <a:gd name="T27" fmla="*/ 10 h 19"/>
                <a:gd name="T28" fmla="*/ 5 w 19"/>
                <a:gd name="T2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" h="19">
                  <a:moveTo>
                    <a:pt x="5" y="12"/>
                  </a:moveTo>
                  <a:lnTo>
                    <a:pt x="5" y="14"/>
                  </a:lnTo>
                  <a:lnTo>
                    <a:pt x="7" y="19"/>
                  </a:lnTo>
                  <a:lnTo>
                    <a:pt x="12" y="14"/>
                  </a:lnTo>
                  <a:lnTo>
                    <a:pt x="17" y="17"/>
                  </a:lnTo>
                  <a:lnTo>
                    <a:pt x="14" y="10"/>
                  </a:lnTo>
                  <a:lnTo>
                    <a:pt x="17" y="10"/>
                  </a:lnTo>
                  <a:lnTo>
                    <a:pt x="19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7" y="0"/>
                  </a:lnTo>
                  <a:lnTo>
                    <a:pt x="7" y="7"/>
                  </a:lnTo>
                  <a:lnTo>
                    <a:pt x="5" y="7"/>
                  </a:lnTo>
                  <a:lnTo>
                    <a:pt x="0" y="10"/>
                  </a:lnTo>
                  <a:lnTo>
                    <a:pt x="5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1" name="Freeform 659"/>
            <p:cNvSpPr/>
            <p:nvPr/>
          </p:nvSpPr>
          <p:spPr bwMode="auto">
            <a:xfrm>
              <a:off x="5999717" y="4053920"/>
              <a:ext cx="31789" cy="31789"/>
            </a:xfrm>
            <a:custGeom>
              <a:avLst/>
              <a:gdLst>
                <a:gd name="T0" fmla="*/ 14 w 19"/>
                <a:gd name="T1" fmla="*/ 10 h 19"/>
                <a:gd name="T2" fmla="*/ 17 w 19"/>
                <a:gd name="T3" fmla="*/ 10 h 19"/>
                <a:gd name="T4" fmla="*/ 19 w 19"/>
                <a:gd name="T5" fmla="*/ 5 h 19"/>
                <a:gd name="T6" fmla="*/ 12 w 19"/>
                <a:gd name="T7" fmla="*/ 5 h 19"/>
                <a:gd name="T8" fmla="*/ 12 w 19"/>
                <a:gd name="T9" fmla="*/ 5 h 19"/>
                <a:gd name="T10" fmla="*/ 7 w 19"/>
                <a:gd name="T11" fmla="*/ 0 h 19"/>
                <a:gd name="T12" fmla="*/ 7 w 19"/>
                <a:gd name="T13" fmla="*/ 7 h 19"/>
                <a:gd name="T14" fmla="*/ 5 w 19"/>
                <a:gd name="T15" fmla="*/ 7 h 19"/>
                <a:gd name="T16" fmla="*/ 0 w 19"/>
                <a:gd name="T17" fmla="*/ 10 h 19"/>
                <a:gd name="T18" fmla="*/ 7 w 19"/>
                <a:gd name="T19" fmla="*/ 12 h 19"/>
                <a:gd name="T20" fmla="*/ 7 w 19"/>
                <a:gd name="T21" fmla="*/ 14 h 19"/>
                <a:gd name="T22" fmla="*/ 7 w 19"/>
                <a:gd name="T23" fmla="*/ 19 h 19"/>
                <a:gd name="T24" fmla="*/ 12 w 19"/>
                <a:gd name="T25" fmla="*/ 14 h 19"/>
                <a:gd name="T26" fmla="*/ 17 w 19"/>
                <a:gd name="T27" fmla="*/ 17 h 19"/>
                <a:gd name="T28" fmla="*/ 14 w 19"/>
                <a:gd name="T2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" h="19">
                  <a:moveTo>
                    <a:pt x="14" y="10"/>
                  </a:moveTo>
                  <a:lnTo>
                    <a:pt x="17" y="10"/>
                  </a:lnTo>
                  <a:lnTo>
                    <a:pt x="19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7" y="0"/>
                  </a:lnTo>
                  <a:lnTo>
                    <a:pt x="7" y="7"/>
                  </a:lnTo>
                  <a:lnTo>
                    <a:pt x="5" y="7"/>
                  </a:lnTo>
                  <a:lnTo>
                    <a:pt x="0" y="10"/>
                  </a:lnTo>
                  <a:lnTo>
                    <a:pt x="7" y="12"/>
                  </a:lnTo>
                  <a:lnTo>
                    <a:pt x="7" y="14"/>
                  </a:lnTo>
                  <a:lnTo>
                    <a:pt x="7" y="19"/>
                  </a:lnTo>
                  <a:lnTo>
                    <a:pt x="12" y="14"/>
                  </a:lnTo>
                  <a:lnTo>
                    <a:pt x="17" y="17"/>
                  </a:lnTo>
                  <a:lnTo>
                    <a:pt x="14" y="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2" name="Freeform 660"/>
            <p:cNvSpPr/>
            <p:nvPr/>
          </p:nvSpPr>
          <p:spPr bwMode="auto">
            <a:xfrm>
              <a:off x="5999717" y="3955207"/>
              <a:ext cx="31789" cy="31789"/>
            </a:xfrm>
            <a:custGeom>
              <a:avLst/>
              <a:gdLst>
                <a:gd name="T0" fmla="*/ 7 w 19"/>
                <a:gd name="T1" fmla="*/ 12 h 19"/>
                <a:gd name="T2" fmla="*/ 7 w 19"/>
                <a:gd name="T3" fmla="*/ 14 h 19"/>
                <a:gd name="T4" fmla="*/ 7 w 19"/>
                <a:gd name="T5" fmla="*/ 19 h 19"/>
                <a:gd name="T6" fmla="*/ 12 w 19"/>
                <a:gd name="T7" fmla="*/ 14 h 19"/>
                <a:gd name="T8" fmla="*/ 17 w 19"/>
                <a:gd name="T9" fmla="*/ 17 h 19"/>
                <a:gd name="T10" fmla="*/ 14 w 19"/>
                <a:gd name="T11" fmla="*/ 9 h 19"/>
                <a:gd name="T12" fmla="*/ 17 w 19"/>
                <a:gd name="T13" fmla="*/ 9 h 19"/>
                <a:gd name="T14" fmla="*/ 19 w 19"/>
                <a:gd name="T15" fmla="*/ 5 h 19"/>
                <a:gd name="T16" fmla="*/ 12 w 19"/>
                <a:gd name="T17" fmla="*/ 5 h 19"/>
                <a:gd name="T18" fmla="*/ 12 w 19"/>
                <a:gd name="T19" fmla="*/ 5 h 19"/>
                <a:gd name="T20" fmla="*/ 7 w 19"/>
                <a:gd name="T21" fmla="*/ 0 h 19"/>
                <a:gd name="T22" fmla="*/ 7 w 19"/>
                <a:gd name="T23" fmla="*/ 7 h 19"/>
                <a:gd name="T24" fmla="*/ 5 w 19"/>
                <a:gd name="T25" fmla="*/ 7 h 19"/>
                <a:gd name="T26" fmla="*/ 0 w 19"/>
                <a:gd name="T27" fmla="*/ 9 h 19"/>
                <a:gd name="T28" fmla="*/ 7 w 19"/>
                <a:gd name="T2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" h="19">
                  <a:moveTo>
                    <a:pt x="7" y="12"/>
                  </a:moveTo>
                  <a:lnTo>
                    <a:pt x="7" y="14"/>
                  </a:lnTo>
                  <a:lnTo>
                    <a:pt x="7" y="19"/>
                  </a:lnTo>
                  <a:lnTo>
                    <a:pt x="12" y="14"/>
                  </a:lnTo>
                  <a:lnTo>
                    <a:pt x="17" y="17"/>
                  </a:lnTo>
                  <a:lnTo>
                    <a:pt x="14" y="9"/>
                  </a:lnTo>
                  <a:lnTo>
                    <a:pt x="17" y="9"/>
                  </a:lnTo>
                  <a:lnTo>
                    <a:pt x="19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7" y="0"/>
                  </a:lnTo>
                  <a:lnTo>
                    <a:pt x="7" y="7"/>
                  </a:lnTo>
                  <a:lnTo>
                    <a:pt x="5" y="7"/>
                  </a:lnTo>
                  <a:lnTo>
                    <a:pt x="0" y="9"/>
                  </a:lnTo>
                  <a:lnTo>
                    <a:pt x="7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3" name="Freeform 661"/>
            <p:cNvSpPr/>
            <p:nvPr/>
          </p:nvSpPr>
          <p:spPr bwMode="auto">
            <a:xfrm>
              <a:off x="5932793" y="4132555"/>
              <a:ext cx="75290" cy="16731"/>
            </a:xfrm>
            <a:custGeom>
              <a:avLst/>
              <a:gdLst>
                <a:gd name="T0" fmla="*/ 0 w 19"/>
                <a:gd name="T1" fmla="*/ 0 h 4"/>
                <a:gd name="T2" fmla="*/ 1 w 19"/>
                <a:gd name="T3" fmla="*/ 1 h 4"/>
                <a:gd name="T4" fmla="*/ 3 w 19"/>
                <a:gd name="T5" fmla="*/ 2 h 4"/>
                <a:gd name="T6" fmla="*/ 10 w 19"/>
                <a:gd name="T7" fmla="*/ 4 h 4"/>
                <a:gd name="T8" fmla="*/ 15 w 19"/>
                <a:gd name="T9" fmla="*/ 3 h 4"/>
                <a:gd name="T10" fmla="*/ 19 w 19"/>
                <a:gd name="T11" fmla="*/ 1 h 4"/>
                <a:gd name="T12" fmla="*/ 19 w 19"/>
                <a:gd name="T13" fmla="*/ 0 h 4"/>
                <a:gd name="T14" fmla="*/ 0 w 19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4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4" y="3"/>
                    <a:pt x="7" y="4"/>
                    <a:pt x="10" y="4"/>
                  </a:cubicBezTo>
                  <a:cubicBezTo>
                    <a:pt x="12" y="4"/>
                    <a:pt x="14" y="3"/>
                    <a:pt x="15" y="3"/>
                  </a:cubicBezTo>
                  <a:cubicBezTo>
                    <a:pt x="17" y="2"/>
                    <a:pt x="18" y="1"/>
                    <a:pt x="19" y="1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4" name="Freeform 670"/>
            <p:cNvSpPr/>
            <p:nvPr/>
          </p:nvSpPr>
          <p:spPr bwMode="auto">
            <a:xfrm>
              <a:off x="5449268" y="3285967"/>
              <a:ext cx="63578" cy="28443"/>
            </a:xfrm>
            <a:custGeom>
              <a:avLst/>
              <a:gdLst>
                <a:gd name="T0" fmla="*/ 12 w 16"/>
                <a:gd name="T1" fmla="*/ 4 h 7"/>
                <a:gd name="T2" fmla="*/ 9 w 16"/>
                <a:gd name="T3" fmla="*/ 6 h 7"/>
                <a:gd name="T4" fmla="*/ 7 w 16"/>
                <a:gd name="T5" fmla="*/ 6 h 7"/>
                <a:gd name="T6" fmla="*/ 5 w 16"/>
                <a:gd name="T7" fmla="*/ 6 h 7"/>
                <a:gd name="T8" fmla="*/ 2 w 16"/>
                <a:gd name="T9" fmla="*/ 6 h 7"/>
                <a:gd name="T10" fmla="*/ 0 w 16"/>
                <a:gd name="T11" fmla="*/ 6 h 7"/>
                <a:gd name="T12" fmla="*/ 1 w 16"/>
                <a:gd name="T13" fmla="*/ 7 h 7"/>
                <a:gd name="T14" fmla="*/ 2 w 16"/>
                <a:gd name="T15" fmla="*/ 7 h 7"/>
                <a:gd name="T16" fmla="*/ 4 w 16"/>
                <a:gd name="T17" fmla="*/ 7 h 7"/>
                <a:gd name="T18" fmla="*/ 7 w 16"/>
                <a:gd name="T19" fmla="*/ 7 h 7"/>
                <a:gd name="T20" fmla="*/ 9 w 16"/>
                <a:gd name="T21" fmla="*/ 7 h 7"/>
                <a:gd name="T22" fmla="*/ 13 w 16"/>
                <a:gd name="T23" fmla="*/ 4 h 7"/>
                <a:gd name="T24" fmla="*/ 15 w 16"/>
                <a:gd name="T25" fmla="*/ 2 h 7"/>
                <a:gd name="T26" fmla="*/ 16 w 16"/>
                <a:gd name="T27" fmla="*/ 0 h 7"/>
                <a:gd name="T28" fmla="*/ 12 w 16"/>
                <a:gd name="T2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7">
                  <a:moveTo>
                    <a:pt x="12" y="4"/>
                  </a:moveTo>
                  <a:cubicBezTo>
                    <a:pt x="10" y="5"/>
                    <a:pt x="10" y="6"/>
                    <a:pt x="9" y="6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4" y="6"/>
                    <a:pt x="3" y="6"/>
                    <a:pt x="2" y="6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5" y="7"/>
                    <a:pt x="6" y="7"/>
                    <a:pt x="7" y="7"/>
                  </a:cubicBezTo>
                  <a:cubicBezTo>
                    <a:pt x="8" y="7"/>
                    <a:pt x="9" y="7"/>
                    <a:pt x="9" y="7"/>
                  </a:cubicBezTo>
                  <a:cubicBezTo>
                    <a:pt x="10" y="6"/>
                    <a:pt x="11" y="5"/>
                    <a:pt x="13" y="4"/>
                  </a:cubicBezTo>
                  <a:cubicBezTo>
                    <a:pt x="14" y="3"/>
                    <a:pt x="15" y="2"/>
                    <a:pt x="15" y="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1"/>
                    <a:pt x="13" y="2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5" name="Freeform 671"/>
            <p:cNvSpPr/>
            <p:nvPr/>
          </p:nvSpPr>
          <p:spPr bwMode="auto">
            <a:xfrm>
              <a:off x="5517864" y="3282621"/>
              <a:ext cx="26770" cy="15058"/>
            </a:xfrm>
            <a:custGeom>
              <a:avLst/>
              <a:gdLst>
                <a:gd name="T0" fmla="*/ 0 w 7"/>
                <a:gd name="T1" fmla="*/ 4 h 4"/>
                <a:gd name="T2" fmla="*/ 0 w 7"/>
                <a:gd name="T3" fmla="*/ 4 h 4"/>
                <a:gd name="T4" fmla="*/ 0 w 7"/>
                <a:gd name="T5" fmla="*/ 4 h 4"/>
                <a:gd name="T6" fmla="*/ 1 w 7"/>
                <a:gd name="T7" fmla="*/ 4 h 4"/>
                <a:gd name="T8" fmla="*/ 2 w 7"/>
                <a:gd name="T9" fmla="*/ 3 h 4"/>
                <a:gd name="T10" fmla="*/ 2 w 7"/>
                <a:gd name="T11" fmla="*/ 3 h 4"/>
                <a:gd name="T12" fmla="*/ 3 w 7"/>
                <a:gd name="T13" fmla="*/ 3 h 4"/>
                <a:gd name="T14" fmla="*/ 3 w 7"/>
                <a:gd name="T15" fmla="*/ 3 h 4"/>
                <a:gd name="T16" fmla="*/ 5 w 7"/>
                <a:gd name="T17" fmla="*/ 3 h 4"/>
                <a:gd name="T18" fmla="*/ 7 w 7"/>
                <a:gd name="T19" fmla="*/ 4 h 4"/>
                <a:gd name="T20" fmla="*/ 7 w 7"/>
                <a:gd name="T21" fmla="*/ 4 h 4"/>
                <a:gd name="T22" fmla="*/ 7 w 7"/>
                <a:gd name="T23" fmla="*/ 4 h 4"/>
                <a:gd name="T24" fmla="*/ 6 w 7"/>
                <a:gd name="T25" fmla="*/ 1 h 4"/>
                <a:gd name="T26" fmla="*/ 5 w 7"/>
                <a:gd name="T27" fmla="*/ 1 h 4"/>
                <a:gd name="T28" fmla="*/ 1 w 7"/>
                <a:gd name="T29" fmla="*/ 0 h 4"/>
                <a:gd name="T30" fmla="*/ 0 w 7"/>
                <a:gd name="T3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1"/>
                    <a:pt x="1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6" name="Freeform 672"/>
            <p:cNvSpPr>
              <a:spLocks noEditPoints="1"/>
            </p:cNvSpPr>
            <p:nvPr/>
          </p:nvSpPr>
          <p:spPr bwMode="auto">
            <a:xfrm>
              <a:off x="5402421" y="2969752"/>
              <a:ext cx="272716" cy="307850"/>
            </a:xfrm>
            <a:custGeom>
              <a:avLst/>
              <a:gdLst>
                <a:gd name="T0" fmla="*/ 59 w 69"/>
                <a:gd name="T1" fmla="*/ 11 h 78"/>
                <a:gd name="T2" fmla="*/ 0 w 69"/>
                <a:gd name="T3" fmla="*/ 39 h 78"/>
                <a:gd name="T4" fmla="*/ 59 w 69"/>
                <a:gd name="T5" fmla="*/ 66 h 78"/>
                <a:gd name="T6" fmla="*/ 49 w 69"/>
                <a:gd name="T7" fmla="*/ 25 h 78"/>
                <a:gd name="T8" fmla="*/ 49 w 69"/>
                <a:gd name="T9" fmla="*/ 24 h 78"/>
                <a:gd name="T10" fmla="*/ 52 w 69"/>
                <a:gd name="T11" fmla="*/ 23 h 78"/>
                <a:gd name="T12" fmla="*/ 56 w 69"/>
                <a:gd name="T13" fmla="*/ 22 h 78"/>
                <a:gd name="T14" fmla="*/ 58 w 69"/>
                <a:gd name="T15" fmla="*/ 26 h 78"/>
                <a:gd name="T16" fmla="*/ 60 w 69"/>
                <a:gd name="T17" fmla="*/ 30 h 78"/>
                <a:gd name="T18" fmla="*/ 57 w 69"/>
                <a:gd name="T19" fmla="*/ 33 h 78"/>
                <a:gd name="T20" fmla="*/ 54 w 69"/>
                <a:gd name="T21" fmla="*/ 35 h 78"/>
                <a:gd name="T22" fmla="*/ 50 w 69"/>
                <a:gd name="T23" fmla="*/ 32 h 78"/>
                <a:gd name="T24" fmla="*/ 49 w 69"/>
                <a:gd name="T25" fmla="*/ 29 h 78"/>
                <a:gd name="T26" fmla="*/ 51 w 69"/>
                <a:gd name="T27" fmla="*/ 49 h 78"/>
                <a:gd name="T28" fmla="*/ 52 w 69"/>
                <a:gd name="T29" fmla="*/ 51 h 78"/>
                <a:gd name="T30" fmla="*/ 52 w 69"/>
                <a:gd name="T31" fmla="*/ 52 h 78"/>
                <a:gd name="T32" fmla="*/ 55 w 69"/>
                <a:gd name="T33" fmla="*/ 56 h 78"/>
                <a:gd name="T34" fmla="*/ 51 w 69"/>
                <a:gd name="T35" fmla="*/ 59 h 78"/>
                <a:gd name="T36" fmla="*/ 48 w 69"/>
                <a:gd name="T37" fmla="*/ 62 h 78"/>
                <a:gd name="T38" fmla="*/ 45 w 69"/>
                <a:gd name="T39" fmla="*/ 60 h 78"/>
                <a:gd name="T40" fmla="*/ 43 w 69"/>
                <a:gd name="T41" fmla="*/ 60 h 78"/>
                <a:gd name="T42" fmla="*/ 41 w 69"/>
                <a:gd name="T43" fmla="*/ 59 h 78"/>
                <a:gd name="T44" fmla="*/ 42 w 69"/>
                <a:gd name="T45" fmla="*/ 53 h 78"/>
                <a:gd name="T46" fmla="*/ 42 w 69"/>
                <a:gd name="T47" fmla="*/ 50 h 78"/>
                <a:gd name="T48" fmla="*/ 46 w 69"/>
                <a:gd name="T49" fmla="*/ 49 h 78"/>
                <a:gd name="T50" fmla="*/ 42 w 69"/>
                <a:gd name="T51" fmla="*/ 5 h 78"/>
                <a:gd name="T52" fmla="*/ 44 w 69"/>
                <a:gd name="T53" fmla="*/ 10 h 78"/>
                <a:gd name="T54" fmla="*/ 39 w 69"/>
                <a:gd name="T55" fmla="*/ 8 h 78"/>
                <a:gd name="T56" fmla="*/ 40 w 69"/>
                <a:gd name="T57" fmla="*/ 26 h 78"/>
                <a:gd name="T58" fmla="*/ 42 w 69"/>
                <a:gd name="T59" fmla="*/ 31 h 78"/>
                <a:gd name="T60" fmla="*/ 37 w 69"/>
                <a:gd name="T61" fmla="*/ 29 h 78"/>
                <a:gd name="T62" fmla="*/ 18 w 69"/>
                <a:gd name="T63" fmla="*/ 21 h 78"/>
                <a:gd name="T64" fmla="*/ 18 w 69"/>
                <a:gd name="T65" fmla="*/ 18 h 78"/>
                <a:gd name="T66" fmla="*/ 21 w 69"/>
                <a:gd name="T67" fmla="*/ 17 h 78"/>
                <a:gd name="T68" fmla="*/ 26 w 69"/>
                <a:gd name="T69" fmla="*/ 17 h 78"/>
                <a:gd name="T70" fmla="*/ 27 w 69"/>
                <a:gd name="T71" fmla="*/ 18 h 78"/>
                <a:gd name="T72" fmla="*/ 27 w 69"/>
                <a:gd name="T73" fmla="*/ 20 h 78"/>
                <a:gd name="T74" fmla="*/ 29 w 69"/>
                <a:gd name="T75" fmla="*/ 23 h 78"/>
                <a:gd name="T76" fmla="*/ 26 w 69"/>
                <a:gd name="T77" fmla="*/ 26 h 78"/>
                <a:gd name="T78" fmla="*/ 24 w 69"/>
                <a:gd name="T79" fmla="*/ 29 h 78"/>
                <a:gd name="T80" fmla="*/ 20 w 69"/>
                <a:gd name="T81" fmla="*/ 27 h 78"/>
                <a:gd name="T82" fmla="*/ 19 w 69"/>
                <a:gd name="T83" fmla="*/ 26 h 78"/>
                <a:gd name="T84" fmla="*/ 17 w 69"/>
                <a:gd name="T85" fmla="*/ 26 h 78"/>
                <a:gd name="T86" fmla="*/ 23 w 69"/>
                <a:gd name="T87" fmla="*/ 57 h 78"/>
                <a:gd name="T88" fmla="*/ 20 w 69"/>
                <a:gd name="T89" fmla="*/ 55 h 78"/>
                <a:gd name="T90" fmla="*/ 18 w 69"/>
                <a:gd name="T91" fmla="*/ 54 h 78"/>
                <a:gd name="T92" fmla="*/ 16 w 69"/>
                <a:gd name="T93" fmla="*/ 54 h 78"/>
                <a:gd name="T94" fmla="*/ 17 w 69"/>
                <a:gd name="T95" fmla="*/ 48 h 78"/>
                <a:gd name="T96" fmla="*/ 17 w 69"/>
                <a:gd name="T97" fmla="*/ 44 h 78"/>
                <a:gd name="T98" fmla="*/ 21 w 69"/>
                <a:gd name="T99" fmla="*/ 44 h 78"/>
                <a:gd name="T100" fmla="*/ 26 w 69"/>
                <a:gd name="T101" fmla="*/ 44 h 78"/>
                <a:gd name="T102" fmla="*/ 27 w 69"/>
                <a:gd name="T103" fmla="*/ 45 h 78"/>
                <a:gd name="T104" fmla="*/ 27 w 69"/>
                <a:gd name="T105" fmla="*/ 47 h 78"/>
                <a:gd name="T106" fmla="*/ 30 w 69"/>
                <a:gd name="T107" fmla="*/ 51 h 78"/>
                <a:gd name="T108" fmla="*/ 26 w 69"/>
                <a:gd name="T109" fmla="*/ 54 h 78"/>
                <a:gd name="T110" fmla="*/ 23 w 69"/>
                <a:gd name="T111" fmla="*/ 57 h 78"/>
                <a:gd name="T112" fmla="*/ 26 w 69"/>
                <a:gd name="T113" fmla="*/ 62 h 78"/>
                <a:gd name="T114" fmla="*/ 31 w 69"/>
                <a:gd name="T115" fmla="*/ 65 h 78"/>
                <a:gd name="T116" fmla="*/ 26 w 69"/>
                <a:gd name="T11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9" h="78">
                  <a:moveTo>
                    <a:pt x="59" y="66"/>
                  </a:moveTo>
                  <a:cubicBezTo>
                    <a:pt x="65" y="59"/>
                    <a:pt x="69" y="50"/>
                    <a:pt x="69" y="39"/>
                  </a:cubicBezTo>
                  <a:cubicBezTo>
                    <a:pt x="69" y="28"/>
                    <a:pt x="65" y="18"/>
                    <a:pt x="59" y="11"/>
                  </a:cubicBezTo>
                  <a:cubicBezTo>
                    <a:pt x="52" y="4"/>
                    <a:pt x="44" y="0"/>
                    <a:pt x="34" y="0"/>
                  </a:cubicBezTo>
                  <a:cubicBezTo>
                    <a:pt x="25" y="0"/>
                    <a:pt x="16" y="4"/>
                    <a:pt x="10" y="11"/>
                  </a:cubicBezTo>
                  <a:cubicBezTo>
                    <a:pt x="4" y="18"/>
                    <a:pt x="0" y="28"/>
                    <a:pt x="0" y="39"/>
                  </a:cubicBezTo>
                  <a:cubicBezTo>
                    <a:pt x="0" y="50"/>
                    <a:pt x="4" y="59"/>
                    <a:pt x="10" y="66"/>
                  </a:cubicBezTo>
                  <a:cubicBezTo>
                    <a:pt x="16" y="73"/>
                    <a:pt x="25" y="78"/>
                    <a:pt x="34" y="78"/>
                  </a:cubicBezTo>
                  <a:cubicBezTo>
                    <a:pt x="44" y="78"/>
                    <a:pt x="52" y="73"/>
                    <a:pt x="59" y="66"/>
                  </a:cubicBezTo>
                  <a:close/>
                  <a:moveTo>
                    <a:pt x="49" y="29"/>
                  </a:moveTo>
                  <a:cubicBezTo>
                    <a:pt x="49" y="28"/>
                    <a:pt x="49" y="27"/>
                    <a:pt x="49" y="27"/>
                  </a:cubicBezTo>
                  <a:cubicBezTo>
                    <a:pt x="49" y="26"/>
                    <a:pt x="49" y="26"/>
                    <a:pt x="49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4"/>
                    <a:pt x="49" y="23"/>
                    <a:pt x="49" y="23"/>
                  </a:cubicBezTo>
                  <a:cubicBezTo>
                    <a:pt x="50" y="23"/>
                    <a:pt x="50" y="23"/>
                    <a:pt x="51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23"/>
                    <a:pt x="54" y="23"/>
                    <a:pt x="55" y="22"/>
                  </a:cubicBezTo>
                  <a:cubicBezTo>
                    <a:pt x="55" y="22"/>
                    <a:pt x="55" y="22"/>
                    <a:pt x="56" y="22"/>
                  </a:cubicBezTo>
                  <a:cubicBezTo>
                    <a:pt x="57" y="22"/>
                    <a:pt x="57" y="22"/>
                    <a:pt x="58" y="22"/>
                  </a:cubicBezTo>
                  <a:cubicBezTo>
                    <a:pt x="58" y="23"/>
                    <a:pt x="58" y="23"/>
                    <a:pt x="58" y="24"/>
                  </a:cubicBezTo>
                  <a:cubicBezTo>
                    <a:pt x="58" y="25"/>
                    <a:pt x="58" y="25"/>
                    <a:pt x="58" y="26"/>
                  </a:cubicBezTo>
                  <a:cubicBezTo>
                    <a:pt x="59" y="26"/>
                    <a:pt x="59" y="27"/>
                    <a:pt x="59" y="27"/>
                  </a:cubicBezTo>
                  <a:cubicBezTo>
                    <a:pt x="60" y="28"/>
                    <a:pt x="60" y="28"/>
                    <a:pt x="60" y="29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1"/>
                    <a:pt x="59" y="31"/>
                    <a:pt x="59" y="31"/>
                  </a:cubicBezTo>
                  <a:cubicBezTo>
                    <a:pt x="58" y="31"/>
                    <a:pt x="58" y="31"/>
                    <a:pt x="58" y="32"/>
                  </a:cubicBezTo>
                  <a:cubicBezTo>
                    <a:pt x="57" y="32"/>
                    <a:pt x="57" y="33"/>
                    <a:pt x="57" y="33"/>
                  </a:cubicBezTo>
                  <a:cubicBezTo>
                    <a:pt x="57" y="34"/>
                    <a:pt x="56" y="34"/>
                    <a:pt x="56" y="35"/>
                  </a:cubicBezTo>
                  <a:cubicBezTo>
                    <a:pt x="56" y="35"/>
                    <a:pt x="55" y="35"/>
                    <a:pt x="55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3" y="34"/>
                    <a:pt x="52" y="33"/>
                    <a:pt x="52" y="33"/>
                  </a:cubicBezTo>
                  <a:cubicBezTo>
                    <a:pt x="51" y="33"/>
                    <a:pt x="51" y="32"/>
                    <a:pt x="50" y="32"/>
                  </a:cubicBezTo>
                  <a:cubicBezTo>
                    <a:pt x="50" y="32"/>
                    <a:pt x="49" y="32"/>
                    <a:pt x="49" y="32"/>
                  </a:cubicBezTo>
                  <a:cubicBezTo>
                    <a:pt x="48" y="32"/>
                    <a:pt x="48" y="31"/>
                    <a:pt x="48" y="30"/>
                  </a:cubicBezTo>
                  <a:cubicBezTo>
                    <a:pt x="48" y="30"/>
                    <a:pt x="48" y="29"/>
                    <a:pt x="49" y="29"/>
                  </a:cubicBezTo>
                  <a:close/>
                  <a:moveTo>
                    <a:pt x="48" y="49"/>
                  </a:moveTo>
                  <a:cubicBezTo>
                    <a:pt x="49" y="48"/>
                    <a:pt x="49" y="48"/>
                    <a:pt x="50" y="48"/>
                  </a:cubicBezTo>
                  <a:cubicBezTo>
                    <a:pt x="50" y="48"/>
                    <a:pt x="51" y="48"/>
                    <a:pt x="51" y="49"/>
                  </a:cubicBezTo>
                  <a:cubicBezTo>
                    <a:pt x="52" y="49"/>
                    <a:pt x="52" y="50"/>
                    <a:pt x="52" y="51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2" y="51"/>
                    <a:pt x="52" y="52"/>
                    <a:pt x="52" y="52"/>
                  </a:cubicBezTo>
                  <a:cubicBezTo>
                    <a:pt x="53" y="53"/>
                    <a:pt x="53" y="54"/>
                    <a:pt x="54" y="54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5" y="55"/>
                    <a:pt x="55" y="56"/>
                    <a:pt x="55" y="56"/>
                  </a:cubicBezTo>
                  <a:cubicBezTo>
                    <a:pt x="55" y="56"/>
                    <a:pt x="55" y="57"/>
                    <a:pt x="54" y="57"/>
                  </a:cubicBezTo>
                  <a:cubicBezTo>
                    <a:pt x="54" y="58"/>
                    <a:pt x="53" y="58"/>
                    <a:pt x="53" y="58"/>
                  </a:cubicBezTo>
                  <a:cubicBezTo>
                    <a:pt x="52" y="58"/>
                    <a:pt x="52" y="59"/>
                    <a:pt x="51" y="59"/>
                  </a:cubicBezTo>
                  <a:cubicBezTo>
                    <a:pt x="51" y="60"/>
                    <a:pt x="50" y="60"/>
                    <a:pt x="50" y="61"/>
                  </a:cubicBezTo>
                  <a:cubicBezTo>
                    <a:pt x="50" y="61"/>
                    <a:pt x="50" y="62"/>
                    <a:pt x="50" y="62"/>
                  </a:cubicBezTo>
                  <a:cubicBezTo>
                    <a:pt x="49" y="62"/>
                    <a:pt x="49" y="62"/>
                    <a:pt x="48" y="62"/>
                  </a:cubicBezTo>
                  <a:cubicBezTo>
                    <a:pt x="48" y="62"/>
                    <a:pt x="47" y="62"/>
                    <a:pt x="47" y="62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5" y="60"/>
                    <a:pt x="45" y="60"/>
                  </a:cubicBezTo>
                  <a:cubicBezTo>
                    <a:pt x="44" y="60"/>
                    <a:pt x="43" y="60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2" y="60"/>
                    <a:pt x="42" y="59"/>
                    <a:pt x="41" y="59"/>
                  </a:cubicBezTo>
                  <a:cubicBezTo>
                    <a:pt x="41" y="59"/>
                    <a:pt x="40" y="58"/>
                    <a:pt x="40" y="58"/>
                  </a:cubicBezTo>
                  <a:cubicBezTo>
                    <a:pt x="40" y="57"/>
                    <a:pt x="41" y="56"/>
                    <a:pt x="41" y="56"/>
                  </a:cubicBezTo>
                  <a:cubicBezTo>
                    <a:pt x="41" y="55"/>
                    <a:pt x="42" y="54"/>
                    <a:pt x="42" y="53"/>
                  </a:cubicBezTo>
                  <a:cubicBezTo>
                    <a:pt x="42" y="53"/>
                    <a:pt x="42" y="53"/>
                    <a:pt x="42" y="52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1"/>
                    <a:pt x="42" y="50"/>
                    <a:pt x="42" y="50"/>
                  </a:cubicBezTo>
                  <a:cubicBezTo>
                    <a:pt x="42" y="49"/>
                    <a:pt x="43" y="49"/>
                    <a:pt x="43" y="49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5" y="49"/>
                    <a:pt x="45" y="49"/>
                    <a:pt x="46" y="49"/>
                  </a:cubicBezTo>
                  <a:cubicBezTo>
                    <a:pt x="47" y="49"/>
                    <a:pt x="48" y="49"/>
                    <a:pt x="48" y="49"/>
                  </a:cubicBezTo>
                  <a:close/>
                  <a:moveTo>
                    <a:pt x="40" y="6"/>
                  </a:moveTo>
                  <a:cubicBezTo>
                    <a:pt x="40" y="5"/>
                    <a:pt x="41" y="5"/>
                    <a:pt x="42" y="5"/>
                  </a:cubicBezTo>
                  <a:cubicBezTo>
                    <a:pt x="43" y="5"/>
                    <a:pt x="43" y="5"/>
                    <a:pt x="44" y="6"/>
                  </a:cubicBezTo>
                  <a:cubicBezTo>
                    <a:pt x="44" y="6"/>
                    <a:pt x="45" y="7"/>
                    <a:pt x="45" y="8"/>
                  </a:cubicBezTo>
                  <a:cubicBezTo>
                    <a:pt x="45" y="8"/>
                    <a:pt x="44" y="9"/>
                    <a:pt x="44" y="10"/>
                  </a:cubicBezTo>
                  <a:cubicBezTo>
                    <a:pt x="43" y="10"/>
                    <a:pt x="43" y="11"/>
                    <a:pt x="42" y="11"/>
                  </a:cubicBezTo>
                  <a:cubicBezTo>
                    <a:pt x="41" y="11"/>
                    <a:pt x="40" y="10"/>
                    <a:pt x="40" y="10"/>
                  </a:cubicBezTo>
                  <a:cubicBezTo>
                    <a:pt x="39" y="9"/>
                    <a:pt x="39" y="8"/>
                    <a:pt x="39" y="8"/>
                  </a:cubicBezTo>
                  <a:cubicBezTo>
                    <a:pt x="39" y="7"/>
                    <a:pt x="39" y="6"/>
                    <a:pt x="40" y="6"/>
                  </a:cubicBezTo>
                  <a:close/>
                  <a:moveTo>
                    <a:pt x="38" y="27"/>
                  </a:moveTo>
                  <a:cubicBezTo>
                    <a:pt x="38" y="26"/>
                    <a:pt x="39" y="26"/>
                    <a:pt x="40" y="26"/>
                  </a:cubicBezTo>
                  <a:cubicBezTo>
                    <a:pt x="41" y="26"/>
                    <a:pt x="41" y="26"/>
                    <a:pt x="42" y="27"/>
                  </a:cubicBezTo>
                  <a:cubicBezTo>
                    <a:pt x="42" y="27"/>
                    <a:pt x="43" y="28"/>
                    <a:pt x="43" y="29"/>
                  </a:cubicBezTo>
                  <a:cubicBezTo>
                    <a:pt x="43" y="30"/>
                    <a:pt x="42" y="31"/>
                    <a:pt x="42" y="31"/>
                  </a:cubicBezTo>
                  <a:cubicBezTo>
                    <a:pt x="41" y="32"/>
                    <a:pt x="41" y="32"/>
                    <a:pt x="40" y="32"/>
                  </a:cubicBezTo>
                  <a:cubicBezTo>
                    <a:pt x="39" y="32"/>
                    <a:pt x="38" y="32"/>
                    <a:pt x="38" y="31"/>
                  </a:cubicBezTo>
                  <a:cubicBezTo>
                    <a:pt x="37" y="31"/>
                    <a:pt x="37" y="30"/>
                    <a:pt x="37" y="29"/>
                  </a:cubicBezTo>
                  <a:cubicBezTo>
                    <a:pt x="37" y="28"/>
                    <a:pt x="37" y="27"/>
                    <a:pt x="38" y="27"/>
                  </a:cubicBezTo>
                  <a:close/>
                  <a:moveTo>
                    <a:pt x="17" y="23"/>
                  </a:moveTo>
                  <a:cubicBezTo>
                    <a:pt x="17" y="23"/>
                    <a:pt x="18" y="22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8"/>
                    <a:pt x="18" y="18"/>
                    <a:pt x="18" y="18"/>
                  </a:cubicBezTo>
                  <a:cubicBezTo>
                    <a:pt x="18" y="17"/>
                    <a:pt x="19" y="17"/>
                    <a:pt x="19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2" y="17"/>
                    <a:pt x="23" y="17"/>
                    <a:pt x="23" y="17"/>
                  </a:cubicBezTo>
                  <a:cubicBezTo>
                    <a:pt x="24" y="16"/>
                    <a:pt x="24" y="16"/>
                    <a:pt x="25" y="16"/>
                  </a:cubicBezTo>
                  <a:cubicBezTo>
                    <a:pt x="26" y="16"/>
                    <a:pt x="26" y="16"/>
                    <a:pt x="26" y="17"/>
                  </a:cubicBezTo>
                  <a:cubicBezTo>
                    <a:pt x="27" y="17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19"/>
                    <a:pt x="27" y="20"/>
                    <a:pt x="27" y="20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29" y="23"/>
                    <a:pt x="29" y="23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8" y="25"/>
                    <a:pt x="28" y="25"/>
                  </a:cubicBezTo>
                  <a:cubicBezTo>
                    <a:pt x="27" y="25"/>
                    <a:pt x="27" y="26"/>
                    <a:pt x="26" y="26"/>
                  </a:cubicBezTo>
                  <a:cubicBezTo>
                    <a:pt x="26" y="26"/>
                    <a:pt x="26" y="27"/>
                    <a:pt x="25" y="27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3" y="29"/>
                    <a:pt x="23" y="29"/>
                    <a:pt x="22" y="29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7"/>
                    <a:pt x="20" y="27"/>
                  </a:cubicBezTo>
                  <a:cubicBezTo>
                    <a:pt x="20" y="27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8" y="26"/>
                    <a:pt x="18" y="26"/>
                    <a:pt x="17" y="26"/>
                  </a:cubicBezTo>
                  <a:cubicBezTo>
                    <a:pt x="17" y="26"/>
                    <a:pt x="17" y="25"/>
                    <a:pt x="17" y="25"/>
                  </a:cubicBezTo>
                  <a:cubicBezTo>
                    <a:pt x="17" y="24"/>
                    <a:pt x="17" y="24"/>
                    <a:pt x="17" y="23"/>
                  </a:cubicBezTo>
                  <a:close/>
                  <a:moveTo>
                    <a:pt x="23" y="57"/>
                  </a:moveTo>
                  <a:cubicBezTo>
                    <a:pt x="23" y="57"/>
                    <a:pt x="22" y="57"/>
                    <a:pt x="22" y="57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5"/>
                    <a:pt x="20" y="55"/>
                    <a:pt x="20" y="55"/>
                  </a:cubicBezTo>
                  <a:cubicBezTo>
                    <a:pt x="19" y="54"/>
                    <a:pt x="18" y="54"/>
                    <a:pt x="18" y="54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17" y="54"/>
                    <a:pt x="17" y="54"/>
                    <a:pt x="16" y="54"/>
                  </a:cubicBezTo>
                  <a:cubicBezTo>
                    <a:pt x="16" y="53"/>
                    <a:pt x="15" y="53"/>
                    <a:pt x="15" y="52"/>
                  </a:cubicBezTo>
                  <a:cubicBezTo>
                    <a:pt x="15" y="52"/>
                    <a:pt x="16" y="51"/>
                    <a:pt x="16" y="51"/>
                  </a:cubicBezTo>
                  <a:cubicBezTo>
                    <a:pt x="17" y="50"/>
                    <a:pt x="17" y="49"/>
                    <a:pt x="17" y="48"/>
                  </a:cubicBezTo>
                  <a:cubicBezTo>
                    <a:pt x="17" y="48"/>
                    <a:pt x="17" y="47"/>
                    <a:pt x="17" y="47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5"/>
                    <a:pt x="17" y="45"/>
                    <a:pt x="17" y="44"/>
                  </a:cubicBezTo>
                  <a:cubicBezTo>
                    <a:pt x="17" y="44"/>
                    <a:pt x="18" y="44"/>
                    <a:pt x="18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4"/>
                    <a:pt x="20" y="44"/>
                    <a:pt x="21" y="44"/>
                  </a:cubicBezTo>
                  <a:cubicBezTo>
                    <a:pt x="22" y="44"/>
                    <a:pt x="23" y="44"/>
                    <a:pt x="23" y="44"/>
                  </a:cubicBezTo>
                  <a:cubicBezTo>
                    <a:pt x="24" y="43"/>
                    <a:pt x="24" y="43"/>
                    <a:pt x="25" y="43"/>
                  </a:cubicBezTo>
                  <a:cubicBezTo>
                    <a:pt x="25" y="43"/>
                    <a:pt x="26" y="43"/>
                    <a:pt x="26" y="44"/>
                  </a:cubicBezTo>
                  <a:cubicBezTo>
                    <a:pt x="27" y="44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6"/>
                    <a:pt x="27" y="47"/>
                    <a:pt x="27" y="47"/>
                  </a:cubicBezTo>
                  <a:cubicBezTo>
                    <a:pt x="28" y="48"/>
                    <a:pt x="28" y="48"/>
                    <a:pt x="28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30" y="50"/>
                    <a:pt x="30" y="50"/>
                    <a:pt x="30" y="51"/>
                  </a:cubicBezTo>
                  <a:cubicBezTo>
                    <a:pt x="30" y="51"/>
                    <a:pt x="29" y="52"/>
                    <a:pt x="29" y="52"/>
                  </a:cubicBezTo>
                  <a:cubicBezTo>
                    <a:pt x="29" y="52"/>
                    <a:pt x="28" y="52"/>
                    <a:pt x="28" y="53"/>
                  </a:cubicBezTo>
                  <a:cubicBezTo>
                    <a:pt x="27" y="53"/>
                    <a:pt x="27" y="53"/>
                    <a:pt x="26" y="54"/>
                  </a:cubicBezTo>
                  <a:cubicBezTo>
                    <a:pt x="26" y="54"/>
                    <a:pt x="25" y="55"/>
                    <a:pt x="25" y="55"/>
                  </a:cubicBezTo>
                  <a:cubicBezTo>
                    <a:pt x="25" y="56"/>
                    <a:pt x="25" y="56"/>
                    <a:pt x="25" y="57"/>
                  </a:cubicBezTo>
                  <a:cubicBezTo>
                    <a:pt x="24" y="57"/>
                    <a:pt x="24" y="57"/>
                    <a:pt x="23" y="57"/>
                  </a:cubicBezTo>
                  <a:close/>
                  <a:moveTo>
                    <a:pt x="26" y="68"/>
                  </a:moveTo>
                  <a:cubicBezTo>
                    <a:pt x="25" y="67"/>
                    <a:pt x="25" y="66"/>
                    <a:pt x="25" y="65"/>
                  </a:cubicBezTo>
                  <a:cubicBezTo>
                    <a:pt x="25" y="64"/>
                    <a:pt x="25" y="63"/>
                    <a:pt x="26" y="62"/>
                  </a:cubicBezTo>
                  <a:cubicBezTo>
                    <a:pt x="26" y="61"/>
                    <a:pt x="27" y="61"/>
                    <a:pt x="28" y="61"/>
                  </a:cubicBezTo>
                  <a:cubicBezTo>
                    <a:pt x="29" y="61"/>
                    <a:pt x="30" y="61"/>
                    <a:pt x="30" y="62"/>
                  </a:cubicBezTo>
                  <a:cubicBezTo>
                    <a:pt x="31" y="63"/>
                    <a:pt x="31" y="64"/>
                    <a:pt x="31" y="65"/>
                  </a:cubicBezTo>
                  <a:cubicBezTo>
                    <a:pt x="31" y="66"/>
                    <a:pt x="31" y="67"/>
                    <a:pt x="30" y="68"/>
                  </a:cubicBezTo>
                  <a:cubicBezTo>
                    <a:pt x="30" y="68"/>
                    <a:pt x="29" y="69"/>
                    <a:pt x="28" y="69"/>
                  </a:cubicBezTo>
                  <a:cubicBezTo>
                    <a:pt x="27" y="69"/>
                    <a:pt x="26" y="68"/>
                    <a:pt x="26" y="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7" name="Freeform 673"/>
            <p:cNvSpPr/>
            <p:nvPr/>
          </p:nvSpPr>
          <p:spPr bwMode="auto">
            <a:xfrm>
              <a:off x="5469345" y="3147100"/>
              <a:ext cx="43501" cy="40154"/>
            </a:xfrm>
            <a:custGeom>
              <a:avLst/>
              <a:gdLst>
                <a:gd name="T0" fmla="*/ 8 w 11"/>
                <a:gd name="T1" fmla="*/ 7 h 10"/>
                <a:gd name="T2" fmla="*/ 10 w 11"/>
                <a:gd name="T3" fmla="*/ 6 h 10"/>
                <a:gd name="T4" fmla="*/ 11 w 11"/>
                <a:gd name="T5" fmla="*/ 6 h 10"/>
                <a:gd name="T6" fmla="*/ 11 w 11"/>
                <a:gd name="T7" fmla="*/ 6 h 10"/>
                <a:gd name="T8" fmla="*/ 10 w 11"/>
                <a:gd name="T9" fmla="*/ 5 h 10"/>
                <a:gd name="T10" fmla="*/ 9 w 11"/>
                <a:gd name="T11" fmla="*/ 3 h 10"/>
                <a:gd name="T12" fmla="*/ 8 w 11"/>
                <a:gd name="T13" fmla="*/ 0 h 10"/>
                <a:gd name="T14" fmla="*/ 8 w 11"/>
                <a:gd name="T15" fmla="*/ 0 h 10"/>
                <a:gd name="T16" fmla="*/ 8 w 11"/>
                <a:gd name="T17" fmla="*/ 0 h 10"/>
                <a:gd name="T18" fmla="*/ 8 w 11"/>
                <a:gd name="T19" fmla="*/ 0 h 10"/>
                <a:gd name="T20" fmla="*/ 8 w 11"/>
                <a:gd name="T21" fmla="*/ 0 h 10"/>
                <a:gd name="T22" fmla="*/ 8 w 11"/>
                <a:gd name="T23" fmla="*/ 0 h 10"/>
                <a:gd name="T24" fmla="*/ 7 w 11"/>
                <a:gd name="T25" fmla="*/ 0 h 10"/>
                <a:gd name="T26" fmla="*/ 4 w 11"/>
                <a:gd name="T27" fmla="*/ 1 h 10"/>
                <a:gd name="T28" fmla="*/ 2 w 11"/>
                <a:gd name="T29" fmla="*/ 1 h 10"/>
                <a:gd name="T30" fmla="*/ 1 w 11"/>
                <a:gd name="T31" fmla="*/ 1 h 10"/>
                <a:gd name="T32" fmla="*/ 1 w 11"/>
                <a:gd name="T33" fmla="*/ 1 h 10"/>
                <a:gd name="T34" fmla="*/ 1 w 11"/>
                <a:gd name="T35" fmla="*/ 1 h 10"/>
                <a:gd name="T36" fmla="*/ 2 w 11"/>
                <a:gd name="T37" fmla="*/ 1 h 10"/>
                <a:gd name="T38" fmla="*/ 2 w 11"/>
                <a:gd name="T39" fmla="*/ 3 h 10"/>
                <a:gd name="T40" fmla="*/ 1 w 11"/>
                <a:gd name="T41" fmla="*/ 7 h 10"/>
                <a:gd name="T42" fmla="*/ 0 w 11"/>
                <a:gd name="T43" fmla="*/ 7 h 10"/>
                <a:gd name="T44" fmla="*/ 1 w 11"/>
                <a:gd name="T45" fmla="*/ 7 h 10"/>
                <a:gd name="T46" fmla="*/ 1 w 11"/>
                <a:gd name="T47" fmla="*/ 7 h 10"/>
                <a:gd name="T48" fmla="*/ 1 w 11"/>
                <a:gd name="T49" fmla="*/ 7 h 10"/>
                <a:gd name="T50" fmla="*/ 1 w 11"/>
                <a:gd name="T51" fmla="*/ 7 h 10"/>
                <a:gd name="T52" fmla="*/ 4 w 11"/>
                <a:gd name="T53" fmla="*/ 8 h 10"/>
                <a:gd name="T54" fmla="*/ 6 w 11"/>
                <a:gd name="T55" fmla="*/ 10 h 10"/>
                <a:gd name="T56" fmla="*/ 6 w 11"/>
                <a:gd name="T57" fmla="*/ 10 h 10"/>
                <a:gd name="T58" fmla="*/ 6 w 11"/>
                <a:gd name="T59" fmla="*/ 10 h 10"/>
                <a:gd name="T60" fmla="*/ 8 w 11"/>
                <a:gd name="T6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" h="10">
                  <a:moveTo>
                    <a:pt x="8" y="7"/>
                  </a:moveTo>
                  <a:cubicBezTo>
                    <a:pt x="9" y="7"/>
                    <a:pt x="9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9" y="4"/>
                    <a:pt x="9" y="3"/>
                  </a:cubicBezTo>
                  <a:cubicBezTo>
                    <a:pt x="8" y="2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4"/>
                    <a:pt x="1" y="6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3" y="8"/>
                    <a:pt x="4" y="8"/>
                  </a:cubicBezTo>
                  <a:cubicBezTo>
                    <a:pt x="5" y="8"/>
                    <a:pt x="5" y="9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9"/>
                    <a:pt x="7" y="8"/>
                    <a:pt x="8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8" name="Freeform 674"/>
            <p:cNvSpPr/>
            <p:nvPr/>
          </p:nvSpPr>
          <p:spPr bwMode="auto">
            <a:xfrm>
              <a:off x="5477710" y="3040022"/>
              <a:ext cx="31789" cy="36808"/>
            </a:xfrm>
            <a:custGeom>
              <a:avLst/>
              <a:gdLst>
                <a:gd name="T0" fmla="*/ 0 w 8"/>
                <a:gd name="T1" fmla="*/ 6 h 9"/>
                <a:gd name="T2" fmla="*/ 0 w 8"/>
                <a:gd name="T3" fmla="*/ 6 h 9"/>
                <a:gd name="T4" fmla="*/ 0 w 8"/>
                <a:gd name="T5" fmla="*/ 7 h 9"/>
                <a:gd name="T6" fmla="*/ 0 w 8"/>
                <a:gd name="T7" fmla="*/ 7 h 9"/>
                <a:gd name="T8" fmla="*/ 0 w 8"/>
                <a:gd name="T9" fmla="*/ 7 h 9"/>
                <a:gd name="T10" fmla="*/ 0 w 8"/>
                <a:gd name="T11" fmla="*/ 7 h 9"/>
                <a:gd name="T12" fmla="*/ 2 w 8"/>
                <a:gd name="T13" fmla="*/ 7 h 9"/>
                <a:gd name="T14" fmla="*/ 4 w 8"/>
                <a:gd name="T15" fmla="*/ 9 h 9"/>
                <a:gd name="T16" fmla="*/ 4 w 8"/>
                <a:gd name="T17" fmla="*/ 9 h 9"/>
                <a:gd name="T18" fmla="*/ 5 w 8"/>
                <a:gd name="T19" fmla="*/ 9 h 9"/>
                <a:gd name="T20" fmla="*/ 6 w 8"/>
                <a:gd name="T21" fmla="*/ 7 h 9"/>
                <a:gd name="T22" fmla="*/ 8 w 8"/>
                <a:gd name="T23" fmla="*/ 5 h 9"/>
                <a:gd name="T24" fmla="*/ 8 w 8"/>
                <a:gd name="T25" fmla="*/ 5 h 9"/>
                <a:gd name="T26" fmla="*/ 8 w 8"/>
                <a:gd name="T27" fmla="*/ 5 h 9"/>
                <a:gd name="T28" fmla="*/ 7 w 8"/>
                <a:gd name="T29" fmla="*/ 3 h 9"/>
                <a:gd name="T30" fmla="*/ 6 w 8"/>
                <a:gd name="T31" fmla="*/ 1 h 9"/>
                <a:gd name="T32" fmla="*/ 6 w 8"/>
                <a:gd name="T33" fmla="*/ 0 h 9"/>
                <a:gd name="T34" fmla="*/ 6 w 8"/>
                <a:gd name="T35" fmla="*/ 0 h 9"/>
                <a:gd name="T36" fmla="*/ 6 w 8"/>
                <a:gd name="T37" fmla="*/ 0 h 9"/>
                <a:gd name="T38" fmla="*/ 6 w 8"/>
                <a:gd name="T39" fmla="*/ 0 h 9"/>
                <a:gd name="T40" fmla="*/ 6 w 8"/>
                <a:gd name="T41" fmla="*/ 0 h 9"/>
                <a:gd name="T42" fmla="*/ 2 w 8"/>
                <a:gd name="T43" fmla="*/ 1 h 9"/>
                <a:gd name="T44" fmla="*/ 1 w 8"/>
                <a:gd name="T45" fmla="*/ 1 h 9"/>
                <a:gd name="T46" fmla="*/ 0 w 8"/>
                <a:gd name="T47" fmla="*/ 1 h 9"/>
                <a:gd name="T48" fmla="*/ 0 w 8"/>
                <a:gd name="T49" fmla="*/ 1 h 9"/>
                <a:gd name="T50" fmla="*/ 1 w 8"/>
                <a:gd name="T51" fmla="*/ 3 h 9"/>
                <a:gd name="T52" fmla="*/ 0 w 8"/>
                <a:gd name="T5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" h="9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8"/>
                    <a:pt x="4" y="8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7"/>
                    <a:pt x="6" y="7"/>
                  </a:cubicBezTo>
                  <a:cubicBezTo>
                    <a:pt x="7" y="6"/>
                    <a:pt x="7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3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9" name="Freeform 675"/>
            <p:cNvSpPr/>
            <p:nvPr/>
          </p:nvSpPr>
          <p:spPr bwMode="auto">
            <a:xfrm>
              <a:off x="5599847" y="3065118"/>
              <a:ext cx="31789" cy="35136"/>
            </a:xfrm>
            <a:custGeom>
              <a:avLst/>
              <a:gdLst>
                <a:gd name="T0" fmla="*/ 0 w 8"/>
                <a:gd name="T1" fmla="*/ 6 h 9"/>
                <a:gd name="T2" fmla="*/ 0 w 8"/>
                <a:gd name="T3" fmla="*/ 6 h 9"/>
                <a:gd name="T4" fmla="*/ 0 w 8"/>
                <a:gd name="T5" fmla="*/ 6 h 9"/>
                <a:gd name="T6" fmla="*/ 0 w 8"/>
                <a:gd name="T7" fmla="*/ 6 h 9"/>
                <a:gd name="T8" fmla="*/ 3 w 8"/>
                <a:gd name="T9" fmla="*/ 7 h 9"/>
                <a:gd name="T10" fmla="*/ 5 w 8"/>
                <a:gd name="T11" fmla="*/ 9 h 9"/>
                <a:gd name="T12" fmla="*/ 5 w 8"/>
                <a:gd name="T13" fmla="*/ 9 h 9"/>
                <a:gd name="T14" fmla="*/ 5 w 8"/>
                <a:gd name="T15" fmla="*/ 9 h 9"/>
                <a:gd name="T16" fmla="*/ 6 w 8"/>
                <a:gd name="T17" fmla="*/ 7 h 9"/>
                <a:gd name="T18" fmla="*/ 8 w 8"/>
                <a:gd name="T19" fmla="*/ 5 h 9"/>
                <a:gd name="T20" fmla="*/ 8 w 8"/>
                <a:gd name="T21" fmla="*/ 5 h 9"/>
                <a:gd name="T22" fmla="*/ 8 w 8"/>
                <a:gd name="T23" fmla="*/ 5 h 9"/>
                <a:gd name="T24" fmla="*/ 8 w 8"/>
                <a:gd name="T25" fmla="*/ 5 h 9"/>
                <a:gd name="T26" fmla="*/ 7 w 8"/>
                <a:gd name="T27" fmla="*/ 3 h 9"/>
                <a:gd name="T28" fmla="*/ 6 w 8"/>
                <a:gd name="T29" fmla="*/ 0 h 9"/>
                <a:gd name="T30" fmla="*/ 6 w 8"/>
                <a:gd name="T31" fmla="*/ 0 h 9"/>
                <a:gd name="T32" fmla="*/ 6 w 8"/>
                <a:gd name="T33" fmla="*/ 0 h 9"/>
                <a:gd name="T34" fmla="*/ 3 w 8"/>
                <a:gd name="T35" fmla="*/ 1 h 9"/>
                <a:gd name="T36" fmla="*/ 1 w 8"/>
                <a:gd name="T37" fmla="*/ 1 h 9"/>
                <a:gd name="T38" fmla="*/ 1 w 8"/>
                <a:gd name="T39" fmla="*/ 1 h 9"/>
                <a:gd name="T40" fmla="*/ 1 w 8"/>
                <a:gd name="T41" fmla="*/ 1 h 9"/>
                <a:gd name="T42" fmla="*/ 1 w 8"/>
                <a:gd name="T43" fmla="*/ 3 h 9"/>
                <a:gd name="T44" fmla="*/ 0 w 8"/>
                <a:gd name="T45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" h="9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2" y="7"/>
                    <a:pt x="3" y="7"/>
                  </a:cubicBezTo>
                  <a:cubicBezTo>
                    <a:pt x="4" y="8"/>
                    <a:pt x="4" y="8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6" y="7"/>
                    <a:pt x="6" y="7"/>
                  </a:cubicBezTo>
                  <a:cubicBezTo>
                    <a:pt x="7" y="6"/>
                    <a:pt x="7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7" y="3"/>
                    <a:pt x="7" y="3"/>
                  </a:cubicBezTo>
                  <a:cubicBezTo>
                    <a:pt x="6" y="2"/>
                    <a:pt x="6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4"/>
                    <a:pt x="1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0" name="Freeform 676"/>
            <p:cNvSpPr/>
            <p:nvPr/>
          </p:nvSpPr>
          <p:spPr bwMode="auto">
            <a:xfrm>
              <a:off x="5568057" y="3167177"/>
              <a:ext cx="43501" cy="43501"/>
            </a:xfrm>
            <a:custGeom>
              <a:avLst/>
              <a:gdLst>
                <a:gd name="T0" fmla="*/ 4 w 11"/>
                <a:gd name="T1" fmla="*/ 1 h 11"/>
                <a:gd name="T2" fmla="*/ 2 w 11"/>
                <a:gd name="T3" fmla="*/ 1 h 11"/>
                <a:gd name="T4" fmla="*/ 1 w 11"/>
                <a:gd name="T5" fmla="*/ 1 h 11"/>
                <a:gd name="T6" fmla="*/ 1 w 11"/>
                <a:gd name="T7" fmla="*/ 1 h 11"/>
                <a:gd name="T8" fmla="*/ 1 w 11"/>
                <a:gd name="T9" fmla="*/ 1 h 11"/>
                <a:gd name="T10" fmla="*/ 1 w 11"/>
                <a:gd name="T11" fmla="*/ 2 h 11"/>
                <a:gd name="T12" fmla="*/ 2 w 11"/>
                <a:gd name="T13" fmla="*/ 3 h 11"/>
                <a:gd name="T14" fmla="*/ 1 w 11"/>
                <a:gd name="T15" fmla="*/ 7 h 11"/>
                <a:gd name="T16" fmla="*/ 0 w 11"/>
                <a:gd name="T17" fmla="*/ 8 h 11"/>
                <a:gd name="T18" fmla="*/ 1 w 11"/>
                <a:gd name="T19" fmla="*/ 8 h 11"/>
                <a:gd name="T20" fmla="*/ 1 w 11"/>
                <a:gd name="T21" fmla="*/ 8 h 11"/>
                <a:gd name="T22" fmla="*/ 1 w 11"/>
                <a:gd name="T23" fmla="*/ 8 h 11"/>
                <a:gd name="T24" fmla="*/ 1 w 11"/>
                <a:gd name="T25" fmla="*/ 8 h 11"/>
                <a:gd name="T26" fmla="*/ 4 w 11"/>
                <a:gd name="T27" fmla="*/ 8 h 11"/>
                <a:gd name="T28" fmla="*/ 6 w 11"/>
                <a:gd name="T29" fmla="*/ 10 h 11"/>
                <a:gd name="T30" fmla="*/ 6 w 11"/>
                <a:gd name="T31" fmla="*/ 11 h 11"/>
                <a:gd name="T32" fmla="*/ 6 w 11"/>
                <a:gd name="T33" fmla="*/ 10 h 11"/>
                <a:gd name="T34" fmla="*/ 8 w 11"/>
                <a:gd name="T35" fmla="*/ 8 h 11"/>
                <a:gd name="T36" fmla="*/ 10 w 11"/>
                <a:gd name="T37" fmla="*/ 6 h 11"/>
                <a:gd name="T38" fmla="*/ 11 w 11"/>
                <a:gd name="T39" fmla="*/ 6 h 11"/>
                <a:gd name="T40" fmla="*/ 11 w 11"/>
                <a:gd name="T41" fmla="*/ 6 h 11"/>
                <a:gd name="T42" fmla="*/ 10 w 11"/>
                <a:gd name="T43" fmla="*/ 6 h 11"/>
                <a:gd name="T44" fmla="*/ 9 w 11"/>
                <a:gd name="T45" fmla="*/ 3 h 11"/>
                <a:gd name="T46" fmla="*/ 8 w 11"/>
                <a:gd name="T47" fmla="*/ 1 h 11"/>
                <a:gd name="T48" fmla="*/ 8 w 11"/>
                <a:gd name="T49" fmla="*/ 1 h 11"/>
                <a:gd name="T50" fmla="*/ 8 w 11"/>
                <a:gd name="T51" fmla="*/ 1 h 11"/>
                <a:gd name="T52" fmla="*/ 8 w 11"/>
                <a:gd name="T53" fmla="*/ 1 h 11"/>
                <a:gd name="T54" fmla="*/ 8 w 11"/>
                <a:gd name="T55" fmla="*/ 0 h 11"/>
                <a:gd name="T56" fmla="*/ 8 w 11"/>
                <a:gd name="T57" fmla="*/ 0 h 11"/>
                <a:gd name="T58" fmla="*/ 7 w 11"/>
                <a:gd name="T59" fmla="*/ 0 h 11"/>
                <a:gd name="T60" fmla="*/ 4 w 11"/>
                <a:gd name="T6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" h="11">
                  <a:moveTo>
                    <a:pt x="4" y="1"/>
                  </a:move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5"/>
                    <a:pt x="1" y="6"/>
                    <a:pt x="1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3" y="8"/>
                    <a:pt x="4" y="8"/>
                  </a:cubicBezTo>
                  <a:cubicBezTo>
                    <a:pt x="5" y="9"/>
                    <a:pt x="5" y="9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9"/>
                    <a:pt x="7" y="8"/>
                    <a:pt x="8" y="8"/>
                  </a:cubicBezTo>
                  <a:cubicBezTo>
                    <a:pt x="9" y="7"/>
                    <a:pt x="9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9" y="4"/>
                    <a:pt x="9" y="3"/>
                  </a:cubicBezTo>
                  <a:cubicBezTo>
                    <a:pt x="8" y="2"/>
                    <a:pt x="8" y="2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1"/>
                    <a:pt x="5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1" name="Freeform 677"/>
            <p:cNvSpPr/>
            <p:nvPr/>
          </p:nvSpPr>
          <p:spPr bwMode="auto">
            <a:xfrm>
              <a:off x="5556346" y="3080176"/>
              <a:ext cx="8366" cy="11712"/>
            </a:xfrm>
            <a:custGeom>
              <a:avLst/>
              <a:gdLst>
                <a:gd name="T0" fmla="*/ 1 w 2"/>
                <a:gd name="T1" fmla="*/ 3 h 3"/>
                <a:gd name="T2" fmla="*/ 1 w 2"/>
                <a:gd name="T3" fmla="*/ 2 h 3"/>
                <a:gd name="T4" fmla="*/ 2 w 2"/>
                <a:gd name="T5" fmla="*/ 1 h 3"/>
                <a:gd name="T6" fmla="*/ 1 w 2"/>
                <a:gd name="T7" fmla="*/ 0 h 3"/>
                <a:gd name="T8" fmla="*/ 1 w 2"/>
                <a:gd name="T9" fmla="*/ 0 h 3"/>
                <a:gd name="T10" fmla="*/ 0 w 2"/>
                <a:gd name="T11" fmla="*/ 0 h 3"/>
                <a:gd name="T12" fmla="*/ 0 w 2"/>
                <a:gd name="T13" fmla="*/ 1 h 3"/>
                <a:gd name="T14" fmla="*/ 0 w 2"/>
                <a:gd name="T15" fmla="*/ 2 h 3"/>
                <a:gd name="T16" fmla="*/ 1 w 2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2" name="Freeform 678"/>
            <p:cNvSpPr/>
            <p:nvPr/>
          </p:nvSpPr>
          <p:spPr bwMode="auto">
            <a:xfrm>
              <a:off x="5509499" y="3219043"/>
              <a:ext cx="8366" cy="15058"/>
            </a:xfrm>
            <a:custGeom>
              <a:avLst/>
              <a:gdLst>
                <a:gd name="T0" fmla="*/ 1 w 2"/>
                <a:gd name="T1" fmla="*/ 0 h 4"/>
                <a:gd name="T2" fmla="*/ 0 w 2"/>
                <a:gd name="T3" fmla="*/ 0 h 4"/>
                <a:gd name="T4" fmla="*/ 0 w 2"/>
                <a:gd name="T5" fmla="*/ 2 h 4"/>
                <a:gd name="T6" fmla="*/ 0 w 2"/>
                <a:gd name="T7" fmla="*/ 3 h 4"/>
                <a:gd name="T8" fmla="*/ 1 w 2"/>
                <a:gd name="T9" fmla="*/ 4 h 4"/>
                <a:gd name="T10" fmla="*/ 2 w 2"/>
                <a:gd name="T11" fmla="*/ 3 h 4"/>
                <a:gd name="T12" fmla="*/ 2 w 2"/>
                <a:gd name="T13" fmla="*/ 2 h 4"/>
                <a:gd name="T14" fmla="*/ 2 w 2"/>
                <a:gd name="T15" fmla="*/ 0 h 4"/>
                <a:gd name="T16" fmla="*/ 1 w 2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3" name="Freeform 679"/>
            <p:cNvSpPr/>
            <p:nvPr/>
          </p:nvSpPr>
          <p:spPr bwMode="auto">
            <a:xfrm>
              <a:off x="5564711" y="2996521"/>
              <a:ext cx="8366" cy="8366"/>
            </a:xfrm>
            <a:custGeom>
              <a:avLst/>
              <a:gdLst>
                <a:gd name="T0" fmla="*/ 2 w 5"/>
                <a:gd name="T1" fmla="*/ 5 h 5"/>
                <a:gd name="T2" fmla="*/ 2 w 5"/>
                <a:gd name="T3" fmla="*/ 3 h 5"/>
                <a:gd name="T4" fmla="*/ 5 w 5"/>
                <a:gd name="T5" fmla="*/ 3 h 5"/>
                <a:gd name="T6" fmla="*/ 2 w 5"/>
                <a:gd name="T7" fmla="*/ 0 h 5"/>
                <a:gd name="T8" fmla="*/ 2 w 5"/>
                <a:gd name="T9" fmla="*/ 0 h 5"/>
                <a:gd name="T10" fmla="*/ 0 w 5"/>
                <a:gd name="T11" fmla="*/ 0 h 5"/>
                <a:gd name="T12" fmla="*/ 0 w 5"/>
                <a:gd name="T13" fmla="*/ 3 h 5"/>
                <a:gd name="T14" fmla="*/ 0 w 5"/>
                <a:gd name="T15" fmla="*/ 3 h 5"/>
                <a:gd name="T16" fmla="*/ 2 w 5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lnTo>
                    <a:pt x="2" y="3"/>
                  </a:lnTo>
                  <a:lnTo>
                    <a:pt x="5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4" name="Freeform 680"/>
            <p:cNvSpPr/>
            <p:nvPr/>
          </p:nvSpPr>
          <p:spPr bwMode="auto">
            <a:xfrm>
              <a:off x="2477843" y="2949674"/>
              <a:ext cx="182368" cy="158945"/>
            </a:xfrm>
            <a:custGeom>
              <a:avLst/>
              <a:gdLst>
                <a:gd name="T0" fmla="*/ 4 w 46"/>
                <a:gd name="T1" fmla="*/ 26 h 40"/>
                <a:gd name="T2" fmla="*/ 4 w 46"/>
                <a:gd name="T3" fmla="*/ 26 h 40"/>
                <a:gd name="T4" fmla="*/ 5 w 46"/>
                <a:gd name="T5" fmla="*/ 26 h 40"/>
                <a:gd name="T6" fmla="*/ 5 w 46"/>
                <a:gd name="T7" fmla="*/ 24 h 40"/>
                <a:gd name="T8" fmla="*/ 9 w 46"/>
                <a:gd name="T9" fmla="*/ 16 h 40"/>
                <a:gd name="T10" fmla="*/ 15 w 46"/>
                <a:gd name="T11" fmla="*/ 9 h 40"/>
                <a:gd name="T12" fmla="*/ 19 w 46"/>
                <a:gd name="T13" fmla="*/ 7 h 40"/>
                <a:gd name="T14" fmla="*/ 22 w 46"/>
                <a:gd name="T15" fmla="*/ 6 h 40"/>
                <a:gd name="T16" fmla="*/ 28 w 46"/>
                <a:gd name="T17" fmla="*/ 7 h 40"/>
                <a:gd name="T18" fmla="*/ 31 w 46"/>
                <a:gd name="T19" fmla="*/ 9 h 40"/>
                <a:gd name="T20" fmla="*/ 39 w 46"/>
                <a:gd name="T21" fmla="*/ 16 h 40"/>
                <a:gd name="T22" fmla="*/ 40 w 46"/>
                <a:gd name="T23" fmla="*/ 22 h 40"/>
                <a:gd name="T24" fmla="*/ 40 w 46"/>
                <a:gd name="T25" fmla="*/ 23 h 40"/>
                <a:gd name="T26" fmla="*/ 39 w 46"/>
                <a:gd name="T27" fmla="*/ 27 h 40"/>
                <a:gd name="T28" fmla="*/ 35 w 46"/>
                <a:gd name="T29" fmla="*/ 33 h 40"/>
                <a:gd name="T30" fmla="*/ 33 w 46"/>
                <a:gd name="T31" fmla="*/ 35 h 40"/>
                <a:gd name="T32" fmla="*/ 34 w 46"/>
                <a:gd name="T33" fmla="*/ 36 h 40"/>
                <a:gd name="T34" fmla="*/ 34 w 46"/>
                <a:gd name="T35" fmla="*/ 36 h 40"/>
                <a:gd name="T36" fmla="*/ 37 w 46"/>
                <a:gd name="T37" fmla="*/ 40 h 40"/>
                <a:gd name="T38" fmla="*/ 38 w 46"/>
                <a:gd name="T39" fmla="*/ 40 h 40"/>
                <a:gd name="T40" fmla="*/ 40 w 46"/>
                <a:gd name="T41" fmla="*/ 38 h 40"/>
                <a:gd name="T42" fmla="*/ 45 w 46"/>
                <a:gd name="T43" fmla="*/ 29 h 40"/>
                <a:gd name="T44" fmla="*/ 46 w 46"/>
                <a:gd name="T45" fmla="*/ 22 h 40"/>
                <a:gd name="T46" fmla="*/ 46 w 46"/>
                <a:gd name="T47" fmla="*/ 20 h 40"/>
                <a:gd name="T48" fmla="*/ 42 w 46"/>
                <a:gd name="T49" fmla="*/ 10 h 40"/>
                <a:gd name="T50" fmla="*/ 35 w 46"/>
                <a:gd name="T51" fmla="*/ 4 h 40"/>
                <a:gd name="T52" fmla="*/ 30 w 46"/>
                <a:gd name="T53" fmla="*/ 2 h 40"/>
                <a:gd name="T54" fmla="*/ 22 w 46"/>
                <a:gd name="T55" fmla="*/ 0 h 40"/>
                <a:gd name="T56" fmla="*/ 18 w 46"/>
                <a:gd name="T57" fmla="*/ 1 h 40"/>
                <a:gd name="T58" fmla="*/ 9 w 46"/>
                <a:gd name="T59" fmla="*/ 6 h 40"/>
                <a:gd name="T60" fmla="*/ 0 w 46"/>
                <a:gd name="T61" fmla="*/ 21 h 40"/>
                <a:gd name="T62" fmla="*/ 3 w 46"/>
                <a:gd name="T63" fmla="*/ 29 h 40"/>
                <a:gd name="T64" fmla="*/ 4 w 46"/>
                <a:gd name="T65" fmla="*/ 27 h 40"/>
                <a:gd name="T66" fmla="*/ 4 w 46"/>
                <a:gd name="T67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6" h="40">
                  <a:moveTo>
                    <a:pt x="4" y="26"/>
                  </a:moveTo>
                  <a:cubicBezTo>
                    <a:pt x="4" y="26"/>
                    <a:pt x="4" y="26"/>
                    <a:pt x="4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5"/>
                    <a:pt x="5" y="24"/>
                    <a:pt x="5" y="24"/>
                  </a:cubicBezTo>
                  <a:cubicBezTo>
                    <a:pt x="6" y="22"/>
                    <a:pt x="7" y="19"/>
                    <a:pt x="9" y="16"/>
                  </a:cubicBezTo>
                  <a:cubicBezTo>
                    <a:pt x="10" y="14"/>
                    <a:pt x="12" y="11"/>
                    <a:pt x="15" y="9"/>
                  </a:cubicBezTo>
                  <a:cubicBezTo>
                    <a:pt x="16" y="8"/>
                    <a:pt x="18" y="7"/>
                    <a:pt x="19" y="7"/>
                  </a:cubicBezTo>
                  <a:cubicBezTo>
                    <a:pt x="20" y="6"/>
                    <a:pt x="21" y="6"/>
                    <a:pt x="22" y="6"/>
                  </a:cubicBezTo>
                  <a:cubicBezTo>
                    <a:pt x="24" y="6"/>
                    <a:pt x="26" y="7"/>
                    <a:pt x="28" y="7"/>
                  </a:cubicBezTo>
                  <a:cubicBezTo>
                    <a:pt x="29" y="8"/>
                    <a:pt x="30" y="8"/>
                    <a:pt x="31" y="9"/>
                  </a:cubicBezTo>
                  <a:cubicBezTo>
                    <a:pt x="35" y="12"/>
                    <a:pt x="37" y="14"/>
                    <a:pt x="39" y="16"/>
                  </a:cubicBezTo>
                  <a:cubicBezTo>
                    <a:pt x="40" y="18"/>
                    <a:pt x="40" y="20"/>
                    <a:pt x="40" y="22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24"/>
                    <a:pt x="40" y="26"/>
                    <a:pt x="39" y="27"/>
                  </a:cubicBezTo>
                  <a:cubicBezTo>
                    <a:pt x="38" y="30"/>
                    <a:pt x="36" y="32"/>
                    <a:pt x="35" y="33"/>
                  </a:cubicBezTo>
                  <a:cubicBezTo>
                    <a:pt x="34" y="34"/>
                    <a:pt x="34" y="35"/>
                    <a:pt x="33" y="35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39"/>
                    <a:pt x="39" y="39"/>
                    <a:pt x="40" y="38"/>
                  </a:cubicBezTo>
                  <a:cubicBezTo>
                    <a:pt x="41" y="36"/>
                    <a:pt x="43" y="33"/>
                    <a:pt x="45" y="29"/>
                  </a:cubicBezTo>
                  <a:cubicBezTo>
                    <a:pt x="46" y="27"/>
                    <a:pt x="46" y="25"/>
                    <a:pt x="46" y="22"/>
                  </a:cubicBezTo>
                  <a:cubicBezTo>
                    <a:pt x="46" y="21"/>
                    <a:pt x="46" y="21"/>
                    <a:pt x="46" y="20"/>
                  </a:cubicBezTo>
                  <a:cubicBezTo>
                    <a:pt x="46" y="17"/>
                    <a:pt x="45" y="13"/>
                    <a:pt x="42" y="10"/>
                  </a:cubicBezTo>
                  <a:cubicBezTo>
                    <a:pt x="40" y="8"/>
                    <a:pt x="38" y="6"/>
                    <a:pt x="35" y="4"/>
                  </a:cubicBezTo>
                  <a:cubicBezTo>
                    <a:pt x="33" y="3"/>
                    <a:pt x="31" y="2"/>
                    <a:pt x="30" y="2"/>
                  </a:cubicBezTo>
                  <a:cubicBezTo>
                    <a:pt x="27" y="1"/>
                    <a:pt x="25" y="0"/>
                    <a:pt x="22" y="0"/>
                  </a:cubicBezTo>
                  <a:cubicBezTo>
                    <a:pt x="21" y="0"/>
                    <a:pt x="19" y="0"/>
                    <a:pt x="18" y="1"/>
                  </a:cubicBezTo>
                  <a:cubicBezTo>
                    <a:pt x="14" y="2"/>
                    <a:pt x="11" y="4"/>
                    <a:pt x="9" y="6"/>
                  </a:cubicBezTo>
                  <a:cubicBezTo>
                    <a:pt x="4" y="11"/>
                    <a:pt x="1" y="17"/>
                    <a:pt x="0" y="2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4" y="28"/>
                    <a:pt x="4" y="27"/>
                    <a:pt x="4" y="27"/>
                  </a:cubicBezTo>
                  <a:lnTo>
                    <a:pt x="4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5" name="Freeform 681"/>
            <p:cNvSpPr/>
            <p:nvPr/>
          </p:nvSpPr>
          <p:spPr bwMode="auto">
            <a:xfrm>
              <a:off x="2434343" y="3095234"/>
              <a:ext cx="31789" cy="80309"/>
            </a:xfrm>
            <a:custGeom>
              <a:avLst/>
              <a:gdLst>
                <a:gd name="T0" fmla="*/ 7 w 8"/>
                <a:gd name="T1" fmla="*/ 6 h 20"/>
                <a:gd name="T2" fmla="*/ 5 w 8"/>
                <a:gd name="T3" fmla="*/ 0 h 20"/>
                <a:gd name="T4" fmla="*/ 0 w 8"/>
                <a:gd name="T5" fmla="*/ 12 h 20"/>
                <a:gd name="T6" fmla="*/ 3 w 8"/>
                <a:gd name="T7" fmla="*/ 20 h 20"/>
                <a:gd name="T8" fmla="*/ 8 w 8"/>
                <a:gd name="T9" fmla="*/ 8 h 20"/>
                <a:gd name="T10" fmla="*/ 7 w 8"/>
                <a:gd name="T11" fmla="*/ 7 h 20"/>
                <a:gd name="T12" fmla="*/ 7 w 8"/>
                <a:gd name="T13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0">
                  <a:moveTo>
                    <a:pt x="7" y="6"/>
                  </a:moveTo>
                  <a:cubicBezTo>
                    <a:pt x="6" y="4"/>
                    <a:pt x="5" y="2"/>
                    <a:pt x="5" y="0"/>
                  </a:cubicBezTo>
                  <a:cubicBezTo>
                    <a:pt x="3" y="3"/>
                    <a:pt x="1" y="7"/>
                    <a:pt x="0" y="12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5" y="16"/>
                    <a:pt x="6" y="12"/>
                    <a:pt x="8" y="8"/>
                  </a:cubicBezTo>
                  <a:cubicBezTo>
                    <a:pt x="8" y="8"/>
                    <a:pt x="8" y="7"/>
                    <a:pt x="7" y="7"/>
                  </a:cubicBezTo>
                  <a:cubicBezTo>
                    <a:pt x="7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6" name="Freeform 682"/>
            <p:cNvSpPr/>
            <p:nvPr/>
          </p:nvSpPr>
          <p:spPr bwMode="auto">
            <a:xfrm>
              <a:off x="2390842" y="3198966"/>
              <a:ext cx="35136" cy="63578"/>
            </a:xfrm>
            <a:custGeom>
              <a:avLst/>
              <a:gdLst>
                <a:gd name="T0" fmla="*/ 0 w 9"/>
                <a:gd name="T1" fmla="*/ 14 h 16"/>
                <a:gd name="T2" fmla="*/ 5 w 9"/>
                <a:gd name="T3" fmla="*/ 16 h 16"/>
                <a:gd name="T4" fmla="*/ 9 w 9"/>
                <a:gd name="T5" fmla="*/ 8 h 16"/>
                <a:gd name="T6" fmla="*/ 5 w 9"/>
                <a:gd name="T7" fmla="*/ 0 h 16"/>
                <a:gd name="T8" fmla="*/ 1 w 9"/>
                <a:gd name="T9" fmla="*/ 10 h 16"/>
                <a:gd name="T10" fmla="*/ 0 w 9"/>
                <a:gd name="T11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6">
                  <a:moveTo>
                    <a:pt x="0" y="14"/>
                  </a:moveTo>
                  <a:cubicBezTo>
                    <a:pt x="5" y="16"/>
                    <a:pt x="5" y="16"/>
                    <a:pt x="5" y="16"/>
                  </a:cubicBezTo>
                  <a:cubicBezTo>
                    <a:pt x="6" y="15"/>
                    <a:pt x="7" y="12"/>
                    <a:pt x="9" y="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4"/>
                    <a:pt x="2" y="7"/>
                    <a:pt x="1" y="10"/>
                  </a:cubicBezTo>
                  <a:cubicBezTo>
                    <a:pt x="1" y="12"/>
                    <a:pt x="0" y="13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7" name="Rectangle 683"/>
            <p:cNvSpPr>
              <a:spLocks noChangeArrowheads="1"/>
            </p:cNvSpPr>
            <p:nvPr/>
          </p:nvSpPr>
          <p:spPr bwMode="auto">
            <a:xfrm>
              <a:off x="2434343" y="3230755"/>
              <a:ext cx="1674" cy="1674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8" name="Freeform 684"/>
            <p:cNvSpPr/>
            <p:nvPr/>
          </p:nvSpPr>
          <p:spPr bwMode="auto">
            <a:xfrm>
              <a:off x="2414266" y="3155465"/>
              <a:ext cx="26770" cy="63578"/>
            </a:xfrm>
            <a:custGeom>
              <a:avLst/>
              <a:gdLst>
                <a:gd name="T0" fmla="*/ 4 w 7"/>
                <a:gd name="T1" fmla="*/ 0 h 16"/>
                <a:gd name="T2" fmla="*/ 0 w 7"/>
                <a:gd name="T3" fmla="*/ 8 h 16"/>
                <a:gd name="T4" fmla="*/ 4 w 7"/>
                <a:gd name="T5" fmla="*/ 16 h 16"/>
                <a:gd name="T6" fmla="*/ 7 w 7"/>
                <a:gd name="T7" fmla="*/ 8 h 16"/>
                <a:gd name="T8" fmla="*/ 4 w 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6">
                  <a:moveTo>
                    <a:pt x="4" y="0"/>
                  </a:moveTo>
                  <a:cubicBezTo>
                    <a:pt x="3" y="2"/>
                    <a:pt x="1" y="5"/>
                    <a:pt x="0" y="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3"/>
                    <a:pt x="6" y="11"/>
                    <a:pt x="7" y="8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9" name="Freeform 685"/>
            <p:cNvSpPr/>
            <p:nvPr/>
          </p:nvSpPr>
          <p:spPr bwMode="auto">
            <a:xfrm>
              <a:off x="2278744" y="2949674"/>
              <a:ext cx="187387" cy="158945"/>
            </a:xfrm>
            <a:custGeom>
              <a:avLst/>
              <a:gdLst>
                <a:gd name="T0" fmla="*/ 29 w 47"/>
                <a:gd name="T1" fmla="*/ 1 h 40"/>
                <a:gd name="T2" fmla="*/ 24 w 47"/>
                <a:gd name="T3" fmla="*/ 0 h 40"/>
                <a:gd name="T4" fmla="*/ 17 w 47"/>
                <a:gd name="T5" fmla="*/ 2 h 40"/>
                <a:gd name="T6" fmla="*/ 12 w 47"/>
                <a:gd name="T7" fmla="*/ 4 h 40"/>
                <a:gd name="T8" fmla="*/ 4 w 47"/>
                <a:gd name="T9" fmla="*/ 10 h 40"/>
                <a:gd name="T10" fmla="*/ 0 w 47"/>
                <a:gd name="T11" fmla="*/ 20 h 40"/>
                <a:gd name="T12" fmla="*/ 0 w 47"/>
                <a:gd name="T13" fmla="*/ 22 h 40"/>
                <a:gd name="T14" fmla="*/ 1 w 47"/>
                <a:gd name="T15" fmla="*/ 29 h 40"/>
                <a:gd name="T16" fmla="*/ 7 w 47"/>
                <a:gd name="T17" fmla="*/ 38 h 40"/>
                <a:gd name="T18" fmla="*/ 9 w 47"/>
                <a:gd name="T19" fmla="*/ 40 h 40"/>
                <a:gd name="T20" fmla="*/ 9 w 47"/>
                <a:gd name="T21" fmla="*/ 40 h 40"/>
                <a:gd name="T22" fmla="*/ 13 w 47"/>
                <a:gd name="T23" fmla="*/ 36 h 40"/>
                <a:gd name="T24" fmla="*/ 13 w 47"/>
                <a:gd name="T25" fmla="*/ 35 h 40"/>
                <a:gd name="T26" fmla="*/ 11 w 47"/>
                <a:gd name="T27" fmla="*/ 33 h 40"/>
                <a:gd name="T28" fmla="*/ 7 w 47"/>
                <a:gd name="T29" fmla="*/ 27 h 40"/>
                <a:gd name="T30" fmla="*/ 6 w 47"/>
                <a:gd name="T31" fmla="*/ 23 h 40"/>
                <a:gd name="T32" fmla="*/ 6 w 47"/>
                <a:gd name="T33" fmla="*/ 22 h 40"/>
                <a:gd name="T34" fmla="*/ 8 w 47"/>
                <a:gd name="T35" fmla="*/ 16 h 40"/>
                <a:gd name="T36" fmla="*/ 15 w 47"/>
                <a:gd name="T37" fmla="*/ 9 h 40"/>
                <a:gd name="T38" fmla="*/ 19 w 47"/>
                <a:gd name="T39" fmla="*/ 7 h 40"/>
                <a:gd name="T40" fmla="*/ 24 w 47"/>
                <a:gd name="T41" fmla="*/ 6 h 40"/>
                <a:gd name="T42" fmla="*/ 27 w 47"/>
                <a:gd name="T43" fmla="*/ 7 h 40"/>
                <a:gd name="T44" fmla="*/ 32 w 47"/>
                <a:gd name="T45" fmla="*/ 9 h 40"/>
                <a:gd name="T46" fmla="*/ 37 w 47"/>
                <a:gd name="T47" fmla="*/ 16 h 40"/>
                <a:gd name="T48" fmla="*/ 41 w 47"/>
                <a:gd name="T49" fmla="*/ 24 h 40"/>
                <a:gd name="T50" fmla="*/ 42 w 47"/>
                <a:gd name="T51" fmla="*/ 26 h 40"/>
                <a:gd name="T52" fmla="*/ 42 w 47"/>
                <a:gd name="T53" fmla="*/ 26 h 40"/>
                <a:gd name="T54" fmla="*/ 42 w 47"/>
                <a:gd name="T55" fmla="*/ 26 h 40"/>
                <a:gd name="T56" fmla="*/ 42 w 47"/>
                <a:gd name="T57" fmla="*/ 27 h 40"/>
                <a:gd name="T58" fmla="*/ 43 w 47"/>
                <a:gd name="T59" fmla="*/ 29 h 40"/>
                <a:gd name="T60" fmla="*/ 46 w 47"/>
                <a:gd name="T61" fmla="*/ 23 h 40"/>
                <a:gd name="T62" fmla="*/ 47 w 47"/>
                <a:gd name="T63" fmla="*/ 21 h 40"/>
                <a:gd name="T64" fmla="*/ 38 w 47"/>
                <a:gd name="T65" fmla="*/ 6 h 40"/>
                <a:gd name="T66" fmla="*/ 29 w 47"/>
                <a:gd name="T67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7" h="40">
                  <a:moveTo>
                    <a:pt x="29" y="1"/>
                  </a:moveTo>
                  <a:cubicBezTo>
                    <a:pt x="27" y="0"/>
                    <a:pt x="26" y="0"/>
                    <a:pt x="24" y="0"/>
                  </a:cubicBezTo>
                  <a:cubicBezTo>
                    <a:pt x="22" y="0"/>
                    <a:pt x="19" y="1"/>
                    <a:pt x="17" y="2"/>
                  </a:cubicBezTo>
                  <a:cubicBezTo>
                    <a:pt x="15" y="2"/>
                    <a:pt x="13" y="3"/>
                    <a:pt x="12" y="4"/>
                  </a:cubicBezTo>
                  <a:cubicBezTo>
                    <a:pt x="9" y="6"/>
                    <a:pt x="6" y="8"/>
                    <a:pt x="4" y="10"/>
                  </a:cubicBezTo>
                  <a:cubicBezTo>
                    <a:pt x="2" y="13"/>
                    <a:pt x="0" y="17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0" y="25"/>
                    <a:pt x="1" y="27"/>
                    <a:pt x="1" y="29"/>
                  </a:cubicBezTo>
                  <a:cubicBezTo>
                    <a:pt x="3" y="33"/>
                    <a:pt x="5" y="36"/>
                    <a:pt x="7" y="38"/>
                  </a:cubicBezTo>
                  <a:cubicBezTo>
                    <a:pt x="7" y="39"/>
                    <a:pt x="8" y="39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2" y="35"/>
                    <a:pt x="12" y="34"/>
                    <a:pt x="11" y="33"/>
                  </a:cubicBezTo>
                  <a:cubicBezTo>
                    <a:pt x="10" y="32"/>
                    <a:pt x="8" y="30"/>
                    <a:pt x="7" y="27"/>
                  </a:cubicBezTo>
                  <a:cubicBezTo>
                    <a:pt x="7" y="26"/>
                    <a:pt x="6" y="24"/>
                    <a:pt x="6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0"/>
                    <a:pt x="7" y="18"/>
                    <a:pt x="8" y="16"/>
                  </a:cubicBezTo>
                  <a:cubicBezTo>
                    <a:pt x="9" y="14"/>
                    <a:pt x="11" y="12"/>
                    <a:pt x="15" y="9"/>
                  </a:cubicBezTo>
                  <a:cubicBezTo>
                    <a:pt x="16" y="8"/>
                    <a:pt x="18" y="8"/>
                    <a:pt x="19" y="7"/>
                  </a:cubicBezTo>
                  <a:cubicBezTo>
                    <a:pt x="21" y="7"/>
                    <a:pt x="22" y="6"/>
                    <a:pt x="24" y="6"/>
                  </a:cubicBezTo>
                  <a:cubicBezTo>
                    <a:pt x="25" y="6"/>
                    <a:pt x="26" y="6"/>
                    <a:pt x="27" y="7"/>
                  </a:cubicBezTo>
                  <a:cubicBezTo>
                    <a:pt x="29" y="7"/>
                    <a:pt x="30" y="8"/>
                    <a:pt x="32" y="9"/>
                  </a:cubicBezTo>
                  <a:cubicBezTo>
                    <a:pt x="34" y="11"/>
                    <a:pt x="36" y="14"/>
                    <a:pt x="37" y="16"/>
                  </a:cubicBezTo>
                  <a:cubicBezTo>
                    <a:pt x="39" y="19"/>
                    <a:pt x="40" y="22"/>
                    <a:pt x="41" y="24"/>
                  </a:cubicBezTo>
                  <a:cubicBezTo>
                    <a:pt x="41" y="24"/>
                    <a:pt x="42" y="25"/>
                    <a:pt x="42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3" y="28"/>
                    <a:pt x="43" y="29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5" y="17"/>
                    <a:pt x="42" y="11"/>
                    <a:pt x="38" y="6"/>
                  </a:cubicBezTo>
                  <a:cubicBezTo>
                    <a:pt x="35" y="4"/>
                    <a:pt x="32" y="2"/>
                    <a:pt x="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0" name="Freeform 686"/>
            <p:cNvSpPr/>
            <p:nvPr/>
          </p:nvSpPr>
          <p:spPr bwMode="auto">
            <a:xfrm>
              <a:off x="2472824" y="3028310"/>
              <a:ext cx="0" cy="5020"/>
            </a:xfrm>
            <a:custGeom>
              <a:avLst/>
              <a:gdLst>
                <a:gd name="T0" fmla="*/ 3 h 3"/>
                <a:gd name="T1" fmla="*/ 3 h 3"/>
                <a:gd name="T2" fmla="*/ 0 h 3"/>
                <a:gd name="T3" fmla="*/ 0 h 3"/>
                <a:gd name="T4" fmla="*/ 0 h 3"/>
                <a:gd name="T5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1" name="Freeform 687"/>
            <p:cNvSpPr/>
            <p:nvPr/>
          </p:nvSpPr>
          <p:spPr bwMode="auto">
            <a:xfrm>
              <a:off x="2446054" y="3080176"/>
              <a:ext cx="3346" cy="8366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2" name="Freeform 688"/>
            <p:cNvSpPr/>
            <p:nvPr/>
          </p:nvSpPr>
          <p:spPr bwMode="auto">
            <a:xfrm>
              <a:off x="2335629" y="3088541"/>
              <a:ext cx="3346" cy="3346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3" name="Freeform 689"/>
            <p:cNvSpPr/>
            <p:nvPr/>
          </p:nvSpPr>
          <p:spPr bwMode="auto">
            <a:xfrm>
              <a:off x="2472824" y="3088541"/>
              <a:ext cx="36808" cy="87001"/>
            </a:xfrm>
            <a:custGeom>
              <a:avLst/>
              <a:gdLst>
                <a:gd name="T0" fmla="*/ 0 w 9"/>
                <a:gd name="T1" fmla="*/ 8 h 22"/>
                <a:gd name="T2" fmla="*/ 5 w 9"/>
                <a:gd name="T3" fmla="*/ 22 h 22"/>
                <a:gd name="T4" fmla="*/ 9 w 9"/>
                <a:gd name="T5" fmla="*/ 14 h 22"/>
                <a:gd name="T6" fmla="*/ 3 w 9"/>
                <a:gd name="T7" fmla="*/ 0 h 22"/>
                <a:gd name="T8" fmla="*/ 0 w 9"/>
                <a:gd name="T9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2">
                  <a:moveTo>
                    <a:pt x="0" y="8"/>
                  </a:moveTo>
                  <a:cubicBezTo>
                    <a:pt x="1" y="13"/>
                    <a:pt x="3" y="17"/>
                    <a:pt x="5" y="2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7" y="9"/>
                    <a:pt x="5" y="4"/>
                    <a:pt x="3" y="0"/>
                  </a:cubicBez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4" name="Freeform 690"/>
            <p:cNvSpPr/>
            <p:nvPr/>
          </p:nvSpPr>
          <p:spPr bwMode="auto">
            <a:xfrm>
              <a:off x="2484536" y="3065118"/>
              <a:ext cx="5020" cy="11712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0 h 3"/>
                <a:gd name="T4" fmla="*/ 1 w 1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5" name="Freeform 691"/>
            <p:cNvSpPr/>
            <p:nvPr/>
          </p:nvSpPr>
          <p:spPr bwMode="auto">
            <a:xfrm>
              <a:off x="2461112" y="3120331"/>
              <a:ext cx="0" cy="3346"/>
            </a:xfrm>
            <a:custGeom>
              <a:avLst/>
              <a:gdLst>
                <a:gd name="T0" fmla="*/ 0 h 2"/>
                <a:gd name="T1" fmla="*/ 2 h 2"/>
                <a:gd name="T2" fmla="*/ 0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6" name="Freeform 692"/>
            <p:cNvSpPr/>
            <p:nvPr/>
          </p:nvSpPr>
          <p:spPr bwMode="auto">
            <a:xfrm>
              <a:off x="2516324" y="3198966"/>
              <a:ext cx="36808" cy="63578"/>
            </a:xfrm>
            <a:custGeom>
              <a:avLst/>
              <a:gdLst>
                <a:gd name="T0" fmla="*/ 9 w 9"/>
                <a:gd name="T1" fmla="*/ 14 h 16"/>
                <a:gd name="T2" fmla="*/ 7 w 9"/>
                <a:gd name="T3" fmla="*/ 10 h 16"/>
                <a:gd name="T4" fmla="*/ 3 w 9"/>
                <a:gd name="T5" fmla="*/ 0 h 16"/>
                <a:gd name="T6" fmla="*/ 0 w 9"/>
                <a:gd name="T7" fmla="*/ 8 h 16"/>
                <a:gd name="T8" fmla="*/ 3 w 9"/>
                <a:gd name="T9" fmla="*/ 16 h 16"/>
                <a:gd name="T10" fmla="*/ 9 w 9"/>
                <a:gd name="T11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6">
                  <a:moveTo>
                    <a:pt x="9" y="14"/>
                  </a:moveTo>
                  <a:cubicBezTo>
                    <a:pt x="8" y="13"/>
                    <a:pt x="8" y="12"/>
                    <a:pt x="7" y="10"/>
                  </a:cubicBezTo>
                  <a:cubicBezTo>
                    <a:pt x="6" y="7"/>
                    <a:pt x="5" y="4"/>
                    <a:pt x="3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12"/>
                    <a:pt x="2" y="15"/>
                    <a:pt x="3" y="16"/>
                  </a:cubicBezTo>
                  <a:lnTo>
                    <a:pt x="9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7" name="Freeform 693"/>
            <p:cNvSpPr/>
            <p:nvPr/>
          </p:nvSpPr>
          <p:spPr bwMode="auto">
            <a:xfrm>
              <a:off x="2454420" y="3045041"/>
              <a:ext cx="26770" cy="63578"/>
            </a:xfrm>
            <a:custGeom>
              <a:avLst/>
              <a:gdLst>
                <a:gd name="T0" fmla="*/ 7 w 7"/>
                <a:gd name="T1" fmla="*/ 8 h 16"/>
                <a:gd name="T2" fmla="*/ 4 w 7"/>
                <a:gd name="T3" fmla="*/ 1 h 16"/>
                <a:gd name="T4" fmla="*/ 4 w 7"/>
                <a:gd name="T5" fmla="*/ 1 h 16"/>
                <a:gd name="T6" fmla="*/ 4 w 7"/>
                <a:gd name="T7" fmla="*/ 0 h 16"/>
                <a:gd name="T8" fmla="*/ 4 w 7"/>
                <a:gd name="T9" fmla="*/ 0 h 16"/>
                <a:gd name="T10" fmla="*/ 4 w 7"/>
                <a:gd name="T11" fmla="*/ 0 h 16"/>
                <a:gd name="T12" fmla="*/ 0 w 7"/>
                <a:gd name="T13" fmla="*/ 8 h 16"/>
                <a:gd name="T14" fmla="*/ 4 w 7"/>
                <a:gd name="T15" fmla="*/ 16 h 16"/>
                <a:gd name="T16" fmla="*/ 7 w 7"/>
                <a:gd name="T17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6">
                  <a:moveTo>
                    <a:pt x="7" y="8"/>
                  </a:moveTo>
                  <a:cubicBezTo>
                    <a:pt x="5" y="4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10"/>
                    <a:pt x="2" y="13"/>
                    <a:pt x="4" y="16"/>
                  </a:cubicBezTo>
                  <a:lnTo>
                    <a:pt x="7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8" name="Freeform 694"/>
            <p:cNvSpPr/>
            <p:nvPr/>
          </p:nvSpPr>
          <p:spPr bwMode="auto">
            <a:xfrm>
              <a:off x="2497921" y="3155465"/>
              <a:ext cx="26770" cy="63578"/>
            </a:xfrm>
            <a:custGeom>
              <a:avLst/>
              <a:gdLst>
                <a:gd name="T0" fmla="*/ 4 w 7"/>
                <a:gd name="T1" fmla="*/ 0 h 16"/>
                <a:gd name="T2" fmla="*/ 0 w 7"/>
                <a:gd name="T3" fmla="*/ 8 h 16"/>
                <a:gd name="T4" fmla="*/ 3 w 7"/>
                <a:gd name="T5" fmla="*/ 16 h 16"/>
                <a:gd name="T6" fmla="*/ 7 w 7"/>
                <a:gd name="T7" fmla="*/ 8 h 16"/>
                <a:gd name="T8" fmla="*/ 4 w 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6">
                  <a:moveTo>
                    <a:pt x="4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11"/>
                    <a:pt x="2" y="13"/>
                    <a:pt x="3" y="16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5"/>
                    <a:pt x="5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9" name="Freeform 695"/>
            <p:cNvSpPr/>
            <p:nvPr/>
          </p:nvSpPr>
          <p:spPr bwMode="auto">
            <a:xfrm>
              <a:off x="2822502" y="2976444"/>
              <a:ext cx="244272" cy="317889"/>
            </a:xfrm>
            <a:custGeom>
              <a:avLst/>
              <a:gdLst>
                <a:gd name="T0" fmla="*/ 23 w 62"/>
                <a:gd name="T1" fmla="*/ 47 h 80"/>
                <a:gd name="T2" fmla="*/ 51 w 62"/>
                <a:gd name="T3" fmla="*/ 9 h 80"/>
                <a:gd name="T4" fmla="*/ 62 w 62"/>
                <a:gd name="T5" fmla="*/ 7 h 80"/>
                <a:gd name="T6" fmla="*/ 52 w 62"/>
                <a:gd name="T7" fmla="*/ 2 h 80"/>
                <a:gd name="T8" fmla="*/ 40 w 62"/>
                <a:gd name="T9" fmla="*/ 0 h 80"/>
                <a:gd name="T10" fmla="*/ 28 w 62"/>
                <a:gd name="T11" fmla="*/ 2 h 80"/>
                <a:gd name="T12" fmla="*/ 0 w 62"/>
                <a:gd name="T13" fmla="*/ 40 h 80"/>
                <a:gd name="T14" fmla="*/ 40 w 62"/>
                <a:gd name="T15" fmla="*/ 80 h 80"/>
                <a:gd name="T16" fmla="*/ 40 w 62"/>
                <a:gd name="T17" fmla="*/ 79 h 80"/>
                <a:gd name="T18" fmla="*/ 23 w 62"/>
                <a:gd name="T19" fmla="*/ 4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0">
                  <a:moveTo>
                    <a:pt x="23" y="47"/>
                  </a:moveTo>
                  <a:cubicBezTo>
                    <a:pt x="23" y="29"/>
                    <a:pt x="35" y="14"/>
                    <a:pt x="51" y="9"/>
                  </a:cubicBezTo>
                  <a:cubicBezTo>
                    <a:pt x="55" y="7"/>
                    <a:pt x="58" y="7"/>
                    <a:pt x="62" y="7"/>
                  </a:cubicBezTo>
                  <a:cubicBezTo>
                    <a:pt x="59" y="5"/>
                    <a:pt x="55" y="3"/>
                    <a:pt x="52" y="2"/>
                  </a:cubicBezTo>
                  <a:cubicBezTo>
                    <a:pt x="48" y="1"/>
                    <a:pt x="44" y="0"/>
                    <a:pt x="40" y="0"/>
                  </a:cubicBezTo>
                  <a:cubicBezTo>
                    <a:pt x="36" y="0"/>
                    <a:pt x="32" y="1"/>
                    <a:pt x="28" y="2"/>
                  </a:cubicBezTo>
                  <a:cubicBezTo>
                    <a:pt x="12" y="7"/>
                    <a:pt x="0" y="22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30" y="72"/>
                    <a:pt x="23" y="60"/>
                    <a:pt x="23" y="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0" name="Freeform 696"/>
            <p:cNvSpPr/>
            <p:nvPr/>
          </p:nvSpPr>
          <p:spPr bwMode="auto">
            <a:xfrm>
              <a:off x="4851971" y="5914406"/>
              <a:ext cx="194080" cy="190733"/>
            </a:xfrm>
            <a:custGeom>
              <a:avLst/>
              <a:gdLst>
                <a:gd name="T0" fmla="*/ 42 w 49"/>
                <a:gd name="T1" fmla="*/ 37 h 48"/>
                <a:gd name="T2" fmla="*/ 36 w 49"/>
                <a:gd name="T3" fmla="*/ 43 h 48"/>
                <a:gd name="T4" fmla="*/ 19 w 49"/>
                <a:gd name="T5" fmla="*/ 45 h 48"/>
                <a:gd name="T6" fmla="*/ 11 w 49"/>
                <a:gd name="T7" fmla="*/ 41 h 48"/>
                <a:gd name="T8" fmla="*/ 4 w 49"/>
                <a:gd name="T9" fmla="*/ 26 h 48"/>
                <a:gd name="T10" fmla="*/ 6 w 49"/>
                <a:gd name="T11" fmla="*/ 17 h 48"/>
                <a:gd name="T12" fmla="*/ 18 w 49"/>
                <a:gd name="T13" fmla="*/ 5 h 48"/>
                <a:gd name="T14" fmla="*/ 27 w 49"/>
                <a:gd name="T15" fmla="*/ 4 h 48"/>
                <a:gd name="T16" fmla="*/ 42 w 49"/>
                <a:gd name="T17" fmla="*/ 13 h 48"/>
                <a:gd name="T18" fmla="*/ 45 w 49"/>
                <a:gd name="T19" fmla="*/ 21 h 48"/>
                <a:gd name="T20" fmla="*/ 42 w 49"/>
                <a:gd name="T21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48">
                  <a:moveTo>
                    <a:pt x="42" y="37"/>
                  </a:moveTo>
                  <a:cubicBezTo>
                    <a:pt x="44" y="43"/>
                    <a:pt x="41" y="45"/>
                    <a:pt x="36" y="43"/>
                  </a:cubicBezTo>
                  <a:cubicBezTo>
                    <a:pt x="31" y="41"/>
                    <a:pt x="23" y="42"/>
                    <a:pt x="19" y="45"/>
                  </a:cubicBezTo>
                  <a:cubicBezTo>
                    <a:pt x="14" y="48"/>
                    <a:pt x="11" y="47"/>
                    <a:pt x="11" y="41"/>
                  </a:cubicBezTo>
                  <a:cubicBezTo>
                    <a:pt x="12" y="36"/>
                    <a:pt x="8" y="29"/>
                    <a:pt x="4" y="26"/>
                  </a:cubicBezTo>
                  <a:cubicBezTo>
                    <a:pt x="0" y="22"/>
                    <a:pt x="0" y="19"/>
                    <a:pt x="6" y="17"/>
                  </a:cubicBezTo>
                  <a:cubicBezTo>
                    <a:pt x="11" y="16"/>
                    <a:pt x="16" y="10"/>
                    <a:pt x="18" y="5"/>
                  </a:cubicBezTo>
                  <a:cubicBezTo>
                    <a:pt x="20" y="0"/>
                    <a:pt x="24" y="0"/>
                    <a:pt x="27" y="4"/>
                  </a:cubicBezTo>
                  <a:cubicBezTo>
                    <a:pt x="30" y="9"/>
                    <a:pt x="36" y="13"/>
                    <a:pt x="42" y="13"/>
                  </a:cubicBezTo>
                  <a:cubicBezTo>
                    <a:pt x="47" y="13"/>
                    <a:pt x="49" y="16"/>
                    <a:pt x="45" y="21"/>
                  </a:cubicBezTo>
                  <a:cubicBezTo>
                    <a:pt x="42" y="25"/>
                    <a:pt x="41" y="32"/>
                    <a:pt x="42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1" name="Freeform 697"/>
            <p:cNvSpPr/>
            <p:nvPr/>
          </p:nvSpPr>
          <p:spPr bwMode="auto">
            <a:xfrm>
              <a:off x="4990838" y="6116851"/>
              <a:ext cx="150579" cy="145560"/>
            </a:xfrm>
            <a:custGeom>
              <a:avLst/>
              <a:gdLst>
                <a:gd name="T0" fmla="*/ 33 w 38"/>
                <a:gd name="T1" fmla="*/ 28 h 37"/>
                <a:gd name="T2" fmla="*/ 28 w 38"/>
                <a:gd name="T3" fmla="*/ 33 h 37"/>
                <a:gd name="T4" fmla="*/ 15 w 38"/>
                <a:gd name="T5" fmla="*/ 34 h 37"/>
                <a:gd name="T6" fmla="*/ 9 w 38"/>
                <a:gd name="T7" fmla="*/ 31 h 37"/>
                <a:gd name="T8" fmla="*/ 4 w 38"/>
                <a:gd name="T9" fmla="*/ 19 h 37"/>
                <a:gd name="T10" fmla="*/ 5 w 38"/>
                <a:gd name="T11" fmla="*/ 13 h 37"/>
                <a:gd name="T12" fmla="*/ 15 w 38"/>
                <a:gd name="T13" fmla="*/ 4 h 37"/>
                <a:gd name="T14" fmla="*/ 21 w 38"/>
                <a:gd name="T15" fmla="*/ 3 h 37"/>
                <a:gd name="T16" fmla="*/ 33 w 38"/>
                <a:gd name="T17" fmla="*/ 9 h 37"/>
                <a:gd name="T18" fmla="*/ 35 w 38"/>
                <a:gd name="T19" fmla="*/ 15 h 37"/>
                <a:gd name="T20" fmla="*/ 33 w 38"/>
                <a:gd name="T21" fmla="*/ 2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7">
                  <a:moveTo>
                    <a:pt x="33" y="28"/>
                  </a:moveTo>
                  <a:cubicBezTo>
                    <a:pt x="34" y="32"/>
                    <a:pt x="32" y="34"/>
                    <a:pt x="28" y="33"/>
                  </a:cubicBezTo>
                  <a:cubicBezTo>
                    <a:pt x="24" y="31"/>
                    <a:pt x="18" y="32"/>
                    <a:pt x="15" y="34"/>
                  </a:cubicBezTo>
                  <a:cubicBezTo>
                    <a:pt x="12" y="37"/>
                    <a:pt x="9" y="35"/>
                    <a:pt x="9" y="31"/>
                  </a:cubicBezTo>
                  <a:cubicBezTo>
                    <a:pt x="9" y="27"/>
                    <a:pt x="7" y="22"/>
                    <a:pt x="4" y="19"/>
                  </a:cubicBezTo>
                  <a:cubicBezTo>
                    <a:pt x="0" y="17"/>
                    <a:pt x="1" y="14"/>
                    <a:pt x="5" y="13"/>
                  </a:cubicBezTo>
                  <a:cubicBezTo>
                    <a:pt x="9" y="12"/>
                    <a:pt x="13" y="8"/>
                    <a:pt x="15" y="4"/>
                  </a:cubicBezTo>
                  <a:cubicBezTo>
                    <a:pt x="16" y="0"/>
                    <a:pt x="19" y="0"/>
                    <a:pt x="21" y="3"/>
                  </a:cubicBezTo>
                  <a:cubicBezTo>
                    <a:pt x="23" y="6"/>
                    <a:pt x="29" y="9"/>
                    <a:pt x="33" y="9"/>
                  </a:cubicBezTo>
                  <a:cubicBezTo>
                    <a:pt x="37" y="9"/>
                    <a:pt x="38" y="12"/>
                    <a:pt x="35" y="15"/>
                  </a:cubicBezTo>
                  <a:cubicBezTo>
                    <a:pt x="33" y="18"/>
                    <a:pt x="32" y="24"/>
                    <a:pt x="33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2" name="Freeform 698"/>
            <p:cNvSpPr/>
            <p:nvPr/>
          </p:nvSpPr>
          <p:spPr bwMode="auto">
            <a:xfrm>
              <a:off x="5117994" y="5954561"/>
              <a:ext cx="165637" cy="165637"/>
            </a:xfrm>
            <a:custGeom>
              <a:avLst/>
              <a:gdLst>
                <a:gd name="T0" fmla="*/ 36 w 42"/>
                <a:gd name="T1" fmla="*/ 33 h 42"/>
                <a:gd name="T2" fmla="*/ 31 w 42"/>
                <a:gd name="T3" fmla="*/ 38 h 42"/>
                <a:gd name="T4" fmla="*/ 16 w 42"/>
                <a:gd name="T5" fmla="*/ 39 h 42"/>
                <a:gd name="T6" fmla="*/ 10 w 42"/>
                <a:gd name="T7" fmla="*/ 36 h 42"/>
                <a:gd name="T8" fmla="*/ 3 w 42"/>
                <a:gd name="T9" fmla="*/ 22 h 42"/>
                <a:gd name="T10" fmla="*/ 5 w 42"/>
                <a:gd name="T11" fmla="*/ 15 h 42"/>
                <a:gd name="T12" fmla="*/ 16 w 42"/>
                <a:gd name="T13" fmla="*/ 5 h 42"/>
                <a:gd name="T14" fmla="*/ 23 w 42"/>
                <a:gd name="T15" fmla="*/ 4 h 42"/>
                <a:gd name="T16" fmla="*/ 36 w 42"/>
                <a:gd name="T17" fmla="*/ 11 h 42"/>
                <a:gd name="T18" fmla="*/ 39 w 42"/>
                <a:gd name="T19" fmla="*/ 18 h 42"/>
                <a:gd name="T20" fmla="*/ 36 w 42"/>
                <a:gd name="T21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36" y="33"/>
                  </a:moveTo>
                  <a:cubicBezTo>
                    <a:pt x="38" y="37"/>
                    <a:pt x="35" y="39"/>
                    <a:pt x="31" y="38"/>
                  </a:cubicBezTo>
                  <a:cubicBezTo>
                    <a:pt x="27" y="36"/>
                    <a:pt x="20" y="37"/>
                    <a:pt x="16" y="39"/>
                  </a:cubicBezTo>
                  <a:cubicBezTo>
                    <a:pt x="12" y="42"/>
                    <a:pt x="9" y="40"/>
                    <a:pt x="10" y="36"/>
                  </a:cubicBezTo>
                  <a:cubicBezTo>
                    <a:pt x="10" y="31"/>
                    <a:pt x="7" y="25"/>
                    <a:pt x="3" y="22"/>
                  </a:cubicBezTo>
                  <a:cubicBezTo>
                    <a:pt x="0" y="20"/>
                    <a:pt x="0" y="16"/>
                    <a:pt x="5" y="15"/>
                  </a:cubicBezTo>
                  <a:cubicBezTo>
                    <a:pt x="9" y="14"/>
                    <a:pt x="14" y="9"/>
                    <a:pt x="16" y="5"/>
                  </a:cubicBezTo>
                  <a:cubicBezTo>
                    <a:pt x="17" y="1"/>
                    <a:pt x="20" y="0"/>
                    <a:pt x="23" y="4"/>
                  </a:cubicBezTo>
                  <a:cubicBezTo>
                    <a:pt x="26" y="8"/>
                    <a:pt x="31" y="11"/>
                    <a:pt x="36" y="11"/>
                  </a:cubicBezTo>
                  <a:cubicBezTo>
                    <a:pt x="41" y="11"/>
                    <a:pt x="42" y="14"/>
                    <a:pt x="39" y="18"/>
                  </a:cubicBezTo>
                  <a:cubicBezTo>
                    <a:pt x="36" y="22"/>
                    <a:pt x="35" y="28"/>
                    <a:pt x="36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3" name="Oval 699"/>
            <p:cNvSpPr>
              <a:spLocks noChangeArrowheads="1"/>
            </p:cNvSpPr>
            <p:nvPr/>
          </p:nvSpPr>
          <p:spPr bwMode="auto">
            <a:xfrm>
              <a:off x="2350688" y="6140274"/>
              <a:ext cx="83655" cy="8365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4" name="Oval 700"/>
            <p:cNvSpPr>
              <a:spLocks noChangeArrowheads="1"/>
            </p:cNvSpPr>
            <p:nvPr/>
          </p:nvSpPr>
          <p:spPr bwMode="auto">
            <a:xfrm>
              <a:off x="2559825" y="6140274"/>
              <a:ext cx="83655" cy="8365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5" name="Freeform 701"/>
            <p:cNvSpPr>
              <a:spLocks noEditPoints="1"/>
            </p:cNvSpPr>
            <p:nvPr/>
          </p:nvSpPr>
          <p:spPr bwMode="auto">
            <a:xfrm>
              <a:off x="2287110" y="5966272"/>
              <a:ext cx="408236" cy="229215"/>
            </a:xfrm>
            <a:custGeom>
              <a:avLst/>
              <a:gdLst>
                <a:gd name="T0" fmla="*/ 83 w 103"/>
                <a:gd name="T1" fmla="*/ 28 h 58"/>
                <a:gd name="T2" fmla="*/ 83 w 103"/>
                <a:gd name="T3" fmla="*/ 21 h 58"/>
                <a:gd name="T4" fmla="*/ 62 w 103"/>
                <a:gd name="T5" fmla="*/ 0 h 58"/>
                <a:gd name="T6" fmla="*/ 41 w 103"/>
                <a:gd name="T7" fmla="*/ 0 h 58"/>
                <a:gd name="T8" fmla="*/ 20 w 103"/>
                <a:gd name="T9" fmla="*/ 21 h 58"/>
                <a:gd name="T10" fmla="*/ 20 w 103"/>
                <a:gd name="T11" fmla="*/ 28 h 58"/>
                <a:gd name="T12" fmla="*/ 0 w 103"/>
                <a:gd name="T13" fmla="*/ 43 h 58"/>
                <a:gd name="T14" fmla="*/ 0 w 103"/>
                <a:gd name="T15" fmla="*/ 43 h 58"/>
                <a:gd name="T16" fmla="*/ 14 w 103"/>
                <a:gd name="T17" fmla="*/ 57 h 58"/>
                <a:gd name="T18" fmla="*/ 13 w 103"/>
                <a:gd name="T19" fmla="*/ 54 h 58"/>
                <a:gd name="T20" fmla="*/ 27 w 103"/>
                <a:gd name="T21" fmla="*/ 41 h 58"/>
                <a:gd name="T22" fmla="*/ 40 w 103"/>
                <a:gd name="T23" fmla="*/ 54 h 58"/>
                <a:gd name="T24" fmla="*/ 39 w 103"/>
                <a:gd name="T25" fmla="*/ 58 h 58"/>
                <a:gd name="T26" fmla="*/ 66 w 103"/>
                <a:gd name="T27" fmla="*/ 58 h 58"/>
                <a:gd name="T28" fmla="*/ 66 w 103"/>
                <a:gd name="T29" fmla="*/ 54 h 58"/>
                <a:gd name="T30" fmla="*/ 79 w 103"/>
                <a:gd name="T31" fmla="*/ 41 h 58"/>
                <a:gd name="T32" fmla="*/ 92 w 103"/>
                <a:gd name="T33" fmla="*/ 54 h 58"/>
                <a:gd name="T34" fmla="*/ 92 w 103"/>
                <a:gd name="T35" fmla="*/ 56 h 58"/>
                <a:gd name="T36" fmla="*/ 103 w 103"/>
                <a:gd name="T37" fmla="*/ 43 h 58"/>
                <a:gd name="T38" fmla="*/ 103 w 103"/>
                <a:gd name="T39" fmla="*/ 43 h 58"/>
                <a:gd name="T40" fmla="*/ 83 w 103"/>
                <a:gd name="T41" fmla="*/ 28 h 58"/>
                <a:gd name="T42" fmla="*/ 75 w 103"/>
                <a:gd name="T43" fmla="*/ 28 h 58"/>
                <a:gd name="T44" fmla="*/ 28 w 103"/>
                <a:gd name="T45" fmla="*/ 28 h 58"/>
                <a:gd name="T46" fmla="*/ 28 w 103"/>
                <a:gd name="T47" fmla="*/ 19 h 58"/>
                <a:gd name="T48" fmla="*/ 44 w 103"/>
                <a:gd name="T49" fmla="*/ 4 h 58"/>
                <a:gd name="T50" fmla="*/ 59 w 103"/>
                <a:gd name="T51" fmla="*/ 4 h 58"/>
                <a:gd name="T52" fmla="*/ 75 w 103"/>
                <a:gd name="T53" fmla="*/ 19 h 58"/>
                <a:gd name="T54" fmla="*/ 75 w 103"/>
                <a:gd name="T55" fmla="*/ 2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3" h="58">
                  <a:moveTo>
                    <a:pt x="83" y="28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3" y="9"/>
                    <a:pt x="74" y="0"/>
                    <a:pt x="62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9" y="0"/>
                    <a:pt x="20" y="9"/>
                    <a:pt x="20" y="21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9" y="28"/>
                    <a:pt x="0" y="34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9"/>
                    <a:pt x="6" y="55"/>
                    <a:pt x="14" y="57"/>
                  </a:cubicBezTo>
                  <a:cubicBezTo>
                    <a:pt x="13" y="56"/>
                    <a:pt x="13" y="55"/>
                    <a:pt x="13" y="54"/>
                  </a:cubicBezTo>
                  <a:cubicBezTo>
                    <a:pt x="13" y="47"/>
                    <a:pt x="19" y="41"/>
                    <a:pt x="27" y="41"/>
                  </a:cubicBezTo>
                  <a:cubicBezTo>
                    <a:pt x="34" y="41"/>
                    <a:pt x="40" y="47"/>
                    <a:pt x="40" y="54"/>
                  </a:cubicBezTo>
                  <a:cubicBezTo>
                    <a:pt x="40" y="55"/>
                    <a:pt x="40" y="56"/>
                    <a:pt x="39" y="58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6" y="56"/>
                    <a:pt x="66" y="55"/>
                    <a:pt x="66" y="54"/>
                  </a:cubicBezTo>
                  <a:cubicBezTo>
                    <a:pt x="66" y="47"/>
                    <a:pt x="72" y="41"/>
                    <a:pt x="79" y="41"/>
                  </a:cubicBezTo>
                  <a:cubicBezTo>
                    <a:pt x="86" y="41"/>
                    <a:pt x="92" y="47"/>
                    <a:pt x="92" y="54"/>
                  </a:cubicBezTo>
                  <a:cubicBezTo>
                    <a:pt x="92" y="55"/>
                    <a:pt x="92" y="55"/>
                    <a:pt x="92" y="56"/>
                  </a:cubicBezTo>
                  <a:cubicBezTo>
                    <a:pt x="98" y="53"/>
                    <a:pt x="103" y="48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103" y="34"/>
                    <a:pt x="94" y="28"/>
                    <a:pt x="83" y="28"/>
                  </a:cubicBezTo>
                  <a:close/>
                  <a:moveTo>
                    <a:pt x="75" y="28"/>
                  </a:moveTo>
                  <a:cubicBezTo>
                    <a:pt x="28" y="28"/>
                    <a:pt x="28" y="28"/>
                    <a:pt x="28" y="28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1"/>
                    <a:pt x="35" y="4"/>
                    <a:pt x="44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68" y="4"/>
                    <a:pt x="75" y="11"/>
                    <a:pt x="75" y="19"/>
                  </a:cubicBezTo>
                  <a:lnTo>
                    <a:pt x="75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6" name="Freeform 702"/>
            <p:cNvSpPr>
              <a:spLocks noEditPoints="1"/>
            </p:cNvSpPr>
            <p:nvPr/>
          </p:nvSpPr>
          <p:spPr bwMode="auto">
            <a:xfrm>
              <a:off x="4468831" y="4239633"/>
              <a:ext cx="319562" cy="321235"/>
            </a:xfrm>
            <a:custGeom>
              <a:avLst/>
              <a:gdLst>
                <a:gd name="T0" fmla="*/ 40 w 81"/>
                <a:gd name="T1" fmla="*/ 0 h 81"/>
                <a:gd name="T2" fmla="*/ 0 w 81"/>
                <a:gd name="T3" fmla="*/ 40 h 81"/>
                <a:gd name="T4" fmla="*/ 40 w 81"/>
                <a:gd name="T5" fmla="*/ 81 h 81"/>
                <a:gd name="T6" fmla="*/ 81 w 81"/>
                <a:gd name="T7" fmla="*/ 40 h 81"/>
                <a:gd name="T8" fmla="*/ 40 w 81"/>
                <a:gd name="T9" fmla="*/ 0 h 81"/>
                <a:gd name="T10" fmla="*/ 41 w 81"/>
                <a:gd name="T11" fmla="*/ 41 h 81"/>
                <a:gd name="T12" fmla="*/ 48 w 81"/>
                <a:gd name="T13" fmla="*/ 48 h 81"/>
                <a:gd name="T14" fmla="*/ 41 w 81"/>
                <a:gd name="T15" fmla="*/ 55 h 81"/>
                <a:gd name="T16" fmla="*/ 34 w 81"/>
                <a:gd name="T17" fmla="*/ 48 h 81"/>
                <a:gd name="T18" fmla="*/ 41 w 81"/>
                <a:gd name="T19" fmla="*/ 41 h 81"/>
                <a:gd name="T20" fmla="*/ 15 w 81"/>
                <a:gd name="T21" fmla="*/ 35 h 81"/>
                <a:gd name="T22" fmla="*/ 19 w 81"/>
                <a:gd name="T23" fmla="*/ 22 h 81"/>
                <a:gd name="T24" fmla="*/ 29 w 81"/>
                <a:gd name="T25" fmla="*/ 31 h 81"/>
                <a:gd name="T26" fmla="*/ 30 w 81"/>
                <a:gd name="T27" fmla="*/ 34 h 81"/>
                <a:gd name="T28" fmla="*/ 22 w 81"/>
                <a:gd name="T29" fmla="*/ 35 h 81"/>
                <a:gd name="T30" fmla="*/ 16 w 81"/>
                <a:gd name="T31" fmla="*/ 37 h 81"/>
                <a:gd name="T32" fmla="*/ 15 w 81"/>
                <a:gd name="T33" fmla="*/ 35 h 81"/>
                <a:gd name="T34" fmla="*/ 62 w 81"/>
                <a:gd name="T35" fmla="*/ 56 h 81"/>
                <a:gd name="T36" fmla="*/ 42 w 81"/>
                <a:gd name="T37" fmla="*/ 65 h 81"/>
                <a:gd name="T38" fmla="*/ 42 w 81"/>
                <a:gd name="T39" fmla="*/ 65 h 81"/>
                <a:gd name="T40" fmla="*/ 20 w 81"/>
                <a:gd name="T41" fmla="*/ 56 h 81"/>
                <a:gd name="T42" fmla="*/ 20 w 81"/>
                <a:gd name="T43" fmla="*/ 55 h 81"/>
                <a:gd name="T44" fmla="*/ 21 w 81"/>
                <a:gd name="T45" fmla="*/ 55 h 81"/>
                <a:gd name="T46" fmla="*/ 42 w 81"/>
                <a:gd name="T47" fmla="*/ 64 h 81"/>
                <a:gd name="T48" fmla="*/ 61 w 81"/>
                <a:gd name="T49" fmla="*/ 55 h 81"/>
                <a:gd name="T50" fmla="*/ 62 w 81"/>
                <a:gd name="T51" fmla="*/ 55 h 81"/>
                <a:gd name="T52" fmla="*/ 62 w 81"/>
                <a:gd name="T53" fmla="*/ 56 h 81"/>
                <a:gd name="T54" fmla="*/ 66 w 81"/>
                <a:gd name="T55" fmla="*/ 36 h 81"/>
                <a:gd name="T56" fmla="*/ 65 w 81"/>
                <a:gd name="T57" fmla="*/ 38 h 81"/>
                <a:gd name="T58" fmla="*/ 59 w 81"/>
                <a:gd name="T59" fmla="*/ 35 h 81"/>
                <a:gd name="T60" fmla="*/ 51 w 81"/>
                <a:gd name="T61" fmla="*/ 34 h 81"/>
                <a:gd name="T62" fmla="*/ 52 w 81"/>
                <a:gd name="T63" fmla="*/ 31 h 81"/>
                <a:gd name="T64" fmla="*/ 62 w 81"/>
                <a:gd name="T65" fmla="*/ 23 h 81"/>
                <a:gd name="T66" fmla="*/ 66 w 81"/>
                <a:gd name="T67" fmla="*/ 3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1" h="81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3"/>
                    <a:pt x="18" y="81"/>
                    <a:pt x="40" y="81"/>
                  </a:cubicBezTo>
                  <a:cubicBezTo>
                    <a:pt x="63" y="81"/>
                    <a:pt x="81" y="63"/>
                    <a:pt x="81" y="40"/>
                  </a:cubicBezTo>
                  <a:cubicBezTo>
                    <a:pt x="81" y="18"/>
                    <a:pt x="63" y="0"/>
                    <a:pt x="40" y="0"/>
                  </a:cubicBezTo>
                  <a:close/>
                  <a:moveTo>
                    <a:pt x="41" y="41"/>
                  </a:moveTo>
                  <a:cubicBezTo>
                    <a:pt x="45" y="41"/>
                    <a:pt x="48" y="44"/>
                    <a:pt x="48" y="48"/>
                  </a:cubicBezTo>
                  <a:cubicBezTo>
                    <a:pt x="48" y="52"/>
                    <a:pt x="45" y="55"/>
                    <a:pt x="41" y="55"/>
                  </a:cubicBezTo>
                  <a:cubicBezTo>
                    <a:pt x="37" y="55"/>
                    <a:pt x="34" y="52"/>
                    <a:pt x="34" y="48"/>
                  </a:cubicBezTo>
                  <a:cubicBezTo>
                    <a:pt x="34" y="44"/>
                    <a:pt x="37" y="41"/>
                    <a:pt x="41" y="41"/>
                  </a:cubicBezTo>
                  <a:close/>
                  <a:moveTo>
                    <a:pt x="15" y="35"/>
                  </a:moveTo>
                  <a:cubicBezTo>
                    <a:pt x="13" y="29"/>
                    <a:pt x="15" y="23"/>
                    <a:pt x="19" y="22"/>
                  </a:cubicBezTo>
                  <a:cubicBezTo>
                    <a:pt x="23" y="21"/>
                    <a:pt x="27" y="25"/>
                    <a:pt x="29" y="31"/>
                  </a:cubicBezTo>
                  <a:cubicBezTo>
                    <a:pt x="29" y="32"/>
                    <a:pt x="29" y="33"/>
                    <a:pt x="30" y="34"/>
                  </a:cubicBezTo>
                  <a:cubicBezTo>
                    <a:pt x="27" y="34"/>
                    <a:pt x="25" y="34"/>
                    <a:pt x="22" y="35"/>
                  </a:cubicBezTo>
                  <a:cubicBezTo>
                    <a:pt x="20" y="35"/>
                    <a:pt x="18" y="36"/>
                    <a:pt x="16" y="37"/>
                  </a:cubicBezTo>
                  <a:cubicBezTo>
                    <a:pt x="15" y="37"/>
                    <a:pt x="15" y="36"/>
                    <a:pt x="15" y="35"/>
                  </a:cubicBezTo>
                  <a:close/>
                  <a:moveTo>
                    <a:pt x="62" y="56"/>
                  </a:moveTo>
                  <a:cubicBezTo>
                    <a:pt x="56" y="62"/>
                    <a:pt x="49" y="65"/>
                    <a:pt x="42" y="65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34" y="65"/>
                    <a:pt x="26" y="62"/>
                    <a:pt x="20" y="56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7" y="61"/>
                    <a:pt x="34" y="64"/>
                    <a:pt x="42" y="64"/>
                  </a:cubicBezTo>
                  <a:cubicBezTo>
                    <a:pt x="49" y="64"/>
                    <a:pt x="55" y="61"/>
                    <a:pt x="61" y="55"/>
                  </a:cubicBezTo>
                  <a:cubicBezTo>
                    <a:pt x="62" y="55"/>
                    <a:pt x="62" y="55"/>
                    <a:pt x="62" y="55"/>
                  </a:cubicBezTo>
                  <a:lnTo>
                    <a:pt x="62" y="56"/>
                  </a:lnTo>
                  <a:close/>
                  <a:moveTo>
                    <a:pt x="66" y="36"/>
                  </a:moveTo>
                  <a:cubicBezTo>
                    <a:pt x="66" y="36"/>
                    <a:pt x="65" y="37"/>
                    <a:pt x="65" y="38"/>
                  </a:cubicBezTo>
                  <a:cubicBezTo>
                    <a:pt x="63" y="37"/>
                    <a:pt x="61" y="36"/>
                    <a:pt x="59" y="35"/>
                  </a:cubicBezTo>
                  <a:cubicBezTo>
                    <a:pt x="56" y="35"/>
                    <a:pt x="54" y="34"/>
                    <a:pt x="51" y="34"/>
                  </a:cubicBezTo>
                  <a:cubicBezTo>
                    <a:pt x="51" y="33"/>
                    <a:pt x="52" y="32"/>
                    <a:pt x="52" y="31"/>
                  </a:cubicBezTo>
                  <a:cubicBezTo>
                    <a:pt x="53" y="26"/>
                    <a:pt x="58" y="22"/>
                    <a:pt x="62" y="23"/>
                  </a:cubicBezTo>
                  <a:cubicBezTo>
                    <a:pt x="66" y="24"/>
                    <a:pt x="68" y="30"/>
                    <a:pt x="66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7" name="Freeform 703"/>
            <p:cNvSpPr/>
            <p:nvPr/>
          </p:nvSpPr>
          <p:spPr bwMode="auto">
            <a:xfrm>
              <a:off x="4547467" y="4338347"/>
              <a:ext cx="31789" cy="36808"/>
            </a:xfrm>
            <a:custGeom>
              <a:avLst/>
              <a:gdLst>
                <a:gd name="T0" fmla="*/ 5 w 8"/>
                <a:gd name="T1" fmla="*/ 9 h 9"/>
                <a:gd name="T2" fmla="*/ 7 w 8"/>
                <a:gd name="T3" fmla="*/ 4 h 9"/>
                <a:gd name="T4" fmla="*/ 3 w 8"/>
                <a:gd name="T5" fmla="*/ 1 h 9"/>
                <a:gd name="T6" fmla="*/ 1 w 8"/>
                <a:gd name="T7" fmla="*/ 6 h 9"/>
                <a:gd name="T8" fmla="*/ 5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5" y="9"/>
                  </a:moveTo>
                  <a:cubicBezTo>
                    <a:pt x="7" y="8"/>
                    <a:pt x="8" y="6"/>
                    <a:pt x="7" y="4"/>
                  </a:cubicBezTo>
                  <a:cubicBezTo>
                    <a:pt x="6" y="2"/>
                    <a:pt x="4" y="0"/>
                    <a:pt x="3" y="1"/>
                  </a:cubicBezTo>
                  <a:cubicBezTo>
                    <a:pt x="1" y="1"/>
                    <a:pt x="0" y="3"/>
                    <a:pt x="1" y="6"/>
                  </a:cubicBezTo>
                  <a:cubicBezTo>
                    <a:pt x="1" y="8"/>
                    <a:pt x="3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8" name="Freeform 704"/>
            <p:cNvSpPr/>
            <p:nvPr/>
          </p:nvSpPr>
          <p:spPr bwMode="auto">
            <a:xfrm>
              <a:off x="4677968" y="4343366"/>
              <a:ext cx="31789" cy="35136"/>
            </a:xfrm>
            <a:custGeom>
              <a:avLst/>
              <a:gdLst>
                <a:gd name="T0" fmla="*/ 5 w 8"/>
                <a:gd name="T1" fmla="*/ 0 h 9"/>
                <a:gd name="T2" fmla="*/ 1 w 8"/>
                <a:gd name="T3" fmla="*/ 3 h 9"/>
                <a:gd name="T4" fmla="*/ 3 w 8"/>
                <a:gd name="T5" fmla="*/ 8 h 9"/>
                <a:gd name="T6" fmla="*/ 7 w 8"/>
                <a:gd name="T7" fmla="*/ 5 h 9"/>
                <a:gd name="T8" fmla="*/ 5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5" y="0"/>
                  </a:moveTo>
                  <a:cubicBezTo>
                    <a:pt x="3" y="0"/>
                    <a:pt x="2" y="1"/>
                    <a:pt x="1" y="3"/>
                  </a:cubicBezTo>
                  <a:cubicBezTo>
                    <a:pt x="0" y="6"/>
                    <a:pt x="1" y="8"/>
                    <a:pt x="3" y="8"/>
                  </a:cubicBezTo>
                  <a:cubicBezTo>
                    <a:pt x="4" y="9"/>
                    <a:pt x="6" y="7"/>
                    <a:pt x="7" y="5"/>
                  </a:cubicBezTo>
                  <a:cubicBezTo>
                    <a:pt x="8" y="3"/>
                    <a:pt x="7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9" name="Oval 705"/>
            <p:cNvSpPr>
              <a:spLocks noChangeArrowheads="1"/>
            </p:cNvSpPr>
            <p:nvPr/>
          </p:nvSpPr>
          <p:spPr bwMode="auto">
            <a:xfrm>
              <a:off x="4582602" y="4381847"/>
              <a:ext cx="87001" cy="92021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0" name="Freeform 706"/>
            <p:cNvSpPr/>
            <p:nvPr/>
          </p:nvSpPr>
          <p:spPr bwMode="auto">
            <a:xfrm>
              <a:off x="4579256" y="4378501"/>
              <a:ext cx="95367" cy="98713"/>
            </a:xfrm>
            <a:custGeom>
              <a:avLst/>
              <a:gdLst>
                <a:gd name="T0" fmla="*/ 23 w 24"/>
                <a:gd name="T1" fmla="*/ 13 h 25"/>
                <a:gd name="T2" fmla="*/ 22 w 24"/>
                <a:gd name="T3" fmla="*/ 13 h 25"/>
                <a:gd name="T4" fmla="*/ 19 w 24"/>
                <a:gd name="T5" fmla="*/ 20 h 25"/>
                <a:gd name="T6" fmla="*/ 12 w 24"/>
                <a:gd name="T7" fmla="*/ 23 h 25"/>
                <a:gd name="T8" fmla="*/ 5 w 24"/>
                <a:gd name="T9" fmla="*/ 20 h 25"/>
                <a:gd name="T10" fmla="*/ 2 w 24"/>
                <a:gd name="T11" fmla="*/ 13 h 25"/>
                <a:gd name="T12" fmla="*/ 5 w 24"/>
                <a:gd name="T13" fmla="*/ 5 h 25"/>
                <a:gd name="T14" fmla="*/ 12 w 24"/>
                <a:gd name="T15" fmla="*/ 2 h 25"/>
                <a:gd name="T16" fmla="*/ 19 w 24"/>
                <a:gd name="T17" fmla="*/ 5 h 25"/>
                <a:gd name="T18" fmla="*/ 22 w 24"/>
                <a:gd name="T19" fmla="*/ 13 h 25"/>
                <a:gd name="T20" fmla="*/ 23 w 24"/>
                <a:gd name="T21" fmla="*/ 13 h 25"/>
                <a:gd name="T22" fmla="*/ 24 w 24"/>
                <a:gd name="T23" fmla="*/ 13 h 25"/>
                <a:gd name="T24" fmla="*/ 21 w 24"/>
                <a:gd name="T25" fmla="*/ 4 h 25"/>
                <a:gd name="T26" fmla="*/ 12 w 24"/>
                <a:gd name="T27" fmla="*/ 0 h 25"/>
                <a:gd name="T28" fmla="*/ 4 w 24"/>
                <a:gd name="T29" fmla="*/ 4 h 25"/>
                <a:gd name="T30" fmla="*/ 0 w 24"/>
                <a:gd name="T31" fmla="*/ 13 h 25"/>
                <a:gd name="T32" fmla="*/ 4 w 24"/>
                <a:gd name="T33" fmla="*/ 21 h 25"/>
                <a:gd name="T34" fmla="*/ 12 w 24"/>
                <a:gd name="T35" fmla="*/ 25 h 25"/>
                <a:gd name="T36" fmla="*/ 21 w 24"/>
                <a:gd name="T37" fmla="*/ 21 h 25"/>
                <a:gd name="T38" fmla="*/ 24 w 24"/>
                <a:gd name="T39" fmla="*/ 13 h 25"/>
                <a:gd name="T40" fmla="*/ 23 w 24"/>
                <a:gd name="T41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" h="25">
                  <a:moveTo>
                    <a:pt x="23" y="13"/>
                  </a:moveTo>
                  <a:cubicBezTo>
                    <a:pt x="22" y="13"/>
                    <a:pt x="22" y="13"/>
                    <a:pt x="22" y="13"/>
                  </a:cubicBezTo>
                  <a:cubicBezTo>
                    <a:pt x="22" y="16"/>
                    <a:pt x="21" y="18"/>
                    <a:pt x="19" y="20"/>
                  </a:cubicBezTo>
                  <a:cubicBezTo>
                    <a:pt x="18" y="22"/>
                    <a:pt x="15" y="23"/>
                    <a:pt x="12" y="23"/>
                  </a:cubicBezTo>
                  <a:cubicBezTo>
                    <a:pt x="10" y="23"/>
                    <a:pt x="7" y="22"/>
                    <a:pt x="5" y="20"/>
                  </a:cubicBezTo>
                  <a:cubicBezTo>
                    <a:pt x="4" y="18"/>
                    <a:pt x="2" y="16"/>
                    <a:pt x="2" y="13"/>
                  </a:cubicBezTo>
                  <a:cubicBezTo>
                    <a:pt x="2" y="10"/>
                    <a:pt x="4" y="7"/>
                    <a:pt x="5" y="5"/>
                  </a:cubicBezTo>
                  <a:cubicBezTo>
                    <a:pt x="7" y="3"/>
                    <a:pt x="10" y="2"/>
                    <a:pt x="12" y="2"/>
                  </a:cubicBezTo>
                  <a:cubicBezTo>
                    <a:pt x="15" y="2"/>
                    <a:pt x="18" y="3"/>
                    <a:pt x="19" y="5"/>
                  </a:cubicBezTo>
                  <a:cubicBezTo>
                    <a:pt x="21" y="7"/>
                    <a:pt x="22" y="10"/>
                    <a:pt x="22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9"/>
                    <a:pt x="23" y="6"/>
                    <a:pt x="21" y="4"/>
                  </a:cubicBezTo>
                  <a:cubicBezTo>
                    <a:pt x="19" y="2"/>
                    <a:pt x="16" y="0"/>
                    <a:pt x="12" y="0"/>
                  </a:cubicBezTo>
                  <a:cubicBezTo>
                    <a:pt x="9" y="0"/>
                    <a:pt x="6" y="2"/>
                    <a:pt x="4" y="4"/>
                  </a:cubicBezTo>
                  <a:cubicBezTo>
                    <a:pt x="2" y="6"/>
                    <a:pt x="0" y="9"/>
                    <a:pt x="0" y="13"/>
                  </a:cubicBezTo>
                  <a:cubicBezTo>
                    <a:pt x="0" y="16"/>
                    <a:pt x="2" y="19"/>
                    <a:pt x="4" y="21"/>
                  </a:cubicBezTo>
                  <a:cubicBezTo>
                    <a:pt x="6" y="24"/>
                    <a:pt x="9" y="25"/>
                    <a:pt x="12" y="25"/>
                  </a:cubicBezTo>
                  <a:cubicBezTo>
                    <a:pt x="16" y="25"/>
                    <a:pt x="19" y="24"/>
                    <a:pt x="21" y="21"/>
                  </a:cubicBezTo>
                  <a:cubicBezTo>
                    <a:pt x="23" y="19"/>
                    <a:pt x="24" y="16"/>
                    <a:pt x="24" y="13"/>
                  </a:cubicBezTo>
                  <a:lnTo>
                    <a:pt x="23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1" name="Freeform 707"/>
            <p:cNvSpPr/>
            <p:nvPr/>
          </p:nvSpPr>
          <p:spPr bwMode="auto">
            <a:xfrm>
              <a:off x="5524557" y="5522901"/>
              <a:ext cx="23423" cy="348005"/>
            </a:xfrm>
            <a:custGeom>
              <a:avLst/>
              <a:gdLst>
                <a:gd name="T0" fmla="*/ 5 w 6"/>
                <a:gd name="T1" fmla="*/ 72 h 88"/>
                <a:gd name="T2" fmla="*/ 2 w 6"/>
                <a:gd name="T3" fmla="*/ 88 h 88"/>
                <a:gd name="T4" fmla="*/ 0 w 6"/>
                <a:gd name="T5" fmla="*/ 72 h 88"/>
                <a:gd name="T6" fmla="*/ 1 w 6"/>
                <a:gd name="T7" fmla="*/ 16 h 88"/>
                <a:gd name="T8" fmla="*/ 4 w 6"/>
                <a:gd name="T9" fmla="*/ 0 h 88"/>
                <a:gd name="T10" fmla="*/ 6 w 6"/>
                <a:gd name="T11" fmla="*/ 16 h 88"/>
                <a:gd name="T12" fmla="*/ 5 w 6"/>
                <a:gd name="T13" fmla="*/ 7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88">
                  <a:moveTo>
                    <a:pt x="5" y="72"/>
                  </a:moveTo>
                  <a:cubicBezTo>
                    <a:pt x="5" y="81"/>
                    <a:pt x="4" y="88"/>
                    <a:pt x="2" y="88"/>
                  </a:cubicBezTo>
                  <a:cubicBezTo>
                    <a:pt x="1" y="88"/>
                    <a:pt x="0" y="81"/>
                    <a:pt x="0" y="72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7"/>
                    <a:pt x="3" y="0"/>
                    <a:pt x="4" y="0"/>
                  </a:cubicBezTo>
                  <a:cubicBezTo>
                    <a:pt x="5" y="0"/>
                    <a:pt x="6" y="7"/>
                    <a:pt x="6" y="16"/>
                  </a:cubicBezTo>
                  <a:lnTo>
                    <a:pt x="5" y="7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2" name="Freeform 708"/>
            <p:cNvSpPr/>
            <p:nvPr/>
          </p:nvSpPr>
          <p:spPr bwMode="auto">
            <a:xfrm>
              <a:off x="5437555" y="5506170"/>
              <a:ext cx="194080" cy="309524"/>
            </a:xfrm>
            <a:custGeom>
              <a:avLst/>
              <a:gdLst>
                <a:gd name="T0" fmla="*/ 40 w 49"/>
                <a:gd name="T1" fmla="*/ 62 h 78"/>
                <a:gd name="T2" fmla="*/ 37 w 49"/>
                <a:gd name="T3" fmla="*/ 56 h 78"/>
                <a:gd name="T4" fmla="*/ 44 w 49"/>
                <a:gd name="T5" fmla="*/ 56 h 78"/>
                <a:gd name="T6" fmla="*/ 47 w 49"/>
                <a:gd name="T7" fmla="*/ 51 h 78"/>
                <a:gd name="T8" fmla="*/ 41 w 49"/>
                <a:gd name="T9" fmla="*/ 41 h 78"/>
                <a:gd name="T10" fmla="*/ 34 w 49"/>
                <a:gd name="T11" fmla="*/ 31 h 78"/>
                <a:gd name="T12" fmla="*/ 34 w 49"/>
                <a:gd name="T13" fmla="*/ 31 h 78"/>
                <a:gd name="T14" fmla="*/ 39 w 49"/>
                <a:gd name="T15" fmla="*/ 30 h 78"/>
                <a:gd name="T16" fmla="*/ 43 w 49"/>
                <a:gd name="T17" fmla="*/ 25 h 78"/>
                <a:gd name="T18" fmla="*/ 39 w 49"/>
                <a:gd name="T19" fmla="*/ 19 h 78"/>
                <a:gd name="T20" fmla="*/ 32 w 49"/>
                <a:gd name="T21" fmla="*/ 9 h 78"/>
                <a:gd name="T22" fmla="*/ 28 w 49"/>
                <a:gd name="T23" fmla="*/ 3 h 78"/>
                <a:gd name="T24" fmla="*/ 22 w 49"/>
                <a:gd name="T25" fmla="*/ 3 h 78"/>
                <a:gd name="T26" fmla="*/ 18 w 49"/>
                <a:gd name="T27" fmla="*/ 9 h 78"/>
                <a:gd name="T28" fmla="*/ 12 w 49"/>
                <a:gd name="T29" fmla="*/ 20 h 78"/>
                <a:gd name="T30" fmla="*/ 8 w 49"/>
                <a:gd name="T31" fmla="*/ 26 h 78"/>
                <a:gd name="T32" fmla="*/ 12 w 49"/>
                <a:gd name="T33" fmla="*/ 31 h 78"/>
                <a:gd name="T34" fmla="*/ 15 w 49"/>
                <a:gd name="T35" fmla="*/ 31 h 78"/>
                <a:gd name="T36" fmla="*/ 15 w 49"/>
                <a:gd name="T37" fmla="*/ 31 h 78"/>
                <a:gd name="T38" fmla="*/ 9 w 49"/>
                <a:gd name="T39" fmla="*/ 41 h 78"/>
                <a:gd name="T40" fmla="*/ 2 w 49"/>
                <a:gd name="T41" fmla="*/ 52 h 78"/>
                <a:gd name="T42" fmla="*/ 6 w 49"/>
                <a:gd name="T43" fmla="*/ 57 h 78"/>
                <a:gd name="T44" fmla="*/ 12 w 49"/>
                <a:gd name="T45" fmla="*/ 57 h 78"/>
                <a:gd name="T46" fmla="*/ 8 w 49"/>
                <a:gd name="T47" fmla="*/ 62 h 78"/>
                <a:gd name="T48" fmla="*/ 2 w 49"/>
                <a:gd name="T49" fmla="*/ 73 h 78"/>
                <a:gd name="T50" fmla="*/ 5 w 49"/>
                <a:gd name="T51" fmla="*/ 78 h 78"/>
                <a:gd name="T52" fmla="*/ 18 w 49"/>
                <a:gd name="T53" fmla="*/ 78 h 78"/>
                <a:gd name="T54" fmla="*/ 31 w 49"/>
                <a:gd name="T55" fmla="*/ 78 h 78"/>
                <a:gd name="T56" fmla="*/ 44 w 49"/>
                <a:gd name="T57" fmla="*/ 78 h 78"/>
                <a:gd name="T58" fmla="*/ 47 w 49"/>
                <a:gd name="T59" fmla="*/ 73 h 78"/>
                <a:gd name="T60" fmla="*/ 40 w 49"/>
                <a:gd name="T61" fmla="*/ 6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" h="78">
                  <a:moveTo>
                    <a:pt x="40" y="62"/>
                  </a:moveTo>
                  <a:cubicBezTo>
                    <a:pt x="39" y="61"/>
                    <a:pt x="38" y="59"/>
                    <a:pt x="37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8" y="56"/>
                    <a:pt x="49" y="54"/>
                    <a:pt x="47" y="5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39" y="38"/>
                    <a:pt x="36" y="34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43" y="30"/>
                    <a:pt x="44" y="28"/>
                    <a:pt x="43" y="2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7" y="17"/>
                    <a:pt x="34" y="12"/>
                    <a:pt x="32" y="9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7" y="0"/>
                    <a:pt x="24" y="0"/>
                    <a:pt x="22" y="3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12"/>
                    <a:pt x="14" y="17"/>
                    <a:pt x="12" y="20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8"/>
                    <a:pt x="8" y="31"/>
                    <a:pt x="12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3" y="34"/>
                    <a:pt x="10" y="38"/>
                    <a:pt x="9" y="41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1" y="54"/>
                    <a:pt x="2" y="57"/>
                    <a:pt x="6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1" y="59"/>
                    <a:pt x="9" y="61"/>
                    <a:pt x="8" y="62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0" y="76"/>
                    <a:pt x="2" y="78"/>
                    <a:pt x="5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2" y="78"/>
                    <a:pt x="27" y="78"/>
                    <a:pt x="31" y="78"/>
                  </a:cubicBezTo>
                  <a:cubicBezTo>
                    <a:pt x="44" y="78"/>
                    <a:pt x="44" y="78"/>
                    <a:pt x="44" y="78"/>
                  </a:cubicBezTo>
                  <a:cubicBezTo>
                    <a:pt x="47" y="78"/>
                    <a:pt x="49" y="75"/>
                    <a:pt x="47" y="73"/>
                  </a:cubicBezTo>
                  <a:lnTo>
                    <a:pt x="40" y="6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3" name="Freeform 709"/>
            <p:cNvSpPr/>
            <p:nvPr/>
          </p:nvSpPr>
          <p:spPr bwMode="auto">
            <a:xfrm>
              <a:off x="4437042" y="5526247"/>
              <a:ext cx="394851" cy="274388"/>
            </a:xfrm>
            <a:custGeom>
              <a:avLst/>
              <a:gdLst>
                <a:gd name="T0" fmla="*/ 21 w 100"/>
                <a:gd name="T1" fmla="*/ 42 h 69"/>
                <a:gd name="T2" fmla="*/ 30 w 100"/>
                <a:gd name="T3" fmla="*/ 69 h 69"/>
                <a:gd name="T4" fmla="*/ 75 w 100"/>
                <a:gd name="T5" fmla="*/ 68 h 69"/>
                <a:gd name="T6" fmla="*/ 86 w 100"/>
                <a:gd name="T7" fmla="*/ 27 h 69"/>
                <a:gd name="T8" fmla="*/ 88 w 100"/>
                <a:gd name="T9" fmla="*/ 7 h 69"/>
                <a:gd name="T10" fmla="*/ 77 w 100"/>
                <a:gd name="T11" fmla="*/ 20 h 69"/>
                <a:gd name="T12" fmla="*/ 62 w 100"/>
                <a:gd name="T13" fmla="*/ 35 h 69"/>
                <a:gd name="T14" fmla="*/ 50 w 100"/>
                <a:gd name="T15" fmla="*/ 17 h 69"/>
                <a:gd name="T16" fmla="*/ 43 w 100"/>
                <a:gd name="T17" fmla="*/ 4 h 69"/>
                <a:gd name="T18" fmla="*/ 41 w 100"/>
                <a:gd name="T19" fmla="*/ 19 h 69"/>
                <a:gd name="T20" fmla="*/ 38 w 100"/>
                <a:gd name="T21" fmla="*/ 33 h 69"/>
                <a:gd name="T22" fmla="*/ 18 w 100"/>
                <a:gd name="T23" fmla="*/ 19 h 69"/>
                <a:gd name="T24" fmla="*/ 1 w 100"/>
                <a:gd name="T25" fmla="*/ 19 h 69"/>
                <a:gd name="T26" fmla="*/ 12 w 100"/>
                <a:gd name="T27" fmla="*/ 27 h 69"/>
                <a:gd name="T28" fmla="*/ 21 w 100"/>
                <a:gd name="T29" fmla="*/ 4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0" h="69">
                  <a:moveTo>
                    <a:pt x="21" y="42"/>
                  </a:moveTo>
                  <a:cubicBezTo>
                    <a:pt x="24" y="52"/>
                    <a:pt x="28" y="60"/>
                    <a:pt x="30" y="69"/>
                  </a:cubicBezTo>
                  <a:cubicBezTo>
                    <a:pt x="45" y="67"/>
                    <a:pt x="60" y="66"/>
                    <a:pt x="75" y="68"/>
                  </a:cubicBezTo>
                  <a:cubicBezTo>
                    <a:pt x="79" y="55"/>
                    <a:pt x="81" y="40"/>
                    <a:pt x="86" y="27"/>
                  </a:cubicBezTo>
                  <a:cubicBezTo>
                    <a:pt x="95" y="26"/>
                    <a:pt x="100" y="11"/>
                    <a:pt x="88" y="7"/>
                  </a:cubicBezTo>
                  <a:cubicBezTo>
                    <a:pt x="78" y="4"/>
                    <a:pt x="73" y="16"/>
                    <a:pt x="77" y="20"/>
                  </a:cubicBezTo>
                  <a:cubicBezTo>
                    <a:pt x="71" y="24"/>
                    <a:pt x="68" y="33"/>
                    <a:pt x="62" y="35"/>
                  </a:cubicBezTo>
                  <a:cubicBezTo>
                    <a:pt x="59" y="30"/>
                    <a:pt x="52" y="22"/>
                    <a:pt x="50" y="17"/>
                  </a:cubicBezTo>
                  <a:cubicBezTo>
                    <a:pt x="56" y="13"/>
                    <a:pt x="54" y="0"/>
                    <a:pt x="43" y="4"/>
                  </a:cubicBezTo>
                  <a:cubicBezTo>
                    <a:pt x="32" y="7"/>
                    <a:pt x="36" y="17"/>
                    <a:pt x="41" y="19"/>
                  </a:cubicBezTo>
                  <a:cubicBezTo>
                    <a:pt x="39" y="25"/>
                    <a:pt x="40" y="29"/>
                    <a:pt x="38" y="33"/>
                  </a:cubicBezTo>
                  <a:cubicBezTo>
                    <a:pt x="32" y="30"/>
                    <a:pt x="24" y="23"/>
                    <a:pt x="18" y="19"/>
                  </a:cubicBezTo>
                  <a:cubicBezTo>
                    <a:pt x="27" y="5"/>
                    <a:pt x="3" y="5"/>
                    <a:pt x="1" y="19"/>
                  </a:cubicBezTo>
                  <a:cubicBezTo>
                    <a:pt x="0" y="28"/>
                    <a:pt x="7" y="21"/>
                    <a:pt x="12" y="27"/>
                  </a:cubicBezTo>
                  <a:cubicBezTo>
                    <a:pt x="15" y="31"/>
                    <a:pt x="21" y="42"/>
                    <a:pt x="21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4" name="Freeform 711"/>
            <p:cNvSpPr>
              <a:spLocks noEditPoints="1"/>
            </p:cNvSpPr>
            <p:nvPr/>
          </p:nvSpPr>
          <p:spPr bwMode="auto">
            <a:xfrm>
              <a:off x="6245663" y="3903341"/>
              <a:ext cx="324581" cy="269370"/>
            </a:xfrm>
            <a:custGeom>
              <a:avLst/>
              <a:gdLst>
                <a:gd name="T0" fmla="*/ 67 w 82"/>
                <a:gd name="T1" fmla="*/ 3 h 68"/>
                <a:gd name="T2" fmla="*/ 66 w 82"/>
                <a:gd name="T3" fmla="*/ 4 h 68"/>
                <a:gd name="T4" fmla="*/ 62 w 82"/>
                <a:gd name="T5" fmla="*/ 4 h 68"/>
                <a:gd name="T6" fmla="*/ 35 w 82"/>
                <a:gd name="T7" fmla="*/ 4 h 68"/>
                <a:gd name="T8" fmla="*/ 18 w 82"/>
                <a:gd name="T9" fmla="*/ 2 h 68"/>
                <a:gd name="T10" fmla="*/ 17 w 82"/>
                <a:gd name="T11" fmla="*/ 1 h 68"/>
                <a:gd name="T12" fmla="*/ 17 w 82"/>
                <a:gd name="T13" fmla="*/ 1 h 68"/>
                <a:gd name="T14" fmla="*/ 17 w 82"/>
                <a:gd name="T15" fmla="*/ 0 h 68"/>
                <a:gd name="T16" fmla="*/ 17 w 82"/>
                <a:gd name="T17" fmla="*/ 0 h 68"/>
                <a:gd name="T18" fmla="*/ 6 w 82"/>
                <a:gd name="T19" fmla="*/ 68 h 68"/>
                <a:gd name="T20" fmla="*/ 79 w 82"/>
                <a:gd name="T21" fmla="*/ 4 h 68"/>
                <a:gd name="T22" fmla="*/ 12 w 82"/>
                <a:gd name="T23" fmla="*/ 66 h 68"/>
                <a:gd name="T24" fmla="*/ 9 w 82"/>
                <a:gd name="T25" fmla="*/ 63 h 68"/>
                <a:gd name="T26" fmla="*/ 12 w 82"/>
                <a:gd name="T27" fmla="*/ 61 h 68"/>
                <a:gd name="T28" fmla="*/ 15 w 82"/>
                <a:gd name="T29" fmla="*/ 63 h 68"/>
                <a:gd name="T30" fmla="*/ 28 w 82"/>
                <a:gd name="T31" fmla="*/ 66 h 68"/>
                <a:gd name="T32" fmla="*/ 23 w 82"/>
                <a:gd name="T33" fmla="*/ 66 h 68"/>
                <a:gd name="T34" fmla="*/ 22 w 82"/>
                <a:gd name="T35" fmla="*/ 66 h 68"/>
                <a:gd name="T36" fmla="*/ 17 w 82"/>
                <a:gd name="T37" fmla="*/ 66 h 68"/>
                <a:gd name="T38" fmla="*/ 17 w 82"/>
                <a:gd name="T39" fmla="*/ 61 h 68"/>
                <a:gd name="T40" fmla="*/ 22 w 82"/>
                <a:gd name="T41" fmla="*/ 61 h 68"/>
                <a:gd name="T42" fmla="*/ 23 w 82"/>
                <a:gd name="T43" fmla="*/ 61 h 68"/>
                <a:gd name="T44" fmla="*/ 28 w 82"/>
                <a:gd name="T45" fmla="*/ 61 h 68"/>
                <a:gd name="T46" fmla="*/ 28 w 82"/>
                <a:gd name="T47" fmla="*/ 66 h 68"/>
                <a:gd name="T48" fmla="*/ 72 w 82"/>
                <a:gd name="T49" fmla="*/ 67 h 68"/>
                <a:gd name="T50" fmla="*/ 63 w 82"/>
                <a:gd name="T51" fmla="*/ 67 h 68"/>
                <a:gd name="T52" fmla="*/ 59 w 82"/>
                <a:gd name="T53" fmla="*/ 63 h 68"/>
                <a:gd name="T54" fmla="*/ 61 w 82"/>
                <a:gd name="T55" fmla="*/ 60 h 68"/>
                <a:gd name="T56" fmla="*/ 71 w 82"/>
                <a:gd name="T57" fmla="*/ 60 h 68"/>
                <a:gd name="T58" fmla="*/ 74 w 82"/>
                <a:gd name="T59" fmla="*/ 63 h 68"/>
                <a:gd name="T60" fmla="*/ 75 w 82"/>
                <a:gd name="T61" fmla="*/ 45 h 68"/>
                <a:gd name="T62" fmla="*/ 74 w 82"/>
                <a:gd name="T63" fmla="*/ 58 h 68"/>
                <a:gd name="T64" fmla="*/ 14 w 82"/>
                <a:gd name="T65" fmla="*/ 58 h 68"/>
                <a:gd name="T66" fmla="*/ 10 w 82"/>
                <a:gd name="T67" fmla="*/ 54 h 68"/>
                <a:gd name="T68" fmla="*/ 5 w 82"/>
                <a:gd name="T69" fmla="*/ 27 h 68"/>
                <a:gd name="T70" fmla="*/ 8 w 82"/>
                <a:gd name="T71" fmla="*/ 10 h 68"/>
                <a:gd name="T72" fmla="*/ 15 w 82"/>
                <a:gd name="T73" fmla="*/ 8 h 68"/>
                <a:gd name="T74" fmla="*/ 50 w 82"/>
                <a:gd name="T75" fmla="*/ 9 h 68"/>
                <a:gd name="T76" fmla="*/ 73 w 82"/>
                <a:gd name="T77" fmla="*/ 12 h 68"/>
                <a:gd name="T78" fmla="*/ 76 w 82"/>
                <a:gd name="T79" fmla="*/ 2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2" h="68">
                  <a:moveTo>
                    <a:pt x="79" y="4"/>
                  </a:moveTo>
                  <a:cubicBezTo>
                    <a:pt x="76" y="4"/>
                    <a:pt x="72" y="3"/>
                    <a:pt x="67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4" y="4"/>
                    <a:pt x="63" y="4"/>
                    <a:pt x="62" y="4"/>
                  </a:cubicBezTo>
                  <a:cubicBezTo>
                    <a:pt x="60" y="5"/>
                    <a:pt x="57" y="5"/>
                    <a:pt x="53" y="5"/>
                  </a:cubicBezTo>
                  <a:cubicBezTo>
                    <a:pt x="48" y="5"/>
                    <a:pt x="41" y="4"/>
                    <a:pt x="35" y="4"/>
                  </a:cubicBezTo>
                  <a:cubicBezTo>
                    <a:pt x="29" y="4"/>
                    <a:pt x="24" y="3"/>
                    <a:pt x="20" y="3"/>
                  </a:cubicBezTo>
                  <a:cubicBezTo>
                    <a:pt x="20" y="2"/>
                    <a:pt x="19" y="2"/>
                    <a:pt x="18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1" y="1"/>
                    <a:pt x="6" y="2"/>
                    <a:pt x="4" y="4"/>
                  </a:cubicBezTo>
                  <a:cubicBezTo>
                    <a:pt x="0" y="8"/>
                    <a:pt x="6" y="68"/>
                    <a:pt x="6" y="68"/>
                  </a:cubicBezTo>
                  <a:cubicBezTo>
                    <a:pt x="31" y="68"/>
                    <a:pt x="54" y="68"/>
                    <a:pt x="80" y="68"/>
                  </a:cubicBezTo>
                  <a:cubicBezTo>
                    <a:pt x="80" y="61"/>
                    <a:pt x="82" y="4"/>
                    <a:pt x="79" y="4"/>
                  </a:cubicBezTo>
                  <a:close/>
                  <a:moveTo>
                    <a:pt x="14" y="66"/>
                  </a:moveTo>
                  <a:cubicBezTo>
                    <a:pt x="13" y="66"/>
                    <a:pt x="13" y="66"/>
                    <a:pt x="12" y="66"/>
                  </a:cubicBezTo>
                  <a:cubicBezTo>
                    <a:pt x="11" y="66"/>
                    <a:pt x="10" y="66"/>
                    <a:pt x="10" y="66"/>
                  </a:cubicBezTo>
                  <a:cubicBezTo>
                    <a:pt x="9" y="65"/>
                    <a:pt x="9" y="64"/>
                    <a:pt x="9" y="63"/>
                  </a:cubicBezTo>
                  <a:cubicBezTo>
                    <a:pt x="9" y="63"/>
                    <a:pt x="9" y="62"/>
                    <a:pt x="10" y="61"/>
                  </a:cubicBezTo>
                  <a:cubicBezTo>
                    <a:pt x="10" y="61"/>
                    <a:pt x="11" y="61"/>
                    <a:pt x="12" y="61"/>
                  </a:cubicBezTo>
                  <a:cubicBezTo>
                    <a:pt x="13" y="61"/>
                    <a:pt x="13" y="61"/>
                    <a:pt x="14" y="61"/>
                  </a:cubicBezTo>
                  <a:cubicBezTo>
                    <a:pt x="15" y="62"/>
                    <a:pt x="15" y="63"/>
                    <a:pt x="15" y="63"/>
                  </a:cubicBezTo>
                  <a:cubicBezTo>
                    <a:pt x="15" y="64"/>
                    <a:pt x="15" y="65"/>
                    <a:pt x="14" y="66"/>
                  </a:cubicBezTo>
                  <a:close/>
                  <a:moveTo>
                    <a:pt x="28" y="66"/>
                  </a:moveTo>
                  <a:cubicBezTo>
                    <a:pt x="27" y="66"/>
                    <a:pt x="26" y="66"/>
                    <a:pt x="26" y="66"/>
                  </a:cubicBezTo>
                  <a:cubicBezTo>
                    <a:pt x="25" y="66"/>
                    <a:pt x="24" y="66"/>
                    <a:pt x="23" y="66"/>
                  </a:cubicBezTo>
                  <a:cubicBezTo>
                    <a:pt x="23" y="65"/>
                    <a:pt x="23" y="65"/>
                    <a:pt x="22" y="64"/>
                  </a:cubicBezTo>
                  <a:cubicBezTo>
                    <a:pt x="22" y="65"/>
                    <a:pt x="22" y="65"/>
                    <a:pt x="22" y="66"/>
                  </a:cubicBezTo>
                  <a:cubicBezTo>
                    <a:pt x="21" y="66"/>
                    <a:pt x="20" y="66"/>
                    <a:pt x="19" y="66"/>
                  </a:cubicBezTo>
                  <a:cubicBezTo>
                    <a:pt x="18" y="66"/>
                    <a:pt x="18" y="66"/>
                    <a:pt x="17" y="66"/>
                  </a:cubicBezTo>
                  <a:cubicBezTo>
                    <a:pt x="16" y="65"/>
                    <a:pt x="16" y="64"/>
                    <a:pt x="16" y="63"/>
                  </a:cubicBezTo>
                  <a:cubicBezTo>
                    <a:pt x="16" y="63"/>
                    <a:pt x="16" y="62"/>
                    <a:pt x="17" y="61"/>
                  </a:cubicBezTo>
                  <a:cubicBezTo>
                    <a:pt x="18" y="61"/>
                    <a:pt x="18" y="61"/>
                    <a:pt x="19" y="61"/>
                  </a:cubicBezTo>
                  <a:cubicBezTo>
                    <a:pt x="20" y="61"/>
                    <a:pt x="21" y="61"/>
                    <a:pt x="22" y="61"/>
                  </a:cubicBezTo>
                  <a:cubicBezTo>
                    <a:pt x="22" y="62"/>
                    <a:pt x="22" y="62"/>
                    <a:pt x="22" y="63"/>
                  </a:cubicBezTo>
                  <a:cubicBezTo>
                    <a:pt x="23" y="62"/>
                    <a:pt x="23" y="62"/>
                    <a:pt x="23" y="61"/>
                  </a:cubicBezTo>
                  <a:cubicBezTo>
                    <a:pt x="24" y="61"/>
                    <a:pt x="25" y="61"/>
                    <a:pt x="26" y="61"/>
                  </a:cubicBezTo>
                  <a:cubicBezTo>
                    <a:pt x="26" y="61"/>
                    <a:pt x="27" y="61"/>
                    <a:pt x="28" y="61"/>
                  </a:cubicBezTo>
                  <a:cubicBezTo>
                    <a:pt x="28" y="62"/>
                    <a:pt x="29" y="63"/>
                    <a:pt x="29" y="63"/>
                  </a:cubicBezTo>
                  <a:cubicBezTo>
                    <a:pt x="29" y="64"/>
                    <a:pt x="28" y="65"/>
                    <a:pt x="28" y="66"/>
                  </a:cubicBezTo>
                  <a:close/>
                  <a:moveTo>
                    <a:pt x="73" y="65"/>
                  </a:moveTo>
                  <a:cubicBezTo>
                    <a:pt x="73" y="66"/>
                    <a:pt x="72" y="66"/>
                    <a:pt x="72" y="67"/>
                  </a:cubicBezTo>
                  <a:cubicBezTo>
                    <a:pt x="70" y="67"/>
                    <a:pt x="69" y="68"/>
                    <a:pt x="67" y="68"/>
                  </a:cubicBezTo>
                  <a:cubicBezTo>
                    <a:pt x="65" y="68"/>
                    <a:pt x="64" y="67"/>
                    <a:pt x="63" y="67"/>
                  </a:cubicBezTo>
                  <a:cubicBezTo>
                    <a:pt x="61" y="67"/>
                    <a:pt x="60" y="66"/>
                    <a:pt x="60" y="65"/>
                  </a:cubicBezTo>
                  <a:cubicBezTo>
                    <a:pt x="59" y="65"/>
                    <a:pt x="59" y="64"/>
                    <a:pt x="59" y="63"/>
                  </a:cubicBezTo>
                  <a:cubicBezTo>
                    <a:pt x="59" y="63"/>
                    <a:pt x="59" y="62"/>
                    <a:pt x="60" y="62"/>
                  </a:cubicBezTo>
                  <a:cubicBezTo>
                    <a:pt x="60" y="61"/>
                    <a:pt x="61" y="61"/>
                    <a:pt x="61" y="60"/>
                  </a:cubicBezTo>
                  <a:cubicBezTo>
                    <a:pt x="63" y="60"/>
                    <a:pt x="65" y="59"/>
                    <a:pt x="67" y="59"/>
                  </a:cubicBezTo>
                  <a:cubicBezTo>
                    <a:pt x="68" y="59"/>
                    <a:pt x="69" y="60"/>
                    <a:pt x="71" y="60"/>
                  </a:cubicBezTo>
                  <a:cubicBezTo>
                    <a:pt x="72" y="60"/>
                    <a:pt x="73" y="61"/>
                    <a:pt x="73" y="62"/>
                  </a:cubicBezTo>
                  <a:cubicBezTo>
                    <a:pt x="74" y="62"/>
                    <a:pt x="74" y="63"/>
                    <a:pt x="74" y="63"/>
                  </a:cubicBezTo>
                  <a:cubicBezTo>
                    <a:pt x="74" y="64"/>
                    <a:pt x="74" y="65"/>
                    <a:pt x="73" y="65"/>
                  </a:cubicBezTo>
                  <a:close/>
                  <a:moveTo>
                    <a:pt x="75" y="45"/>
                  </a:moveTo>
                  <a:cubicBezTo>
                    <a:pt x="75" y="50"/>
                    <a:pt x="75" y="54"/>
                    <a:pt x="75" y="57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54" y="58"/>
                    <a:pt x="34" y="58"/>
                    <a:pt x="14" y="58"/>
                  </a:cubicBezTo>
                  <a:cubicBezTo>
                    <a:pt x="13" y="58"/>
                    <a:pt x="12" y="57"/>
                    <a:pt x="11" y="57"/>
                  </a:cubicBezTo>
                  <a:cubicBezTo>
                    <a:pt x="11" y="56"/>
                    <a:pt x="10" y="55"/>
                    <a:pt x="10" y="54"/>
                  </a:cubicBezTo>
                  <a:cubicBezTo>
                    <a:pt x="9" y="52"/>
                    <a:pt x="8" y="50"/>
                    <a:pt x="7" y="47"/>
                  </a:cubicBezTo>
                  <a:cubicBezTo>
                    <a:pt x="6" y="41"/>
                    <a:pt x="5" y="33"/>
                    <a:pt x="5" y="27"/>
                  </a:cubicBezTo>
                  <a:cubicBezTo>
                    <a:pt x="5" y="21"/>
                    <a:pt x="6" y="16"/>
                    <a:pt x="7" y="13"/>
                  </a:cubicBezTo>
                  <a:cubicBezTo>
                    <a:pt x="7" y="12"/>
                    <a:pt x="8" y="11"/>
                    <a:pt x="8" y="10"/>
                  </a:cubicBezTo>
                  <a:cubicBezTo>
                    <a:pt x="9" y="10"/>
                    <a:pt x="10" y="9"/>
                    <a:pt x="11" y="9"/>
                  </a:cubicBezTo>
                  <a:cubicBezTo>
                    <a:pt x="12" y="8"/>
                    <a:pt x="13" y="8"/>
                    <a:pt x="15" y="8"/>
                  </a:cubicBezTo>
                  <a:cubicBezTo>
                    <a:pt x="17" y="7"/>
                    <a:pt x="21" y="7"/>
                    <a:pt x="25" y="7"/>
                  </a:cubicBezTo>
                  <a:cubicBezTo>
                    <a:pt x="33" y="7"/>
                    <a:pt x="42" y="8"/>
                    <a:pt x="50" y="9"/>
                  </a:cubicBezTo>
                  <a:cubicBezTo>
                    <a:pt x="59" y="9"/>
                    <a:pt x="66" y="10"/>
                    <a:pt x="69" y="10"/>
                  </a:cubicBezTo>
                  <a:cubicBezTo>
                    <a:pt x="70" y="10"/>
                    <a:pt x="72" y="11"/>
                    <a:pt x="73" y="12"/>
                  </a:cubicBezTo>
                  <a:cubicBezTo>
                    <a:pt x="74" y="13"/>
                    <a:pt x="74" y="14"/>
                    <a:pt x="75" y="16"/>
                  </a:cubicBezTo>
                  <a:cubicBezTo>
                    <a:pt x="76" y="20"/>
                    <a:pt x="76" y="24"/>
                    <a:pt x="76" y="29"/>
                  </a:cubicBezTo>
                  <a:cubicBezTo>
                    <a:pt x="76" y="35"/>
                    <a:pt x="76" y="40"/>
                    <a:pt x="75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5" name="Freeform 712"/>
            <p:cNvSpPr/>
            <p:nvPr/>
          </p:nvSpPr>
          <p:spPr bwMode="auto">
            <a:xfrm>
              <a:off x="6272433" y="3938476"/>
              <a:ext cx="266023" cy="187387"/>
            </a:xfrm>
            <a:custGeom>
              <a:avLst/>
              <a:gdLst>
                <a:gd name="T0" fmla="*/ 67 w 67"/>
                <a:gd name="T1" fmla="*/ 10 h 47"/>
                <a:gd name="T2" fmla="*/ 64 w 67"/>
                <a:gd name="T3" fmla="*/ 4 h 47"/>
                <a:gd name="T4" fmla="*/ 62 w 67"/>
                <a:gd name="T5" fmla="*/ 3 h 47"/>
                <a:gd name="T6" fmla="*/ 43 w 67"/>
                <a:gd name="T7" fmla="*/ 1 h 47"/>
                <a:gd name="T8" fmla="*/ 18 w 67"/>
                <a:gd name="T9" fmla="*/ 0 h 47"/>
                <a:gd name="T10" fmla="*/ 4 w 67"/>
                <a:gd name="T11" fmla="*/ 1 h 47"/>
                <a:gd name="T12" fmla="*/ 3 w 67"/>
                <a:gd name="T13" fmla="*/ 3 h 47"/>
                <a:gd name="T14" fmla="*/ 2 w 67"/>
                <a:gd name="T15" fmla="*/ 4 h 47"/>
                <a:gd name="T16" fmla="*/ 1 w 67"/>
                <a:gd name="T17" fmla="*/ 8 h 47"/>
                <a:gd name="T18" fmla="*/ 0 w 67"/>
                <a:gd name="T19" fmla="*/ 18 h 47"/>
                <a:gd name="T20" fmla="*/ 3 w 67"/>
                <a:gd name="T21" fmla="*/ 42 h 47"/>
                <a:gd name="T22" fmla="*/ 6 w 67"/>
                <a:gd name="T23" fmla="*/ 46 h 47"/>
                <a:gd name="T24" fmla="*/ 7 w 67"/>
                <a:gd name="T25" fmla="*/ 47 h 47"/>
                <a:gd name="T26" fmla="*/ 66 w 67"/>
                <a:gd name="T27" fmla="*/ 47 h 47"/>
                <a:gd name="T28" fmla="*/ 66 w 67"/>
                <a:gd name="T29" fmla="*/ 36 h 47"/>
                <a:gd name="T30" fmla="*/ 67 w 67"/>
                <a:gd name="T31" fmla="*/ 20 h 47"/>
                <a:gd name="T32" fmla="*/ 67 w 67"/>
                <a:gd name="T33" fmla="*/ 1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47">
                  <a:moveTo>
                    <a:pt x="67" y="10"/>
                  </a:moveTo>
                  <a:cubicBezTo>
                    <a:pt x="66" y="7"/>
                    <a:pt x="65" y="5"/>
                    <a:pt x="64" y="4"/>
                  </a:cubicBezTo>
                  <a:cubicBezTo>
                    <a:pt x="64" y="3"/>
                    <a:pt x="63" y="3"/>
                    <a:pt x="62" y="3"/>
                  </a:cubicBezTo>
                  <a:cubicBezTo>
                    <a:pt x="59" y="3"/>
                    <a:pt x="51" y="2"/>
                    <a:pt x="43" y="1"/>
                  </a:cubicBezTo>
                  <a:cubicBezTo>
                    <a:pt x="35" y="1"/>
                    <a:pt x="26" y="0"/>
                    <a:pt x="18" y="0"/>
                  </a:cubicBezTo>
                  <a:cubicBezTo>
                    <a:pt x="12" y="0"/>
                    <a:pt x="7" y="0"/>
                    <a:pt x="4" y="1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1" y="5"/>
                    <a:pt x="1" y="6"/>
                    <a:pt x="1" y="8"/>
                  </a:cubicBezTo>
                  <a:cubicBezTo>
                    <a:pt x="0" y="11"/>
                    <a:pt x="0" y="14"/>
                    <a:pt x="0" y="18"/>
                  </a:cubicBezTo>
                  <a:cubicBezTo>
                    <a:pt x="0" y="26"/>
                    <a:pt x="1" y="37"/>
                    <a:pt x="3" y="42"/>
                  </a:cubicBezTo>
                  <a:cubicBezTo>
                    <a:pt x="4" y="44"/>
                    <a:pt x="5" y="46"/>
                    <a:pt x="6" y="46"/>
                  </a:cubicBezTo>
                  <a:cubicBezTo>
                    <a:pt x="6" y="47"/>
                    <a:pt x="6" y="47"/>
                    <a:pt x="7" y="47"/>
                  </a:cubicBezTo>
                  <a:cubicBezTo>
                    <a:pt x="26" y="47"/>
                    <a:pt x="46" y="47"/>
                    <a:pt x="66" y="47"/>
                  </a:cubicBezTo>
                  <a:cubicBezTo>
                    <a:pt x="66" y="44"/>
                    <a:pt x="66" y="40"/>
                    <a:pt x="66" y="36"/>
                  </a:cubicBezTo>
                  <a:cubicBezTo>
                    <a:pt x="67" y="31"/>
                    <a:pt x="67" y="25"/>
                    <a:pt x="67" y="20"/>
                  </a:cubicBezTo>
                  <a:cubicBezTo>
                    <a:pt x="67" y="17"/>
                    <a:pt x="67" y="13"/>
                    <a:pt x="67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6" name="Freeform 713"/>
            <p:cNvSpPr/>
            <p:nvPr/>
          </p:nvSpPr>
          <p:spPr bwMode="auto">
            <a:xfrm>
              <a:off x="6284144" y="4149286"/>
              <a:ext cx="13385" cy="11712"/>
            </a:xfrm>
            <a:custGeom>
              <a:avLst/>
              <a:gdLst>
                <a:gd name="T0" fmla="*/ 2 w 3"/>
                <a:gd name="T1" fmla="*/ 0 h 3"/>
                <a:gd name="T2" fmla="*/ 1 w 3"/>
                <a:gd name="T3" fmla="*/ 1 h 3"/>
                <a:gd name="T4" fmla="*/ 0 w 3"/>
                <a:gd name="T5" fmla="*/ 1 h 3"/>
                <a:gd name="T6" fmla="*/ 1 w 3"/>
                <a:gd name="T7" fmla="*/ 2 h 3"/>
                <a:gd name="T8" fmla="*/ 2 w 3"/>
                <a:gd name="T9" fmla="*/ 3 h 3"/>
                <a:gd name="T10" fmla="*/ 3 w 3"/>
                <a:gd name="T11" fmla="*/ 2 h 3"/>
                <a:gd name="T12" fmla="*/ 3 w 3"/>
                <a:gd name="T13" fmla="*/ 1 h 3"/>
                <a:gd name="T14" fmla="*/ 3 w 3"/>
                <a:gd name="T15" fmla="*/ 1 h 3"/>
                <a:gd name="T16" fmla="*/ 2 w 3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2" y="3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7" name="Freeform 714"/>
            <p:cNvSpPr/>
            <p:nvPr/>
          </p:nvSpPr>
          <p:spPr bwMode="auto">
            <a:xfrm>
              <a:off x="6315933" y="4149286"/>
              <a:ext cx="11712" cy="11712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1 h 3"/>
                <a:gd name="T4" fmla="*/ 0 w 3"/>
                <a:gd name="T5" fmla="*/ 1 h 3"/>
                <a:gd name="T6" fmla="*/ 0 w 3"/>
                <a:gd name="T7" fmla="*/ 2 h 3"/>
                <a:gd name="T8" fmla="*/ 1 w 3"/>
                <a:gd name="T9" fmla="*/ 3 h 3"/>
                <a:gd name="T10" fmla="*/ 2 w 3"/>
                <a:gd name="T11" fmla="*/ 2 h 3"/>
                <a:gd name="T12" fmla="*/ 3 w 3"/>
                <a:gd name="T13" fmla="*/ 1 h 3"/>
                <a:gd name="T14" fmla="*/ 2 w 3"/>
                <a:gd name="T15" fmla="*/ 1 h 3"/>
                <a:gd name="T16" fmla="*/ 1 w 3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8" name="Freeform 715"/>
            <p:cNvSpPr/>
            <p:nvPr/>
          </p:nvSpPr>
          <p:spPr bwMode="auto">
            <a:xfrm>
              <a:off x="6341029" y="4149286"/>
              <a:ext cx="11712" cy="11712"/>
            </a:xfrm>
            <a:custGeom>
              <a:avLst/>
              <a:gdLst>
                <a:gd name="T0" fmla="*/ 2 w 3"/>
                <a:gd name="T1" fmla="*/ 0 h 3"/>
                <a:gd name="T2" fmla="*/ 0 w 3"/>
                <a:gd name="T3" fmla="*/ 1 h 3"/>
                <a:gd name="T4" fmla="*/ 0 w 3"/>
                <a:gd name="T5" fmla="*/ 1 h 3"/>
                <a:gd name="T6" fmla="*/ 0 w 3"/>
                <a:gd name="T7" fmla="*/ 2 h 3"/>
                <a:gd name="T8" fmla="*/ 2 w 3"/>
                <a:gd name="T9" fmla="*/ 3 h 3"/>
                <a:gd name="T10" fmla="*/ 3 w 3"/>
                <a:gd name="T11" fmla="*/ 2 h 3"/>
                <a:gd name="T12" fmla="*/ 3 w 3"/>
                <a:gd name="T13" fmla="*/ 1 h 3"/>
                <a:gd name="T14" fmla="*/ 3 w 3"/>
                <a:gd name="T15" fmla="*/ 1 h 3"/>
                <a:gd name="T16" fmla="*/ 2 w 3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2" y="3"/>
                    <a:pt x="2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9" name="Freeform 716"/>
            <p:cNvSpPr/>
            <p:nvPr/>
          </p:nvSpPr>
          <p:spPr bwMode="auto">
            <a:xfrm>
              <a:off x="6364452" y="3812994"/>
              <a:ext cx="26770" cy="75290"/>
            </a:xfrm>
            <a:custGeom>
              <a:avLst/>
              <a:gdLst>
                <a:gd name="T0" fmla="*/ 7 w 7"/>
                <a:gd name="T1" fmla="*/ 19 h 19"/>
                <a:gd name="T2" fmla="*/ 2 w 7"/>
                <a:gd name="T3" fmla="*/ 0 h 19"/>
                <a:gd name="T4" fmla="*/ 1 w 7"/>
                <a:gd name="T5" fmla="*/ 1 h 19"/>
                <a:gd name="T6" fmla="*/ 0 w 7"/>
                <a:gd name="T7" fmla="*/ 1 h 19"/>
                <a:gd name="T8" fmla="*/ 6 w 7"/>
                <a:gd name="T9" fmla="*/ 19 h 19"/>
                <a:gd name="T10" fmla="*/ 7 w 7"/>
                <a:gd name="T1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9">
                  <a:moveTo>
                    <a:pt x="7" y="19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9"/>
                    <a:pt x="7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0" name="Freeform 717"/>
            <p:cNvSpPr/>
            <p:nvPr/>
          </p:nvSpPr>
          <p:spPr bwMode="auto">
            <a:xfrm>
              <a:off x="6352741" y="3792917"/>
              <a:ext cx="23423" cy="15058"/>
            </a:xfrm>
            <a:custGeom>
              <a:avLst/>
              <a:gdLst>
                <a:gd name="T0" fmla="*/ 5 w 6"/>
                <a:gd name="T1" fmla="*/ 1 h 4"/>
                <a:gd name="T2" fmla="*/ 3 w 6"/>
                <a:gd name="T3" fmla="*/ 0 h 4"/>
                <a:gd name="T4" fmla="*/ 2 w 6"/>
                <a:gd name="T5" fmla="*/ 0 h 4"/>
                <a:gd name="T6" fmla="*/ 0 w 6"/>
                <a:gd name="T7" fmla="*/ 2 h 4"/>
                <a:gd name="T8" fmla="*/ 1 w 6"/>
                <a:gd name="T9" fmla="*/ 3 h 4"/>
                <a:gd name="T10" fmla="*/ 3 w 6"/>
                <a:gd name="T11" fmla="*/ 4 h 4"/>
                <a:gd name="T12" fmla="*/ 4 w 6"/>
                <a:gd name="T13" fmla="*/ 4 h 4"/>
                <a:gd name="T14" fmla="*/ 5 w 6"/>
                <a:gd name="T15" fmla="*/ 2 h 4"/>
                <a:gd name="T16" fmla="*/ 5 w 6"/>
                <a:gd name="T17" fmla="*/ 1 h 4"/>
                <a:gd name="T18" fmla="*/ 6 w 6"/>
                <a:gd name="T19" fmla="*/ 1 h 4"/>
                <a:gd name="T20" fmla="*/ 5 w 6"/>
                <a:gd name="T2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4">
                  <a:moveTo>
                    <a:pt x="5" y="1"/>
                  </a:move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3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lnTo>
                    <a:pt x="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1" name="Freeform 718"/>
            <p:cNvSpPr/>
            <p:nvPr/>
          </p:nvSpPr>
          <p:spPr bwMode="auto">
            <a:xfrm>
              <a:off x="6431376" y="3816340"/>
              <a:ext cx="28443" cy="71944"/>
            </a:xfrm>
            <a:custGeom>
              <a:avLst/>
              <a:gdLst>
                <a:gd name="T0" fmla="*/ 7 w 7"/>
                <a:gd name="T1" fmla="*/ 0 h 18"/>
                <a:gd name="T2" fmla="*/ 6 w 7"/>
                <a:gd name="T3" fmla="*/ 0 h 18"/>
                <a:gd name="T4" fmla="*/ 6 w 7"/>
                <a:gd name="T5" fmla="*/ 0 h 18"/>
                <a:gd name="T6" fmla="*/ 0 w 7"/>
                <a:gd name="T7" fmla="*/ 18 h 18"/>
                <a:gd name="T8" fmla="*/ 2 w 7"/>
                <a:gd name="T9" fmla="*/ 18 h 18"/>
                <a:gd name="T10" fmla="*/ 7 w 7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8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1" y="18"/>
                    <a:pt x="2" y="18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2" name="Freeform 719"/>
            <p:cNvSpPr/>
            <p:nvPr/>
          </p:nvSpPr>
          <p:spPr bwMode="auto">
            <a:xfrm>
              <a:off x="6451454" y="3792917"/>
              <a:ext cx="20077" cy="15058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0 h 4"/>
                <a:gd name="T4" fmla="*/ 0 w 5"/>
                <a:gd name="T5" fmla="*/ 1 h 4"/>
                <a:gd name="T6" fmla="*/ 0 w 5"/>
                <a:gd name="T7" fmla="*/ 2 h 4"/>
                <a:gd name="T8" fmla="*/ 2 w 5"/>
                <a:gd name="T9" fmla="*/ 4 h 4"/>
                <a:gd name="T10" fmla="*/ 3 w 5"/>
                <a:gd name="T11" fmla="*/ 4 h 4"/>
                <a:gd name="T12" fmla="*/ 5 w 5"/>
                <a:gd name="T13" fmla="*/ 3 h 4"/>
                <a:gd name="T14" fmla="*/ 5 w 5"/>
                <a:gd name="T15" fmla="*/ 2 h 4"/>
                <a:gd name="T16" fmla="*/ 3 w 5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4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3" name="Freeform 720"/>
            <p:cNvSpPr/>
            <p:nvPr/>
          </p:nvSpPr>
          <p:spPr bwMode="auto">
            <a:xfrm>
              <a:off x="6320952" y="3894975"/>
              <a:ext cx="182368" cy="20077"/>
            </a:xfrm>
            <a:custGeom>
              <a:avLst/>
              <a:gdLst>
                <a:gd name="T0" fmla="*/ 2 w 46"/>
                <a:gd name="T1" fmla="*/ 1 h 5"/>
                <a:gd name="T2" fmla="*/ 0 w 46"/>
                <a:gd name="T3" fmla="*/ 2 h 5"/>
                <a:gd name="T4" fmla="*/ 0 w 46"/>
                <a:gd name="T5" fmla="*/ 2 h 5"/>
                <a:gd name="T6" fmla="*/ 3 w 46"/>
                <a:gd name="T7" fmla="*/ 3 h 5"/>
                <a:gd name="T8" fmla="*/ 12 w 46"/>
                <a:gd name="T9" fmla="*/ 4 h 5"/>
                <a:gd name="T10" fmla="*/ 34 w 46"/>
                <a:gd name="T11" fmla="*/ 5 h 5"/>
                <a:gd name="T12" fmla="*/ 45 w 46"/>
                <a:gd name="T13" fmla="*/ 4 h 5"/>
                <a:gd name="T14" fmla="*/ 46 w 46"/>
                <a:gd name="T15" fmla="*/ 4 h 5"/>
                <a:gd name="T16" fmla="*/ 46 w 46"/>
                <a:gd name="T17" fmla="*/ 4 h 5"/>
                <a:gd name="T18" fmla="*/ 45 w 46"/>
                <a:gd name="T19" fmla="*/ 3 h 5"/>
                <a:gd name="T20" fmla="*/ 40 w 46"/>
                <a:gd name="T21" fmla="*/ 2 h 5"/>
                <a:gd name="T22" fmla="*/ 23 w 46"/>
                <a:gd name="T23" fmla="*/ 0 h 5"/>
                <a:gd name="T24" fmla="*/ 18 w 46"/>
                <a:gd name="T25" fmla="*/ 0 h 5"/>
                <a:gd name="T26" fmla="*/ 2 w 46"/>
                <a:gd name="T2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5">
                  <a:moveTo>
                    <a:pt x="2" y="1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5" y="3"/>
                    <a:pt x="8" y="4"/>
                    <a:pt x="12" y="4"/>
                  </a:cubicBezTo>
                  <a:cubicBezTo>
                    <a:pt x="19" y="5"/>
                    <a:pt x="27" y="5"/>
                    <a:pt x="34" y="5"/>
                  </a:cubicBezTo>
                  <a:cubicBezTo>
                    <a:pt x="39" y="5"/>
                    <a:pt x="43" y="5"/>
                    <a:pt x="45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4"/>
                    <a:pt x="45" y="4"/>
                    <a:pt x="45" y="3"/>
                  </a:cubicBezTo>
                  <a:cubicBezTo>
                    <a:pt x="43" y="3"/>
                    <a:pt x="42" y="2"/>
                    <a:pt x="40" y="2"/>
                  </a:cubicBezTo>
                  <a:cubicBezTo>
                    <a:pt x="36" y="1"/>
                    <a:pt x="30" y="0"/>
                    <a:pt x="23" y="0"/>
                  </a:cubicBezTo>
                  <a:cubicBezTo>
                    <a:pt x="22" y="0"/>
                    <a:pt x="20" y="0"/>
                    <a:pt x="18" y="0"/>
                  </a:cubicBezTo>
                  <a:cubicBezTo>
                    <a:pt x="11" y="0"/>
                    <a:pt x="5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4" name="Freeform 721"/>
            <p:cNvSpPr/>
            <p:nvPr/>
          </p:nvSpPr>
          <p:spPr bwMode="auto">
            <a:xfrm>
              <a:off x="6486589" y="4145940"/>
              <a:ext cx="43501" cy="18405"/>
            </a:xfrm>
            <a:custGeom>
              <a:avLst/>
              <a:gdLst>
                <a:gd name="T0" fmla="*/ 10 w 11"/>
                <a:gd name="T1" fmla="*/ 1 h 5"/>
                <a:gd name="T2" fmla="*/ 6 w 11"/>
                <a:gd name="T3" fmla="*/ 0 h 5"/>
                <a:gd name="T4" fmla="*/ 2 w 11"/>
                <a:gd name="T5" fmla="*/ 1 h 5"/>
                <a:gd name="T6" fmla="*/ 0 w 11"/>
                <a:gd name="T7" fmla="*/ 2 h 5"/>
                <a:gd name="T8" fmla="*/ 0 w 11"/>
                <a:gd name="T9" fmla="*/ 2 h 5"/>
                <a:gd name="T10" fmla="*/ 0 w 11"/>
                <a:gd name="T11" fmla="*/ 3 h 5"/>
                <a:gd name="T12" fmla="*/ 1 w 11"/>
                <a:gd name="T13" fmla="*/ 4 h 5"/>
                <a:gd name="T14" fmla="*/ 6 w 11"/>
                <a:gd name="T15" fmla="*/ 5 h 5"/>
                <a:gd name="T16" fmla="*/ 9 w 11"/>
                <a:gd name="T17" fmla="*/ 4 h 5"/>
                <a:gd name="T18" fmla="*/ 11 w 11"/>
                <a:gd name="T19" fmla="*/ 3 h 5"/>
                <a:gd name="T20" fmla="*/ 11 w 11"/>
                <a:gd name="T21" fmla="*/ 2 h 5"/>
                <a:gd name="T22" fmla="*/ 11 w 11"/>
                <a:gd name="T23" fmla="*/ 2 h 5"/>
                <a:gd name="T24" fmla="*/ 10 w 11"/>
                <a:gd name="T2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5">
                  <a:moveTo>
                    <a:pt x="10" y="1"/>
                  </a:moveTo>
                  <a:cubicBezTo>
                    <a:pt x="9" y="0"/>
                    <a:pt x="7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2" y="4"/>
                    <a:pt x="4" y="5"/>
                    <a:pt x="6" y="5"/>
                  </a:cubicBezTo>
                  <a:cubicBezTo>
                    <a:pt x="7" y="5"/>
                    <a:pt x="8" y="5"/>
                    <a:pt x="9" y="4"/>
                  </a:cubicBezTo>
                  <a:cubicBezTo>
                    <a:pt x="10" y="4"/>
                    <a:pt x="11" y="4"/>
                    <a:pt x="11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0" y="1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5" name="Freeform 722"/>
            <p:cNvSpPr/>
            <p:nvPr/>
          </p:nvSpPr>
          <p:spPr bwMode="auto">
            <a:xfrm>
              <a:off x="5312074" y="3848128"/>
              <a:ext cx="394851" cy="292793"/>
            </a:xfrm>
            <a:custGeom>
              <a:avLst/>
              <a:gdLst>
                <a:gd name="T0" fmla="*/ 87 w 100"/>
                <a:gd name="T1" fmla="*/ 22 h 74"/>
                <a:gd name="T2" fmla="*/ 87 w 100"/>
                <a:gd name="T3" fmla="*/ 15 h 74"/>
                <a:gd name="T4" fmla="*/ 72 w 100"/>
                <a:gd name="T5" fmla="*/ 4 h 74"/>
                <a:gd name="T6" fmla="*/ 71 w 100"/>
                <a:gd name="T7" fmla="*/ 4 h 74"/>
                <a:gd name="T8" fmla="*/ 61 w 100"/>
                <a:gd name="T9" fmla="*/ 0 h 74"/>
                <a:gd name="T10" fmla="*/ 51 w 100"/>
                <a:gd name="T11" fmla="*/ 8 h 74"/>
                <a:gd name="T12" fmla="*/ 48 w 100"/>
                <a:gd name="T13" fmla="*/ 9 h 74"/>
                <a:gd name="T14" fmla="*/ 40 w 100"/>
                <a:gd name="T15" fmla="*/ 12 h 74"/>
                <a:gd name="T16" fmla="*/ 30 w 100"/>
                <a:gd name="T17" fmla="*/ 8 h 74"/>
                <a:gd name="T18" fmla="*/ 21 w 100"/>
                <a:gd name="T19" fmla="*/ 15 h 74"/>
                <a:gd name="T20" fmla="*/ 13 w 100"/>
                <a:gd name="T21" fmla="*/ 14 h 74"/>
                <a:gd name="T22" fmla="*/ 1 w 100"/>
                <a:gd name="T23" fmla="*/ 30 h 74"/>
                <a:gd name="T24" fmla="*/ 8 w 100"/>
                <a:gd name="T25" fmla="*/ 39 h 74"/>
                <a:gd name="T26" fmla="*/ 6 w 100"/>
                <a:gd name="T27" fmla="*/ 46 h 74"/>
                <a:gd name="T28" fmla="*/ 20 w 100"/>
                <a:gd name="T29" fmla="*/ 55 h 74"/>
                <a:gd name="T30" fmla="*/ 23 w 100"/>
                <a:gd name="T31" fmla="*/ 54 h 74"/>
                <a:gd name="T32" fmla="*/ 31 w 100"/>
                <a:gd name="T33" fmla="*/ 57 h 74"/>
                <a:gd name="T34" fmla="*/ 37 w 100"/>
                <a:gd name="T35" fmla="*/ 54 h 74"/>
                <a:gd name="T36" fmla="*/ 77 w 100"/>
                <a:gd name="T37" fmla="*/ 67 h 74"/>
                <a:gd name="T38" fmla="*/ 78 w 100"/>
                <a:gd name="T39" fmla="*/ 66 h 74"/>
                <a:gd name="T40" fmla="*/ 62 w 100"/>
                <a:gd name="T41" fmla="*/ 54 h 74"/>
                <a:gd name="T42" fmla="*/ 69 w 100"/>
                <a:gd name="T43" fmla="*/ 54 h 74"/>
                <a:gd name="T44" fmla="*/ 81 w 100"/>
                <a:gd name="T45" fmla="*/ 46 h 74"/>
                <a:gd name="T46" fmla="*/ 87 w 100"/>
                <a:gd name="T47" fmla="*/ 46 h 74"/>
                <a:gd name="T48" fmla="*/ 99 w 100"/>
                <a:gd name="T49" fmla="*/ 32 h 74"/>
                <a:gd name="T50" fmla="*/ 87 w 100"/>
                <a:gd name="T51" fmla="*/ 2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0" h="74">
                  <a:moveTo>
                    <a:pt x="87" y="22"/>
                  </a:moveTo>
                  <a:cubicBezTo>
                    <a:pt x="87" y="20"/>
                    <a:pt x="88" y="18"/>
                    <a:pt x="87" y="15"/>
                  </a:cubicBezTo>
                  <a:cubicBezTo>
                    <a:pt x="86" y="8"/>
                    <a:pt x="80" y="3"/>
                    <a:pt x="72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0" y="1"/>
                    <a:pt x="65" y="0"/>
                    <a:pt x="61" y="0"/>
                  </a:cubicBezTo>
                  <a:cubicBezTo>
                    <a:pt x="55" y="1"/>
                    <a:pt x="51" y="5"/>
                    <a:pt x="51" y="8"/>
                  </a:cubicBezTo>
                  <a:cubicBezTo>
                    <a:pt x="50" y="8"/>
                    <a:pt x="49" y="9"/>
                    <a:pt x="48" y="9"/>
                  </a:cubicBezTo>
                  <a:cubicBezTo>
                    <a:pt x="45" y="9"/>
                    <a:pt x="42" y="10"/>
                    <a:pt x="40" y="12"/>
                  </a:cubicBezTo>
                  <a:cubicBezTo>
                    <a:pt x="38" y="9"/>
                    <a:pt x="34" y="7"/>
                    <a:pt x="30" y="8"/>
                  </a:cubicBezTo>
                  <a:cubicBezTo>
                    <a:pt x="26" y="8"/>
                    <a:pt x="23" y="11"/>
                    <a:pt x="21" y="15"/>
                  </a:cubicBezTo>
                  <a:cubicBezTo>
                    <a:pt x="19" y="14"/>
                    <a:pt x="16" y="14"/>
                    <a:pt x="13" y="14"/>
                  </a:cubicBezTo>
                  <a:cubicBezTo>
                    <a:pt x="5" y="15"/>
                    <a:pt x="0" y="22"/>
                    <a:pt x="1" y="30"/>
                  </a:cubicBezTo>
                  <a:cubicBezTo>
                    <a:pt x="1" y="34"/>
                    <a:pt x="4" y="37"/>
                    <a:pt x="8" y="39"/>
                  </a:cubicBezTo>
                  <a:cubicBezTo>
                    <a:pt x="7" y="41"/>
                    <a:pt x="6" y="44"/>
                    <a:pt x="6" y="46"/>
                  </a:cubicBezTo>
                  <a:cubicBezTo>
                    <a:pt x="7" y="52"/>
                    <a:pt x="13" y="56"/>
                    <a:pt x="20" y="55"/>
                  </a:cubicBezTo>
                  <a:cubicBezTo>
                    <a:pt x="21" y="55"/>
                    <a:pt x="22" y="55"/>
                    <a:pt x="23" y="54"/>
                  </a:cubicBezTo>
                  <a:cubicBezTo>
                    <a:pt x="25" y="56"/>
                    <a:pt x="28" y="57"/>
                    <a:pt x="31" y="57"/>
                  </a:cubicBezTo>
                  <a:cubicBezTo>
                    <a:pt x="33" y="57"/>
                    <a:pt x="35" y="56"/>
                    <a:pt x="37" y="54"/>
                  </a:cubicBezTo>
                  <a:cubicBezTo>
                    <a:pt x="44" y="66"/>
                    <a:pt x="62" y="74"/>
                    <a:pt x="77" y="67"/>
                  </a:cubicBezTo>
                  <a:cubicBezTo>
                    <a:pt x="77" y="67"/>
                    <a:pt x="77" y="67"/>
                    <a:pt x="78" y="66"/>
                  </a:cubicBezTo>
                  <a:cubicBezTo>
                    <a:pt x="71" y="66"/>
                    <a:pt x="66" y="61"/>
                    <a:pt x="62" y="54"/>
                  </a:cubicBezTo>
                  <a:cubicBezTo>
                    <a:pt x="64" y="55"/>
                    <a:pt x="66" y="55"/>
                    <a:pt x="69" y="54"/>
                  </a:cubicBezTo>
                  <a:cubicBezTo>
                    <a:pt x="74" y="54"/>
                    <a:pt x="79" y="50"/>
                    <a:pt x="81" y="46"/>
                  </a:cubicBezTo>
                  <a:cubicBezTo>
                    <a:pt x="83" y="46"/>
                    <a:pt x="85" y="47"/>
                    <a:pt x="87" y="46"/>
                  </a:cubicBezTo>
                  <a:cubicBezTo>
                    <a:pt x="95" y="45"/>
                    <a:pt x="100" y="39"/>
                    <a:pt x="99" y="32"/>
                  </a:cubicBezTo>
                  <a:cubicBezTo>
                    <a:pt x="99" y="27"/>
                    <a:pt x="93" y="22"/>
                    <a:pt x="87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6" name="Freeform 723"/>
            <p:cNvSpPr/>
            <p:nvPr/>
          </p:nvSpPr>
          <p:spPr bwMode="auto">
            <a:xfrm>
              <a:off x="5370631" y="3946842"/>
              <a:ext cx="28443" cy="40154"/>
            </a:xfrm>
            <a:custGeom>
              <a:avLst/>
              <a:gdLst>
                <a:gd name="T0" fmla="*/ 0 w 7"/>
                <a:gd name="T1" fmla="*/ 1 h 10"/>
                <a:gd name="T2" fmla="*/ 1 w 7"/>
                <a:gd name="T3" fmla="*/ 3 h 10"/>
                <a:gd name="T4" fmla="*/ 3 w 7"/>
                <a:gd name="T5" fmla="*/ 4 h 10"/>
                <a:gd name="T6" fmla="*/ 5 w 7"/>
                <a:gd name="T7" fmla="*/ 2 h 10"/>
                <a:gd name="T8" fmla="*/ 5 w 7"/>
                <a:gd name="T9" fmla="*/ 0 h 10"/>
                <a:gd name="T10" fmla="*/ 7 w 7"/>
                <a:gd name="T11" fmla="*/ 4 h 10"/>
                <a:gd name="T12" fmla="*/ 7 w 7"/>
                <a:gd name="T13" fmla="*/ 9 h 10"/>
                <a:gd name="T14" fmla="*/ 5 w 7"/>
                <a:gd name="T15" fmla="*/ 7 h 10"/>
                <a:gd name="T16" fmla="*/ 4 w 7"/>
                <a:gd name="T17" fmla="*/ 6 h 10"/>
                <a:gd name="T18" fmla="*/ 2 w 7"/>
                <a:gd name="T19" fmla="*/ 8 h 10"/>
                <a:gd name="T20" fmla="*/ 1 w 7"/>
                <a:gd name="T21" fmla="*/ 10 h 10"/>
                <a:gd name="T22" fmla="*/ 0 w 7"/>
                <a:gd name="T23" fmla="*/ 5 h 10"/>
                <a:gd name="T24" fmla="*/ 0 w 7"/>
                <a:gd name="T2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10">
                  <a:moveTo>
                    <a:pt x="0" y="1"/>
                  </a:moveTo>
                  <a:cubicBezTo>
                    <a:pt x="1" y="1"/>
                    <a:pt x="1" y="2"/>
                    <a:pt x="1" y="3"/>
                  </a:cubicBezTo>
                  <a:cubicBezTo>
                    <a:pt x="2" y="3"/>
                    <a:pt x="2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6" y="0"/>
                    <a:pt x="7" y="2"/>
                    <a:pt x="7" y="4"/>
                  </a:cubicBezTo>
                  <a:cubicBezTo>
                    <a:pt x="7" y="7"/>
                    <a:pt x="7" y="9"/>
                    <a:pt x="7" y="9"/>
                  </a:cubicBezTo>
                  <a:cubicBezTo>
                    <a:pt x="6" y="9"/>
                    <a:pt x="6" y="8"/>
                    <a:pt x="5" y="7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3" y="6"/>
                    <a:pt x="2" y="7"/>
                    <a:pt x="2" y="8"/>
                  </a:cubicBezTo>
                  <a:cubicBezTo>
                    <a:pt x="2" y="9"/>
                    <a:pt x="2" y="9"/>
                    <a:pt x="1" y="10"/>
                  </a:cubicBezTo>
                  <a:cubicBezTo>
                    <a:pt x="1" y="10"/>
                    <a:pt x="0" y="8"/>
                    <a:pt x="0" y="5"/>
                  </a:cubicBezTo>
                  <a:cubicBezTo>
                    <a:pt x="0" y="3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7" name="Freeform 724"/>
            <p:cNvSpPr>
              <a:spLocks noEditPoints="1"/>
            </p:cNvSpPr>
            <p:nvPr/>
          </p:nvSpPr>
          <p:spPr bwMode="auto">
            <a:xfrm>
              <a:off x="5405767" y="3943495"/>
              <a:ext cx="28443" cy="35136"/>
            </a:xfrm>
            <a:custGeom>
              <a:avLst/>
              <a:gdLst>
                <a:gd name="T0" fmla="*/ 3 w 7"/>
                <a:gd name="T1" fmla="*/ 7 h 9"/>
                <a:gd name="T2" fmla="*/ 2 w 7"/>
                <a:gd name="T3" fmla="*/ 8 h 9"/>
                <a:gd name="T4" fmla="*/ 1 w 7"/>
                <a:gd name="T5" fmla="*/ 9 h 9"/>
                <a:gd name="T6" fmla="*/ 0 w 7"/>
                <a:gd name="T7" fmla="*/ 5 h 9"/>
                <a:gd name="T8" fmla="*/ 2 w 7"/>
                <a:gd name="T9" fmla="*/ 0 h 9"/>
                <a:gd name="T10" fmla="*/ 6 w 7"/>
                <a:gd name="T11" fmla="*/ 4 h 9"/>
                <a:gd name="T12" fmla="*/ 7 w 7"/>
                <a:gd name="T13" fmla="*/ 9 h 9"/>
                <a:gd name="T14" fmla="*/ 5 w 7"/>
                <a:gd name="T15" fmla="*/ 8 h 9"/>
                <a:gd name="T16" fmla="*/ 3 w 7"/>
                <a:gd name="T17" fmla="*/ 7 h 9"/>
                <a:gd name="T18" fmla="*/ 3 w 7"/>
                <a:gd name="T19" fmla="*/ 5 h 9"/>
                <a:gd name="T20" fmla="*/ 4 w 7"/>
                <a:gd name="T21" fmla="*/ 4 h 9"/>
                <a:gd name="T22" fmla="*/ 3 w 7"/>
                <a:gd name="T23" fmla="*/ 2 h 9"/>
                <a:gd name="T24" fmla="*/ 3 w 7"/>
                <a:gd name="T25" fmla="*/ 2 h 9"/>
                <a:gd name="T26" fmla="*/ 2 w 7"/>
                <a:gd name="T27" fmla="*/ 3 h 9"/>
                <a:gd name="T28" fmla="*/ 2 w 7"/>
                <a:gd name="T29" fmla="*/ 4 h 9"/>
                <a:gd name="T30" fmla="*/ 3 w 7"/>
                <a:gd name="T3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9">
                  <a:moveTo>
                    <a:pt x="3" y="7"/>
                  </a:moveTo>
                  <a:cubicBezTo>
                    <a:pt x="3" y="7"/>
                    <a:pt x="2" y="8"/>
                    <a:pt x="2" y="8"/>
                  </a:cubicBezTo>
                  <a:cubicBezTo>
                    <a:pt x="2" y="9"/>
                    <a:pt x="1" y="9"/>
                    <a:pt x="1" y="9"/>
                  </a:cubicBezTo>
                  <a:cubicBezTo>
                    <a:pt x="0" y="9"/>
                    <a:pt x="0" y="8"/>
                    <a:pt x="0" y="5"/>
                  </a:cubicBezTo>
                  <a:cubicBezTo>
                    <a:pt x="1" y="3"/>
                    <a:pt x="2" y="1"/>
                    <a:pt x="2" y="0"/>
                  </a:cubicBezTo>
                  <a:cubicBezTo>
                    <a:pt x="3" y="0"/>
                    <a:pt x="5" y="2"/>
                    <a:pt x="6" y="4"/>
                  </a:cubicBezTo>
                  <a:cubicBezTo>
                    <a:pt x="7" y="7"/>
                    <a:pt x="7" y="9"/>
                    <a:pt x="7" y="9"/>
                  </a:cubicBezTo>
                  <a:cubicBezTo>
                    <a:pt x="6" y="9"/>
                    <a:pt x="5" y="8"/>
                    <a:pt x="5" y="8"/>
                  </a:cubicBezTo>
                  <a:cubicBezTo>
                    <a:pt x="5" y="7"/>
                    <a:pt x="4" y="7"/>
                    <a:pt x="3" y="7"/>
                  </a:cubicBezTo>
                  <a:close/>
                  <a:moveTo>
                    <a:pt x="3" y="5"/>
                  </a:moveTo>
                  <a:cubicBezTo>
                    <a:pt x="4" y="5"/>
                    <a:pt x="4" y="5"/>
                    <a:pt x="4" y="4"/>
                  </a:cubicBezTo>
                  <a:cubicBezTo>
                    <a:pt x="3" y="4"/>
                    <a:pt x="3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8" name="Freeform 725"/>
            <p:cNvSpPr>
              <a:spLocks noEditPoints="1"/>
            </p:cNvSpPr>
            <p:nvPr/>
          </p:nvSpPr>
          <p:spPr bwMode="auto">
            <a:xfrm>
              <a:off x="5437555" y="3938476"/>
              <a:ext cx="23423" cy="36808"/>
            </a:xfrm>
            <a:custGeom>
              <a:avLst/>
              <a:gdLst>
                <a:gd name="T0" fmla="*/ 0 w 6"/>
                <a:gd name="T1" fmla="*/ 1 h 9"/>
                <a:gd name="T2" fmla="*/ 2 w 6"/>
                <a:gd name="T3" fmla="*/ 0 h 9"/>
                <a:gd name="T4" fmla="*/ 5 w 6"/>
                <a:gd name="T5" fmla="*/ 1 h 9"/>
                <a:gd name="T6" fmla="*/ 6 w 6"/>
                <a:gd name="T7" fmla="*/ 2 h 9"/>
                <a:gd name="T8" fmla="*/ 6 w 6"/>
                <a:gd name="T9" fmla="*/ 5 h 9"/>
                <a:gd name="T10" fmla="*/ 3 w 6"/>
                <a:gd name="T11" fmla="*/ 6 h 9"/>
                <a:gd name="T12" fmla="*/ 2 w 6"/>
                <a:gd name="T13" fmla="*/ 6 h 9"/>
                <a:gd name="T14" fmla="*/ 2 w 6"/>
                <a:gd name="T15" fmla="*/ 9 h 9"/>
                <a:gd name="T16" fmla="*/ 0 w 6"/>
                <a:gd name="T17" fmla="*/ 1 h 9"/>
                <a:gd name="T18" fmla="*/ 2 w 6"/>
                <a:gd name="T19" fmla="*/ 4 h 9"/>
                <a:gd name="T20" fmla="*/ 3 w 6"/>
                <a:gd name="T21" fmla="*/ 4 h 9"/>
                <a:gd name="T22" fmla="*/ 4 w 6"/>
                <a:gd name="T23" fmla="*/ 3 h 9"/>
                <a:gd name="T24" fmla="*/ 3 w 6"/>
                <a:gd name="T25" fmla="*/ 2 h 9"/>
                <a:gd name="T26" fmla="*/ 2 w 6"/>
                <a:gd name="T27" fmla="*/ 2 h 9"/>
                <a:gd name="T28" fmla="*/ 2 w 6"/>
                <a:gd name="T2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9">
                  <a:moveTo>
                    <a:pt x="0" y="1"/>
                  </a:moveTo>
                  <a:cubicBezTo>
                    <a:pt x="0" y="1"/>
                    <a:pt x="1" y="1"/>
                    <a:pt x="2" y="0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3"/>
                    <a:pt x="6" y="4"/>
                    <a:pt x="6" y="5"/>
                  </a:cubicBezTo>
                  <a:cubicBezTo>
                    <a:pt x="5" y="5"/>
                    <a:pt x="4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8"/>
                    <a:pt x="2" y="9"/>
                    <a:pt x="2" y="9"/>
                  </a:cubicBezTo>
                  <a:cubicBezTo>
                    <a:pt x="1" y="9"/>
                    <a:pt x="0" y="6"/>
                    <a:pt x="0" y="1"/>
                  </a:cubicBezTo>
                  <a:close/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9" name="Freeform 726"/>
            <p:cNvSpPr>
              <a:spLocks noEditPoints="1"/>
            </p:cNvSpPr>
            <p:nvPr/>
          </p:nvSpPr>
          <p:spPr bwMode="auto">
            <a:xfrm>
              <a:off x="5465999" y="3935129"/>
              <a:ext cx="26770" cy="35136"/>
            </a:xfrm>
            <a:custGeom>
              <a:avLst/>
              <a:gdLst>
                <a:gd name="T0" fmla="*/ 0 w 7"/>
                <a:gd name="T1" fmla="*/ 1 h 9"/>
                <a:gd name="T2" fmla="*/ 3 w 7"/>
                <a:gd name="T3" fmla="*/ 0 h 9"/>
                <a:gd name="T4" fmla="*/ 5 w 7"/>
                <a:gd name="T5" fmla="*/ 1 h 9"/>
                <a:gd name="T6" fmla="*/ 7 w 7"/>
                <a:gd name="T7" fmla="*/ 2 h 9"/>
                <a:gd name="T8" fmla="*/ 6 w 7"/>
                <a:gd name="T9" fmla="*/ 5 h 9"/>
                <a:gd name="T10" fmla="*/ 3 w 7"/>
                <a:gd name="T11" fmla="*/ 6 h 9"/>
                <a:gd name="T12" fmla="*/ 3 w 7"/>
                <a:gd name="T13" fmla="*/ 6 h 9"/>
                <a:gd name="T14" fmla="*/ 2 w 7"/>
                <a:gd name="T15" fmla="*/ 9 h 9"/>
                <a:gd name="T16" fmla="*/ 0 w 7"/>
                <a:gd name="T17" fmla="*/ 1 h 9"/>
                <a:gd name="T18" fmla="*/ 3 w 7"/>
                <a:gd name="T19" fmla="*/ 4 h 9"/>
                <a:gd name="T20" fmla="*/ 3 w 7"/>
                <a:gd name="T21" fmla="*/ 4 h 9"/>
                <a:gd name="T22" fmla="*/ 5 w 7"/>
                <a:gd name="T23" fmla="*/ 3 h 9"/>
                <a:gd name="T24" fmla="*/ 3 w 7"/>
                <a:gd name="T25" fmla="*/ 2 h 9"/>
                <a:gd name="T26" fmla="*/ 3 w 7"/>
                <a:gd name="T27" fmla="*/ 2 h 9"/>
                <a:gd name="T28" fmla="*/ 3 w 7"/>
                <a:gd name="T2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9">
                  <a:moveTo>
                    <a:pt x="0" y="1"/>
                  </a:moveTo>
                  <a:cubicBezTo>
                    <a:pt x="1" y="1"/>
                    <a:pt x="2" y="0"/>
                    <a:pt x="3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7" y="3"/>
                    <a:pt x="7" y="4"/>
                    <a:pt x="6" y="5"/>
                  </a:cubicBezTo>
                  <a:cubicBezTo>
                    <a:pt x="6" y="5"/>
                    <a:pt x="5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8"/>
                    <a:pt x="3" y="9"/>
                    <a:pt x="2" y="9"/>
                  </a:cubicBezTo>
                  <a:cubicBezTo>
                    <a:pt x="2" y="9"/>
                    <a:pt x="1" y="5"/>
                    <a:pt x="0" y="1"/>
                  </a:cubicBezTo>
                  <a:close/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4"/>
                    <a:pt x="5" y="3"/>
                  </a:cubicBezTo>
                  <a:cubicBezTo>
                    <a:pt x="5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3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0" name="Freeform 727"/>
            <p:cNvSpPr/>
            <p:nvPr/>
          </p:nvSpPr>
          <p:spPr bwMode="auto">
            <a:xfrm>
              <a:off x="5492768" y="3931783"/>
              <a:ext cx="28443" cy="35136"/>
            </a:xfrm>
            <a:custGeom>
              <a:avLst/>
              <a:gdLst>
                <a:gd name="T0" fmla="*/ 4 w 7"/>
                <a:gd name="T1" fmla="*/ 9 h 9"/>
                <a:gd name="T2" fmla="*/ 3 w 7"/>
                <a:gd name="T3" fmla="*/ 7 h 9"/>
                <a:gd name="T4" fmla="*/ 1 w 7"/>
                <a:gd name="T5" fmla="*/ 3 h 9"/>
                <a:gd name="T6" fmla="*/ 1 w 7"/>
                <a:gd name="T7" fmla="*/ 1 h 9"/>
                <a:gd name="T8" fmla="*/ 2 w 7"/>
                <a:gd name="T9" fmla="*/ 1 h 9"/>
                <a:gd name="T10" fmla="*/ 4 w 7"/>
                <a:gd name="T11" fmla="*/ 3 h 9"/>
                <a:gd name="T12" fmla="*/ 4 w 7"/>
                <a:gd name="T13" fmla="*/ 4 h 9"/>
                <a:gd name="T14" fmla="*/ 4 w 7"/>
                <a:gd name="T15" fmla="*/ 3 h 9"/>
                <a:gd name="T16" fmla="*/ 4 w 7"/>
                <a:gd name="T17" fmla="*/ 2 h 9"/>
                <a:gd name="T18" fmla="*/ 6 w 7"/>
                <a:gd name="T19" fmla="*/ 0 h 9"/>
                <a:gd name="T20" fmla="*/ 6 w 7"/>
                <a:gd name="T21" fmla="*/ 2 h 9"/>
                <a:gd name="T22" fmla="*/ 5 w 7"/>
                <a:gd name="T23" fmla="*/ 7 h 9"/>
                <a:gd name="T24" fmla="*/ 4 w 7"/>
                <a:gd name="T2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9">
                  <a:moveTo>
                    <a:pt x="4" y="9"/>
                  </a:moveTo>
                  <a:cubicBezTo>
                    <a:pt x="4" y="9"/>
                    <a:pt x="3" y="8"/>
                    <a:pt x="3" y="7"/>
                  </a:cubicBezTo>
                  <a:cubicBezTo>
                    <a:pt x="3" y="6"/>
                    <a:pt x="2" y="4"/>
                    <a:pt x="1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5" y="1"/>
                    <a:pt x="5" y="0"/>
                    <a:pt x="6" y="0"/>
                  </a:cubicBezTo>
                  <a:cubicBezTo>
                    <a:pt x="7" y="0"/>
                    <a:pt x="7" y="1"/>
                    <a:pt x="6" y="2"/>
                  </a:cubicBezTo>
                  <a:cubicBezTo>
                    <a:pt x="5" y="4"/>
                    <a:pt x="5" y="6"/>
                    <a:pt x="5" y="7"/>
                  </a:cubicBezTo>
                  <a:cubicBezTo>
                    <a:pt x="5" y="8"/>
                    <a:pt x="5" y="9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1" name="Freeform 728"/>
            <p:cNvSpPr/>
            <p:nvPr/>
          </p:nvSpPr>
          <p:spPr bwMode="auto">
            <a:xfrm>
              <a:off x="5536269" y="3923418"/>
              <a:ext cx="31789" cy="40154"/>
            </a:xfrm>
            <a:custGeom>
              <a:avLst/>
              <a:gdLst>
                <a:gd name="T0" fmla="*/ 2 w 8"/>
                <a:gd name="T1" fmla="*/ 10 h 10"/>
                <a:gd name="T2" fmla="*/ 0 w 8"/>
                <a:gd name="T3" fmla="*/ 6 h 10"/>
                <a:gd name="T4" fmla="*/ 1 w 8"/>
                <a:gd name="T5" fmla="*/ 1 h 10"/>
                <a:gd name="T6" fmla="*/ 3 w 8"/>
                <a:gd name="T7" fmla="*/ 2 h 10"/>
                <a:gd name="T8" fmla="*/ 5 w 8"/>
                <a:gd name="T9" fmla="*/ 6 h 10"/>
                <a:gd name="T10" fmla="*/ 6 w 8"/>
                <a:gd name="T11" fmla="*/ 7 h 10"/>
                <a:gd name="T12" fmla="*/ 6 w 8"/>
                <a:gd name="T13" fmla="*/ 4 h 10"/>
                <a:gd name="T14" fmla="*/ 5 w 8"/>
                <a:gd name="T15" fmla="*/ 3 h 10"/>
                <a:gd name="T16" fmla="*/ 6 w 8"/>
                <a:gd name="T17" fmla="*/ 0 h 10"/>
                <a:gd name="T18" fmla="*/ 7 w 8"/>
                <a:gd name="T19" fmla="*/ 5 h 10"/>
                <a:gd name="T20" fmla="*/ 7 w 8"/>
                <a:gd name="T21" fmla="*/ 9 h 10"/>
                <a:gd name="T22" fmla="*/ 5 w 8"/>
                <a:gd name="T23" fmla="*/ 8 h 10"/>
                <a:gd name="T24" fmla="*/ 2 w 8"/>
                <a:gd name="T25" fmla="*/ 4 h 10"/>
                <a:gd name="T26" fmla="*/ 2 w 8"/>
                <a:gd name="T27" fmla="*/ 3 h 10"/>
                <a:gd name="T28" fmla="*/ 2 w 8"/>
                <a:gd name="T29" fmla="*/ 6 h 10"/>
                <a:gd name="T30" fmla="*/ 2 w 8"/>
                <a:gd name="T31" fmla="*/ 7 h 10"/>
                <a:gd name="T32" fmla="*/ 2 w 8"/>
                <a:gd name="T3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" h="10">
                  <a:moveTo>
                    <a:pt x="2" y="10"/>
                  </a:moveTo>
                  <a:cubicBezTo>
                    <a:pt x="1" y="10"/>
                    <a:pt x="1" y="8"/>
                    <a:pt x="0" y="6"/>
                  </a:cubicBezTo>
                  <a:cubicBezTo>
                    <a:pt x="0" y="3"/>
                    <a:pt x="0" y="1"/>
                    <a:pt x="1" y="1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4" y="3"/>
                    <a:pt x="5" y="5"/>
                    <a:pt x="5" y="6"/>
                  </a:cubicBezTo>
                  <a:cubicBezTo>
                    <a:pt x="5" y="6"/>
                    <a:pt x="5" y="6"/>
                    <a:pt x="6" y="7"/>
                  </a:cubicBezTo>
                  <a:cubicBezTo>
                    <a:pt x="6" y="7"/>
                    <a:pt x="6" y="6"/>
                    <a:pt x="6" y="4"/>
                  </a:cubicBezTo>
                  <a:cubicBezTo>
                    <a:pt x="6" y="4"/>
                    <a:pt x="6" y="4"/>
                    <a:pt x="5" y="3"/>
                  </a:cubicBezTo>
                  <a:cubicBezTo>
                    <a:pt x="5" y="2"/>
                    <a:pt x="5" y="0"/>
                    <a:pt x="6" y="0"/>
                  </a:cubicBezTo>
                  <a:cubicBezTo>
                    <a:pt x="6" y="0"/>
                    <a:pt x="7" y="2"/>
                    <a:pt x="7" y="5"/>
                  </a:cubicBezTo>
                  <a:cubicBezTo>
                    <a:pt x="8" y="7"/>
                    <a:pt x="8" y="9"/>
                    <a:pt x="7" y="9"/>
                  </a:cubicBezTo>
                  <a:cubicBezTo>
                    <a:pt x="6" y="9"/>
                    <a:pt x="5" y="8"/>
                    <a:pt x="5" y="8"/>
                  </a:cubicBezTo>
                  <a:cubicBezTo>
                    <a:pt x="4" y="7"/>
                    <a:pt x="3" y="5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2" y="4"/>
                    <a:pt x="2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8"/>
                    <a:pt x="2" y="10"/>
                    <a:pt x="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2" name="Freeform 729"/>
            <p:cNvSpPr/>
            <p:nvPr/>
          </p:nvSpPr>
          <p:spPr bwMode="auto">
            <a:xfrm>
              <a:off x="5573077" y="3920072"/>
              <a:ext cx="23423" cy="35136"/>
            </a:xfrm>
            <a:custGeom>
              <a:avLst/>
              <a:gdLst>
                <a:gd name="T0" fmla="*/ 5 w 6"/>
                <a:gd name="T1" fmla="*/ 4 h 9"/>
                <a:gd name="T2" fmla="*/ 4 w 6"/>
                <a:gd name="T3" fmla="*/ 5 h 9"/>
                <a:gd name="T4" fmla="*/ 2 w 6"/>
                <a:gd name="T5" fmla="*/ 7 h 9"/>
                <a:gd name="T6" fmla="*/ 4 w 6"/>
                <a:gd name="T7" fmla="*/ 7 h 9"/>
                <a:gd name="T8" fmla="*/ 6 w 6"/>
                <a:gd name="T9" fmla="*/ 8 h 9"/>
                <a:gd name="T10" fmla="*/ 3 w 6"/>
                <a:gd name="T11" fmla="*/ 9 h 9"/>
                <a:gd name="T12" fmla="*/ 0 w 6"/>
                <a:gd name="T13" fmla="*/ 5 h 9"/>
                <a:gd name="T14" fmla="*/ 2 w 6"/>
                <a:gd name="T15" fmla="*/ 1 h 9"/>
                <a:gd name="T16" fmla="*/ 5 w 6"/>
                <a:gd name="T17" fmla="*/ 1 h 9"/>
                <a:gd name="T18" fmla="*/ 3 w 6"/>
                <a:gd name="T19" fmla="*/ 2 h 9"/>
                <a:gd name="T20" fmla="*/ 2 w 6"/>
                <a:gd name="T21" fmla="*/ 3 h 9"/>
                <a:gd name="T22" fmla="*/ 4 w 6"/>
                <a:gd name="T23" fmla="*/ 4 h 9"/>
                <a:gd name="T24" fmla="*/ 5 w 6"/>
                <a:gd name="T2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9">
                  <a:moveTo>
                    <a:pt x="5" y="4"/>
                  </a:moveTo>
                  <a:cubicBezTo>
                    <a:pt x="5" y="5"/>
                    <a:pt x="5" y="5"/>
                    <a:pt x="4" y="5"/>
                  </a:cubicBezTo>
                  <a:cubicBezTo>
                    <a:pt x="3" y="6"/>
                    <a:pt x="2" y="6"/>
                    <a:pt x="2" y="7"/>
                  </a:cubicBezTo>
                  <a:cubicBezTo>
                    <a:pt x="2" y="7"/>
                    <a:pt x="3" y="8"/>
                    <a:pt x="4" y="7"/>
                  </a:cubicBezTo>
                  <a:cubicBezTo>
                    <a:pt x="5" y="7"/>
                    <a:pt x="6" y="8"/>
                    <a:pt x="6" y="8"/>
                  </a:cubicBezTo>
                  <a:cubicBezTo>
                    <a:pt x="6" y="8"/>
                    <a:pt x="5" y="9"/>
                    <a:pt x="3" y="9"/>
                  </a:cubicBezTo>
                  <a:cubicBezTo>
                    <a:pt x="2" y="9"/>
                    <a:pt x="0" y="8"/>
                    <a:pt x="0" y="5"/>
                  </a:cubicBezTo>
                  <a:cubicBezTo>
                    <a:pt x="0" y="3"/>
                    <a:pt x="1" y="1"/>
                    <a:pt x="2" y="1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5" y="2"/>
                    <a:pt x="4" y="2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3" name="Freeform 730"/>
            <p:cNvSpPr/>
            <p:nvPr/>
          </p:nvSpPr>
          <p:spPr bwMode="auto">
            <a:xfrm>
              <a:off x="5596500" y="3915052"/>
              <a:ext cx="43501" cy="36808"/>
            </a:xfrm>
            <a:custGeom>
              <a:avLst/>
              <a:gdLst>
                <a:gd name="T0" fmla="*/ 4 w 11"/>
                <a:gd name="T1" fmla="*/ 9 h 9"/>
                <a:gd name="T2" fmla="*/ 1 w 11"/>
                <a:gd name="T3" fmla="*/ 5 h 9"/>
                <a:gd name="T4" fmla="*/ 1 w 11"/>
                <a:gd name="T5" fmla="*/ 1 h 9"/>
                <a:gd name="T6" fmla="*/ 2 w 11"/>
                <a:gd name="T7" fmla="*/ 3 h 9"/>
                <a:gd name="T8" fmla="*/ 4 w 11"/>
                <a:gd name="T9" fmla="*/ 6 h 9"/>
                <a:gd name="T10" fmla="*/ 4 w 11"/>
                <a:gd name="T11" fmla="*/ 7 h 9"/>
                <a:gd name="T12" fmla="*/ 4 w 11"/>
                <a:gd name="T13" fmla="*/ 5 h 9"/>
                <a:gd name="T14" fmla="*/ 4 w 11"/>
                <a:gd name="T15" fmla="*/ 4 h 9"/>
                <a:gd name="T16" fmla="*/ 5 w 11"/>
                <a:gd name="T17" fmla="*/ 0 h 9"/>
                <a:gd name="T18" fmla="*/ 7 w 11"/>
                <a:gd name="T19" fmla="*/ 2 h 9"/>
                <a:gd name="T20" fmla="*/ 8 w 11"/>
                <a:gd name="T21" fmla="*/ 6 h 9"/>
                <a:gd name="T22" fmla="*/ 9 w 11"/>
                <a:gd name="T23" fmla="*/ 6 h 9"/>
                <a:gd name="T24" fmla="*/ 9 w 11"/>
                <a:gd name="T25" fmla="*/ 4 h 9"/>
                <a:gd name="T26" fmla="*/ 9 w 11"/>
                <a:gd name="T27" fmla="*/ 3 h 9"/>
                <a:gd name="T28" fmla="*/ 10 w 11"/>
                <a:gd name="T29" fmla="*/ 0 h 9"/>
                <a:gd name="T30" fmla="*/ 10 w 11"/>
                <a:gd name="T31" fmla="*/ 4 h 9"/>
                <a:gd name="T32" fmla="*/ 9 w 11"/>
                <a:gd name="T33" fmla="*/ 9 h 9"/>
                <a:gd name="T34" fmla="*/ 7 w 11"/>
                <a:gd name="T35" fmla="*/ 7 h 9"/>
                <a:gd name="T36" fmla="*/ 6 w 11"/>
                <a:gd name="T37" fmla="*/ 4 h 9"/>
                <a:gd name="T38" fmla="*/ 6 w 11"/>
                <a:gd name="T39" fmla="*/ 3 h 9"/>
                <a:gd name="T40" fmla="*/ 6 w 11"/>
                <a:gd name="T41" fmla="*/ 4 h 9"/>
                <a:gd name="T42" fmla="*/ 6 w 11"/>
                <a:gd name="T43" fmla="*/ 5 h 9"/>
                <a:gd name="T44" fmla="*/ 4 w 11"/>
                <a:gd name="T4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9">
                  <a:moveTo>
                    <a:pt x="4" y="9"/>
                  </a:moveTo>
                  <a:cubicBezTo>
                    <a:pt x="4" y="9"/>
                    <a:pt x="2" y="8"/>
                    <a:pt x="1" y="5"/>
                  </a:cubicBezTo>
                  <a:cubicBezTo>
                    <a:pt x="1" y="3"/>
                    <a:pt x="0" y="1"/>
                    <a:pt x="1" y="1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3" y="3"/>
                    <a:pt x="3" y="5"/>
                    <a:pt x="4" y="6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2"/>
                    <a:pt x="5" y="0"/>
                    <a:pt x="5" y="0"/>
                  </a:cubicBezTo>
                  <a:cubicBezTo>
                    <a:pt x="6" y="0"/>
                    <a:pt x="7" y="1"/>
                    <a:pt x="7" y="2"/>
                  </a:cubicBezTo>
                  <a:cubicBezTo>
                    <a:pt x="7" y="3"/>
                    <a:pt x="8" y="5"/>
                    <a:pt x="8" y="6"/>
                  </a:cubicBezTo>
                  <a:cubicBezTo>
                    <a:pt x="8" y="6"/>
                    <a:pt x="8" y="6"/>
                    <a:pt x="9" y="6"/>
                  </a:cubicBezTo>
                  <a:cubicBezTo>
                    <a:pt x="9" y="6"/>
                    <a:pt x="9" y="6"/>
                    <a:pt x="9" y="4"/>
                  </a:cubicBezTo>
                  <a:cubicBezTo>
                    <a:pt x="9" y="4"/>
                    <a:pt x="9" y="4"/>
                    <a:pt x="9" y="3"/>
                  </a:cubicBezTo>
                  <a:cubicBezTo>
                    <a:pt x="9" y="1"/>
                    <a:pt x="9" y="0"/>
                    <a:pt x="10" y="0"/>
                  </a:cubicBezTo>
                  <a:cubicBezTo>
                    <a:pt x="10" y="0"/>
                    <a:pt x="11" y="2"/>
                    <a:pt x="10" y="4"/>
                  </a:cubicBezTo>
                  <a:cubicBezTo>
                    <a:pt x="10" y="6"/>
                    <a:pt x="9" y="8"/>
                    <a:pt x="9" y="9"/>
                  </a:cubicBezTo>
                  <a:cubicBezTo>
                    <a:pt x="8" y="9"/>
                    <a:pt x="7" y="8"/>
                    <a:pt x="7" y="7"/>
                  </a:cubicBezTo>
                  <a:cubicBezTo>
                    <a:pt x="7" y="6"/>
                    <a:pt x="6" y="4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6" y="4"/>
                    <a:pt x="6" y="5"/>
                  </a:cubicBezTo>
                  <a:cubicBezTo>
                    <a:pt x="5" y="7"/>
                    <a:pt x="5" y="9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4" name="Freeform 731"/>
            <p:cNvSpPr/>
            <p:nvPr/>
          </p:nvSpPr>
          <p:spPr bwMode="auto">
            <a:xfrm>
              <a:off x="5457633" y="3998707"/>
              <a:ext cx="28443" cy="35136"/>
            </a:xfrm>
            <a:custGeom>
              <a:avLst/>
              <a:gdLst>
                <a:gd name="T0" fmla="*/ 4 w 7"/>
                <a:gd name="T1" fmla="*/ 9 h 9"/>
                <a:gd name="T2" fmla="*/ 3 w 7"/>
                <a:gd name="T3" fmla="*/ 7 h 9"/>
                <a:gd name="T4" fmla="*/ 1 w 7"/>
                <a:gd name="T5" fmla="*/ 3 h 9"/>
                <a:gd name="T6" fmla="*/ 1 w 7"/>
                <a:gd name="T7" fmla="*/ 0 h 9"/>
                <a:gd name="T8" fmla="*/ 2 w 7"/>
                <a:gd name="T9" fmla="*/ 1 h 9"/>
                <a:gd name="T10" fmla="*/ 4 w 7"/>
                <a:gd name="T11" fmla="*/ 3 h 9"/>
                <a:gd name="T12" fmla="*/ 4 w 7"/>
                <a:gd name="T13" fmla="*/ 4 h 9"/>
                <a:gd name="T14" fmla="*/ 4 w 7"/>
                <a:gd name="T15" fmla="*/ 3 h 9"/>
                <a:gd name="T16" fmla="*/ 4 w 7"/>
                <a:gd name="T17" fmla="*/ 2 h 9"/>
                <a:gd name="T18" fmla="*/ 6 w 7"/>
                <a:gd name="T19" fmla="*/ 0 h 9"/>
                <a:gd name="T20" fmla="*/ 6 w 7"/>
                <a:gd name="T21" fmla="*/ 2 h 9"/>
                <a:gd name="T22" fmla="*/ 5 w 7"/>
                <a:gd name="T23" fmla="*/ 7 h 9"/>
                <a:gd name="T24" fmla="*/ 4 w 7"/>
                <a:gd name="T2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9">
                  <a:moveTo>
                    <a:pt x="4" y="9"/>
                  </a:moveTo>
                  <a:cubicBezTo>
                    <a:pt x="4" y="9"/>
                    <a:pt x="3" y="8"/>
                    <a:pt x="3" y="7"/>
                  </a:cubicBezTo>
                  <a:cubicBezTo>
                    <a:pt x="3" y="6"/>
                    <a:pt x="2" y="4"/>
                    <a:pt x="1" y="3"/>
                  </a:cubicBezTo>
                  <a:cubicBezTo>
                    <a:pt x="0" y="2"/>
                    <a:pt x="0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5" y="1"/>
                    <a:pt x="5" y="0"/>
                    <a:pt x="6" y="0"/>
                  </a:cubicBezTo>
                  <a:cubicBezTo>
                    <a:pt x="7" y="0"/>
                    <a:pt x="7" y="1"/>
                    <a:pt x="6" y="2"/>
                  </a:cubicBezTo>
                  <a:cubicBezTo>
                    <a:pt x="5" y="4"/>
                    <a:pt x="5" y="6"/>
                    <a:pt x="5" y="7"/>
                  </a:cubicBezTo>
                  <a:cubicBezTo>
                    <a:pt x="5" y="8"/>
                    <a:pt x="5" y="8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5" name="Freeform 732"/>
            <p:cNvSpPr/>
            <p:nvPr/>
          </p:nvSpPr>
          <p:spPr bwMode="auto">
            <a:xfrm>
              <a:off x="5489422" y="3995361"/>
              <a:ext cx="23423" cy="35136"/>
            </a:xfrm>
            <a:custGeom>
              <a:avLst/>
              <a:gdLst>
                <a:gd name="T0" fmla="*/ 6 w 6"/>
                <a:gd name="T1" fmla="*/ 4 h 9"/>
                <a:gd name="T2" fmla="*/ 4 w 6"/>
                <a:gd name="T3" fmla="*/ 5 h 9"/>
                <a:gd name="T4" fmla="*/ 3 w 6"/>
                <a:gd name="T5" fmla="*/ 6 h 9"/>
                <a:gd name="T6" fmla="*/ 5 w 6"/>
                <a:gd name="T7" fmla="*/ 7 h 9"/>
                <a:gd name="T8" fmla="*/ 6 w 6"/>
                <a:gd name="T9" fmla="*/ 7 h 9"/>
                <a:gd name="T10" fmla="*/ 4 w 6"/>
                <a:gd name="T11" fmla="*/ 8 h 9"/>
                <a:gd name="T12" fmla="*/ 0 w 6"/>
                <a:gd name="T13" fmla="*/ 5 h 9"/>
                <a:gd name="T14" fmla="*/ 2 w 6"/>
                <a:gd name="T15" fmla="*/ 0 h 9"/>
                <a:gd name="T16" fmla="*/ 5 w 6"/>
                <a:gd name="T17" fmla="*/ 0 h 9"/>
                <a:gd name="T18" fmla="*/ 4 w 6"/>
                <a:gd name="T19" fmla="*/ 1 h 9"/>
                <a:gd name="T20" fmla="*/ 2 w 6"/>
                <a:gd name="T21" fmla="*/ 3 h 9"/>
                <a:gd name="T22" fmla="*/ 4 w 6"/>
                <a:gd name="T23" fmla="*/ 3 h 9"/>
                <a:gd name="T24" fmla="*/ 6 w 6"/>
                <a:gd name="T2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9">
                  <a:moveTo>
                    <a:pt x="6" y="4"/>
                  </a:moveTo>
                  <a:cubicBezTo>
                    <a:pt x="6" y="4"/>
                    <a:pt x="5" y="5"/>
                    <a:pt x="4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3" y="7"/>
                    <a:pt x="4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5" y="8"/>
                    <a:pt x="4" y="8"/>
                  </a:cubicBezTo>
                  <a:cubicBezTo>
                    <a:pt x="2" y="9"/>
                    <a:pt x="1" y="7"/>
                    <a:pt x="0" y="5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3" y="2"/>
                    <a:pt x="2" y="2"/>
                    <a:pt x="2" y="3"/>
                  </a:cubicBezTo>
                  <a:cubicBezTo>
                    <a:pt x="2" y="3"/>
                    <a:pt x="3" y="3"/>
                    <a:pt x="4" y="3"/>
                  </a:cubicBezTo>
                  <a:cubicBezTo>
                    <a:pt x="5" y="3"/>
                    <a:pt x="5" y="3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6" name="Freeform 733"/>
            <p:cNvSpPr>
              <a:spLocks noEditPoints="1"/>
            </p:cNvSpPr>
            <p:nvPr/>
          </p:nvSpPr>
          <p:spPr bwMode="auto">
            <a:xfrm>
              <a:off x="5521210" y="3990342"/>
              <a:ext cx="26770" cy="36808"/>
            </a:xfrm>
            <a:custGeom>
              <a:avLst/>
              <a:gdLst>
                <a:gd name="T0" fmla="*/ 3 w 7"/>
                <a:gd name="T1" fmla="*/ 6 h 9"/>
                <a:gd name="T2" fmla="*/ 1 w 7"/>
                <a:gd name="T3" fmla="*/ 8 h 9"/>
                <a:gd name="T4" fmla="*/ 0 w 7"/>
                <a:gd name="T5" fmla="*/ 9 h 9"/>
                <a:gd name="T6" fmla="*/ 0 w 7"/>
                <a:gd name="T7" fmla="*/ 5 h 9"/>
                <a:gd name="T8" fmla="*/ 2 w 7"/>
                <a:gd name="T9" fmla="*/ 0 h 9"/>
                <a:gd name="T10" fmla="*/ 5 w 7"/>
                <a:gd name="T11" fmla="*/ 4 h 9"/>
                <a:gd name="T12" fmla="*/ 6 w 7"/>
                <a:gd name="T13" fmla="*/ 8 h 9"/>
                <a:gd name="T14" fmla="*/ 5 w 7"/>
                <a:gd name="T15" fmla="*/ 7 h 9"/>
                <a:gd name="T16" fmla="*/ 3 w 7"/>
                <a:gd name="T17" fmla="*/ 6 h 9"/>
                <a:gd name="T18" fmla="*/ 3 w 7"/>
                <a:gd name="T19" fmla="*/ 5 h 9"/>
                <a:gd name="T20" fmla="*/ 3 w 7"/>
                <a:gd name="T21" fmla="*/ 4 h 9"/>
                <a:gd name="T22" fmla="*/ 2 w 7"/>
                <a:gd name="T23" fmla="*/ 2 h 9"/>
                <a:gd name="T24" fmla="*/ 2 w 7"/>
                <a:gd name="T25" fmla="*/ 1 h 9"/>
                <a:gd name="T26" fmla="*/ 2 w 7"/>
                <a:gd name="T27" fmla="*/ 3 h 9"/>
                <a:gd name="T28" fmla="*/ 2 w 7"/>
                <a:gd name="T29" fmla="*/ 3 h 9"/>
                <a:gd name="T30" fmla="*/ 3 w 7"/>
                <a:gd name="T3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9">
                  <a:moveTo>
                    <a:pt x="3" y="6"/>
                  </a:moveTo>
                  <a:cubicBezTo>
                    <a:pt x="2" y="6"/>
                    <a:pt x="2" y="7"/>
                    <a:pt x="1" y="8"/>
                  </a:cubicBezTo>
                  <a:cubicBezTo>
                    <a:pt x="1" y="8"/>
                    <a:pt x="1" y="9"/>
                    <a:pt x="0" y="9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3" y="0"/>
                    <a:pt x="4" y="2"/>
                    <a:pt x="5" y="4"/>
                  </a:cubicBezTo>
                  <a:cubicBezTo>
                    <a:pt x="6" y="6"/>
                    <a:pt x="7" y="8"/>
                    <a:pt x="6" y="8"/>
                  </a:cubicBezTo>
                  <a:cubicBezTo>
                    <a:pt x="6" y="8"/>
                    <a:pt x="5" y="8"/>
                    <a:pt x="5" y="7"/>
                  </a:cubicBezTo>
                  <a:cubicBezTo>
                    <a:pt x="4" y="7"/>
                    <a:pt x="3" y="6"/>
                    <a:pt x="3" y="6"/>
                  </a:cubicBezTo>
                  <a:close/>
                  <a:moveTo>
                    <a:pt x="3" y="5"/>
                  </a:moveTo>
                  <a:cubicBezTo>
                    <a:pt x="3" y="5"/>
                    <a:pt x="3" y="4"/>
                    <a:pt x="3" y="4"/>
                  </a:cubicBezTo>
                  <a:cubicBezTo>
                    <a:pt x="3" y="3"/>
                    <a:pt x="3" y="2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7" name="Freeform 734"/>
            <p:cNvSpPr>
              <a:spLocks noEditPoints="1"/>
            </p:cNvSpPr>
            <p:nvPr/>
          </p:nvSpPr>
          <p:spPr bwMode="auto">
            <a:xfrm>
              <a:off x="5547980" y="3986996"/>
              <a:ext cx="31789" cy="35136"/>
            </a:xfrm>
            <a:custGeom>
              <a:avLst/>
              <a:gdLst>
                <a:gd name="T0" fmla="*/ 0 w 8"/>
                <a:gd name="T1" fmla="*/ 0 h 9"/>
                <a:gd name="T2" fmla="*/ 3 w 8"/>
                <a:gd name="T3" fmla="*/ 0 h 9"/>
                <a:gd name="T4" fmla="*/ 6 w 8"/>
                <a:gd name="T5" fmla="*/ 0 h 9"/>
                <a:gd name="T6" fmla="*/ 7 w 8"/>
                <a:gd name="T7" fmla="*/ 2 h 9"/>
                <a:gd name="T8" fmla="*/ 5 w 8"/>
                <a:gd name="T9" fmla="*/ 4 h 9"/>
                <a:gd name="T10" fmla="*/ 6 w 8"/>
                <a:gd name="T11" fmla="*/ 5 h 9"/>
                <a:gd name="T12" fmla="*/ 7 w 8"/>
                <a:gd name="T13" fmla="*/ 6 h 9"/>
                <a:gd name="T14" fmla="*/ 8 w 8"/>
                <a:gd name="T15" fmla="*/ 8 h 9"/>
                <a:gd name="T16" fmla="*/ 5 w 8"/>
                <a:gd name="T17" fmla="*/ 7 h 9"/>
                <a:gd name="T18" fmla="*/ 5 w 8"/>
                <a:gd name="T19" fmla="*/ 6 h 9"/>
                <a:gd name="T20" fmla="*/ 3 w 8"/>
                <a:gd name="T21" fmla="*/ 5 h 9"/>
                <a:gd name="T22" fmla="*/ 3 w 8"/>
                <a:gd name="T23" fmla="*/ 7 h 9"/>
                <a:gd name="T24" fmla="*/ 2 w 8"/>
                <a:gd name="T25" fmla="*/ 9 h 9"/>
                <a:gd name="T26" fmla="*/ 0 w 8"/>
                <a:gd name="T27" fmla="*/ 0 h 9"/>
                <a:gd name="T28" fmla="*/ 2 w 8"/>
                <a:gd name="T29" fmla="*/ 3 h 9"/>
                <a:gd name="T30" fmla="*/ 3 w 8"/>
                <a:gd name="T31" fmla="*/ 4 h 9"/>
                <a:gd name="T32" fmla="*/ 5 w 8"/>
                <a:gd name="T33" fmla="*/ 3 h 9"/>
                <a:gd name="T34" fmla="*/ 5 w 8"/>
                <a:gd name="T35" fmla="*/ 2 h 9"/>
                <a:gd name="T36" fmla="*/ 3 w 8"/>
                <a:gd name="T37" fmla="*/ 1 h 9"/>
                <a:gd name="T38" fmla="*/ 3 w 8"/>
                <a:gd name="T39" fmla="*/ 1 h 9"/>
                <a:gd name="T40" fmla="*/ 2 w 8"/>
                <a:gd name="T4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7" y="1"/>
                    <a:pt x="7" y="2"/>
                  </a:cubicBezTo>
                  <a:cubicBezTo>
                    <a:pt x="7" y="3"/>
                    <a:pt x="6" y="4"/>
                    <a:pt x="5" y="4"/>
                  </a:cubicBezTo>
                  <a:cubicBezTo>
                    <a:pt x="5" y="4"/>
                    <a:pt x="6" y="4"/>
                    <a:pt x="6" y="5"/>
                  </a:cubicBezTo>
                  <a:cubicBezTo>
                    <a:pt x="6" y="5"/>
                    <a:pt x="6" y="5"/>
                    <a:pt x="7" y="6"/>
                  </a:cubicBezTo>
                  <a:cubicBezTo>
                    <a:pt x="7" y="6"/>
                    <a:pt x="8" y="8"/>
                    <a:pt x="8" y="8"/>
                  </a:cubicBezTo>
                  <a:cubicBezTo>
                    <a:pt x="7" y="8"/>
                    <a:pt x="6" y="8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5"/>
                    <a:pt x="4" y="5"/>
                    <a:pt x="3" y="5"/>
                  </a:cubicBezTo>
                  <a:cubicBezTo>
                    <a:pt x="3" y="5"/>
                    <a:pt x="3" y="6"/>
                    <a:pt x="3" y="7"/>
                  </a:cubicBezTo>
                  <a:cubicBezTo>
                    <a:pt x="3" y="8"/>
                    <a:pt x="3" y="9"/>
                    <a:pt x="2" y="9"/>
                  </a:cubicBezTo>
                  <a:cubicBezTo>
                    <a:pt x="2" y="9"/>
                    <a:pt x="1" y="5"/>
                    <a:pt x="0" y="0"/>
                  </a:cubicBezTo>
                  <a:close/>
                  <a:moveTo>
                    <a:pt x="2" y="3"/>
                  </a:moveTo>
                  <a:cubicBezTo>
                    <a:pt x="3" y="3"/>
                    <a:pt x="3" y="4"/>
                    <a:pt x="3" y="4"/>
                  </a:cubicBezTo>
                  <a:cubicBezTo>
                    <a:pt x="3" y="4"/>
                    <a:pt x="4" y="3"/>
                    <a:pt x="5" y="3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2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923489" y="2738373"/>
            <a:ext cx="43450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smtClean="0">
                <a:solidFill>
                  <a:schemeClr val="bg1"/>
                </a:solidFill>
              </a:rPr>
              <a:t>选题背景与意义</a:t>
            </a:r>
            <a:endParaRPr lang="zh-CN" altLang="en-US" sz="3600" b="1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16400" y="3568490"/>
            <a:ext cx="375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Segoe UI Light" panose="020B0502040204020203" pitchFamily="34" charset="0"/>
                <a:ea typeface="MS PGothic" panose="020B0600070205080204" charset="-128"/>
                <a:cs typeface="Segoe UI Light" panose="020B0502040204020203" pitchFamily="34" charset="0"/>
                <a:sym typeface="Lato Regular" charset="0"/>
              </a:rPr>
              <a:t>Lorem ipsum dolor sit amet, consectetur adipiscing elit. Integer mollis vehicula ligula ut faucibus ger mor</a:t>
            </a:r>
            <a:r>
              <a:rPr lang="en-US" altLang="zh-CN" sz="1200" smtClean="0">
                <a:solidFill>
                  <a:schemeClr val="bg1"/>
                </a:solidFill>
                <a:latin typeface="Segoe UI Light" panose="020B0502040204020203" pitchFamily="34" charset="0"/>
                <a:ea typeface="MS PGothic" panose="020B0600070205080204" charset="-128"/>
                <a:cs typeface="Segoe UI Light" panose="020B0502040204020203" pitchFamily="34" charset="0"/>
                <a:sym typeface="Lato Regular" charset="0"/>
              </a:rPr>
              <a:t>,</a:t>
            </a:r>
            <a:endParaRPr lang="en-US" altLang="zh-CN" sz="1200">
              <a:solidFill>
                <a:schemeClr val="bg1"/>
              </a:solidFill>
              <a:latin typeface="Segoe UI Light" panose="020B0502040204020203" pitchFamily="34" charset="0"/>
              <a:ea typeface="MS PGothic" panose="020B0600070205080204" charset="-128"/>
              <a:cs typeface="Segoe UI Light" panose="020B0502040204020203" pitchFamily="34" charset="0"/>
              <a:sym typeface="Lato Regular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757200" y="3467408"/>
            <a:ext cx="67760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5"/>
          <p:cNvSpPr>
            <a:spLocks noEditPoints="1"/>
          </p:cNvSpPr>
          <p:nvPr/>
        </p:nvSpPr>
        <p:spPr bwMode="auto">
          <a:xfrm>
            <a:off x="212210" y="259080"/>
            <a:ext cx="568846" cy="567510"/>
          </a:xfrm>
          <a:custGeom>
            <a:avLst/>
            <a:gdLst>
              <a:gd name="T0" fmla="*/ 181 w 426"/>
              <a:gd name="T1" fmla="*/ 0 h 425"/>
              <a:gd name="T2" fmla="*/ 0 w 426"/>
              <a:gd name="T3" fmla="*/ 182 h 425"/>
              <a:gd name="T4" fmla="*/ 0 w 426"/>
              <a:gd name="T5" fmla="*/ 245 h 425"/>
              <a:gd name="T6" fmla="*/ 181 w 426"/>
              <a:gd name="T7" fmla="*/ 425 h 425"/>
              <a:gd name="T8" fmla="*/ 245 w 426"/>
              <a:gd name="T9" fmla="*/ 425 h 425"/>
              <a:gd name="T10" fmla="*/ 426 w 426"/>
              <a:gd name="T11" fmla="*/ 245 h 425"/>
              <a:gd name="T12" fmla="*/ 426 w 426"/>
              <a:gd name="T13" fmla="*/ 182 h 425"/>
              <a:gd name="T14" fmla="*/ 245 w 426"/>
              <a:gd name="T15" fmla="*/ 0 h 425"/>
              <a:gd name="T16" fmla="*/ 181 w 426"/>
              <a:gd name="T17" fmla="*/ 0 h 425"/>
              <a:gd name="T18" fmla="*/ 185 w 426"/>
              <a:gd name="T19" fmla="*/ 12 h 425"/>
              <a:gd name="T20" fmla="*/ 231 w 426"/>
              <a:gd name="T21" fmla="*/ 12 h 425"/>
              <a:gd name="T22" fmla="*/ 58 w 426"/>
              <a:gd name="T23" fmla="*/ 184 h 425"/>
              <a:gd name="T24" fmla="*/ 206 w 426"/>
              <a:gd name="T25" fmla="*/ 332 h 425"/>
              <a:gd name="T26" fmla="*/ 183 w 426"/>
              <a:gd name="T27" fmla="*/ 354 h 425"/>
              <a:gd name="T28" fmla="*/ 13 w 426"/>
              <a:gd name="T29" fmla="*/ 184 h 425"/>
              <a:gd name="T30" fmla="*/ 185 w 426"/>
              <a:gd name="T31" fmla="*/ 12 h 425"/>
              <a:gd name="T32" fmla="*/ 214 w 426"/>
              <a:gd name="T33" fmla="*/ 101 h 425"/>
              <a:gd name="T34" fmla="*/ 324 w 426"/>
              <a:gd name="T35" fmla="*/ 213 h 425"/>
              <a:gd name="T36" fmla="*/ 214 w 426"/>
              <a:gd name="T37" fmla="*/ 323 h 425"/>
              <a:gd name="T38" fmla="*/ 102 w 426"/>
              <a:gd name="T39" fmla="*/ 213 h 425"/>
              <a:gd name="T40" fmla="*/ 214 w 426"/>
              <a:gd name="T41" fmla="*/ 101 h 425"/>
              <a:gd name="T42" fmla="*/ 11 w 426"/>
              <a:gd name="T43" fmla="*/ 197 h 425"/>
              <a:gd name="T44" fmla="*/ 183 w 426"/>
              <a:gd name="T45" fmla="*/ 369 h 425"/>
              <a:gd name="T46" fmla="*/ 332 w 426"/>
              <a:gd name="T47" fmla="*/ 222 h 425"/>
              <a:gd name="T48" fmla="*/ 353 w 426"/>
              <a:gd name="T49" fmla="*/ 242 h 425"/>
              <a:gd name="T50" fmla="*/ 183 w 426"/>
              <a:gd name="T51" fmla="*/ 413 h 425"/>
              <a:gd name="T52" fmla="*/ 11 w 426"/>
              <a:gd name="T53" fmla="*/ 240 h 425"/>
              <a:gd name="T54" fmla="*/ 11 w 426"/>
              <a:gd name="T55" fmla="*/ 197 h 425"/>
              <a:gd name="T56" fmla="*/ 241 w 426"/>
              <a:gd name="T57" fmla="*/ 415 h 425"/>
              <a:gd name="T58" fmla="*/ 197 w 426"/>
              <a:gd name="T59" fmla="*/ 415 h 425"/>
              <a:gd name="T60" fmla="*/ 370 w 426"/>
              <a:gd name="T61" fmla="*/ 242 h 425"/>
              <a:gd name="T62" fmla="*/ 220 w 426"/>
              <a:gd name="T63" fmla="*/ 95 h 425"/>
              <a:gd name="T64" fmla="*/ 243 w 426"/>
              <a:gd name="T65" fmla="*/ 72 h 425"/>
              <a:gd name="T66" fmla="*/ 413 w 426"/>
              <a:gd name="T67" fmla="*/ 242 h 425"/>
              <a:gd name="T68" fmla="*/ 241 w 426"/>
              <a:gd name="T69" fmla="*/ 415 h 425"/>
              <a:gd name="T70" fmla="*/ 415 w 426"/>
              <a:gd name="T71" fmla="*/ 230 h 425"/>
              <a:gd name="T72" fmla="*/ 243 w 426"/>
              <a:gd name="T73" fmla="*/ 58 h 425"/>
              <a:gd name="T74" fmla="*/ 96 w 426"/>
              <a:gd name="T75" fmla="*/ 205 h 425"/>
              <a:gd name="T76" fmla="*/ 73 w 426"/>
              <a:gd name="T77" fmla="*/ 184 h 425"/>
              <a:gd name="T78" fmla="*/ 243 w 426"/>
              <a:gd name="T79" fmla="*/ 14 h 425"/>
              <a:gd name="T80" fmla="*/ 415 w 426"/>
              <a:gd name="T81" fmla="*/ 186 h 425"/>
              <a:gd name="T82" fmla="*/ 415 w 426"/>
              <a:gd name="T83" fmla="*/ 23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26" h="425">
                <a:moveTo>
                  <a:pt x="181" y="0"/>
                </a:moveTo>
                <a:lnTo>
                  <a:pt x="0" y="182"/>
                </a:lnTo>
                <a:lnTo>
                  <a:pt x="0" y="245"/>
                </a:lnTo>
                <a:lnTo>
                  <a:pt x="181" y="425"/>
                </a:lnTo>
                <a:lnTo>
                  <a:pt x="245" y="425"/>
                </a:lnTo>
                <a:lnTo>
                  <a:pt x="426" y="245"/>
                </a:lnTo>
                <a:lnTo>
                  <a:pt x="426" y="182"/>
                </a:lnTo>
                <a:lnTo>
                  <a:pt x="245" y="0"/>
                </a:lnTo>
                <a:lnTo>
                  <a:pt x="181" y="0"/>
                </a:lnTo>
                <a:close/>
                <a:moveTo>
                  <a:pt x="185" y="12"/>
                </a:moveTo>
                <a:lnTo>
                  <a:pt x="231" y="12"/>
                </a:lnTo>
                <a:lnTo>
                  <a:pt x="58" y="184"/>
                </a:lnTo>
                <a:lnTo>
                  <a:pt x="206" y="332"/>
                </a:lnTo>
                <a:lnTo>
                  <a:pt x="183" y="354"/>
                </a:lnTo>
                <a:lnTo>
                  <a:pt x="13" y="184"/>
                </a:lnTo>
                <a:lnTo>
                  <a:pt x="185" y="12"/>
                </a:lnTo>
                <a:close/>
                <a:moveTo>
                  <a:pt x="214" y="101"/>
                </a:moveTo>
                <a:lnTo>
                  <a:pt x="324" y="213"/>
                </a:lnTo>
                <a:lnTo>
                  <a:pt x="214" y="323"/>
                </a:lnTo>
                <a:lnTo>
                  <a:pt x="102" y="213"/>
                </a:lnTo>
                <a:lnTo>
                  <a:pt x="214" y="101"/>
                </a:lnTo>
                <a:close/>
                <a:moveTo>
                  <a:pt x="11" y="197"/>
                </a:moveTo>
                <a:lnTo>
                  <a:pt x="183" y="369"/>
                </a:lnTo>
                <a:lnTo>
                  <a:pt x="332" y="222"/>
                </a:lnTo>
                <a:lnTo>
                  <a:pt x="353" y="242"/>
                </a:lnTo>
                <a:lnTo>
                  <a:pt x="183" y="413"/>
                </a:lnTo>
                <a:lnTo>
                  <a:pt x="11" y="240"/>
                </a:lnTo>
                <a:lnTo>
                  <a:pt x="11" y="197"/>
                </a:lnTo>
                <a:close/>
                <a:moveTo>
                  <a:pt x="241" y="415"/>
                </a:moveTo>
                <a:lnTo>
                  <a:pt x="197" y="415"/>
                </a:lnTo>
                <a:lnTo>
                  <a:pt x="370" y="242"/>
                </a:lnTo>
                <a:lnTo>
                  <a:pt x="220" y="95"/>
                </a:lnTo>
                <a:lnTo>
                  <a:pt x="243" y="72"/>
                </a:lnTo>
                <a:lnTo>
                  <a:pt x="413" y="242"/>
                </a:lnTo>
                <a:lnTo>
                  <a:pt x="241" y="415"/>
                </a:lnTo>
                <a:close/>
                <a:moveTo>
                  <a:pt x="415" y="230"/>
                </a:moveTo>
                <a:lnTo>
                  <a:pt x="243" y="58"/>
                </a:lnTo>
                <a:lnTo>
                  <a:pt x="96" y="205"/>
                </a:lnTo>
                <a:lnTo>
                  <a:pt x="73" y="184"/>
                </a:lnTo>
                <a:lnTo>
                  <a:pt x="243" y="14"/>
                </a:lnTo>
                <a:lnTo>
                  <a:pt x="415" y="186"/>
                </a:lnTo>
                <a:lnTo>
                  <a:pt x="415" y="2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11536" y="312003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pic>
        <p:nvPicPr>
          <p:cNvPr id="11" name="图片 5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40"/>
          <a:stretch>
            <a:fillRect/>
          </a:stretch>
        </p:blipFill>
        <p:spPr bwMode="auto">
          <a:xfrm>
            <a:off x="6326981" y="2073982"/>
            <a:ext cx="2235200" cy="157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73"/>
          <a:stretch>
            <a:fillRect/>
          </a:stretch>
        </p:blipFill>
        <p:spPr bwMode="auto">
          <a:xfrm>
            <a:off x="8924131" y="2051757"/>
            <a:ext cx="2265363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4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94"/>
          <a:stretch>
            <a:fillRect/>
          </a:stretch>
        </p:blipFill>
        <p:spPr bwMode="auto">
          <a:xfrm>
            <a:off x="3729831" y="2066045"/>
            <a:ext cx="2233613" cy="174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4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45" t="847" r="17863" b="-847"/>
          <a:stretch>
            <a:fillRect/>
          </a:stretch>
        </p:blipFill>
        <p:spPr bwMode="auto">
          <a:xfrm>
            <a:off x="1151731" y="2073982"/>
            <a:ext cx="2228850" cy="171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5"/>
          <p:cNvSpPr txBox="1">
            <a:spLocks noChangeArrowheads="1"/>
          </p:cNvSpPr>
          <p:nvPr/>
        </p:nvSpPr>
        <p:spPr bwMode="auto">
          <a:xfrm>
            <a:off x="710406" y="4126620"/>
            <a:ext cx="758825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8700" b="1" dirty="0">
                <a:solidFill>
                  <a:schemeClr val="bg1"/>
                </a:solidFill>
                <a:latin typeface="TitilliumText22L Lt"/>
              </a:rPr>
              <a:t>”</a:t>
            </a:r>
            <a:endParaRPr lang="en-US" altLang="zh-CN" sz="8700" b="1" dirty="0">
              <a:solidFill>
                <a:schemeClr val="bg1"/>
              </a:solidFill>
              <a:latin typeface="TitilliumText22L Lt"/>
            </a:endParaRPr>
          </a:p>
        </p:txBody>
      </p:sp>
      <p:sp>
        <p:nvSpPr>
          <p:cNvPr id="16" name="矩形 19"/>
          <p:cNvSpPr>
            <a:spLocks noChangeArrowheads="1"/>
          </p:cNvSpPr>
          <p:nvPr/>
        </p:nvSpPr>
        <p:spPr bwMode="auto">
          <a:xfrm>
            <a:off x="1151731" y="3390814"/>
            <a:ext cx="2235200" cy="414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/>
          </a:p>
        </p:txBody>
      </p:sp>
      <p:sp>
        <p:nvSpPr>
          <p:cNvPr id="17" name="矩形 21"/>
          <p:cNvSpPr>
            <a:spLocks noChangeArrowheads="1"/>
          </p:cNvSpPr>
          <p:nvPr/>
        </p:nvSpPr>
        <p:spPr bwMode="auto">
          <a:xfrm>
            <a:off x="6325394" y="3390813"/>
            <a:ext cx="2254250" cy="414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/>
          </a:p>
        </p:txBody>
      </p:sp>
      <p:sp>
        <p:nvSpPr>
          <p:cNvPr id="18" name="矩形 23"/>
          <p:cNvSpPr>
            <a:spLocks noChangeArrowheads="1"/>
          </p:cNvSpPr>
          <p:nvPr/>
        </p:nvSpPr>
        <p:spPr bwMode="auto">
          <a:xfrm>
            <a:off x="3728244" y="3390020"/>
            <a:ext cx="2241550" cy="415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/>
          </a:p>
        </p:txBody>
      </p:sp>
      <p:sp>
        <p:nvSpPr>
          <p:cNvPr id="19" name="矩形 25"/>
          <p:cNvSpPr>
            <a:spLocks noChangeArrowheads="1"/>
          </p:cNvSpPr>
          <p:nvPr/>
        </p:nvSpPr>
        <p:spPr bwMode="auto">
          <a:xfrm>
            <a:off x="8919369" y="3390020"/>
            <a:ext cx="2281237" cy="415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/>
          </a:p>
        </p:txBody>
      </p:sp>
      <p:sp>
        <p:nvSpPr>
          <p:cNvPr id="20" name="TextBox 15"/>
          <p:cNvSpPr txBox="1">
            <a:spLocks noChangeArrowheads="1"/>
          </p:cNvSpPr>
          <p:nvPr/>
        </p:nvSpPr>
        <p:spPr bwMode="auto">
          <a:xfrm>
            <a:off x="3311260" y="4126620"/>
            <a:ext cx="758825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8700" b="1">
                <a:solidFill>
                  <a:schemeClr val="bg1"/>
                </a:solidFill>
                <a:latin typeface="TitilliumText22L Lt"/>
              </a:rPr>
              <a:t>”</a:t>
            </a:r>
            <a:endParaRPr lang="en-US" altLang="zh-CN" sz="8700" b="1">
              <a:solidFill>
                <a:schemeClr val="bg1"/>
              </a:solidFill>
              <a:latin typeface="TitilliumText22L Lt"/>
            </a:endParaRPr>
          </a:p>
        </p:txBody>
      </p:sp>
      <p:sp>
        <p:nvSpPr>
          <p:cNvPr id="21" name="TextBox 15"/>
          <p:cNvSpPr txBox="1">
            <a:spLocks noChangeArrowheads="1"/>
          </p:cNvSpPr>
          <p:nvPr/>
        </p:nvSpPr>
        <p:spPr bwMode="auto">
          <a:xfrm>
            <a:off x="5912114" y="4126620"/>
            <a:ext cx="760412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8700" b="1">
                <a:solidFill>
                  <a:schemeClr val="bg1"/>
                </a:solidFill>
                <a:latin typeface="TitilliumText22L Lt"/>
              </a:rPr>
              <a:t>”</a:t>
            </a:r>
            <a:endParaRPr lang="en-US" altLang="zh-CN" sz="8700" b="1">
              <a:solidFill>
                <a:schemeClr val="bg1"/>
              </a:solidFill>
              <a:latin typeface="TitilliumText22L Lt"/>
            </a:endParaRPr>
          </a:p>
        </p:txBody>
      </p:sp>
      <p:sp>
        <p:nvSpPr>
          <p:cNvPr id="22" name="TextBox 15"/>
          <p:cNvSpPr txBox="1">
            <a:spLocks noChangeArrowheads="1"/>
          </p:cNvSpPr>
          <p:nvPr/>
        </p:nvSpPr>
        <p:spPr bwMode="auto">
          <a:xfrm>
            <a:off x="8514556" y="4126620"/>
            <a:ext cx="760413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8700" b="1">
                <a:solidFill>
                  <a:schemeClr val="bg1"/>
                </a:solidFill>
                <a:latin typeface="TitilliumText22L Lt"/>
              </a:rPr>
              <a:t>”</a:t>
            </a:r>
            <a:endParaRPr lang="en-US" altLang="zh-CN" sz="8700" b="1">
              <a:solidFill>
                <a:schemeClr val="bg1"/>
              </a:solidFill>
              <a:latin typeface="TitilliumText22L Lt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1812339" y="3462977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4392027" y="3462977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6995527" y="3462977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9602995" y="3462977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1463416" y="4467736"/>
            <a:ext cx="1779690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4058800" y="4467736"/>
            <a:ext cx="1779690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6654184" y="4467736"/>
            <a:ext cx="1779690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9249569" y="4467736"/>
            <a:ext cx="1779690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5"/>
          <p:cNvSpPr>
            <a:spLocks noEditPoints="1"/>
          </p:cNvSpPr>
          <p:nvPr/>
        </p:nvSpPr>
        <p:spPr bwMode="auto">
          <a:xfrm>
            <a:off x="212210" y="259080"/>
            <a:ext cx="568846" cy="567510"/>
          </a:xfrm>
          <a:custGeom>
            <a:avLst/>
            <a:gdLst>
              <a:gd name="T0" fmla="*/ 181 w 426"/>
              <a:gd name="T1" fmla="*/ 0 h 425"/>
              <a:gd name="T2" fmla="*/ 0 w 426"/>
              <a:gd name="T3" fmla="*/ 182 h 425"/>
              <a:gd name="T4" fmla="*/ 0 w 426"/>
              <a:gd name="T5" fmla="*/ 245 h 425"/>
              <a:gd name="T6" fmla="*/ 181 w 426"/>
              <a:gd name="T7" fmla="*/ 425 h 425"/>
              <a:gd name="T8" fmla="*/ 245 w 426"/>
              <a:gd name="T9" fmla="*/ 425 h 425"/>
              <a:gd name="T10" fmla="*/ 426 w 426"/>
              <a:gd name="T11" fmla="*/ 245 h 425"/>
              <a:gd name="T12" fmla="*/ 426 w 426"/>
              <a:gd name="T13" fmla="*/ 182 h 425"/>
              <a:gd name="T14" fmla="*/ 245 w 426"/>
              <a:gd name="T15" fmla="*/ 0 h 425"/>
              <a:gd name="T16" fmla="*/ 181 w 426"/>
              <a:gd name="T17" fmla="*/ 0 h 425"/>
              <a:gd name="T18" fmla="*/ 185 w 426"/>
              <a:gd name="T19" fmla="*/ 12 h 425"/>
              <a:gd name="T20" fmla="*/ 231 w 426"/>
              <a:gd name="T21" fmla="*/ 12 h 425"/>
              <a:gd name="T22" fmla="*/ 58 w 426"/>
              <a:gd name="T23" fmla="*/ 184 h 425"/>
              <a:gd name="T24" fmla="*/ 206 w 426"/>
              <a:gd name="T25" fmla="*/ 332 h 425"/>
              <a:gd name="T26" fmla="*/ 183 w 426"/>
              <a:gd name="T27" fmla="*/ 354 h 425"/>
              <a:gd name="T28" fmla="*/ 13 w 426"/>
              <a:gd name="T29" fmla="*/ 184 h 425"/>
              <a:gd name="T30" fmla="*/ 185 w 426"/>
              <a:gd name="T31" fmla="*/ 12 h 425"/>
              <a:gd name="T32" fmla="*/ 214 w 426"/>
              <a:gd name="T33" fmla="*/ 101 h 425"/>
              <a:gd name="T34" fmla="*/ 324 w 426"/>
              <a:gd name="T35" fmla="*/ 213 h 425"/>
              <a:gd name="T36" fmla="*/ 214 w 426"/>
              <a:gd name="T37" fmla="*/ 323 h 425"/>
              <a:gd name="T38" fmla="*/ 102 w 426"/>
              <a:gd name="T39" fmla="*/ 213 h 425"/>
              <a:gd name="T40" fmla="*/ 214 w 426"/>
              <a:gd name="T41" fmla="*/ 101 h 425"/>
              <a:gd name="T42" fmla="*/ 11 w 426"/>
              <a:gd name="T43" fmla="*/ 197 h 425"/>
              <a:gd name="T44" fmla="*/ 183 w 426"/>
              <a:gd name="T45" fmla="*/ 369 h 425"/>
              <a:gd name="T46" fmla="*/ 332 w 426"/>
              <a:gd name="T47" fmla="*/ 222 h 425"/>
              <a:gd name="T48" fmla="*/ 353 w 426"/>
              <a:gd name="T49" fmla="*/ 242 h 425"/>
              <a:gd name="T50" fmla="*/ 183 w 426"/>
              <a:gd name="T51" fmla="*/ 413 h 425"/>
              <a:gd name="T52" fmla="*/ 11 w 426"/>
              <a:gd name="T53" fmla="*/ 240 h 425"/>
              <a:gd name="T54" fmla="*/ 11 w 426"/>
              <a:gd name="T55" fmla="*/ 197 h 425"/>
              <a:gd name="T56" fmla="*/ 241 w 426"/>
              <a:gd name="T57" fmla="*/ 415 h 425"/>
              <a:gd name="T58" fmla="*/ 197 w 426"/>
              <a:gd name="T59" fmla="*/ 415 h 425"/>
              <a:gd name="T60" fmla="*/ 370 w 426"/>
              <a:gd name="T61" fmla="*/ 242 h 425"/>
              <a:gd name="T62" fmla="*/ 220 w 426"/>
              <a:gd name="T63" fmla="*/ 95 h 425"/>
              <a:gd name="T64" fmla="*/ 243 w 426"/>
              <a:gd name="T65" fmla="*/ 72 h 425"/>
              <a:gd name="T66" fmla="*/ 413 w 426"/>
              <a:gd name="T67" fmla="*/ 242 h 425"/>
              <a:gd name="T68" fmla="*/ 241 w 426"/>
              <a:gd name="T69" fmla="*/ 415 h 425"/>
              <a:gd name="T70" fmla="*/ 415 w 426"/>
              <a:gd name="T71" fmla="*/ 230 h 425"/>
              <a:gd name="T72" fmla="*/ 243 w 426"/>
              <a:gd name="T73" fmla="*/ 58 h 425"/>
              <a:gd name="T74" fmla="*/ 96 w 426"/>
              <a:gd name="T75" fmla="*/ 205 h 425"/>
              <a:gd name="T76" fmla="*/ 73 w 426"/>
              <a:gd name="T77" fmla="*/ 184 h 425"/>
              <a:gd name="T78" fmla="*/ 243 w 426"/>
              <a:gd name="T79" fmla="*/ 14 h 425"/>
              <a:gd name="T80" fmla="*/ 415 w 426"/>
              <a:gd name="T81" fmla="*/ 186 h 425"/>
              <a:gd name="T82" fmla="*/ 415 w 426"/>
              <a:gd name="T83" fmla="*/ 23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26" h="425">
                <a:moveTo>
                  <a:pt x="181" y="0"/>
                </a:moveTo>
                <a:lnTo>
                  <a:pt x="0" y="182"/>
                </a:lnTo>
                <a:lnTo>
                  <a:pt x="0" y="245"/>
                </a:lnTo>
                <a:lnTo>
                  <a:pt x="181" y="425"/>
                </a:lnTo>
                <a:lnTo>
                  <a:pt x="245" y="425"/>
                </a:lnTo>
                <a:lnTo>
                  <a:pt x="426" y="245"/>
                </a:lnTo>
                <a:lnTo>
                  <a:pt x="426" y="182"/>
                </a:lnTo>
                <a:lnTo>
                  <a:pt x="245" y="0"/>
                </a:lnTo>
                <a:lnTo>
                  <a:pt x="181" y="0"/>
                </a:lnTo>
                <a:close/>
                <a:moveTo>
                  <a:pt x="185" y="12"/>
                </a:moveTo>
                <a:lnTo>
                  <a:pt x="231" y="12"/>
                </a:lnTo>
                <a:lnTo>
                  <a:pt x="58" y="184"/>
                </a:lnTo>
                <a:lnTo>
                  <a:pt x="206" y="332"/>
                </a:lnTo>
                <a:lnTo>
                  <a:pt x="183" y="354"/>
                </a:lnTo>
                <a:lnTo>
                  <a:pt x="13" y="184"/>
                </a:lnTo>
                <a:lnTo>
                  <a:pt x="185" y="12"/>
                </a:lnTo>
                <a:close/>
                <a:moveTo>
                  <a:pt x="214" y="101"/>
                </a:moveTo>
                <a:lnTo>
                  <a:pt x="324" y="213"/>
                </a:lnTo>
                <a:lnTo>
                  <a:pt x="214" y="323"/>
                </a:lnTo>
                <a:lnTo>
                  <a:pt x="102" y="213"/>
                </a:lnTo>
                <a:lnTo>
                  <a:pt x="214" y="101"/>
                </a:lnTo>
                <a:close/>
                <a:moveTo>
                  <a:pt x="11" y="197"/>
                </a:moveTo>
                <a:lnTo>
                  <a:pt x="183" y="369"/>
                </a:lnTo>
                <a:lnTo>
                  <a:pt x="332" y="222"/>
                </a:lnTo>
                <a:lnTo>
                  <a:pt x="353" y="242"/>
                </a:lnTo>
                <a:lnTo>
                  <a:pt x="183" y="413"/>
                </a:lnTo>
                <a:lnTo>
                  <a:pt x="11" y="240"/>
                </a:lnTo>
                <a:lnTo>
                  <a:pt x="11" y="197"/>
                </a:lnTo>
                <a:close/>
                <a:moveTo>
                  <a:pt x="241" y="415"/>
                </a:moveTo>
                <a:lnTo>
                  <a:pt x="197" y="415"/>
                </a:lnTo>
                <a:lnTo>
                  <a:pt x="370" y="242"/>
                </a:lnTo>
                <a:lnTo>
                  <a:pt x="220" y="95"/>
                </a:lnTo>
                <a:lnTo>
                  <a:pt x="243" y="72"/>
                </a:lnTo>
                <a:lnTo>
                  <a:pt x="413" y="242"/>
                </a:lnTo>
                <a:lnTo>
                  <a:pt x="241" y="415"/>
                </a:lnTo>
                <a:close/>
                <a:moveTo>
                  <a:pt x="415" y="230"/>
                </a:moveTo>
                <a:lnTo>
                  <a:pt x="243" y="58"/>
                </a:lnTo>
                <a:lnTo>
                  <a:pt x="96" y="205"/>
                </a:lnTo>
                <a:lnTo>
                  <a:pt x="73" y="184"/>
                </a:lnTo>
                <a:lnTo>
                  <a:pt x="243" y="14"/>
                </a:lnTo>
                <a:lnTo>
                  <a:pt x="415" y="186"/>
                </a:lnTo>
                <a:lnTo>
                  <a:pt x="415" y="2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11536" y="312003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15186" y="2207406"/>
            <a:ext cx="1785922" cy="1608431"/>
          </a:xfrm>
          <a:prstGeom prst="rect">
            <a:avLst/>
          </a:prstGeom>
          <a:solidFill>
            <a:schemeClr val="bg1">
              <a:alpha val="46000"/>
            </a:schemeClr>
          </a:solidFill>
          <a:ln>
            <a:solidFill>
              <a:schemeClr val="bg1"/>
            </a:solidFill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15186" y="3820839"/>
            <a:ext cx="1785922" cy="160843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01108" y="2207406"/>
            <a:ext cx="1785922" cy="160843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01108" y="3820839"/>
            <a:ext cx="1785922" cy="1608431"/>
          </a:xfrm>
          <a:prstGeom prst="rect">
            <a:avLst/>
          </a:prstGeom>
          <a:solidFill>
            <a:schemeClr val="bg1">
              <a:alpha val="46000"/>
            </a:schemeClr>
          </a:solidFill>
          <a:ln>
            <a:solidFill>
              <a:schemeClr val="bg1"/>
            </a:solidFill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87029" y="2207406"/>
            <a:ext cx="1785922" cy="1608431"/>
          </a:xfrm>
          <a:prstGeom prst="rect">
            <a:avLst/>
          </a:prstGeom>
          <a:solidFill>
            <a:schemeClr val="bg1">
              <a:alpha val="46000"/>
            </a:schemeClr>
          </a:solidFill>
          <a:ln>
            <a:solidFill>
              <a:schemeClr val="bg1"/>
            </a:solidFill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87029" y="3820839"/>
            <a:ext cx="1785922" cy="160843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29264" y="3820839"/>
            <a:ext cx="1785922" cy="1608431"/>
          </a:xfrm>
          <a:prstGeom prst="rect">
            <a:avLst/>
          </a:prstGeom>
          <a:solidFill>
            <a:schemeClr val="bg1">
              <a:alpha val="46000"/>
            </a:schemeClr>
          </a:solidFill>
          <a:ln>
            <a:solidFill>
              <a:schemeClr val="bg1"/>
            </a:solidFill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29264" y="2207406"/>
            <a:ext cx="1785922" cy="160843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846407" y="4052520"/>
            <a:ext cx="1117264" cy="1211700"/>
            <a:chOff x="2846407" y="3670556"/>
            <a:chExt cx="1117264" cy="1211700"/>
          </a:xfrm>
          <a:solidFill>
            <a:schemeClr val="bg1"/>
          </a:solidFill>
        </p:grpSpPr>
        <p:sp>
          <p:nvSpPr>
            <p:cNvPr id="15" name="任意多边形 14"/>
            <p:cNvSpPr/>
            <p:nvPr/>
          </p:nvSpPr>
          <p:spPr>
            <a:xfrm>
              <a:off x="3271609" y="4192268"/>
              <a:ext cx="598356" cy="598356"/>
            </a:xfrm>
            <a:custGeom>
              <a:avLst/>
              <a:gdLst>
                <a:gd name="connsiteX0" fmla="*/ 424716 w 598356"/>
                <a:gd name="connsiteY0" fmla="*/ 95401 h 598356"/>
                <a:gd name="connsiteX1" fmla="*/ 471258 w 598356"/>
                <a:gd name="connsiteY1" fmla="*/ 56345 h 598356"/>
                <a:gd name="connsiteX2" fmla="*/ 508440 w 598356"/>
                <a:gd name="connsiteY2" fmla="*/ 87545 h 598356"/>
                <a:gd name="connsiteX3" fmla="*/ 478060 w 598356"/>
                <a:gd name="connsiteY3" fmla="*/ 140162 h 598356"/>
                <a:gd name="connsiteX4" fmla="*/ 526331 w 598356"/>
                <a:gd name="connsiteY4" fmla="*/ 223770 h 598356"/>
                <a:gd name="connsiteX5" fmla="*/ 587089 w 598356"/>
                <a:gd name="connsiteY5" fmla="*/ 223768 h 598356"/>
                <a:gd name="connsiteX6" fmla="*/ 595518 w 598356"/>
                <a:gd name="connsiteY6" fmla="*/ 271569 h 598356"/>
                <a:gd name="connsiteX7" fmla="*/ 538423 w 598356"/>
                <a:gd name="connsiteY7" fmla="*/ 292348 h 598356"/>
                <a:gd name="connsiteX8" fmla="*/ 521659 w 598356"/>
                <a:gd name="connsiteY8" fmla="*/ 387423 h 598356"/>
                <a:gd name="connsiteX9" fmla="*/ 568203 w 598356"/>
                <a:gd name="connsiteY9" fmla="*/ 426476 h 598356"/>
                <a:gd name="connsiteX10" fmla="*/ 543934 w 598356"/>
                <a:gd name="connsiteY10" fmla="*/ 468511 h 598356"/>
                <a:gd name="connsiteX11" fmla="*/ 486841 w 598356"/>
                <a:gd name="connsiteY11" fmla="*/ 447729 h 598356"/>
                <a:gd name="connsiteX12" fmla="*/ 412886 w 598356"/>
                <a:gd name="connsiteY12" fmla="*/ 509785 h 598356"/>
                <a:gd name="connsiteX13" fmla="*/ 423437 w 598356"/>
                <a:gd name="connsiteY13" fmla="*/ 569620 h 598356"/>
                <a:gd name="connsiteX14" fmla="*/ 377827 w 598356"/>
                <a:gd name="connsiteY14" fmla="*/ 586221 h 598356"/>
                <a:gd name="connsiteX15" fmla="*/ 347449 w 598356"/>
                <a:gd name="connsiteY15" fmla="*/ 533602 h 598356"/>
                <a:gd name="connsiteX16" fmla="*/ 250907 w 598356"/>
                <a:gd name="connsiteY16" fmla="*/ 533602 h 598356"/>
                <a:gd name="connsiteX17" fmla="*/ 220529 w 598356"/>
                <a:gd name="connsiteY17" fmla="*/ 586221 h 598356"/>
                <a:gd name="connsiteX18" fmla="*/ 174919 w 598356"/>
                <a:gd name="connsiteY18" fmla="*/ 569620 h 598356"/>
                <a:gd name="connsiteX19" fmla="*/ 185471 w 598356"/>
                <a:gd name="connsiteY19" fmla="*/ 509785 h 598356"/>
                <a:gd name="connsiteX20" fmla="*/ 111516 w 598356"/>
                <a:gd name="connsiteY20" fmla="*/ 447729 h 598356"/>
                <a:gd name="connsiteX21" fmla="*/ 54422 w 598356"/>
                <a:gd name="connsiteY21" fmla="*/ 468511 h 598356"/>
                <a:gd name="connsiteX22" fmla="*/ 30153 w 598356"/>
                <a:gd name="connsiteY22" fmla="*/ 426476 h 598356"/>
                <a:gd name="connsiteX23" fmla="*/ 76697 w 598356"/>
                <a:gd name="connsiteY23" fmla="*/ 387423 h 598356"/>
                <a:gd name="connsiteX24" fmla="*/ 59933 w 598356"/>
                <a:gd name="connsiteY24" fmla="*/ 292348 h 598356"/>
                <a:gd name="connsiteX25" fmla="*/ 2838 w 598356"/>
                <a:gd name="connsiteY25" fmla="*/ 271569 h 598356"/>
                <a:gd name="connsiteX26" fmla="*/ 11267 w 598356"/>
                <a:gd name="connsiteY26" fmla="*/ 223768 h 598356"/>
                <a:gd name="connsiteX27" fmla="*/ 72025 w 598356"/>
                <a:gd name="connsiteY27" fmla="*/ 223770 h 598356"/>
                <a:gd name="connsiteX28" fmla="*/ 120296 w 598356"/>
                <a:gd name="connsiteY28" fmla="*/ 140162 h 598356"/>
                <a:gd name="connsiteX29" fmla="*/ 89916 w 598356"/>
                <a:gd name="connsiteY29" fmla="*/ 87545 h 598356"/>
                <a:gd name="connsiteX30" fmla="*/ 127098 w 598356"/>
                <a:gd name="connsiteY30" fmla="*/ 56345 h 598356"/>
                <a:gd name="connsiteX31" fmla="*/ 173640 w 598356"/>
                <a:gd name="connsiteY31" fmla="*/ 95401 h 598356"/>
                <a:gd name="connsiteX32" fmla="*/ 264360 w 598356"/>
                <a:gd name="connsiteY32" fmla="*/ 62382 h 598356"/>
                <a:gd name="connsiteX33" fmla="*/ 274909 w 598356"/>
                <a:gd name="connsiteY33" fmla="*/ 2546 h 598356"/>
                <a:gd name="connsiteX34" fmla="*/ 323447 w 598356"/>
                <a:gd name="connsiteY34" fmla="*/ 2546 h 598356"/>
                <a:gd name="connsiteX35" fmla="*/ 333996 w 598356"/>
                <a:gd name="connsiteY35" fmla="*/ 62382 h 598356"/>
                <a:gd name="connsiteX36" fmla="*/ 424716 w 598356"/>
                <a:gd name="connsiteY36" fmla="*/ 95401 h 598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8356" h="598356">
                  <a:moveTo>
                    <a:pt x="424716" y="95401"/>
                  </a:moveTo>
                  <a:lnTo>
                    <a:pt x="471258" y="56345"/>
                  </a:lnTo>
                  <a:lnTo>
                    <a:pt x="508440" y="87545"/>
                  </a:lnTo>
                  <a:lnTo>
                    <a:pt x="478060" y="140162"/>
                  </a:lnTo>
                  <a:cubicBezTo>
                    <a:pt x="499662" y="164463"/>
                    <a:pt x="516087" y="192911"/>
                    <a:pt x="526331" y="223770"/>
                  </a:cubicBezTo>
                  <a:lnTo>
                    <a:pt x="587089" y="223768"/>
                  </a:lnTo>
                  <a:lnTo>
                    <a:pt x="595518" y="271569"/>
                  </a:lnTo>
                  <a:lnTo>
                    <a:pt x="538423" y="292348"/>
                  </a:lnTo>
                  <a:cubicBezTo>
                    <a:pt x="539351" y="324849"/>
                    <a:pt x="533647" y="357199"/>
                    <a:pt x="521659" y="387423"/>
                  </a:cubicBezTo>
                  <a:lnTo>
                    <a:pt x="568203" y="426476"/>
                  </a:lnTo>
                  <a:lnTo>
                    <a:pt x="543934" y="468511"/>
                  </a:lnTo>
                  <a:lnTo>
                    <a:pt x="486841" y="447729"/>
                  </a:lnTo>
                  <a:cubicBezTo>
                    <a:pt x="466660" y="473223"/>
                    <a:pt x="441497" y="494338"/>
                    <a:pt x="412886" y="509785"/>
                  </a:cubicBezTo>
                  <a:lnTo>
                    <a:pt x="423437" y="569620"/>
                  </a:lnTo>
                  <a:lnTo>
                    <a:pt x="377827" y="586221"/>
                  </a:lnTo>
                  <a:lnTo>
                    <a:pt x="347449" y="533602"/>
                  </a:lnTo>
                  <a:cubicBezTo>
                    <a:pt x="315602" y="540160"/>
                    <a:pt x="282754" y="540160"/>
                    <a:pt x="250907" y="533602"/>
                  </a:cubicBezTo>
                  <a:lnTo>
                    <a:pt x="220529" y="586221"/>
                  </a:lnTo>
                  <a:lnTo>
                    <a:pt x="174919" y="569620"/>
                  </a:lnTo>
                  <a:lnTo>
                    <a:pt x="185471" y="509785"/>
                  </a:lnTo>
                  <a:cubicBezTo>
                    <a:pt x="156860" y="494338"/>
                    <a:pt x="131696" y="473223"/>
                    <a:pt x="111516" y="447729"/>
                  </a:cubicBezTo>
                  <a:lnTo>
                    <a:pt x="54422" y="468511"/>
                  </a:lnTo>
                  <a:lnTo>
                    <a:pt x="30153" y="426476"/>
                  </a:lnTo>
                  <a:lnTo>
                    <a:pt x="76697" y="387423"/>
                  </a:lnTo>
                  <a:cubicBezTo>
                    <a:pt x="64709" y="357199"/>
                    <a:pt x="59005" y="324849"/>
                    <a:pt x="59933" y="292348"/>
                  </a:cubicBezTo>
                  <a:lnTo>
                    <a:pt x="2838" y="271569"/>
                  </a:lnTo>
                  <a:lnTo>
                    <a:pt x="11267" y="223768"/>
                  </a:lnTo>
                  <a:lnTo>
                    <a:pt x="72025" y="223770"/>
                  </a:lnTo>
                  <a:cubicBezTo>
                    <a:pt x="82269" y="192911"/>
                    <a:pt x="98694" y="164463"/>
                    <a:pt x="120296" y="140162"/>
                  </a:cubicBezTo>
                  <a:lnTo>
                    <a:pt x="89916" y="87545"/>
                  </a:lnTo>
                  <a:lnTo>
                    <a:pt x="127098" y="56345"/>
                  </a:lnTo>
                  <a:lnTo>
                    <a:pt x="173640" y="95401"/>
                  </a:lnTo>
                  <a:cubicBezTo>
                    <a:pt x="201323" y="78347"/>
                    <a:pt x="232191" y="67112"/>
                    <a:pt x="264360" y="62382"/>
                  </a:cubicBezTo>
                  <a:lnTo>
                    <a:pt x="274909" y="2546"/>
                  </a:lnTo>
                  <a:lnTo>
                    <a:pt x="323447" y="2546"/>
                  </a:lnTo>
                  <a:lnTo>
                    <a:pt x="333996" y="62382"/>
                  </a:lnTo>
                  <a:cubicBezTo>
                    <a:pt x="366165" y="67112"/>
                    <a:pt x="397032" y="78347"/>
                    <a:pt x="424716" y="9540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6806" tIns="156672" rIns="136806" bIns="167137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300" kern="1200" dirty="0" smtClean="0">
                  <a:solidFill>
                    <a:schemeClr val="bg1"/>
                  </a:solidFill>
                </a:rPr>
                <a:t> </a:t>
              </a:r>
              <a:endParaRPr lang="zh-CN" altLang="en-US" sz="1300" kern="1200" dirty="0">
                <a:solidFill>
                  <a:schemeClr val="bg1"/>
                </a:solidFill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2923475" y="4050838"/>
              <a:ext cx="435168" cy="435168"/>
            </a:xfrm>
            <a:custGeom>
              <a:avLst/>
              <a:gdLst>
                <a:gd name="connsiteX0" fmla="*/ 325613 w 435168"/>
                <a:gd name="connsiteY0" fmla="*/ 110217 h 435168"/>
                <a:gd name="connsiteX1" fmla="*/ 389815 w 435168"/>
                <a:gd name="connsiteY1" fmla="*/ 90868 h 435168"/>
                <a:gd name="connsiteX2" fmla="*/ 413439 w 435168"/>
                <a:gd name="connsiteY2" fmla="*/ 131786 h 435168"/>
                <a:gd name="connsiteX3" fmla="*/ 364581 w 435168"/>
                <a:gd name="connsiteY3" fmla="*/ 177712 h 435168"/>
                <a:gd name="connsiteX4" fmla="*/ 364581 w 435168"/>
                <a:gd name="connsiteY4" fmla="*/ 257457 h 435168"/>
                <a:gd name="connsiteX5" fmla="*/ 413439 w 435168"/>
                <a:gd name="connsiteY5" fmla="*/ 303382 h 435168"/>
                <a:gd name="connsiteX6" fmla="*/ 389815 w 435168"/>
                <a:gd name="connsiteY6" fmla="*/ 344300 h 435168"/>
                <a:gd name="connsiteX7" fmla="*/ 325613 w 435168"/>
                <a:gd name="connsiteY7" fmla="*/ 324951 h 435168"/>
                <a:gd name="connsiteX8" fmla="*/ 256552 w 435168"/>
                <a:gd name="connsiteY8" fmla="*/ 364824 h 435168"/>
                <a:gd name="connsiteX9" fmla="*/ 241208 w 435168"/>
                <a:gd name="connsiteY9" fmla="*/ 430099 h 435168"/>
                <a:gd name="connsiteX10" fmla="*/ 193960 w 435168"/>
                <a:gd name="connsiteY10" fmla="*/ 430099 h 435168"/>
                <a:gd name="connsiteX11" fmla="*/ 178616 w 435168"/>
                <a:gd name="connsiteY11" fmla="*/ 364823 h 435168"/>
                <a:gd name="connsiteX12" fmla="*/ 109555 w 435168"/>
                <a:gd name="connsiteY12" fmla="*/ 324950 h 435168"/>
                <a:gd name="connsiteX13" fmla="*/ 45353 w 435168"/>
                <a:gd name="connsiteY13" fmla="*/ 344300 h 435168"/>
                <a:gd name="connsiteX14" fmla="*/ 21729 w 435168"/>
                <a:gd name="connsiteY14" fmla="*/ 303382 h 435168"/>
                <a:gd name="connsiteX15" fmla="*/ 70587 w 435168"/>
                <a:gd name="connsiteY15" fmla="*/ 257456 h 435168"/>
                <a:gd name="connsiteX16" fmla="*/ 70587 w 435168"/>
                <a:gd name="connsiteY16" fmla="*/ 177711 h 435168"/>
                <a:gd name="connsiteX17" fmla="*/ 21729 w 435168"/>
                <a:gd name="connsiteY17" fmla="*/ 131786 h 435168"/>
                <a:gd name="connsiteX18" fmla="*/ 45353 w 435168"/>
                <a:gd name="connsiteY18" fmla="*/ 90868 h 435168"/>
                <a:gd name="connsiteX19" fmla="*/ 109555 w 435168"/>
                <a:gd name="connsiteY19" fmla="*/ 110217 h 435168"/>
                <a:gd name="connsiteX20" fmla="*/ 178616 w 435168"/>
                <a:gd name="connsiteY20" fmla="*/ 70344 h 435168"/>
                <a:gd name="connsiteX21" fmla="*/ 193960 w 435168"/>
                <a:gd name="connsiteY21" fmla="*/ 5069 h 435168"/>
                <a:gd name="connsiteX22" fmla="*/ 241208 w 435168"/>
                <a:gd name="connsiteY22" fmla="*/ 5069 h 435168"/>
                <a:gd name="connsiteX23" fmla="*/ 256552 w 435168"/>
                <a:gd name="connsiteY23" fmla="*/ 70345 h 435168"/>
                <a:gd name="connsiteX24" fmla="*/ 325613 w 435168"/>
                <a:gd name="connsiteY24" fmla="*/ 110218 h 435168"/>
                <a:gd name="connsiteX25" fmla="*/ 325613 w 435168"/>
                <a:gd name="connsiteY25" fmla="*/ 110217 h 435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35168" h="435168">
                  <a:moveTo>
                    <a:pt x="325613" y="110217"/>
                  </a:moveTo>
                  <a:lnTo>
                    <a:pt x="389815" y="90868"/>
                  </a:lnTo>
                  <a:lnTo>
                    <a:pt x="413439" y="131786"/>
                  </a:lnTo>
                  <a:lnTo>
                    <a:pt x="364581" y="177712"/>
                  </a:lnTo>
                  <a:cubicBezTo>
                    <a:pt x="371663" y="203822"/>
                    <a:pt x="371663" y="231347"/>
                    <a:pt x="364581" y="257457"/>
                  </a:cubicBezTo>
                  <a:lnTo>
                    <a:pt x="413439" y="303382"/>
                  </a:lnTo>
                  <a:lnTo>
                    <a:pt x="389815" y="344300"/>
                  </a:lnTo>
                  <a:lnTo>
                    <a:pt x="325613" y="324951"/>
                  </a:lnTo>
                  <a:cubicBezTo>
                    <a:pt x="306542" y="344139"/>
                    <a:pt x="282705" y="357902"/>
                    <a:pt x="256552" y="364824"/>
                  </a:cubicBezTo>
                  <a:lnTo>
                    <a:pt x="241208" y="430099"/>
                  </a:lnTo>
                  <a:lnTo>
                    <a:pt x="193960" y="430099"/>
                  </a:lnTo>
                  <a:lnTo>
                    <a:pt x="178616" y="364823"/>
                  </a:lnTo>
                  <a:cubicBezTo>
                    <a:pt x="152463" y="357901"/>
                    <a:pt x="128625" y="344139"/>
                    <a:pt x="109555" y="324950"/>
                  </a:cubicBezTo>
                  <a:lnTo>
                    <a:pt x="45353" y="344300"/>
                  </a:lnTo>
                  <a:lnTo>
                    <a:pt x="21729" y="303382"/>
                  </a:lnTo>
                  <a:lnTo>
                    <a:pt x="70587" y="257456"/>
                  </a:lnTo>
                  <a:cubicBezTo>
                    <a:pt x="63505" y="231346"/>
                    <a:pt x="63505" y="203821"/>
                    <a:pt x="70587" y="177711"/>
                  </a:cubicBezTo>
                  <a:lnTo>
                    <a:pt x="21729" y="131786"/>
                  </a:lnTo>
                  <a:lnTo>
                    <a:pt x="45353" y="90868"/>
                  </a:lnTo>
                  <a:lnTo>
                    <a:pt x="109555" y="110217"/>
                  </a:lnTo>
                  <a:cubicBezTo>
                    <a:pt x="128626" y="91029"/>
                    <a:pt x="152463" y="77266"/>
                    <a:pt x="178616" y="70344"/>
                  </a:cubicBezTo>
                  <a:lnTo>
                    <a:pt x="193960" y="5069"/>
                  </a:lnTo>
                  <a:lnTo>
                    <a:pt x="241208" y="5069"/>
                  </a:lnTo>
                  <a:lnTo>
                    <a:pt x="256552" y="70345"/>
                  </a:lnTo>
                  <a:cubicBezTo>
                    <a:pt x="282705" y="77267"/>
                    <a:pt x="306543" y="91029"/>
                    <a:pt x="325613" y="110218"/>
                  </a:cubicBezTo>
                  <a:lnTo>
                    <a:pt x="325613" y="11021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6065" tIns="126727" rIns="126065" bIns="126727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300" kern="1200" dirty="0" smtClean="0">
                  <a:solidFill>
                    <a:schemeClr val="bg1"/>
                  </a:solidFill>
                </a:rPr>
                <a:t> </a:t>
              </a:r>
              <a:endParaRPr lang="zh-CN" altLang="en-US" sz="1300" kern="1200" dirty="0">
                <a:solidFill>
                  <a:schemeClr val="bg1"/>
                </a:solidFill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3119300" y="3702703"/>
              <a:ext cx="522202" cy="522202"/>
            </a:xfrm>
            <a:custGeom>
              <a:avLst/>
              <a:gdLst>
                <a:gd name="connsiteX0" fmla="*/ 319035 w 426376"/>
                <a:gd name="connsiteY0" fmla="*/ 107990 h 426376"/>
                <a:gd name="connsiteX1" fmla="*/ 381939 w 426376"/>
                <a:gd name="connsiteY1" fmla="*/ 89032 h 426376"/>
                <a:gd name="connsiteX2" fmla="*/ 405086 w 426376"/>
                <a:gd name="connsiteY2" fmla="*/ 129123 h 426376"/>
                <a:gd name="connsiteX3" fmla="*/ 357215 w 426376"/>
                <a:gd name="connsiteY3" fmla="*/ 174121 h 426376"/>
                <a:gd name="connsiteX4" fmla="*/ 357215 w 426376"/>
                <a:gd name="connsiteY4" fmla="*/ 252255 h 426376"/>
                <a:gd name="connsiteX5" fmla="*/ 405086 w 426376"/>
                <a:gd name="connsiteY5" fmla="*/ 297253 h 426376"/>
                <a:gd name="connsiteX6" fmla="*/ 381939 w 426376"/>
                <a:gd name="connsiteY6" fmla="*/ 337344 h 426376"/>
                <a:gd name="connsiteX7" fmla="*/ 319035 w 426376"/>
                <a:gd name="connsiteY7" fmla="*/ 318386 h 426376"/>
                <a:gd name="connsiteX8" fmla="*/ 251369 w 426376"/>
                <a:gd name="connsiteY8" fmla="*/ 357453 h 426376"/>
                <a:gd name="connsiteX9" fmla="*/ 236335 w 426376"/>
                <a:gd name="connsiteY9" fmla="*/ 421409 h 426376"/>
                <a:gd name="connsiteX10" fmla="*/ 190041 w 426376"/>
                <a:gd name="connsiteY10" fmla="*/ 421409 h 426376"/>
                <a:gd name="connsiteX11" fmla="*/ 175007 w 426376"/>
                <a:gd name="connsiteY11" fmla="*/ 357453 h 426376"/>
                <a:gd name="connsiteX12" fmla="*/ 107341 w 426376"/>
                <a:gd name="connsiteY12" fmla="*/ 318386 h 426376"/>
                <a:gd name="connsiteX13" fmla="*/ 44437 w 426376"/>
                <a:gd name="connsiteY13" fmla="*/ 337344 h 426376"/>
                <a:gd name="connsiteX14" fmla="*/ 21290 w 426376"/>
                <a:gd name="connsiteY14" fmla="*/ 297253 h 426376"/>
                <a:gd name="connsiteX15" fmla="*/ 69161 w 426376"/>
                <a:gd name="connsiteY15" fmla="*/ 252255 h 426376"/>
                <a:gd name="connsiteX16" fmla="*/ 69161 w 426376"/>
                <a:gd name="connsiteY16" fmla="*/ 174121 h 426376"/>
                <a:gd name="connsiteX17" fmla="*/ 21290 w 426376"/>
                <a:gd name="connsiteY17" fmla="*/ 129123 h 426376"/>
                <a:gd name="connsiteX18" fmla="*/ 44437 w 426376"/>
                <a:gd name="connsiteY18" fmla="*/ 89032 h 426376"/>
                <a:gd name="connsiteX19" fmla="*/ 107341 w 426376"/>
                <a:gd name="connsiteY19" fmla="*/ 107990 h 426376"/>
                <a:gd name="connsiteX20" fmla="*/ 175007 w 426376"/>
                <a:gd name="connsiteY20" fmla="*/ 68923 h 426376"/>
                <a:gd name="connsiteX21" fmla="*/ 190041 w 426376"/>
                <a:gd name="connsiteY21" fmla="*/ 4967 h 426376"/>
                <a:gd name="connsiteX22" fmla="*/ 236335 w 426376"/>
                <a:gd name="connsiteY22" fmla="*/ 4967 h 426376"/>
                <a:gd name="connsiteX23" fmla="*/ 251369 w 426376"/>
                <a:gd name="connsiteY23" fmla="*/ 68923 h 426376"/>
                <a:gd name="connsiteX24" fmla="*/ 319035 w 426376"/>
                <a:gd name="connsiteY24" fmla="*/ 107990 h 42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26376" h="426376">
                  <a:moveTo>
                    <a:pt x="274436" y="107853"/>
                  </a:moveTo>
                  <a:lnTo>
                    <a:pt x="320040" y="79608"/>
                  </a:lnTo>
                  <a:lnTo>
                    <a:pt x="346768" y="106335"/>
                  </a:lnTo>
                  <a:lnTo>
                    <a:pt x="318523" y="151940"/>
                  </a:lnTo>
                  <a:cubicBezTo>
                    <a:pt x="329401" y="170650"/>
                    <a:pt x="335101" y="191920"/>
                    <a:pt x="335034" y="213563"/>
                  </a:cubicBezTo>
                  <a:lnTo>
                    <a:pt x="382298" y="238935"/>
                  </a:lnTo>
                  <a:lnTo>
                    <a:pt x="372515" y="275445"/>
                  </a:lnTo>
                  <a:lnTo>
                    <a:pt x="318898" y="273787"/>
                  </a:lnTo>
                  <a:cubicBezTo>
                    <a:pt x="308135" y="292563"/>
                    <a:pt x="292564" y="308134"/>
                    <a:pt x="273787" y="318898"/>
                  </a:cubicBezTo>
                  <a:lnTo>
                    <a:pt x="275446" y="372515"/>
                  </a:lnTo>
                  <a:lnTo>
                    <a:pt x="238935" y="382298"/>
                  </a:lnTo>
                  <a:lnTo>
                    <a:pt x="213562" y="335035"/>
                  </a:lnTo>
                  <a:cubicBezTo>
                    <a:pt x="191919" y="335101"/>
                    <a:pt x="170650" y="329402"/>
                    <a:pt x="151940" y="318523"/>
                  </a:cubicBezTo>
                  <a:lnTo>
                    <a:pt x="106336" y="346768"/>
                  </a:lnTo>
                  <a:lnTo>
                    <a:pt x="79608" y="320041"/>
                  </a:lnTo>
                  <a:lnTo>
                    <a:pt x="107853" y="274436"/>
                  </a:lnTo>
                  <a:cubicBezTo>
                    <a:pt x="96975" y="255726"/>
                    <a:pt x="91275" y="234456"/>
                    <a:pt x="91342" y="212813"/>
                  </a:cubicBezTo>
                  <a:lnTo>
                    <a:pt x="44078" y="187441"/>
                  </a:lnTo>
                  <a:lnTo>
                    <a:pt x="53861" y="150931"/>
                  </a:lnTo>
                  <a:lnTo>
                    <a:pt x="107478" y="152589"/>
                  </a:lnTo>
                  <a:cubicBezTo>
                    <a:pt x="118241" y="133813"/>
                    <a:pt x="133812" y="118242"/>
                    <a:pt x="152589" y="107478"/>
                  </a:cubicBezTo>
                  <a:lnTo>
                    <a:pt x="150930" y="53861"/>
                  </a:lnTo>
                  <a:lnTo>
                    <a:pt x="187441" y="44078"/>
                  </a:lnTo>
                  <a:lnTo>
                    <a:pt x="212814" y="91341"/>
                  </a:lnTo>
                  <a:cubicBezTo>
                    <a:pt x="234457" y="91275"/>
                    <a:pt x="255726" y="96974"/>
                    <a:pt x="274436" y="10785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57940" tIns="157940" rIns="157940" bIns="15794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300" kern="1200" dirty="0" smtClean="0">
                  <a:solidFill>
                    <a:schemeClr val="bg1"/>
                  </a:solidFill>
                </a:rPr>
                <a:t> </a:t>
              </a:r>
              <a:endParaRPr lang="zh-CN" altLang="en-US" sz="1300" kern="1200" dirty="0">
                <a:solidFill>
                  <a:schemeClr val="bg1"/>
                </a:solidFill>
              </a:endParaRPr>
            </a:p>
          </p:txBody>
        </p:sp>
        <p:sp>
          <p:nvSpPr>
            <p:cNvPr id="18" name="环形箭头 17"/>
            <p:cNvSpPr/>
            <p:nvPr/>
          </p:nvSpPr>
          <p:spPr>
            <a:xfrm>
              <a:off x="3197775" y="4116360"/>
              <a:ext cx="765896" cy="765896"/>
            </a:xfrm>
            <a:prstGeom prst="circularArrow">
              <a:avLst>
                <a:gd name="adj1" fmla="val 4687"/>
                <a:gd name="adj2" fmla="val 299029"/>
                <a:gd name="adj3" fmla="val 2312190"/>
                <a:gd name="adj4" fmla="val 16406208"/>
                <a:gd name="adj5" fmla="val 5469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形状 18"/>
            <p:cNvSpPr/>
            <p:nvPr/>
          </p:nvSpPr>
          <p:spPr>
            <a:xfrm>
              <a:off x="2846407" y="3967883"/>
              <a:ext cx="556471" cy="556471"/>
            </a:xfrm>
            <a:prstGeom prst="leftCircularArrow">
              <a:avLst>
                <a:gd name="adj1" fmla="val 6452"/>
                <a:gd name="adj2" fmla="val 429999"/>
                <a:gd name="adj3" fmla="val 10489124"/>
                <a:gd name="adj4" fmla="val 14837806"/>
                <a:gd name="adj5" fmla="val 7527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环形箭头 19"/>
            <p:cNvSpPr/>
            <p:nvPr/>
          </p:nvSpPr>
          <p:spPr>
            <a:xfrm>
              <a:off x="3068588" y="3670556"/>
              <a:ext cx="599988" cy="599988"/>
            </a:xfrm>
            <a:prstGeom prst="circularArrow">
              <a:avLst>
                <a:gd name="adj1" fmla="val 5984"/>
                <a:gd name="adj2" fmla="val 394124"/>
                <a:gd name="adj3" fmla="val 13313824"/>
                <a:gd name="adj4" fmla="val 10508221"/>
                <a:gd name="adj5" fmla="val 6981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grpSp>
        <p:nvGrpSpPr>
          <p:cNvPr id="21" name="组合 20"/>
          <p:cNvGrpSpPr/>
          <p:nvPr/>
        </p:nvGrpSpPr>
        <p:grpSpPr>
          <a:xfrm>
            <a:off x="4785129" y="2546046"/>
            <a:ext cx="914732" cy="1048010"/>
            <a:chOff x="3958657" y="1944963"/>
            <a:chExt cx="1383087" cy="1584605"/>
          </a:xfrm>
          <a:solidFill>
            <a:schemeClr val="bg1"/>
          </a:solidFill>
        </p:grpSpPr>
        <p:grpSp>
          <p:nvGrpSpPr>
            <p:cNvPr id="22" name="组合 21"/>
            <p:cNvGrpSpPr/>
            <p:nvPr/>
          </p:nvGrpSpPr>
          <p:grpSpPr>
            <a:xfrm>
              <a:off x="4501680" y="2040024"/>
              <a:ext cx="840064" cy="1291752"/>
              <a:chOff x="1447686" y="1059543"/>
              <a:chExt cx="1030515" cy="1584605"/>
            </a:xfrm>
            <a:grpFill/>
          </p:grpSpPr>
          <p:sp>
            <p:nvSpPr>
              <p:cNvPr id="26" name="椭圆 25"/>
              <p:cNvSpPr/>
              <p:nvPr/>
            </p:nvSpPr>
            <p:spPr>
              <a:xfrm>
                <a:off x="1698171" y="1059543"/>
                <a:ext cx="529546" cy="52954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弦形 26"/>
              <p:cNvSpPr/>
              <p:nvPr/>
            </p:nvSpPr>
            <p:spPr>
              <a:xfrm rot="6787050">
                <a:off x="1447686" y="1613633"/>
                <a:ext cx="1030515" cy="1030515"/>
              </a:xfrm>
              <a:prstGeom prst="chor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3958657" y="1944963"/>
              <a:ext cx="1030515" cy="1584605"/>
              <a:chOff x="1447686" y="1059543"/>
              <a:chExt cx="1030515" cy="1584605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1698171" y="1059543"/>
                <a:ext cx="529546" cy="52954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弦形 24"/>
              <p:cNvSpPr/>
              <p:nvPr/>
            </p:nvSpPr>
            <p:spPr>
              <a:xfrm rot="6787050">
                <a:off x="1447686" y="1613633"/>
                <a:ext cx="1030515" cy="1030515"/>
              </a:xfrm>
              <a:prstGeom prst="chor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8" name="流程图: 多文档 27"/>
          <p:cNvSpPr/>
          <p:nvPr/>
        </p:nvSpPr>
        <p:spPr>
          <a:xfrm>
            <a:off x="6484264" y="4303652"/>
            <a:ext cx="1019608" cy="729547"/>
          </a:xfrm>
          <a:prstGeom prst="flowChartMultidocumen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" name="直角三角形 28"/>
          <p:cNvSpPr/>
          <p:nvPr/>
        </p:nvSpPr>
        <p:spPr>
          <a:xfrm rot="8089901">
            <a:off x="8392038" y="2548762"/>
            <a:ext cx="762683" cy="762683"/>
          </a:xfrm>
          <a:prstGeom prst="rtTriangl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376125" y="2931683"/>
            <a:ext cx="810359" cy="618321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804995" y="3023104"/>
            <a:ext cx="319656" cy="319656"/>
            <a:chOff x="3416443" y="1864382"/>
            <a:chExt cx="781261" cy="781261"/>
          </a:xfrm>
          <a:solidFill>
            <a:schemeClr val="bg1"/>
          </a:solidFill>
        </p:grpSpPr>
        <p:sp>
          <p:nvSpPr>
            <p:cNvPr id="32" name="图文框 31"/>
            <p:cNvSpPr/>
            <p:nvPr/>
          </p:nvSpPr>
          <p:spPr>
            <a:xfrm>
              <a:off x="3447236" y="1880358"/>
              <a:ext cx="725715" cy="725715"/>
            </a:xfrm>
            <a:prstGeom prst="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3" name="加号 32"/>
            <p:cNvSpPr/>
            <p:nvPr/>
          </p:nvSpPr>
          <p:spPr>
            <a:xfrm>
              <a:off x="3416443" y="1864382"/>
              <a:ext cx="781261" cy="781261"/>
            </a:xfrm>
            <a:prstGeom prst="mathPlus">
              <a:avLst>
                <a:gd name="adj1" fmla="val 182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4" name="标题 1"/>
          <p:cNvSpPr txBox="1"/>
          <p:nvPr/>
        </p:nvSpPr>
        <p:spPr>
          <a:xfrm>
            <a:off x="2788086" y="2952564"/>
            <a:ext cx="2771054" cy="103066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dirty="0">
              <a:solidFill>
                <a:schemeClr val="bg1"/>
              </a:solidFill>
              <a:latin typeface="+mj-ea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2700832" y="2740123"/>
            <a:ext cx="1442786" cy="523889"/>
            <a:chOff x="2815880" y="2341770"/>
            <a:chExt cx="1442786" cy="523889"/>
          </a:xfrm>
        </p:grpSpPr>
        <p:sp>
          <p:nvSpPr>
            <p:cNvPr id="36" name="TextBox 13"/>
            <p:cNvSpPr txBox="1"/>
            <p:nvPr/>
          </p:nvSpPr>
          <p:spPr>
            <a:xfrm>
              <a:off x="3041216" y="2341770"/>
              <a:ext cx="913984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TextBox 13"/>
            <p:cNvSpPr txBox="1"/>
            <p:nvPr/>
          </p:nvSpPr>
          <p:spPr>
            <a:xfrm>
              <a:off x="2815880" y="2663168"/>
              <a:ext cx="1442786" cy="20249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272676" y="2740123"/>
            <a:ext cx="1442786" cy="523889"/>
            <a:chOff x="2815880" y="2341770"/>
            <a:chExt cx="1442786" cy="523889"/>
          </a:xfrm>
        </p:grpSpPr>
        <p:sp>
          <p:nvSpPr>
            <p:cNvPr id="39" name="TextBox 13"/>
            <p:cNvSpPr txBox="1"/>
            <p:nvPr/>
          </p:nvSpPr>
          <p:spPr>
            <a:xfrm>
              <a:off x="3041216" y="2341770"/>
              <a:ext cx="913984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TextBox 13"/>
            <p:cNvSpPr txBox="1"/>
            <p:nvPr/>
          </p:nvSpPr>
          <p:spPr>
            <a:xfrm>
              <a:off x="2815880" y="2663168"/>
              <a:ext cx="1442786" cy="20249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486754" y="4353556"/>
            <a:ext cx="1442786" cy="523889"/>
            <a:chOff x="2815880" y="2341770"/>
            <a:chExt cx="1442786" cy="523889"/>
          </a:xfrm>
        </p:grpSpPr>
        <p:sp>
          <p:nvSpPr>
            <p:cNvPr id="42" name="TextBox 13"/>
            <p:cNvSpPr txBox="1"/>
            <p:nvPr/>
          </p:nvSpPr>
          <p:spPr>
            <a:xfrm>
              <a:off x="3041216" y="2341770"/>
              <a:ext cx="913984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TextBox 13"/>
            <p:cNvSpPr txBox="1"/>
            <p:nvPr/>
          </p:nvSpPr>
          <p:spPr>
            <a:xfrm>
              <a:off x="2815880" y="2663168"/>
              <a:ext cx="1442786" cy="20249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058597" y="4353556"/>
            <a:ext cx="1442786" cy="523889"/>
            <a:chOff x="2815880" y="2341770"/>
            <a:chExt cx="1442786" cy="523889"/>
          </a:xfrm>
        </p:grpSpPr>
        <p:sp>
          <p:nvSpPr>
            <p:cNvPr id="45" name="TextBox 13"/>
            <p:cNvSpPr txBox="1"/>
            <p:nvPr/>
          </p:nvSpPr>
          <p:spPr>
            <a:xfrm>
              <a:off x="3041216" y="2341770"/>
              <a:ext cx="913984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TextBox 13"/>
            <p:cNvSpPr txBox="1"/>
            <p:nvPr/>
          </p:nvSpPr>
          <p:spPr>
            <a:xfrm>
              <a:off x="2815880" y="2663168"/>
              <a:ext cx="1442786" cy="20249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023" y="1598441"/>
            <a:ext cx="2185952" cy="4323144"/>
          </a:xfrm>
          <a:prstGeom prst="rect">
            <a:avLst/>
          </a:prstGeom>
          <a:effectLst>
            <a:reflection blurRad="6350" stA="8000" endPos="23000" dir="5400000" sy="-100000" algn="bl" rotWithShape="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493186" y="2858429"/>
            <a:ext cx="3205629" cy="1803167"/>
          </a:xfrm>
          <a:prstGeom prst="rect">
            <a:avLst/>
          </a:prstGeom>
        </p:spPr>
      </p:pic>
      <p:sp>
        <p:nvSpPr>
          <p:cNvPr id="9" name="Freeform 85"/>
          <p:cNvSpPr>
            <a:spLocks noEditPoints="1"/>
          </p:cNvSpPr>
          <p:nvPr/>
        </p:nvSpPr>
        <p:spPr bwMode="auto">
          <a:xfrm>
            <a:off x="212210" y="259080"/>
            <a:ext cx="568846" cy="567510"/>
          </a:xfrm>
          <a:custGeom>
            <a:avLst/>
            <a:gdLst>
              <a:gd name="T0" fmla="*/ 181 w 426"/>
              <a:gd name="T1" fmla="*/ 0 h 425"/>
              <a:gd name="T2" fmla="*/ 0 w 426"/>
              <a:gd name="T3" fmla="*/ 182 h 425"/>
              <a:gd name="T4" fmla="*/ 0 w 426"/>
              <a:gd name="T5" fmla="*/ 245 h 425"/>
              <a:gd name="T6" fmla="*/ 181 w 426"/>
              <a:gd name="T7" fmla="*/ 425 h 425"/>
              <a:gd name="T8" fmla="*/ 245 w 426"/>
              <a:gd name="T9" fmla="*/ 425 h 425"/>
              <a:gd name="T10" fmla="*/ 426 w 426"/>
              <a:gd name="T11" fmla="*/ 245 h 425"/>
              <a:gd name="T12" fmla="*/ 426 w 426"/>
              <a:gd name="T13" fmla="*/ 182 h 425"/>
              <a:gd name="T14" fmla="*/ 245 w 426"/>
              <a:gd name="T15" fmla="*/ 0 h 425"/>
              <a:gd name="T16" fmla="*/ 181 w 426"/>
              <a:gd name="T17" fmla="*/ 0 h 425"/>
              <a:gd name="T18" fmla="*/ 185 w 426"/>
              <a:gd name="T19" fmla="*/ 12 h 425"/>
              <a:gd name="T20" fmla="*/ 231 w 426"/>
              <a:gd name="T21" fmla="*/ 12 h 425"/>
              <a:gd name="T22" fmla="*/ 58 w 426"/>
              <a:gd name="T23" fmla="*/ 184 h 425"/>
              <a:gd name="T24" fmla="*/ 206 w 426"/>
              <a:gd name="T25" fmla="*/ 332 h 425"/>
              <a:gd name="T26" fmla="*/ 183 w 426"/>
              <a:gd name="T27" fmla="*/ 354 h 425"/>
              <a:gd name="T28" fmla="*/ 13 w 426"/>
              <a:gd name="T29" fmla="*/ 184 h 425"/>
              <a:gd name="T30" fmla="*/ 185 w 426"/>
              <a:gd name="T31" fmla="*/ 12 h 425"/>
              <a:gd name="T32" fmla="*/ 214 w 426"/>
              <a:gd name="T33" fmla="*/ 101 h 425"/>
              <a:gd name="T34" fmla="*/ 324 w 426"/>
              <a:gd name="T35" fmla="*/ 213 h 425"/>
              <a:gd name="T36" fmla="*/ 214 w 426"/>
              <a:gd name="T37" fmla="*/ 323 h 425"/>
              <a:gd name="T38" fmla="*/ 102 w 426"/>
              <a:gd name="T39" fmla="*/ 213 h 425"/>
              <a:gd name="T40" fmla="*/ 214 w 426"/>
              <a:gd name="T41" fmla="*/ 101 h 425"/>
              <a:gd name="T42" fmla="*/ 11 w 426"/>
              <a:gd name="T43" fmla="*/ 197 h 425"/>
              <a:gd name="T44" fmla="*/ 183 w 426"/>
              <a:gd name="T45" fmla="*/ 369 h 425"/>
              <a:gd name="T46" fmla="*/ 332 w 426"/>
              <a:gd name="T47" fmla="*/ 222 h 425"/>
              <a:gd name="T48" fmla="*/ 353 w 426"/>
              <a:gd name="T49" fmla="*/ 242 h 425"/>
              <a:gd name="T50" fmla="*/ 183 w 426"/>
              <a:gd name="T51" fmla="*/ 413 h 425"/>
              <a:gd name="T52" fmla="*/ 11 w 426"/>
              <a:gd name="T53" fmla="*/ 240 h 425"/>
              <a:gd name="T54" fmla="*/ 11 w 426"/>
              <a:gd name="T55" fmla="*/ 197 h 425"/>
              <a:gd name="T56" fmla="*/ 241 w 426"/>
              <a:gd name="T57" fmla="*/ 415 h 425"/>
              <a:gd name="T58" fmla="*/ 197 w 426"/>
              <a:gd name="T59" fmla="*/ 415 h 425"/>
              <a:gd name="T60" fmla="*/ 370 w 426"/>
              <a:gd name="T61" fmla="*/ 242 h 425"/>
              <a:gd name="T62" fmla="*/ 220 w 426"/>
              <a:gd name="T63" fmla="*/ 95 h 425"/>
              <a:gd name="T64" fmla="*/ 243 w 426"/>
              <a:gd name="T65" fmla="*/ 72 h 425"/>
              <a:gd name="T66" fmla="*/ 413 w 426"/>
              <a:gd name="T67" fmla="*/ 242 h 425"/>
              <a:gd name="T68" fmla="*/ 241 w 426"/>
              <a:gd name="T69" fmla="*/ 415 h 425"/>
              <a:gd name="T70" fmla="*/ 415 w 426"/>
              <a:gd name="T71" fmla="*/ 230 h 425"/>
              <a:gd name="T72" fmla="*/ 243 w 426"/>
              <a:gd name="T73" fmla="*/ 58 h 425"/>
              <a:gd name="T74" fmla="*/ 96 w 426"/>
              <a:gd name="T75" fmla="*/ 205 h 425"/>
              <a:gd name="T76" fmla="*/ 73 w 426"/>
              <a:gd name="T77" fmla="*/ 184 h 425"/>
              <a:gd name="T78" fmla="*/ 243 w 426"/>
              <a:gd name="T79" fmla="*/ 14 h 425"/>
              <a:gd name="T80" fmla="*/ 415 w 426"/>
              <a:gd name="T81" fmla="*/ 186 h 425"/>
              <a:gd name="T82" fmla="*/ 415 w 426"/>
              <a:gd name="T83" fmla="*/ 23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26" h="425">
                <a:moveTo>
                  <a:pt x="181" y="0"/>
                </a:moveTo>
                <a:lnTo>
                  <a:pt x="0" y="182"/>
                </a:lnTo>
                <a:lnTo>
                  <a:pt x="0" y="245"/>
                </a:lnTo>
                <a:lnTo>
                  <a:pt x="181" y="425"/>
                </a:lnTo>
                <a:lnTo>
                  <a:pt x="245" y="425"/>
                </a:lnTo>
                <a:lnTo>
                  <a:pt x="426" y="245"/>
                </a:lnTo>
                <a:lnTo>
                  <a:pt x="426" y="182"/>
                </a:lnTo>
                <a:lnTo>
                  <a:pt x="245" y="0"/>
                </a:lnTo>
                <a:lnTo>
                  <a:pt x="181" y="0"/>
                </a:lnTo>
                <a:close/>
                <a:moveTo>
                  <a:pt x="185" y="12"/>
                </a:moveTo>
                <a:lnTo>
                  <a:pt x="231" y="12"/>
                </a:lnTo>
                <a:lnTo>
                  <a:pt x="58" y="184"/>
                </a:lnTo>
                <a:lnTo>
                  <a:pt x="206" y="332"/>
                </a:lnTo>
                <a:lnTo>
                  <a:pt x="183" y="354"/>
                </a:lnTo>
                <a:lnTo>
                  <a:pt x="13" y="184"/>
                </a:lnTo>
                <a:lnTo>
                  <a:pt x="185" y="12"/>
                </a:lnTo>
                <a:close/>
                <a:moveTo>
                  <a:pt x="214" y="101"/>
                </a:moveTo>
                <a:lnTo>
                  <a:pt x="324" y="213"/>
                </a:lnTo>
                <a:lnTo>
                  <a:pt x="214" y="323"/>
                </a:lnTo>
                <a:lnTo>
                  <a:pt x="102" y="213"/>
                </a:lnTo>
                <a:lnTo>
                  <a:pt x="214" y="101"/>
                </a:lnTo>
                <a:close/>
                <a:moveTo>
                  <a:pt x="11" y="197"/>
                </a:moveTo>
                <a:lnTo>
                  <a:pt x="183" y="369"/>
                </a:lnTo>
                <a:lnTo>
                  <a:pt x="332" y="222"/>
                </a:lnTo>
                <a:lnTo>
                  <a:pt x="353" y="242"/>
                </a:lnTo>
                <a:lnTo>
                  <a:pt x="183" y="413"/>
                </a:lnTo>
                <a:lnTo>
                  <a:pt x="11" y="240"/>
                </a:lnTo>
                <a:lnTo>
                  <a:pt x="11" y="197"/>
                </a:lnTo>
                <a:close/>
                <a:moveTo>
                  <a:pt x="241" y="415"/>
                </a:moveTo>
                <a:lnTo>
                  <a:pt x="197" y="415"/>
                </a:lnTo>
                <a:lnTo>
                  <a:pt x="370" y="242"/>
                </a:lnTo>
                <a:lnTo>
                  <a:pt x="220" y="95"/>
                </a:lnTo>
                <a:lnTo>
                  <a:pt x="243" y="72"/>
                </a:lnTo>
                <a:lnTo>
                  <a:pt x="413" y="242"/>
                </a:lnTo>
                <a:lnTo>
                  <a:pt x="241" y="415"/>
                </a:lnTo>
                <a:close/>
                <a:moveTo>
                  <a:pt x="415" y="230"/>
                </a:moveTo>
                <a:lnTo>
                  <a:pt x="243" y="58"/>
                </a:lnTo>
                <a:lnTo>
                  <a:pt x="96" y="205"/>
                </a:lnTo>
                <a:lnTo>
                  <a:pt x="73" y="184"/>
                </a:lnTo>
                <a:lnTo>
                  <a:pt x="243" y="14"/>
                </a:lnTo>
                <a:lnTo>
                  <a:pt x="415" y="186"/>
                </a:lnTo>
                <a:lnTo>
                  <a:pt x="415" y="2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11536" y="312003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6" name="TextBox 13"/>
          <p:cNvSpPr txBox="1"/>
          <p:nvPr/>
        </p:nvSpPr>
        <p:spPr>
          <a:xfrm>
            <a:off x="8037823" y="1861021"/>
            <a:ext cx="1400062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8037823" y="2146926"/>
            <a:ext cx="2333999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8037823" y="3371822"/>
            <a:ext cx="1400062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8037823" y="3657727"/>
            <a:ext cx="2333999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8037823" y="4949010"/>
            <a:ext cx="1400062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037823" y="5234915"/>
            <a:ext cx="2333999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54113" y="1861021"/>
            <a:ext cx="1400062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1820176" y="2146926"/>
            <a:ext cx="2333999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2754113" y="3371822"/>
            <a:ext cx="1400062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1820176" y="3657727"/>
            <a:ext cx="2333999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2754113" y="4949010"/>
            <a:ext cx="1400062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1820176" y="5234915"/>
            <a:ext cx="2333999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5"/>
          <p:cNvSpPr>
            <a:spLocks noEditPoints="1"/>
          </p:cNvSpPr>
          <p:nvPr/>
        </p:nvSpPr>
        <p:spPr bwMode="auto">
          <a:xfrm>
            <a:off x="212210" y="259080"/>
            <a:ext cx="568846" cy="567510"/>
          </a:xfrm>
          <a:custGeom>
            <a:avLst/>
            <a:gdLst>
              <a:gd name="T0" fmla="*/ 181 w 426"/>
              <a:gd name="T1" fmla="*/ 0 h 425"/>
              <a:gd name="T2" fmla="*/ 0 w 426"/>
              <a:gd name="T3" fmla="*/ 182 h 425"/>
              <a:gd name="T4" fmla="*/ 0 w 426"/>
              <a:gd name="T5" fmla="*/ 245 h 425"/>
              <a:gd name="T6" fmla="*/ 181 w 426"/>
              <a:gd name="T7" fmla="*/ 425 h 425"/>
              <a:gd name="T8" fmla="*/ 245 w 426"/>
              <a:gd name="T9" fmla="*/ 425 h 425"/>
              <a:gd name="T10" fmla="*/ 426 w 426"/>
              <a:gd name="T11" fmla="*/ 245 h 425"/>
              <a:gd name="T12" fmla="*/ 426 w 426"/>
              <a:gd name="T13" fmla="*/ 182 h 425"/>
              <a:gd name="T14" fmla="*/ 245 w 426"/>
              <a:gd name="T15" fmla="*/ 0 h 425"/>
              <a:gd name="T16" fmla="*/ 181 w 426"/>
              <a:gd name="T17" fmla="*/ 0 h 425"/>
              <a:gd name="T18" fmla="*/ 185 w 426"/>
              <a:gd name="T19" fmla="*/ 12 h 425"/>
              <a:gd name="T20" fmla="*/ 231 w 426"/>
              <a:gd name="T21" fmla="*/ 12 h 425"/>
              <a:gd name="T22" fmla="*/ 58 w 426"/>
              <a:gd name="T23" fmla="*/ 184 h 425"/>
              <a:gd name="T24" fmla="*/ 206 w 426"/>
              <a:gd name="T25" fmla="*/ 332 h 425"/>
              <a:gd name="T26" fmla="*/ 183 w 426"/>
              <a:gd name="T27" fmla="*/ 354 h 425"/>
              <a:gd name="T28" fmla="*/ 13 w 426"/>
              <a:gd name="T29" fmla="*/ 184 h 425"/>
              <a:gd name="T30" fmla="*/ 185 w 426"/>
              <a:gd name="T31" fmla="*/ 12 h 425"/>
              <a:gd name="T32" fmla="*/ 214 w 426"/>
              <a:gd name="T33" fmla="*/ 101 h 425"/>
              <a:gd name="T34" fmla="*/ 324 w 426"/>
              <a:gd name="T35" fmla="*/ 213 h 425"/>
              <a:gd name="T36" fmla="*/ 214 w 426"/>
              <a:gd name="T37" fmla="*/ 323 h 425"/>
              <a:gd name="T38" fmla="*/ 102 w 426"/>
              <a:gd name="T39" fmla="*/ 213 h 425"/>
              <a:gd name="T40" fmla="*/ 214 w 426"/>
              <a:gd name="T41" fmla="*/ 101 h 425"/>
              <a:gd name="T42" fmla="*/ 11 w 426"/>
              <a:gd name="T43" fmla="*/ 197 h 425"/>
              <a:gd name="T44" fmla="*/ 183 w 426"/>
              <a:gd name="T45" fmla="*/ 369 h 425"/>
              <a:gd name="T46" fmla="*/ 332 w 426"/>
              <a:gd name="T47" fmla="*/ 222 h 425"/>
              <a:gd name="T48" fmla="*/ 353 w 426"/>
              <a:gd name="T49" fmla="*/ 242 h 425"/>
              <a:gd name="T50" fmla="*/ 183 w 426"/>
              <a:gd name="T51" fmla="*/ 413 h 425"/>
              <a:gd name="T52" fmla="*/ 11 w 426"/>
              <a:gd name="T53" fmla="*/ 240 h 425"/>
              <a:gd name="T54" fmla="*/ 11 w 426"/>
              <a:gd name="T55" fmla="*/ 197 h 425"/>
              <a:gd name="T56" fmla="*/ 241 w 426"/>
              <a:gd name="T57" fmla="*/ 415 h 425"/>
              <a:gd name="T58" fmla="*/ 197 w 426"/>
              <a:gd name="T59" fmla="*/ 415 h 425"/>
              <a:gd name="T60" fmla="*/ 370 w 426"/>
              <a:gd name="T61" fmla="*/ 242 h 425"/>
              <a:gd name="T62" fmla="*/ 220 w 426"/>
              <a:gd name="T63" fmla="*/ 95 h 425"/>
              <a:gd name="T64" fmla="*/ 243 w 426"/>
              <a:gd name="T65" fmla="*/ 72 h 425"/>
              <a:gd name="T66" fmla="*/ 413 w 426"/>
              <a:gd name="T67" fmla="*/ 242 h 425"/>
              <a:gd name="T68" fmla="*/ 241 w 426"/>
              <a:gd name="T69" fmla="*/ 415 h 425"/>
              <a:gd name="T70" fmla="*/ 415 w 426"/>
              <a:gd name="T71" fmla="*/ 230 h 425"/>
              <a:gd name="T72" fmla="*/ 243 w 426"/>
              <a:gd name="T73" fmla="*/ 58 h 425"/>
              <a:gd name="T74" fmla="*/ 96 w 426"/>
              <a:gd name="T75" fmla="*/ 205 h 425"/>
              <a:gd name="T76" fmla="*/ 73 w 426"/>
              <a:gd name="T77" fmla="*/ 184 h 425"/>
              <a:gd name="T78" fmla="*/ 243 w 426"/>
              <a:gd name="T79" fmla="*/ 14 h 425"/>
              <a:gd name="T80" fmla="*/ 415 w 426"/>
              <a:gd name="T81" fmla="*/ 186 h 425"/>
              <a:gd name="T82" fmla="*/ 415 w 426"/>
              <a:gd name="T83" fmla="*/ 23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26" h="425">
                <a:moveTo>
                  <a:pt x="181" y="0"/>
                </a:moveTo>
                <a:lnTo>
                  <a:pt x="0" y="182"/>
                </a:lnTo>
                <a:lnTo>
                  <a:pt x="0" y="245"/>
                </a:lnTo>
                <a:lnTo>
                  <a:pt x="181" y="425"/>
                </a:lnTo>
                <a:lnTo>
                  <a:pt x="245" y="425"/>
                </a:lnTo>
                <a:lnTo>
                  <a:pt x="426" y="245"/>
                </a:lnTo>
                <a:lnTo>
                  <a:pt x="426" y="182"/>
                </a:lnTo>
                <a:lnTo>
                  <a:pt x="245" y="0"/>
                </a:lnTo>
                <a:lnTo>
                  <a:pt x="181" y="0"/>
                </a:lnTo>
                <a:close/>
                <a:moveTo>
                  <a:pt x="185" y="12"/>
                </a:moveTo>
                <a:lnTo>
                  <a:pt x="231" y="12"/>
                </a:lnTo>
                <a:lnTo>
                  <a:pt x="58" y="184"/>
                </a:lnTo>
                <a:lnTo>
                  <a:pt x="206" y="332"/>
                </a:lnTo>
                <a:lnTo>
                  <a:pt x="183" y="354"/>
                </a:lnTo>
                <a:lnTo>
                  <a:pt x="13" y="184"/>
                </a:lnTo>
                <a:lnTo>
                  <a:pt x="185" y="12"/>
                </a:lnTo>
                <a:close/>
                <a:moveTo>
                  <a:pt x="214" y="101"/>
                </a:moveTo>
                <a:lnTo>
                  <a:pt x="324" y="213"/>
                </a:lnTo>
                <a:lnTo>
                  <a:pt x="214" y="323"/>
                </a:lnTo>
                <a:lnTo>
                  <a:pt x="102" y="213"/>
                </a:lnTo>
                <a:lnTo>
                  <a:pt x="214" y="101"/>
                </a:lnTo>
                <a:close/>
                <a:moveTo>
                  <a:pt x="11" y="197"/>
                </a:moveTo>
                <a:lnTo>
                  <a:pt x="183" y="369"/>
                </a:lnTo>
                <a:lnTo>
                  <a:pt x="332" y="222"/>
                </a:lnTo>
                <a:lnTo>
                  <a:pt x="353" y="242"/>
                </a:lnTo>
                <a:lnTo>
                  <a:pt x="183" y="413"/>
                </a:lnTo>
                <a:lnTo>
                  <a:pt x="11" y="240"/>
                </a:lnTo>
                <a:lnTo>
                  <a:pt x="11" y="197"/>
                </a:lnTo>
                <a:close/>
                <a:moveTo>
                  <a:pt x="241" y="415"/>
                </a:moveTo>
                <a:lnTo>
                  <a:pt x="197" y="415"/>
                </a:lnTo>
                <a:lnTo>
                  <a:pt x="370" y="242"/>
                </a:lnTo>
                <a:lnTo>
                  <a:pt x="220" y="95"/>
                </a:lnTo>
                <a:lnTo>
                  <a:pt x="243" y="72"/>
                </a:lnTo>
                <a:lnTo>
                  <a:pt x="413" y="242"/>
                </a:lnTo>
                <a:lnTo>
                  <a:pt x="241" y="415"/>
                </a:lnTo>
                <a:close/>
                <a:moveTo>
                  <a:pt x="415" y="230"/>
                </a:moveTo>
                <a:lnTo>
                  <a:pt x="243" y="58"/>
                </a:lnTo>
                <a:lnTo>
                  <a:pt x="96" y="205"/>
                </a:lnTo>
                <a:lnTo>
                  <a:pt x="73" y="184"/>
                </a:lnTo>
                <a:lnTo>
                  <a:pt x="243" y="14"/>
                </a:lnTo>
                <a:lnTo>
                  <a:pt x="415" y="186"/>
                </a:lnTo>
                <a:lnTo>
                  <a:pt x="415" y="2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11536" y="312003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" name="Shape 387"/>
          <p:cNvSpPr/>
          <p:nvPr/>
        </p:nvSpPr>
        <p:spPr>
          <a:xfrm>
            <a:off x="7566280" y="2336568"/>
            <a:ext cx="634835" cy="635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Shape 388"/>
          <p:cNvSpPr/>
          <p:nvPr/>
        </p:nvSpPr>
        <p:spPr>
          <a:xfrm>
            <a:off x="7772120" y="2542462"/>
            <a:ext cx="223154" cy="2232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033" y="10800"/>
                </a:moveTo>
                <a:lnTo>
                  <a:pt x="15429" y="7196"/>
                </a:lnTo>
                <a:lnTo>
                  <a:pt x="15429" y="10800"/>
                </a:lnTo>
                <a:cubicBezTo>
                  <a:pt x="15429" y="10800"/>
                  <a:pt x="19033" y="10800"/>
                  <a:pt x="19033" y="10800"/>
                </a:cubicBezTo>
                <a:close/>
                <a:moveTo>
                  <a:pt x="20057" y="20057"/>
                </a:moveTo>
                <a:lnTo>
                  <a:pt x="20057" y="12343"/>
                </a:lnTo>
                <a:lnTo>
                  <a:pt x="15043" y="12343"/>
                </a:lnTo>
                <a:cubicBezTo>
                  <a:pt x="14404" y="12343"/>
                  <a:pt x="13886" y="11825"/>
                  <a:pt x="13886" y="11186"/>
                </a:cubicBezTo>
                <a:lnTo>
                  <a:pt x="13886" y="6171"/>
                </a:lnTo>
                <a:lnTo>
                  <a:pt x="9257" y="6171"/>
                </a:lnTo>
                <a:lnTo>
                  <a:pt x="9257" y="20057"/>
                </a:lnTo>
                <a:cubicBezTo>
                  <a:pt x="9257" y="20057"/>
                  <a:pt x="20057" y="20057"/>
                  <a:pt x="20057" y="20057"/>
                </a:cubicBezTo>
                <a:close/>
                <a:moveTo>
                  <a:pt x="12343" y="1929"/>
                </a:moveTo>
                <a:cubicBezTo>
                  <a:pt x="12343" y="1724"/>
                  <a:pt x="12162" y="1543"/>
                  <a:pt x="11957" y="1543"/>
                </a:cubicBezTo>
                <a:lnTo>
                  <a:pt x="3471" y="1543"/>
                </a:lnTo>
                <a:cubicBezTo>
                  <a:pt x="3267" y="1543"/>
                  <a:pt x="3086" y="1724"/>
                  <a:pt x="3086" y="1929"/>
                </a:cubicBezTo>
                <a:lnTo>
                  <a:pt x="3086" y="2700"/>
                </a:lnTo>
                <a:cubicBezTo>
                  <a:pt x="3086" y="2905"/>
                  <a:pt x="3267" y="3086"/>
                  <a:pt x="3471" y="3086"/>
                </a:cubicBezTo>
                <a:lnTo>
                  <a:pt x="11957" y="3086"/>
                </a:lnTo>
                <a:cubicBezTo>
                  <a:pt x="12162" y="3086"/>
                  <a:pt x="12343" y="2905"/>
                  <a:pt x="12343" y="2700"/>
                </a:cubicBezTo>
                <a:cubicBezTo>
                  <a:pt x="12343" y="2700"/>
                  <a:pt x="12343" y="1929"/>
                  <a:pt x="12343" y="1929"/>
                </a:cubicBezTo>
                <a:close/>
                <a:moveTo>
                  <a:pt x="21600" y="20443"/>
                </a:moveTo>
                <a:cubicBezTo>
                  <a:pt x="21600" y="21082"/>
                  <a:pt x="21082" y="21600"/>
                  <a:pt x="20443" y="21600"/>
                </a:cubicBezTo>
                <a:lnTo>
                  <a:pt x="8871" y="21600"/>
                </a:lnTo>
                <a:cubicBezTo>
                  <a:pt x="8233" y="21600"/>
                  <a:pt x="7714" y="21082"/>
                  <a:pt x="7714" y="20443"/>
                </a:cubicBezTo>
                <a:lnTo>
                  <a:pt x="7714" y="18514"/>
                </a:lnTo>
                <a:lnTo>
                  <a:pt x="1157" y="18514"/>
                </a:lnTo>
                <a:cubicBezTo>
                  <a:pt x="518" y="18514"/>
                  <a:pt x="0" y="17996"/>
                  <a:pt x="0" y="17357"/>
                </a:cubicBezTo>
                <a:lnTo>
                  <a:pt x="0" y="1157"/>
                </a:lnTo>
                <a:cubicBezTo>
                  <a:pt x="0" y="518"/>
                  <a:pt x="518" y="0"/>
                  <a:pt x="1157" y="0"/>
                </a:cubicBezTo>
                <a:lnTo>
                  <a:pt x="14271" y="0"/>
                </a:lnTo>
                <a:cubicBezTo>
                  <a:pt x="14910" y="0"/>
                  <a:pt x="15429" y="518"/>
                  <a:pt x="15429" y="1157"/>
                </a:cubicBezTo>
                <a:lnTo>
                  <a:pt x="15429" y="5111"/>
                </a:lnTo>
                <a:cubicBezTo>
                  <a:pt x="15585" y="5207"/>
                  <a:pt x="15730" y="5316"/>
                  <a:pt x="15862" y="5448"/>
                </a:cubicBezTo>
                <a:lnTo>
                  <a:pt x="20780" y="10366"/>
                </a:lnTo>
                <a:cubicBezTo>
                  <a:pt x="21238" y="10824"/>
                  <a:pt x="21600" y="11704"/>
                  <a:pt x="21600" y="12343"/>
                </a:cubicBezTo>
                <a:cubicBezTo>
                  <a:pt x="21600" y="12343"/>
                  <a:pt x="21600" y="20443"/>
                  <a:pt x="21600" y="20443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2279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ource Sans Pro Light"/>
                <a:ea typeface="Source Sans Pro Light"/>
                <a:cs typeface="Source Sans Pro Light"/>
                <a:sym typeface="Source Sans Pro Light"/>
              </a:defRPr>
            </a:pPr>
            <a:endParaRPr dirty="0">
              <a:solidFill>
                <a:schemeClr val="bg1"/>
              </a:solidFill>
            </a:endParaRPr>
          </a:p>
        </p:txBody>
      </p:sp>
      <p:sp>
        <p:nvSpPr>
          <p:cNvPr id="6" name="Shape 390"/>
          <p:cNvSpPr/>
          <p:nvPr/>
        </p:nvSpPr>
        <p:spPr>
          <a:xfrm>
            <a:off x="7056916" y="4278802"/>
            <a:ext cx="634835" cy="635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Shape 391"/>
          <p:cNvSpPr/>
          <p:nvPr/>
        </p:nvSpPr>
        <p:spPr>
          <a:xfrm>
            <a:off x="7260015" y="4479167"/>
            <a:ext cx="235280" cy="235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938" y="14954"/>
                </a:moveTo>
                <a:lnTo>
                  <a:pt x="19938" y="6698"/>
                </a:lnTo>
                <a:lnTo>
                  <a:pt x="11631" y="9723"/>
                </a:lnTo>
                <a:lnTo>
                  <a:pt x="11631" y="19484"/>
                </a:lnTo>
                <a:cubicBezTo>
                  <a:pt x="11631" y="19484"/>
                  <a:pt x="19938" y="14954"/>
                  <a:pt x="19938" y="14954"/>
                </a:cubicBezTo>
                <a:close/>
                <a:moveTo>
                  <a:pt x="19861" y="4959"/>
                </a:moveTo>
                <a:lnTo>
                  <a:pt x="10800" y="1662"/>
                </a:lnTo>
                <a:lnTo>
                  <a:pt x="1739" y="4959"/>
                </a:lnTo>
                <a:lnTo>
                  <a:pt x="10800" y="8256"/>
                </a:lnTo>
                <a:cubicBezTo>
                  <a:pt x="10800" y="8256"/>
                  <a:pt x="19861" y="4959"/>
                  <a:pt x="19861" y="4959"/>
                </a:cubicBezTo>
                <a:close/>
                <a:moveTo>
                  <a:pt x="21600" y="14954"/>
                </a:moveTo>
                <a:cubicBezTo>
                  <a:pt x="21600" y="15564"/>
                  <a:pt x="21263" y="16122"/>
                  <a:pt x="20730" y="16408"/>
                </a:cubicBezTo>
                <a:lnTo>
                  <a:pt x="11592" y="21392"/>
                </a:lnTo>
                <a:cubicBezTo>
                  <a:pt x="11345" y="21535"/>
                  <a:pt x="11073" y="21600"/>
                  <a:pt x="10800" y="21600"/>
                </a:cubicBezTo>
                <a:cubicBezTo>
                  <a:pt x="10527" y="21600"/>
                  <a:pt x="10255" y="21535"/>
                  <a:pt x="10008" y="21392"/>
                </a:cubicBezTo>
                <a:lnTo>
                  <a:pt x="870" y="16408"/>
                </a:lnTo>
                <a:cubicBezTo>
                  <a:pt x="337" y="16122"/>
                  <a:pt x="0" y="15564"/>
                  <a:pt x="0" y="14954"/>
                </a:cubicBezTo>
                <a:lnTo>
                  <a:pt x="0" y="4985"/>
                </a:lnTo>
                <a:cubicBezTo>
                  <a:pt x="0" y="4284"/>
                  <a:pt x="441" y="3661"/>
                  <a:pt x="1090" y="3427"/>
                </a:cubicBezTo>
                <a:lnTo>
                  <a:pt x="10229" y="104"/>
                </a:lnTo>
                <a:cubicBezTo>
                  <a:pt x="10411" y="39"/>
                  <a:pt x="10605" y="0"/>
                  <a:pt x="10800" y="0"/>
                </a:cubicBezTo>
                <a:cubicBezTo>
                  <a:pt x="10995" y="0"/>
                  <a:pt x="11189" y="39"/>
                  <a:pt x="11371" y="104"/>
                </a:cubicBezTo>
                <a:lnTo>
                  <a:pt x="20510" y="3427"/>
                </a:lnTo>
                <a:cubicBezTo>
                  <a:pt x="21159" y="3661"/>
                  <a:pt x="21600" y="4284"/>
                  <a:pt x="21600" y="4985"/>
                </a:cubicBezTo>
                <a:cubicBezTo>
                  <a:pt x="21600" y="4985"/>
                  <a:pt x="21600" y="14954"/>
                  <a:pt x="21600" y="14954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2279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ource Sans Pro Light"/>
                <a:ea typeface="Source Sans Pro Light"/>
                <a:cs typeface="Source Sans Pro Light"/>
                <a:sym typeface="Source Sans Pro Light"/>
              </a:defRPr>
            </a:pPr>
            <a:endParaRPr dirty="0">
              <a:solidFill>
                <a:schemeClr val="bg1"/>
              </a:solidFill>
            </a:endParaRPr>
          </a:p>
        </p:txBody>
      </p:sp>
      <p:sp>
        <p:nvSpPr>
          <p:cNvPr id="8" name="Shape 393"/>
          <p:cNvSpPr/>
          <p:nvPr/>
        </p:nvSpPr>
        <p:spPr>
          <a:xfrm>
            <a:off x="3936310" y="2336568"/>
            <a:ext cx="634835" cy="635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Shape 394"/>
          <p:cNvSpPr/>
          <p:nvPr/>
        </p:nvSpPr>
        <p:spPr>
          <a:xfrm>
            <a:off x="4147852" y="2536398"/>
            <a:ext cx="211752" cy="235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0" y="2160"/>
                </a:moveTo>
                <a:lnTo>
                  <a:pt x="12600" y="2160"/>
                </a:lnTo>
                <a:lnTo>
                  <a:pt x="12000" y="0"/>
                </a:lnTo>
                <a:lnTo>
                  <a:pt x="9600" y="0"/>
                </a:lnTo>
                <a:lnTo>
                  <a:pt x="9000" y="2160"/>
                </a:lnTo>
                <a:lnTo>
                  <a:pt x="1200" y="2160"/>
                </a:lnTo>
                <a:cubicBezTo>
                  <a:pt x="536" y="2160"/>
                  <a:pt x="0" y="2642"/>
                  <a:pt x="0" y="3240"/>
                </a:cubicBezTo>
                <a:lnTo>
                  <a:pt x="0" y="15120"/>
                </a:lnTo>
                <a:cubicBezTo>
                  <a:pt x="0" y="15716"/>
                  <a:pt x="536" y="16200"/>
                  <a:pt x="1200" y="16200"/>
                </a:cubicBezTo>
                <a:lnTo>
                  <a:pt x="20400" y="16200"/>
                </a:lnTo>
                <a:cubicBezTo>
                  <a:pt x="21064" y="16200"/>
                  <a:pt x="21600" y="15716"/>
                  <a:pt x="21600" y="15120"/>
                </a:cubicBezTo>
                <a:lnTo>
                  <a:pt x="21600" y="3240"/>
                </a:lnTo>
                <a:cubicBezTo>
                  <a:pt x="21600" y="2644"/>
                  <a:pt x="21064" y="2160"/>
                  <a:pt x="20400" y="2160"/>
                </a:cubicBezTo>
                <a:close/>
                <a:moveTo>
                  <a:pt x="13913" y="17606"/>
                </a:moveTo>
                <a:lnTo>
                  <a:pt x="15600" y="21600"/>
                </a:lnTo>
                <a:lnTo>
                  <a:pt x="19753" y="21600"/>
                </a:lnTo>
                <a:lnTo>
                  <a:pt x="17472" y="16522"/>
                </a:lnTo>
                <a:cubicBezTo>
                  <a:pt x="17472" y="16522"/>
                  <a:pt x="13913" y="17606"/>
                  <a:pt x="13913" y="17606"/>
                </a:cubicBezTo>
                <a:close/>
                <a:moveTo>
                  <a:pt x="1847" y="21600"/>
                </a:moveTo>
                <a:lnTo>
                  <a:pt x="6000" y="21600"/>
                </a:lnTo>
                <a:lnTo>
                  <a:pt x="7687" y="17606"/>
                </a:lnTo>
                <a:lnTo>
                  <a:pt x="4128" y="16522"/>
                </a:lnTo>
                <a:cubicBezTo>
                  <a:pt x="4128" y="16522"/>
                  <a:pt x="1847" y="21600"/>
                  <a:pt x="1847" y="2160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2279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ource Sans Pro Light"/>
                <a:ea typeface="Source Sans Pro Light"/>
                <a:cs typeface="Source Sans Pro Light"/>
                <a:sym typeface="Source Sans Pro Light"/>
              </a:defRPr>
            </a:pPr>
            <a:endParaRPr dirty="0">
              <a:solidFill>
                <a:schemeClr val="bg1"/>
              </a:solidFill>
            </a:endParaRPr>
          </a:p>
        </p:txBody>
      </p:sp>
      <p:sp>
        <p:nvSpPr>
          <p:cNvPr id="12" name="Shape 396"/>
          <p:cNvSpPr/>
          <p:nvPr/>
        </p:nvSpPr>
        <p:spPr>
          <a:xfrm>
            <a:off x="4352447" y="4278802"/>
            <a:ext cx="634835" cy="635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Shape 397"/>
          <p:cNvSpPr/>
          <p:nvPr/>
        </p:nvSpPr>
        <p:spPr>
          <a:xfrm>
            <a:off x="4570341" y="4478632"/>
            <a:ext cx="199047" cy="235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85" y="128"/>
                </a:moveTo>
                <a:cubicBezTo>
                  <a:pt x="21128" y="371"/>
                  <a:pt x="21600" y="957"/>
                  <a:pt x="21600" y="1599"/>
                </a:cubicBezTo>
                <a:lnTo>
                  <a:pt x="21600" y="20001"/>
                </a:lnTo>
                <a:cubicBezTo>
                  <a:pt x="21600" y="20643"/>
                  <a:pt x="21128" y="21229"/>
                  <a:pt x="20385" y="21472"/>
                </a:cubicBezTo>
                <a:cubicBezTo>
                  <a:pt x="20149" y="21557"/>
                  <a:pt x="19896" y="21586"/>
                  <a:pt x="19643" y="21586"/>
                </a:cubicBezTo>
                <a:cubicBezTo>
                  <a:pt x="19119" y="21586"/>
                  <a:pt x="18630" y="21429"/>
                  <a:pt x="18242" y="21129"/>
                </a:cubicBezTo>
                <a:lnTo>
                  <a:pt x="10800" y="15076"/>
                </a:lnTo>
                <a:lnTo>
                  <a:pt x="3358" y="21129"/>
                </a:lnTo>
                <a:cubicBezTo>
                  <a:pt x="2970" y="21429"/>
                  <a:pt x="2481" y="21600"/>
                  <a:pt x="1957" y="21600"/>
                </a:cubicBezTo>
                <a:cubicBezTo>
                  <a:pt x="1704" y="21600"/>
                  <a:pt x="1451" y="21557"/>
                  <a:pt x="1215" y="21472"/>
                </a:cubicBezTo>
                <a:cubicBezTo>
                  <a:pt x="472" y="21229"/>
                  <a:pt x="0" y="20643"/>
                  <a:pt x="0" y="20001"/>
                </a:cubicBezTo>
                <a:lnTo>
                  <a:pt x="0" y="1599"/>
                </a:lnTo>
                <a:cubicBezTo>
                  <a:pt x="0" y="957"/>
                  <a:pt x="472" y="371"/>
                  <a:pt x="1215" y="128"/>
                </a:cubicBezTo>
                <a:cubicBezTo>
                  <a:pt x="1451" y="43"/>
                  <a:pt x="1704" y="0"/>
                  <a:pt x="1957" y="0"/>
                </a:cubicBezTo>
                <a:cubicBezTo>
                  <a:pt x="2481" y="0"/>
                  <a:pt x="19119" y="0"/>
                  <a:pt x="19643" y="0"/>
                </a:cubicBezTo>
                <a:cubicBezTo>
                  <a:pt x="19896" y="0"/>
                  <a:pt x="20149" y="43"/>
                  <a:pt x="20385" y="128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2279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ource Sans Pro Light"/>
                <a:ea typeface="Source Sans Pro Light"/>
                <a:cs typeface="Source Sans Pro Light"/>
                <a:sym typeface="Source Sans Pro Light"/>
              </a:defRPr>
            </a:pPr>
            <a:endParaRPr dirty="0">
              <a:solidFill>
                <a:schemeClr val="bg1"/>
              </a:solidFill>
            </a:endParaRPr>
          </a:p>
        </p:txBody>
      </p:sp>
      <p:sp>
        <p:nvSpPr>
          <p:cNvPr id="14" name="Shape 399"/>
          <p:cNvSpPr/>
          <p:nvPr/>
        </p:nvSpPr>
        <p:spPr>
          <a:xfrm>
            <a:off x="4974175" y="2262626"/>
            <a:ext cx="2118642" cy="21191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Shape 400"/>
          <p:cNvSpPr/>
          <p:nvPr/>
        </p:nvSpPr>
        <p:spPr>
          <a:xfrm>
            <a:off x="5743246" y="2812643"/>
            <a:ext cx="580501" cy="5194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7" h="20788" extrusionOk="0">
                <a:moveTo>
                  <a:pt x="15698" y="0"/>
                </a:moveTo>
                <a:lnTo>
                  <a:pt x="11881" y="6311"/>
                </a:lnTo>
                <a:cubicBezTo>
                  <a:pt x="13132" y="6530"/>
                  <a:pt x="16006" y="8618"/>
                  <a:pt x="16558" y="10117"/>
                </a:cubicBezTo>
                <a:lnTo>
                  <a:pt x="21547" y="4919"/>
                </a:lnTo>
                <a:cubicBezTo>
                  <a:pt x="20950" y="3080"/>
                  <a:pt x="17645" y="214"/>
                  <a:pt x="15698" y="0"/>
                </a:cubicBezTo>
                <a:close/>
                <a:moveTo>
                  <a:pt x="13197" y="9542"/>
                </a:moveTo>
                <a:cubicBezTo>
                  <a:pt x="10294" y="7243"/>
                  <a:pt x="5593" y="10974"/>
                  <a:pt x="4536" y="16010"/>
                </a:cubicBezTo>
                <a:cubicBezTo>
                  <a:pt x="3721" y="19890"/>
                  <a:pt x="-53" y="19731"/>
                  <a:pt x="0" y="20250"/>
                </a:cubicBezTo>
                <a:cubicBezTo>
                  <a:pt x="53" y="20769"/>
                  <a:pt x="8482" y="21600"/>
                  <a:pt x="11527" y="18875"/>
                </a:cubicBezTo>
                <a:cubicBezTo>
                  <a:pt x="14371" y="16330"/>
                  <a:pt x="16381" y="12065"/>
                  <a:pt x="13197" y="9542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3656" tIns="43656" rIns="43656" bIns="43656" numCol="1" anchor="ctr">
            <a:noAutofit/>
          </a:bodyPr>
          <a:lstStyle/>
          <a:p>
            <a:pPr defTabSz="2279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ource Sans Pro Light"/>
                <a:ea typeface="Source Sans Pro Light"/>
                <a:cs typeface="Source Sans Pro Light"/>
                <a:sym typeface="Source Sans Pro Light"/>
              </a:defRPr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347087" y="3507008"/>
            <a:ext cx="1372819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8023737" y="4457256"/>
            <a:ext cx="1400062" cy="30380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8057990" y="4866552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2215032" y="2509752"/>
            <a:ext cx="1400062" cy="30380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1281095" y="2928602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8542653" y="2509752"/>
            <a:ext cx="1400062" cy="30380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8576906" y="2919048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2645654" y="4457256"/>
            <a:ext cx="1400062" cy="30380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1711717" y="4876106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5"/>
          <p:cNvSpPr>
            <a:spLocks noEditPoints="1"/>
          </p:cNvSpPr>
          <p:nvPr/>
        </p:nvSpPr>
        <p:spPr bwMode="auto">
          <a:xfrm>
            <a:off x="212210" y="259080"/>
            <a:ext cx="568846" cy="567510"/>
          </a:xfrm>
          <a:custGeom>
            <a:avLst/>
            <a:gdLst>
              <a:gd name="T0" fmla="*/ 181 w 426"/>
              <a:gd name="T1" fmla="*/ 0 h 425"/>
              <a:gd name="T2" fmla="*/ 0 w 426"/>
              <a:gd name="T3" fmla="*/ 182 h 425"/>
              <a:gd name="T4" fmla="*/ 0 w 426"/>
              <a:gd name="T5" fmla="*/ 245 h 425"/>
              <a:gd name="T6" fmla="*/ 181 w 426"/>
              <a:gd name="T7" fmla="*/ 425 h 425"/>
              <a:gd name="T8" fmla="*/ 245 w 426"/>
              <a:gd name="T9" fmla="*/ 425 h 425"/>
              <a:gd name="T10" fmla="*/ 426 w 426"/>
              <a:gd name="T11" fmla="*/ 245 h 425"/>
              <a:gd name="T12" fmla="*/ 426 w 426"/>
              <a:gd name="T13" fmla="*/ 182 h 425"/>
              <a:gd name="T14" fmla="*/ 245 w 426"/>
              <a:gd name="T15" fmla="*/ 0 h 425"/>
              <a:gd name="T16" fmla="*/ 181 w 426"/>
              <a:gd name="T17" fmla="*/ 0 h 425"/>
              <a:gd name="T18" fmla="*/ 185 w 426"/>
              <a:gd name="T19" fmla="*/ 12 h 425"/>
              <a:gd name="T20" fmla="*/ 231 w 426"/>
              <a:gd name="T21" fmla="*/ 12 h 425"/>
              <a:gd name="T22" fmla="*/ 58 w 426"/>
              <a:gd name="T23" fmla="*/ 184 h 425"/>
              <a:gd name="T24" fmla="*/ 206 w 426"/>
              <a:gd name="T25" fmla="*/ 332 h 425"/>
              <a:gd name="T26" fmla="*/ 183 w 426"/>
              <a:gd name="T27" fmla="*/ 354 h 425"/>
              <a:gd name="T28" fmla="*/ 13 w 426"/>
              <a:gd name="T29" fmla="*/ 184 h 425"/>
              <a:gd name="T30" fmla="*/ 185 w 426"/>
              <a:gd name="T31" fmla="*/ 12 h 425"/>
              <a:gd name="T32" fmla="*/ 214 w 426"/>
              <a:gd name="T33" fmla="*/ 101 h 425"/>
              <a:gd name="T34" fmla="*/ 324 w 426"/>
              <a:gd name="T35" fmla="*/ 213 h 425"/>
              <a:gd name="T36" fmla="*/ 214 w 426"/>
              <a:gd name="T37" fmla="*/ 323 h 425"/>
              <a:gd name="T38" fmla="*/ 102 w 426"/>
              <a:gd name="T39" fmla="*/ 213 h 425"/>
              <a:gd name="T40" fmla="*/ 214 w 426"/>
              <a:gd name="T41" fmla="*/ 101 h 425"/>
              <a:gd name="T42" fmla="*/ 11 w 426"/>
              <a:gd name="T43" fmla="*/ 197 h 425"/>
              <a:gd name="T44" fmla="*/ 183 w 426"/>
              <a:gd name="T45" fmla="*/ 369 h 425"/>
              <a:gd name="T46" fmla="*/ 332 w 426"/>
              <a:gd name="T47" fmla="*/ 222 h 425"/>
              <a:gd name="T48" fmla="*/ 353 w 426"/>
              <a:gd name="T49" fmla="*/ 242 h 425"/>
              <a:gd name="T50" fmla="*/ 183 w 426"/>
              <a:gd name="T51" fmla="*/ 413 h 425"/>
              <a:gd name="T52" fmla="*/ 11 w 426"/>
              <a:gd name="T53" fmla="*/ 240 h 425"/>
              <a:gd name="T54" fmla="*/ 11 w 426"/>
              <a:gd name="T55" fmla="*/ 197 h 425"/>
              <a:gd name="T56" fmla="*/ 241 w 426"/>
              <a:gd name="T57" fmla="*/ 415 h 425"/>
              <a:gd name="T58" fmla="*/ 197 w 426"/>
              <a:gd name="T59" fmla="*/ 415 h 425"/>
              <a:gd name="T60" fmla="*/ 370 w 426"/>
              <a:gd name="T61" fmla="*/ 242 h 425"/>
              <a:gd name="T62" fmla="*/ 220 w 426"/>
              <a:gd name="T63" fmla="*/ 95 h 425"/>
              <a:gd name="T64" fmla="*/ 243 w 426"/>
              <a:gd name="T65" fmla="*/ 72 h 425"/>
              <a:gd name="T66" fmla="*/ 413 w 426"/>
              <a:gd name="T67" fmla="*/ 242 h 425"/>
              <a:gd name="T68" fmla="*/ 241 w 426"/>
              <a:gd name="T69" fmla="*/ 415 h 425"/>
              <a:gd name="T70" fmla="*/ 415 w 426"/>
              <a:gd name="T71" fmla="*/ 230 h 425"/>
              <a:gd name="T72" fmla="*/ 243 w 426"/>
              <a:gd name="T73" fmla="*/ 58 h 425"/>
              <a:gd name="T74" fmla="*/ 96 w 426"/>
              <a:gd name="T75" fmla="*/ 205 h 425"/>
              <a:gd name="T76" fmla="*/ 73 w 426"/>
              <a:gd name="T77" fmla="*/ 184 h 425"/>
              <a:gd name="T78" fmla="*/ 243 w 426"/>
              <a:gd name="T79" fmla="*/ 14 h 425"/>
              <a:gd name="T80" fmla="*/ 415 w 426"/>
              <a:gd name="T81" fmla="*/ 186 h 425"/>
              <a:gd name="T82" fmla="*/ 415 w 426"/>
              <a:gd name="T83" fmla="*/ 23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26" h="425">
                <a:moveTo>
                  <a:pt x="181" y="0"/>
                </a:moveTo>
                <a:lnTo>
                  <a:pt x="0" y="182"/>
                </a:lnTo>
                <a:lnTo>
                  <a:pt x="0" y="245"/>
                </a:lnTo>
                <a:lnTo>
                  <a:pt x="181" y="425"/>
                </a:lnTo>
                <a:lnTo>
                  <a:pt x="245" y="425"/>
                </a:lnTo>
                <a:lnTo>
                  <a:pt x="426" y="245"/>
                </a:lnTo>
                <a:lnTo>
                  <a:pt x="426" y="182"/>
                </a:lnTo>
                <a:lnTo>
                  <a:pt x="245" y="0"/>
                </a:lnTo>
                <a:lnTo>
                  <a:pt x="181" y="0"/>
                </a:lnTo>
                <a:close/>
                <a:moveTo>
                  <a:pt x="185" y="12"/>
                </a:moveTo>
                <a:lnTo>
                  <a:pt x="231" y="12"/>
                </a:lnTo>
                <a:lnTo>
                  <a:pt x="58" y="184"/>
                </a:lnTo>
                <a:lnTo>
                  <a:pt x="206" y="332"/>
                </a:lnTo>
                <a:lnTo>
                  <a:pt x="183" y="354"/>
                </a:lnTo>
                <a:lnTo>
                  <a:pt x="13" y="184"/>
                </a:lnTo>
                <a:lnTo>
                  <a:pt x="185" y="12"/>
                </a:lnTo>
                <a:close/>
                <a:moveTo>
                  <a:pt x="214" y="101"/>
                </a:moveTo>
                <a:lnTo>
                  <a:pt x="324" y="213"/>
                </a:lnTo>
                <a:lnTo>
                  <a:pt x="214" y="323"/>
                </a:lnTo>
                <a:lnTo>
                  <a:pt x="102" y="213"/>
                </a:lnTo>
                <a:lnTo>
                  <a:pt x="214" y="101"/>
                </a:lnTo>
                <a:close/>
                <a:moveTo>
                  <a:pt x="11" y="197"/>
                </a:moveTo>
                <a:lnTo>
                  <a:pt x="183" y="369"/>
                </a:lnTo>
                <a:lnTo>
                  <a:pt x="332" y="222"/>
                </a:lnTo>
                <a:lnTo>
                  <a:pt x="353" y="242"/>
                </a:lnTo>
                <a:lnTo>
                  <a:pt x="183" y="413"/>
                </a:lnTo>
                <a:lnTo>
                  <a:pt x="11" y="240"/>
                </a:lnTo>
                <a:lnTo>
                  <a:pt x="11" y="197"/>
                </a:lnTo>
                <a:close/>
                <a:moveTo>
                  <a:pt x="241" y="415"/>
                </a:moveTo>
                <a:lnTo>
                  <a:pt x="197" y="415"/>
                </a:lnTo>
                <a:lnTo>
                  <a:pt x="370" y="242"/>
                </a:lnTo>
                <a:lnTo>
                  <a:pt x="220" y="95"/>
                </a:lnTo>
                <a:lnTo>
                  <a:pt x="243" y="72"/>
                </a:lnTo>
                <a:lnTo>
                  <a:pt x="413" y="242"/>
                </a:lnTo>
                <a:lnTo>
                  <a:pt x="241" y="415"/>
                </a:lnTo>
                <a:close/>
                <a:moveTo>
                  <a:pt x="415" y="230"/>
                </a:moveTo>
                <a:lnTo>
                  <a:pt x="243" y="58"/>
                </a:lnTo>
                <a:lnTo>
                  <a:pt x="96" y="205"/>
                </a:lnTo>
                <a:lnTo>
                  <a:pt x="73" y="184"/>
                </a:lnTo>
                <a:lnTo>
                  <a:pt x="243" y="14"/>
                </a:lnTo>
                <a:lnTo>
                  <a:pt x="415" y="186"/>
                </a:lnTo>
                <a:lnTo>
                  <a:pt x="415" y="2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11536" y="312003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524066" y="2090475"/>
            <a:ext cx="5472112" cy="3494087"/>
          </a:xfrm>
          <a:prstGeom prst="rect">
            <a:avLst/>
          </a:prstGeom>
          <a:noFill/>
          <a:ln w="38100">
            <a:solidFill>
              <a:schemeClr val="bg1">
                <a:alpha val="58823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5" name="图片 19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46"/>
          <a:stretch>
            <a:fillRect/>
          </a:stretch>
        </p:blipFill>
        <p:spPr bwMode="auto">
          <a:xfrm>
            <a:off x="598357" y="2163778"/>
            <a:ext cx="5323530" cy="3347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椭圆 228"/>
          <p:cNvSpPr>
            <a:spLocks noChangeArrowheads="1"/>
          </p:cNvSpPr>
          <p:nvPr/>
        </p:nvSpPr>
        <p:spPr bwMode="auto">
          <a:xfrm>
            <a:off x="6475603" y="4810656"/>
            <a:ext cx="796925" cy="796925"/>
          </a:xfrm>
          <a:prstGeom prst="ellipse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椭圆 229"/>
          <p:cNvSpPr>
            <a:spLocks noChangeArrowheads="1"/>
          </p:cNvSpPr>
          <p:nvPr/>
        </p:nvSpPr>
        <p:spPr bwMode="auto">
          <a:xfrm>
            <a:off x="6432741" y="4767793"/>
            <a:ext cx="882650" cy="882650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Freeform 51"/>
          <p:cNvSpPr>
            <a:spLocks noEditPoints="1"/>
          </p:cNvSpPr>
          <p:nvPr/>
        </p:nvSpPr>
        <p:spPr bwMode="auto">
          <a:xfrm>
            <a:off x="6660106" y="5030434"/>
            <a:ext cx="427837" cy="357368"/>
          </a:xfrm>
          <a:custGeom>
            <a:avLst/>
            <a:gdLst>
              <a:gd name="T0" fmla="*/ 482687 w 208"/>
              <a:gd name="T1" fmla="*/ 160671 h 174"/>
              <a:gd name="T2" fmla="*/ 485201 w 208"/>
              <a:gd name="T3" fmla="*/ 143097 h 174"/>
              <a:gd name="T4" fmla="*/ 341903 w 208"/>
              <a:gd name="T5" fmla="*/ 0 h 174"/>
              <a:gd name="T6" fmla="*/ 223746 w 208"/>
              <a:gd name="T7" fmla="*/ 62762 h 174"/>
              <a:gd name="T8" fmla="*/ 181008 w 208"/>
              <a:gd name="T9" fmla="*/ 52720 h 174"/>
              <a:gd name="T10" fmla="*/ 87990 w 208"/>
              <a:gd name="T11" fmla="*/ 138076 h 174"/>
              <a:gd name="T12" fmla="*/ 0 w 208"/>
              <a:gd name="T13" fmla="*/ 241006 h 174"/>
              <a:gd name="T14" fmla="*/ 105588 w 208"/>
              <a:gd name="T15" fmla="*/ 346446 h 174"/>
              <a:gd name="T16" fmla="*/ 221232 w 208"/>
              <a:gd name="T17" fmla="*/ 346446 h 174"/>
              <a:gd name="T18" fmla="*/ 221232 w 208"/>
              <a:gd name="T19" fmla="*/ 411718 h 174"/>
              <a:gd name="T20" fmla="*/ 246372 w 208"/>
              <a:gd name="T21" fmla="*/ 436823 h 174"/>
              <a:gd name="T22" fmla="*/ 296651 w 208"/>
              <a:gd name="T23" fmla="*/ 436823 h 174"/>
              <a:gd name="T24" fmla="*/ 321791 w 208"/>
              <a:gd name="T25" fmla="*/ 411718 h 174"/>
              <a:gd name="T26" fmla="*/ 321791 w 208"/>
              <a:gd name="T27" fmla="*/ 346446 h 174"/>
              <a:gd name="T28" fmla="*/ 417323 w 208"/>
              <a:gd name="T29" fmla="*/ 346446 h 174"/>
              <a:gd name="T30" fmla="*/ 522911 w 208"/>
              <a:gd name="T31" fmla="*/ 241006 h 174"/>
              <a:gd name="T32" fmla="*/ 482687 w 208"/>
              <a:gd name="T33" fmla="*/ 160671 h 174"/>
              <a:gd name="T34" fmla="*/ 301679 w 208"/>
              <a:gd name="T35" fmla="*/ 411718 h 174"/>
              <a:gd name="T36" fmla="*/ 296651 w 208"/>
              <a:gd name="T37" fmla="*/ 416739 h 174"/>
              <a:gd name="T38" fmla="*/ 246372 w 208"/>
              <a:gd name="T39" fmla="*/ 416739 h 174"/>
              <a:gd name="T40" fmla="*/ 241344 w 208"/>
              <a:gd name="T41" fmla="*/ 411718 h 174"/>
              <a:gd name="T42" fmla="*/ 241344 w 208"/>
              <a:gd name="T43" fmla="*/ 346446 h 174"/>
              <a:gd name="T44" fmla="*/ 241344 w 208"/>
              <a:gd name="T45" fmla="*/ 273642 h 174"/>
              <a:gd name="T46" fmla="*/ 173466 w 208"/>
              <a:gd name="T47" fmla="*/ 273642 h 174"/>
              <a:gd name="T48" fmla="*/ 266483 w 208"/>
              <a:gd name="T49" fmla="*/ 150629 h 174"/>
              <a:gd name="T50" fmla="*/ 276539 w 208"/>
              <a:gd name="T51" fmla="*/ 150629 h 174"/>
              <a:gd name="T52" fmla="*/ 369557 w 208"/>
              <a:gd name="T53" fmla="*/ 273642 h 174"/>
              <a:gd name="T54" fmla="*/ 301679 w 208"/>
              <a:gd name="T55" fmla="*/ 273642 h 174"/>
              <a:gd name="T56" fmla="*/ 301679 w 208"/>
              <a:gd name="T57" fmla="*/ 346446 h 174"/>
              <a:gd name="T58" fmla="*/ 301679 w 208"/>
              <a:gd name="T59" fmla="*/ 411718 h 174"/>
              <a:gd name="T60" fmla="*/ 417323 w 208"/>
              <a:gd name="T61" fmla="*/ 326362 h 174"/>
              <a:gd name="T62" fmla="*/ 321791 w 208"/>
              <a:gd name="T63" fmla="*/ 326362 h 174"/>
              <a:gd name="T64" fmla="*/ 321791 w 208"/>
              <a:gd name="T65" fmla="*/ 293726 h 174"/>
              <a:gd name="T66" fmla="*/ 369557 w 208"/>
              <a:gd name="T67" fmla="*/ 293726 h 174"/>
              <a:gd name="T68" fmla="*/ 389669 w 208"/>
              <a:gd name="T69" fmla="*/ 281173 h 174"/>
              <a:gd name="T70" fmla="*/ 384641 w 208"/>
              <a:gd name="T71" fmla="*/ 261090 h 174"/>
              <a:gd name="T72" fmla="*/ 291623 w 208"/>
              <a:gd name="T73" fmla="*/ 138076 h 174"/>
              <a:gd name="T74" fmla="*/ 271511 w 208"/>
              <a:gd name="T75" fmla="*/ 128034 h 174"/>
              <a:gd name="T76" fmla="*/ 251400 w 208"/>
              <a:gd name="T77" fmla="*/ 138076 h 174"/>
              <a:gd name="T78" fmla="*/ 155868 w 208"/>
              <a:gd name="T79" fmla="*/ 261090 h 174"/>
              <a:gd name="T80" fmla="*/ 153354 w 208"/>
              <a:gd name="T81" fmla="*/ 281173 h 174"/>
              <a:gd name="T82" fmla="*/ 173466 w 208"/>
              <a:gd name="T83" fmla="*/ 293726 h 174"/>
              <a:gd name="T84" fmla="*/ 221232 w 208"/>
              <a:gd name="T85" fmla="*/ 293726 h 174"/>
              <a:gd name="T86" fmla="*/ 221232 w 208"/>
              <a:gd name="T87" fmla="*/ 326362 h 174"/>
              <a:gd name="T88" fmla="*/ 105588 w 208"/>
              <a:gd name="T89" fmla="*/ 326362 h 174"/>
              <a:gd name="T90" fmla="*/ 20112 w 208"/>
              <a:gd name="T91" fmla="*/ 241006 h 174"/>
              <a:gd name="T92" fmla="*/ 98046 w 208"/>
              <a:gd name="T93" fmla="*/ 155650 h 174"/>
              <a:gd name="T94" fmla="*/ 108102 w 208"/>
              <a:gd name="T95" fmla="*/ 155650 h 174"/>
              <a:gd name="T96" fmla="*/ 108102 w 208"/>
              <a:gd name="T97" fmla="*/ 145608 h 174"/>
              <a:gd name="T98" fmla="*/ 181008 w 208"/>
              <a:gd name="T99" fmla="*/ 72804 h 174"/>
              <a:gd name="T100" fmla="*/ 221232 w 208"/>
              <a:gd name="T101" fmla="*/ 85356 h 174"/>
              <a:gd name="T102" fmla="*/ 231288 w 208"/>
              <a:gd name="T103" fmla="*/ 90377 h 174"/>
              <a:gd name="T104" fmla="*/ 236316 w 208"/>
              <a:gd name="T105" fmla="*/ 80335 h 174"/>
              <a:gd name="T106" fmla="*/ 341903 w 208"/>
              <a:gd name="T107" fmla="*/ 20084 h 174"/>
              <a:gd name="T108" fmla="*/ 465089 w 208"/>
              <a:gd name="T109" fmla="*/ 143097 h 174"/>
              <a:gd name="T110" fmla="*/ 462575 w 208"/>
              <a:gd name="T111" fmla="*/ 163181 h 174"/>
              <a:gd name="T112" fmla="*/ 462575 w 208"/>
              <a:gd name="T113" fmla="*/ 168202 h 174"/>
              <a:gd name="T114" fmla="*/ 467603 w 208"/>
              <a:gd name="T115" fmla="*/ 173223 h 174"/>
              <a:gd name="T116" fmla="*/ 502799 w 208"/>
              <a:gd name="T117" fmla="*/ 241006 h 174"/>
              <a:gd name="T118" fmla="*/ 417323 w 208"/>
              <a:gd name="T119" fmla="*/ 326362 h 17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08" h="174">
                <a:moveTo>
                  <a:pt x="192" y="64"/>
                </a:moveTo>
                <a:cubicBezTo>
                  <a:pt x="193" y="61"/>
                  <a:pt x="193" y="59"/>
                  <a:pt x="193" y="57"/>
                </a:cubicBezTo>
                <a:cubicBezTo>
                  <a:pt x="193" y="25"/>
                  <a:pt x="167" y="0"/>
                  <a:pt x="136" y="0"/>
                </a:cubicBezTo>
                <a:cubicBezTo>
                  <a:pt x="117" y="0"/>
                  <a:pt x="100" y="9"/>
                  <a:pt x="89" y="25"/>
                </a:cubicBezTo>
                <a:cubicBezTo>
                  <a:pt x="84" y="22"/>
                  <a:pt x="78" y="21"/>
                  <a:pt x="72" y="21"/>
                </a:cubicBezTo>
                <a:cubicBezTo>
                  <a:pt x="53" y="21"/>
                  <a:pt x="37" y="35"/>
                  <a:pt x="35" y="55"/>
                </a:cubicBezTo>
                <a:cubicBezTo>
                  <a:pt x="15" y="58"/>
                  <a:pt x="0" y="76"/>
                  <a:pt x="0" y="96"/>
                </a:cubicBezTo>
                <a:cubicBezTo>
                  <a:pt x="0" y="119"/>
                  <a:pt x="19" y="138"/>
                  <a:pt x="42" y="138"/>
                </a:cubicBezTo>
                <a:cubicBezTo>
                  <a:pt x="88" y="138"/>
                  <a:pt x="88" y="138"/>
                  <a:pt x="88" y="138"/>
                </a:cubicBezTo>
                <a:cubicBezTo>
                  <a:pt x="88" y="164"/>
                  <a:pt x="88" y="164"/>
                  <a:pt x="88" y="164"/>
                </a:cubicBezTo>
                <a:cubicBezTo>
                  <a:pt x="88" y="170"/>
                  <a:pt x="92" y="174"/>
                  <a:pt x="98" y="174"/>
                </a:cubicBezTo>
                <a:cubicBezTo>
                  <a:pt x="118" y="174"/>
                  <a:pt x="118" y="174"/>
                  <a:pt x="118" y="174"/>
                </a:cubicBezTo>
                <a:cubicBezTo>
                  <a:pt x="124" y="174"/>
                  <a:pt x="128" y="170"/>
                  <a:pt x="128" y="164"/>
                </a:cubicBezTo>
                <a:cubicBezTo>
                  <a:pt x="128" y="138"/>
                  <a:pt x="128" y="138"/>
                  <a:pt x="128" y="138"/>
                </a:cubicBezTo>
                <a:cubicBezTo>
                  <a:pt x="166" y="138"/>
                  <a:pt x="166" y="138"/>
                  <a:pt x="166" y="138"/>
                </a:cubicBezTo>
                <a:cubicBezTo>
                  <a:pt x="189" y="138"/>
                  <a:pt x="208" y="119"/>
                  <a:pt x="208" y="96"/>
                </a:cubicBezTo>
                <a:cubicBezTo>
                  <a:pt x="208" y="84"/>
                  <a:pt x="202" y="72"/>
                  <a:pt x="192" y="64"/>
                </a:cubicBezTo>
                <a:close/>
                <a:moveTo>
                  <a:pt x="120" y="164"/>
                </a:moveTo>
                <a:cubicBezTo>
                  <a:pt x="120" y="165"/>
                  <a:pt x="119" y="166"/>
                  <a:pt x="118" y="166"/>
                </a:cubicBezTo>
                <a:cubicBezTo>
                  <a:pt x="98" y="166"/>
                  <a:pt x="98" y="166"/>
                  <a:pt x="98" y="166"/>
                </a:cubicBezTo>
                <a:cubicBezTo>
                  <a:pt x="97" y="166"/>
                  <a:pt x="96" y="165"/>
                  <a:pt x="96" y="164"/>
                </a:cubicBezTo>
                <a:cubicBezTo>
                  <a:pt x="96" y="138"/>
                  <a:pt x="96" y="138"/>
                  <a:pt x="96" y="138"/>
                </a:cubicBezTo>
                <a:cubicBezTo>
                  <a:pt x="96" y="109"/>
                  <a:pt x="96" y="109"/>
                  <a:pt x="96" y="109"/>
                </a:cubicBezTo>
                <a:cubicBezTo>
                  <a:pt x="69" y="109"/>
                  <a:pt x="69" y="109"/>
                  <a:pt x="69" y="109"/>
                </a:cubicBez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9" y="59"/>
                  <a:pt x="110" y="60"/>
                </a:cubicBezTo>
                <a:cubicBezTo>
                  <a:pt x="147" y="109"/>
                  <a:pt x="147" y="109"/>
                  <a:pt x="147" y="109"/>
                </a:cubicBezTo>
                <a:cubicBezTo>
                  <a:pt x="120" y="109"/>
                  <a:pt x="120" y="109"/>
                  <a:pt x="120" y="109"/>
                </a:cubicBezTo>
                <a:cubicBezTo>
                  <a:pt x="120" y="138"/>
                  <a:pt x="120" y="138"/>
                  <a:pt x="120" y="138"/>
                </a:cubicBezTo>
                <a:lnTo>
                  <a:pt x="120" y="164"/>
                </a:lnTo>
                <a:close/>
                <a:moveTo>
                  <a:pt x="166" y="130"/>
                </a:moveTo>
                <a:cubicBezTo>
                  <a:pt x="128" y="130"/>
                  <a:pt x="128" y="130"/>
                  <a:pt x="128" y="130"/>
                </a:cubicBezTo>
                <a:cubicBezTo>
                  <a:pt x="128" y="117"/>
                  <a:pt x="128" y="117"/>
                  <a:pt x="128" y="117"/>
                </a:cubicBezTo>
                <a:cubicBezTo>
                  <a:pt x="147" y="117"/>
                  <a:pt x="147" y="117"/>
                  <a:pt x="147" y="117"/>
                </a:cubicBezTo>
                <a:cubicBezTo>
                  <a:pt x="151" y="117"/>
                  <a:pt x="154" y="115"/>
                  <a:pt x="155" y="112"/>
                </a:cubicBezTo>
                <a:cubicBezTo>
                  <a:pt x="156" y="110"/>
                  <a:pt x="156" y="107"/>
                  <a:pt x="153" y="104"/>
                </a:cubicBezTo>
                <a:cubicBezTo>
                  <a:pt x="116" y="55"/>
                  <a:pt x="116" y="55"/>
                  <a:pt x="116" y="55"/>
                </a:cubicBezTo>
                <a:cubicBezTo>
                  <a:pt x="114" y="53"/>
                  <a:pt x="111" y="51"/>
                  <a:pt x="108" y="51"/>
                </a:cubicBezTo>
                <a:cubicBezTo>
                  <a:pt x="105" y="51"/>
                  <a:pt x="102" y="53"/>
                  <a:pt x="100" y="55"/>
                </a:cubicBezTo>
                <a:cubicBezTo>
                  <a:pt x="62" y="104"/>
                  <a:pt x="62" y="104"/>
                  <a:pt x="62" y="104"/>
                </a:cubicBezTo>
                <a:cubicBezTo>
                  <a:pt x="60" y="107"/>
                  <a:pt x="60" y="110"/>
                  <a:pt x="61" y="112"/>
                </a:cubicBezTo>
                <a:cubicBezTo>
                  <a:pt x="62" y="115"/>
                  <a:pt x="65" y="117"/>
                  <a:pt x="69" y="117"/>
                </a:cubicBezTo>
                <a:cubicBezTo>
                  <a:pt x="88" y="117"/>
                  <a:pt x="88" y="117"/>
                  <a:pt x="88" y="117"/>
                </a:cubicBezTo>
                <a:cubicBezTo>
                  <a:pt x="88" y="130"/>
                  <a:pt x="88" y="130"/>
                  <a:pt x="88" y="130"/>
                </a:cubicBezTo>
                <a:cubicBezTo>
                  <a:pt x="42" y="130"/>
                  <a:pt x="42" y="130"/>
                  <a:pt x="42" y="130"/>
                </a:cubicBezTo>
                <a:cubicBezTo>
                  <a:pt x="23" y="130"/>
                  <a:pt x="8" y="115"/>
                  <a:pt x="8" y="96"/>
                </a:cubicBezTo>
                <a:cubicBezTo>
                  <a:pt x="8" y="78"/>
                  <a:pt x="22" y="64"/>
                  <a:pt x="39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43" y="58"/>
                  <a:pt x="43" y="58"/>
                  <a:pt x="43" y="58"/>
                </a:cubicBezTo>
                <a:cubicBezTo>
                  <a:pt x="43" y="42"/>
                  <a:pt x="56" y="29"/>
                  <a:pt x="72" y="29"/>
                </a:cubicBezTo>
                <a:cubicBezTo>
                  <a:pt x="78" y="29"/>
                  <a:pt x="84" y="30"/>
                  <a:pt x="88" y="34"/>
                </a:cubicBezTo>
                <a:cubicBezTo>
                  <a:pt x="92" y="36"/>
                  <a:pt x="92" y="36"/>
                  <a:pt x="92" y="36"/>
                </a:cubicBezTo>
                <a:cubicBezTo>
                  <a:pt x="94" y="32"/>
                  <a:pt x="94" y="32"/>
                  <a:pt x="94" y="32"/>
                </a:cubicBezTo>
                <a:cubicBezTo>
                  <a:pt x="103" y="17"/>
                  <a:pt x="119" y="8"/>
                  <a:pt x="136" y="8"/>
                </a:cubicBezTo>
                <a:cubicBezTo>
                  <a:pt x="163" y="8"/>
                  <a:pt x="185" y="30"/>
                  <a:pt x="185" y="57"/>
                </a:cubicBezTo>
                <a:cubicBezTo>
                  <a:pt x="185" y="59"/>
                  <a:pt x="185" y="62"/>
                  <a:pt x="184" y="65"/>
                </a:cubicBezTo>
                <a:cubicBezTo>
                  <a:pt x="184" y="67"/>
                  <a:pt x="184" y="67"/>
                  <a:pt x="184" y="67"/>
                </a:cubicBezTo>
                <a:cubicBezTo>
                  <a:pt x="186" y="69"/>
                  <a:pt x="186" y="69"/>
                  <a:pt x="186" y="69"/>
                </a:cubicBezTo>
                <a:cubicBezTo>
                  <a:pt x="195" y="75"/>
                  <a:pt x="200" y="85"/>
                  <a:pt x="200" y="96"/>
                </a:cubicBezTo>
                <a:cubicBezTo>
                  <a:pt x="200" y="115"/>
                  <a:pt x="184" y="130"/>
                  <a:pt x="166" y="1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椭圆 225"/>
          <p:cNvSpPr>
            <a:spLocks noChangeArrowheads="1"/>
          </p:cNvSpPr>
          <p:nvPr/>
        </p:nvSpPr>
        <p:spPr bwMode="auto">
          <a:xfrm>
            <a:off x="6475603" y="3512081"/>
            <a:ext cx="796925" cy="796925"/>
          </a:xfrm>
          <a:prstGeom prst="ellipse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椭圆 226"/>
          <p:cNvSpPr>
            <a:spLocks noChangeArrowheads="1"/>
          </p:cNvSpPr>
          <p:nvPr/>
        </p:nvSpPr>
        <p:spPr bwMode="auto">
          <a:xfrm>
            <a:off x="6432741" y="3469218"/>
            <a:ext cx="882650" cy="882650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Freeform 120"/>
          <p:cNvSpPr>
            <a:spLocks noEditPoints="1"/>
          </p:cNvSpPr>
          <p:nvPr/>
        </p:nvSpPr>
        <p:spPr bwMode="auto">
          <a:xfrm>
            <a:off x="6662280" y="3702611"/>
            <a:ext cx="423489" cy="415864"/>
          </a:xfrm>
          <a:custGeom>
            <a:avLst/>
            <a:gdLst>
              <a:gd name="T0" fmla="*/ 115580 w 206"/>
              <a:gd name="T1" fmla="*/ 160961 h 202"/>
              <a:gd name="T2" fmla="*/ 261311 w 206"/>
              <a:gd name="T3" fmla="*/ 163476 h 202"/>
              <a:gd name="T4" fmla="*/ 135681 w 206"/>
              <a:gd name="T5" fmla="*/ 168506 h 202"/>
              <a:gd name="T6" fmla="*/ 208546 w 206"/>
              <a:gd name="T7" fmla="*/ 246471 h 202"/>
              <a:gd name="T8" fmla="*/ 304025 w 206"/>
              <a:gd name="T9" fmla="*/ 284196 h 202"/>
              <a:gd name="T10" fmla="*/ 364328 w 206"/>
              <a:gd name="T11" fmla="*/ 223836 h 202"/>
              <a:gd name="T12" fmla="*/ 374378 w 206"/>
              <a:gd name="T13" fmla="*/ 155931 h 202"/>
              <a:gd name="T14" fmla="*/ 306538 w 206"/>
              <a:gd name="T15" fmla="*/ 100600 h 202"/>
              <a:gd name="T16" fmla="*/ 286437 w 206"/>
              <a:gd name="T17" fmla="*/ 25150 h 202"/>
              <a:gd name="T18" fmla="*/ 173370 w 206"/>
              <a:gd name="T19" fmla="*/ 42755 h 202"/>
              <a:gd name="T20" fmla="*/ 87941 w 206"/>
              <a:gd name="T21" fmla="*/ 30180 h 202"/>
              <a:gd name="T22" fmla="*/ 45227 w 206"/>
              <a:gd name="T23" fmla="*/ 85510 h 202"/>
              <a:gd name="T24" fmla="*/ 42714 w 206"/>
              <a:gd name="T25" fmla="*/ 173536 h 202"/>
              <a:gd name="T26" fmla="*/ 2513 w 206"/>
              <a:gd name="T27" fmla="*/ 241441 h 202"/>
              <a:gd name="T28" fmla="*/ 95479 w 206"/>
              <a:gd name="T29" fmla="*/ 306831 h 202"/>
              <a:gd name="T30" fmla="*/ 135681 w 206"/>
              <a:gd name="T31" fmla="*/ 377251 h 202"/>
              <a:gd name="T32" fmla="*/ 216084 w 206"/>
              <a:gd name="T33" fmla="*/ 367191 h 202"/>
              <a:gd name="T34" fmla="*/ 291462 w 206"/>
              <a:gd name="T35" fmla="*/ 352101 h 202"/>
              <a:gd name="T36" fmla="*/ 211059 w 206"/>
              <a:gd name="T37" fmla="*/ 316891 h 202"/>
              <a:gd name="T38" fmla="*/ 103017 w 206"/>
              <a:gd name="T39" fmla="*/ 342041 h 202"/>
              <a:gd name="T40" fmla="*/ 77891 w 206"/>
              <a:gd name="T41" fmla="*/ 256531 h 202"/>
              <a:gd name="T42" fmla="*/ 62815 w 206"/>
              <a:gd name="T43" fmla="*/ 211261 h 202"/>
              <a:gd name="T44" fmla="*/ 37689 w 206"/>
              <a:gd name="T45" fmla="*/ 105630 h 202"/>
              <a:gd name="T46" fmla="*/ 123118 w 206"/>
              <a:gd name="T47" fmla="*/ 80480 h 202"/>
              <a:gd name="T48" fmla="*/ 168345 w 206"/>
              <a:gd name="T49" fmla="*/ 65390 h 202"/>
              <a:gd name="T50" fmla="*/ 276387 w 206"/>
              <a:gd name="T51" fmla="*/ 42755 h 202"/>
              <a:gd name="T52" fmla="*/ 299000 w 206"/>
              <a:gd name="T53" fmla="*/ 125750 h 202"/>
              <a:gd name="T54" fmla="*/ 316588 w 206"/>
              <a:gd name="T55" fmla="*/ 171021 h 202"/>
              <a:gd name="T56" fmla="*/ 339202 w 206"/>
              <a:gd name="T57" fmla="*/ 279166 h 202"/>
              <a:gd name="T58" fmla="*/ 256286 w 206"/>
              <a:gd name="T59" fmla="*/ 301801 h 202"/>
              <a:gd name="T60" fmla="*/ 399504 w 206"/>
              <a:gd name="T61" fmla="*/ 440127 h 202"/>
              <a:gd name="T62" fmla="*/ 404530 w 206"/>
              <a:gd name="T63" fmla="*/ 420007 h 202"/>
              <a:gd name="T64" fmla="*/ 429656 w 206"/>
              <a:gd name="T65" fmla="*/ 387312 h 202"/>
              <a:gd name="T66" fmla="*/ 484933 w 206"/>
              <a:gd name="T67" fmla="*/ 352101 h 202"/>
              <a:gd name="T68" fmla="*/ 482421 w 206"/>
              <a:gd name="T69" fmla="*/ 306831 h 202"/>
              <a:gd name="T70" fmla="*/ 417093 w 206"/>
              <a:gd name="T71" fmla="*/ 299286 h 202"/>
              <a:gd name="T72" fmla="*/ 364328 w 206"/>
              <a:gd name="T73" fmla="*/ 281681 h 202"/>
              <a:gd name="T74" fmla="*/ 336689 w 206"/>
              <a:gd name="T75" fmla="*/ 306831 h 202"/>
              <a:gd name="T76" fmla="*/ 301513 w 206"/>
              <a:gd name="T77" fmla="*/ 349586 h 202"/>
              <a:gd name="T78" fmla="*/ 286437 w 206"/>
              <a:gd name="T79" fmla="*/ 382282 h 202"/>
              <a:gd name="T80" fmla="*/ 319101 w 206"/>
              <a:gd name="T81" fmla="*/ 430067 h 202"/>
              <a:gd name="T82" fmla="*/ 319101 w 206"/>
              <a:gd name="T83" fmla="*/ 475337 h 202"/>
              <a:gd name="T84" fmla="*/ 384429 w 206"/>
              <a:gd name="T85" fmla="*/ 480367 h 202"/>
              <a:gd name="T86" fmla="*/ 437194 w 206"/>
              <a:gd name="T87" fmla="*/ 500487 h 202"/>
              <a:gd name="T88" fmla="*/ 464832 w 206"/>
              <a:gd name="T89" fmla="*/ 475337 h 202"/>
              <a:gd name="T90" fmla="*/ 487446 w 206"/>
              <a:gd name="T91" fmla="*/ 422522 h 202"/>
              <a:gd name="T92" fmla="*/ 517597 w 206"/>
              <a:gd name="T93" fmla="*/ 389827 h 202"/>
              <a:gd name="T94" fmla="*/ 464832 w 206"/>
              <a:gd name="T95" fmla="*/ 422522 h 202"/>
              <a:gd name="T96" fmla="*/ 452269 w 206"/>
              <a:gd name="T97" fmla="*/ 440127 h 202"/>
              <a:gd name="T98" fmla="*/ 419605 w 206"/>
              <a:gd name="T99" fmla="*/ 485397 h 202"/>
              <a:gd name="T100" fmla="*/ 371866 w 206"/>
              <a:gd name="T101" fmla="*/ 455217 h 202"/>
              <a:gd name="T102" fmla="*/ 351765 w 206"/>
              <a:gd name="T103" fmla="*/ 442642 h 202"/>
              <a:gd name="T104" fmla="*/ 304025 w 206"/>
              <a:gd name="T105" fmla="*/ 409947 h 202"/>
              <a:gd name="T106" fmla="*/ 336689 w 206"/>
              <a:gd name="T107" fmla="*/ 359646 h 202"/>
              <a:gd name="T108" fmla="*/ 349252 w 206"/>
              <a:gd name="T109" fmla="*/ 342041 h 202"/>
              <a:gd name="T110" fmla="*/ 381916 w 206"/>
              <a:gd name="T111" fmla="*/ 294256 h 202"/>
              <a:gd name="T112" fmla="*/ 432168 w 206"/>
              <a:gd name="T113" fmla="*/ 326951 h 202"/>
              <a:gd name="T114" fmla="*/ 449757 w 206"/>
              <a:gd name="T115" fmla="*/ 339526 h 202"/>
              <a:gd name="T116" fmla="*/ 494984 w 206"/>
              <a:gd name="T117" fmla="*/ 369706 h 20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06" h="202">
                <a:moveTo>
                  <a:pt x="104" y="65"/>
                </a:moveTo>
                <a:cubicBezTo>
                  <a:pt x="99" y="53"/>
                  <a:pt x="88" y="45"/>
                  <a:pt x="75" y="45"/>
                </a:cubicBezTo>
                <a:cubicBezTo>
                  <a:pt x="71" y="45"/>
                  <a:pt x="67" y="46"/>
                  <a:pt x="63" y="47"/>
                </a:cubicBezTo>
                <a:cubicBezTo>
                  <a:pt x="56" y="50"/>
                  <a:pt x="50" y="56"/>
                  <a:pt x="46" y="64"/>
                </a:cubicBezTo>
                <a:cubicBezTo>
                  <a:pt x="43" y="72"/>
                  <a:pt x="43" y="80"/>
                  <a:pt x="46" y="88"/>
                </a:cubicBezTo>
                <a:cubicBezTo>
                  <a:pt x="51" y="100"/>
                  <a:pt x="62" y="107"/>
                  <a:pt x="75" y="107"/>
                </a:cubicBezTo>
                <a:cubicBezTo>
                  <a:pt x="79" y="107"/>
                  <a:pt x="83" y="106"/>
                  <a:pt x="86" y="105"/>
                </a:cubicBezTo>
                <a:cubicBezTo>
                  <a:pt x="102" y="99"/>
                  <a:pt x="110" y="81"/>
                  <a:pt x="104" y="65"/>
                </a:cubicBezTo>
                <a:close/>
                <a:moveTo>
                  <a:pt x="83" y="98"/>
                </a:moveTo>
                <a:cubicBezTo>
                  <a:pt x="81" y="99"/>
                  <a:pt x="78" y="99"/>
                  <a:pt x="75" y="99"/>
                </a:cubicBezTo>
                <a:cubicBezTo>
                  <a:pt x="65" y="99"/>
                  <a:pt x="57" y="93"/>
                  <a:pt x="54" y="85"/>
                </a:cubicBezTo>
                <a:cubicBezTo>
                  <a:pt x="51" y="79"/>
                  <a:pt x="51" y="73"/>
                  <a:pt x="54" y="67"/>
                </a:cubicBezTo>
                <a:cubicBezTo>
                  <a:pt x="56" y="61"/>
                  <a:pt x="61" y="57"/>
                  <a:pt x="66" y="55"/>
                </a:cubicBezTo>
                <a:cubicBezTo>
                  <a:pt x="69" y="54"/>
                  <a:pt x="72" y="53"/>
                  <a:pt x="75" y="53"/>
                </a:cubicBezTo>
                <a:cubicBezTo>
                  <a:pt x="84" y="53"/>
                  <a:pt x="93" y="59"/>
                  <a:pt x="96" y="68"/>
                </a:cubicBezTo>
                <a:cubicBezTo>
                  <a:pt x="101" y="79"/>
                  <a:pt x="95" y="93"/>
                  <a:pt x="83" y="98"/>
                </a:cubicBezTo>
                <a:close/>
                <a:moveTo>
                  <a:pt x="116" y="140"/>
                </a:moveTo>
                <a:cubicBezTo>
                  <a:pt x="117" y="138"/>
                  <a:pt x="117" y="136"/>
                  <a:pt x="116" y="135"/>
                </a:cubicBezTo>
                <a:cubicBezTo>
                  <a:pt x="111" y="123"/>
                  <a:pt x="111" y="123"/>
                  <a:pt x="111" y="123"/>
                </a:cubicBezTo>
                <a:cubicBezTo>
                  <a:pt x="115" y="120"/>
                  <a:pt x="118" y="117"/>
                  <a:pt x="121" y="113"/>
                </a:cubicBezTo>
                <a:cubicBezTo>
                  <a:pt x="132" y="118"/>
                  <a:pt x="132" y="118"/>
                  <a:pt x="132" y="118"/>
                </a:cubicBezTo>
                <a:cubicBezTo>
                  <a:pt x="136" y="120"/>
                  <a:pt x="140" y="118"/>
                  <a:pt x="141" y="115"/>
                </a:cubicBezTo>
                <a:cubicBezTo>
                  <a:pt x="149" y="98"/>
                  <a:pt x="149" y="98"/>
                  <a:pt x="149" y="98"/>
                </a:cubicBezTo>
                <a:cubicBezTo>
                  <a:pt x="150" y="95"/>
                  <a:pt x="149" y="90"/>
                  <a:pt x="145" y="89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35" y="79"/>
                  <a:pt x="135" y="75"/>
                  <a:pt x="134" y="70"/>
                </a:cubicBezTo>
                <a:cubicBezTo>
                  <a:pt x="145" y="65"/>
                  <a:pt x="145" y="65"/>
                  <a:pt x="145" y="65"/>
                </a:cubicBezTo>
                <a:cubicBezTo>
                  <a:pt x="147" y="65"/>
                  <a:pt x="148" y="63"/>
                  <a:pt x="149" y="62"/>
                </a:cubicBezTo>
                <a:cubicBezTo>
                  <a:pt x="150" y="60"/>
                  <a:pt x="150" y="58"/>
                  <a:pt x="149" y="56"/>
                </a:cubicBezTo>
                <a:cubicBezTo>
                  <a:pt x="142" y="40"/>
                  <a:pt x="142" y="40"/>
                  <a:pt x="142" y="40"/>
                </a:cubicBezTo>
                <a:cubicBezTo>
                  <a:pt x="141" y="36"/>
                  <a:pt x="137" y="34"/>
                  <a:pt x="134" y="36"/>
                </a:cubicBezTo>
                <a:cubicBezTo>
                  <a:pt x="122" y="40"/>
                  <a:pt x="122" y="40"/>
                  <a:pt x="122" y="40"/>
                </a:cubicBezTo>
                <a:cubicBezTo>
                  <a:pt x="120" y="36"/>
                  <a:pt x="116" y="33"/>
                  <a:pt x="113" y="30"/>
                </a:cubicBezTo>
                <a:cubicBezTo>
                  <a:pt x="118" y="19"/>
                  <a:pt x="118" y="19"/>
                  <a:pt x="118" y="19"/>
                </a:cubicBezTo>
                <a:cubicBezTo>
                  <a:pt x="118" y="17"/>
                  <a:pt x="118" y="15"/>
                  <a:pt x="118" y="14"/>
                </a:cubicBezTo>
                <a:cubicBezTo>
                  <a:pt x="117" y="12"/>
                  <a:pt x="116" y="11"/>
                  <a:pt x="114" y="10"/>
                </a:cubicBezTo>
                <a:cubicBezTo>
                  <a:pt x="97" y="3"/>
                  <a:pt x="97" y="3"/>
                  <a:pt x="97" y="3"/>
                </a:cubicBezTo>
                <a:cubicBezTo>
                  <a:pt x="94" y="1"/>
                  <a:pt x="90" y="3"/>
                  <a:pt x="88" y="6"/>
                </a:cubicBezTo>
                <a:cubicBezTo>
                  <a:pt x="83" y="17"/>
                  <a:pt x="83" y="17"/>
                  <a:pt x="83" y="17"/>
                </a:cubicBezTo>
                <a:cubicBezTo>
                  <a:pt x="79" y="17"/>
                  <a:pt x="74" y="17"/>
                  <a:pt x="69" y="17"/>
                </a:cubicBezTo>
                <a:cubicBezTo>
                  <a:pt x="65" y="6"/>
                  <a:pt x="65" y="6"/>
                  <a:pt x="65" y="6"/>
                </a:cubicBezTo>
                <a:cubicBezTo>
                  <a:pt x="63" y="2"/>
                  <a:pt x="59" y="0"/>
                  <a:pt x="56" y="2"/>
                </a:cubicBezTo>
                <a:cubicBezTo>
                  <a:pt x="39" y="8"/>
                  <a:pt x="39" y="8"/>
                  <a:pt x="39" y="8"/>
                </a:cubicBezTo>
                <a:cubicBezTo>
                  <a:pt x="37" y="9"/>
                  <a:pt x="36" y="10"/>
                  <a:pt x="35" y="12"/>
                </a:cubicBezTo>
                <a:cubicBezTo>
                  <a:pt x="34" y="14"/>
                  <a:pt x="34" y="16"/>
                  <a:pt x="35" y="17"/>
                </a:cubicBezTo>
                <a:cubicBezTo>
                  <a:pt x="40" y="29"/>
                  <a:pt x="40" y="29"/>
                  <a:pt x="40" y="29"/>
                </a:cubicBezTo>
                <a:cubicBezTo>
                  <a:pt x="36" y="32"/>
                  <a:pt x="32" y="35"/>
                  <a:pt x="29" y="39"/>
                </a:cubicBezTo>
                <a:cubicBezTo>
                  <a:pt x="18" y="34"/>
                  <a:pt x="18" y="34"/>
                  <a:pt x="18" y="34"/>
                </a:cubicBezTo>
                <a:cubicBezTo>
                  <a:pt x="14" y="33"/>
                  <a:pt x="10" y="34"/>
                  <a:pt x="8" y="38"/>
                </a:cubicBezTo>
                <a:cubicBezTo>
                  <a:pt x="1" y="54"/>
                  <a:pt x="1" y="54"/>
                  <a:pt x="1" y="54"/>
                </a:cubicBezTo>
                <a:cubicBezTo>
                  <a:pt x="0" y="58"/>
                  <a:pt x="1" y="62"/>
                  <a:pt x="5" y="63"/>
                </a:cubicBezTo>
                <a:cubicBezTo>
                  <a:pt x="17" y="69"/>
                  <a:pt x="17" y="69"/>
                  <a:pt x="17" y="69"/>
                </a:cubicBezTo>
                <a:cubicBezTo>
                  <a:pt x="16" y="73"/>
                  <a:pt x="16" y="78"/>
                  <a:pt x="17" y="82"/>
                </a:cubicBezTo>
                <a:cubicBezTo>
                  <a:pt x="5" y="87"/>
                  <a:pt x="5" y="87"/>
                  <a:pt x="5" y="87"/>
                </a:cubicBezTo>
                <a:cubicBezTo>
                  <a:pt x="3" y="88"/>
                  <a:pt x="1" y="89"/>
                  <a:pt x="1" y="91"/>
                </a:cubicBezTo>
                <a:cubicBezTo>
                  <a:pt x="0" y="92"/>
                  <a:pt x="0" y="94"/>
                  <a:pt x="1" y="96"/>
                </a:cubicBezTo>
                <a:cubicBezTo>
                  <a:pt x="7" y="113"/>
                  <a:pt x="7" y="113"/>
                  <a:pt x="7" y="113"/>
                </a:cubicBezTo>
                <a:cubicBezTo>
                  <a:pt x="9" y="116"/>
                  <a:pt x="13" y="118"/>
                  <a:pt x="16" y="117"/>
                </a:cubicBezTo>
                <a:cubicBezTo>
                  <a:pt x="28" y="112"/>
                  <a:pt x="28" y="112"/>
                  <a:pt x="28" y="112"/>
                </a:cubicBezTo>
                <a:cubicBezTo>
                  <a:pt x="31" y="116"/>
                  <a:pt x="35" y="119"/>
                  <a:pt x="38" y="122"/>
                </a:cubicBezTo>
                <a:cubicBezTo>
                  <a:pt x="33" y="134"/>
                  <a:pt x="33" y="134"/>
                  <a:pt x="33" y="134"/>
                </a:cubicBezTo>
                <a:cubicBezTo>
                  <a:pt x="33" y="136"/>
                  <a:pt x="33" y="137"/>
                  <a:pt x="33" y="139"/>
                </a:cubicBezTo>
                <a:cubicBezTo>
                  <a:pt x="34" y="141"/>
                  <a:pt x="35" y="142"/>
                  <a:pt x="37" y="143"/>
                </a:cubicBezTo>
                <a:cubicBezTo>
                  <a:pt x="54" y="150"/>
                  <a:pt x="54" y="150"/>
                  <a:pt x="54" y="150"/>
                </a:cubicBezTo>
                <a:cubicBezTo>
                  <a:pt x="57" y="152"/>
                  <a:pt x="61" y="150"/>
                  <a:pt x="63" y="146"/>
                </a:cubicBezTo>
                <a:cubicBezTo>
                  <a:pt x="68" y="135"/>
                  <a:pt x="68" y="135"/>
                  <a:pt x="68" y="135"/>
                </a:cubicBezTo>
                <a:cubicBezTo>
                  <a:pt x="72" y="135"/>
                  <a:pt x="77" y="135"/>
                  <a:pt x="82" y="135"/>
                </a:cubicBezTo>
                <a:cubicBezTo>
                  <a:pt x="86" y="146"/>
                  <a:pt x="86" y="146"/>
                  <a:pt x="86" y="146"/>
                </a:cubicBezTo>
                <a:cubicBezTo>
                  <a:pt x="87" y="149"/>
                  <a:pt x="90" y="151"/>
                  <a:pt x="93" y="151"/>
                </a:cubicBezTo>
                <a:cubicBezTo>
                  <a:pt x="94" y="151"/>
                  <a:pt x="94" y="151"/>
                  <a:pt x="95" y="150"/>
                </a:cubicBezTo>
                <a:cubicBezTo>
                  <a:pt x="112" y="144"/>
                  <a:pt x="112" y="144"/>
                  <a:pt x="112" y="144"/>
                </a:cubicBezTo>
                <a:cubicBezTo>
                  <a:pt x="114" y="143"/>
                  <a:pt x="115" y="142"/>
                  <a:pt x="116" y="140"/>
                </a:cubicBezTo>
                <a:close/>
                <a:moveTo>
                  <a:pt x="108" y="137"/>
                </a:moveTo>
                <a:cubicBezTo>
                  <a:pt x="93" y="142"/>
                  <a:pt x="93" y="142"/>
                  <a:pt x="93" y="142"/>
                </a:cubicBezTo>
                <a:cubicBezTo>
                  <a:pt x="87" y="126"/>
                  <a:pt x="87" y="126"/>
                  <a:pt x="87" y="126"/>
                </a:cubicBezTo>
                <a:cubicBezTo>
                  <a:pt x="84" y="126"/>
                  <a:pt x="84" y="126"/>
                  <a:pt x="84" y="126"/>
                </a:cubicBezTo>
                <a:cubicBezTo>
                  <a:pt x="78" y="127"/>
                  <a:pt x="72" y="127"/>
                  <a:pt x="66" y="126"/>
                </a:cubicBezTo>
                <a:cubicBezTo>
                  <a:pt x="63" y="126"/>
                  <a:pt x="63" y="126"/>
                  <a:pt x="63" y="126"/>
                </a:cubicBezTo>
                <a:cubicBezTo>
                  <a:pt x="56" y="142"/>
                  <a:pt x="56" y="142"/>
                  <a:pt x="56" y="142"/>
                </a:cubicBezTo>
                <a:cubicBezTo>
                  <a:pt x="41" y="136"/>
                  <a:pt x="41" y="136"/>
                  <a:pt x="41" y="136"/>
                </a:cubicBezTo>
                <a:cubicBezTo>
                  <a:pt x="48" y="119"/>
                  <a:pt x="48" y="119"/>
                  <a:pt x="48" y="119"/>
                </a:cubicBezTo>
                <a:cubicBezTo>
                  <a:pt x="46" y="118"/>
                  <a:pt x="46" y="118"/>
                  <a:pt x="46" y="118"/>
                </a:cubicBezTo>
                <a:cubicBezTo>
                  <a:pt x="41" y="114"/>
                  <a:pt x="37" y="110"/>
                  <a:pt x="33" y="105"/>
                </a:cubicBezTo>
                <a:cubicBezTo>
                  <a:pt x="31" y="102"/>
                  <a:pt x="31" y="102"/>
                  <a:pt x="31" y="102"/>
                </a:cubicBezTo>
                <a:cubicBezTo>
                  <a:pt x="14" y="109"/>
                  <a:pt x="14" y="109"/>
                  <a:pt x="14" y="109"/>
                </a:cubicBezTo>
                <a:cubicBezTo>
                  <a:pt x="9" y="94"/>
                  <a:pt x="9" y="94"/>
                  <a:pt x="9" y="94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4"/>
                  <a:pt x="25" y="84"/>
                  <a:pt x="25" y="84"/>
                </a:cubicBezTo>
                <a:cubicBezTo>
                  <a:pt x="24" y="78"/>
                  <a:pt x="24" y="73"/>
                  <a:pt x="25" y="67"/>
                </a:cubicBezTo>
                <a:cubicBezTo>
                  <a:pt x="26" y="64"/>
                  <a:pt x="26" y="64"/>
                  <a:pt x="26" y="64"/>
                </a:cubicBezTo>
                <a:cubicBezTo>
                  <a:pt x="9" y="57"/>
                  <a:pt x="9" y="57"/>
                  <a:pt x="9" y="57"/>
                </a:cubicBezTo>
                <a:cubicBezTo>
                  <a:pt x="15" y="42"/>
                  <a:pt x="15" y="42"/>
                  <a:pt x="15" y="42"/>
                </a:cubicBezTo>
                <a:cubicBezTo>
                  <a:pt x="32" y="49"/>
                  <a:pt x="32" y="49"/>
                  <a:pt x="32" y="49"/>
                </a:cubicBezTo>
                <a:cubicBezTo>
                  <a:pt x="34" y="46"/>
                  <a:pt x="34" y="46"/>
                  <a:pt x="34" y="46"/>
                </a:cubicBezTo>
                <a:cubicBezTo>
                  <a:pt x="37" y="41"/>
                  <a:pt x="42" y="37"/>
                  <a:pt x="47" y="34"/>
                </a:cubicBezTo>
                <a:cubicBezTo>
                  <a:pt x="49" y="32"/>
                  <a:pt x="49" y="32"/>
                  <a:pt x="49" y="32"/>
                </a:cubicBezTo>
                <a:cubicBezTo>
                  <a:pt x="43" y="15"/>
                  <a:pt x="43" y="15"/>
                  <a:pt x="43" y="15"/>
                </a:cubicBezTo>
                <a:cubicBezTo>
                  <a:pt x="58" y="10"/>
                  <a:pt x="58" y="10"/>
                  <a:pt x="58" y="10"/>
                </a:cubicBezTo>
                <a:cubicBezTo>
                  <a:pt x="64" y="26"/>
                  <a:pt x="64" y="26"/>
                  <a:pt x="64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73" y="25"/>
                  <a:pt x="79" y="25"/>
                  <a:pt x="85" y="26"/>
                </a:cubicBezTo>
                <a:cubicBezTo>
                  <a:pt x="88" y="26"/>
                  <a:pt x="88" y="26"/>
                  <a:pt x="88" y="26"/>
                </a:cubicBezTo>
                <a:cubicBezTo>
                  <a:pt x="95" y="10"/>
                  <a:pt x="95" y="10"/>
                  <a:pt x="95" y="10"/>
                </a:cubicBezTo>
                <a:cubicBezTo>
                  <a:pt x="110" y="17"/>
                  <a:pt x="110" y="17"/>
                  <a:pt x="110" y="17"/>
                </a:cubicBezTo>
                <a:cubicBezTo>
                  <a:pt x="103" y="33"/>
                  <a:pt x="103" y="33"/>
                  <a:pt x="103" y="33"/>
                </a:cubicBezTo>
                <a:cubicBezTo>
                  <a:pt x="105" y="35"/>
                  <a:pt x="105" y="35"/>
                  <a:pt x="105" y="35"/>
                </a:cubicBezTo>
                <a:cubicBezTo>
                  <a:pt x="110" y="38"/>
                  <a:pt x="114" y="42"/>
                  <a:pt x="118" y="47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35" y="43"/>
                  <a:pt x="135" y="43"/>
                  <a:pt x="135" y="43"/>
                </a:cubicBezTo>
                <a:cubicBezTo>
                  <a:pt x="141" y="58"/>
                  <a:pt x="141" y="58"/>
                  <a:pt x="141" y="58"/>
                </a:cubicBezTo>
                <a:cubicBezTo>
                  <a:pt x="125" y="65"/>
                  <a:pt x="125" y="65"/>
                  <a:pt x="125" y="65"/>
                </a:cubicBezTo>
                <a:cubicBezTo>
                  <a:pt x="126" y="68"/>
                  <a:pt x="126" y="68"/>
                  <a:pt x="126" y="68"/>
                </a:cubicBezTo>
                <a:cubicBezTo>
                  <a:pt x="127" y="74"/>
                  <a:pt x="127" y="80"/>
                  <a:pt x="126" y="86"/>
                </a:cubicBezTo>
                <a:cubicBezTo>
                  <a:pt x="125" y="89"/>
                  <a:pt x="125" y="89"/>
                  <a:pt x="125" y="89"/>
                </a:cubicBezTo>
                <a:cubicBezTo>
                  <a:pt x="141" y="96"/>
                  <a:pt x="141" y="96"/>
                  <a:pt x="141" y="96"/>
                </a:cubicBezTo>
                <a:cubicBezTo>
                  <a:pt x="135" y="111"/>
                  <a:pt x="135" y="111"/>
                  <a:pt x="135" y="111"/>
                </a:cubicBezTo>
                <a:cubicBezTo>
                  <a:pt x="119" y="104"/>
                  <a:pt x="119" y="104"/>
                  <a:pt x="119" y="104"/>
                </a:cubicBezTo>
                <a:cubicBezTo>
                  <a:pt x="117" y="106"/>
                  <a:pt x="117" y="106"/>
                  <a:pt x="117" y="106"/>
                </a:cubicBezTo>
                <a:cubicBezTo>
                  <a:pt x="113" y="111"/>
                  <a:pt x="109" y="115"/>
                  <a:pt x="104" y="118"/>
                </a:cubicBezTo>
                <a:cubicBezTo>
                  <a:pt x="102" y="120"/>
                  <a:pt x="102" y="120"/>
                  <a:pt x="102" y="120"/>
                </a:cubicBezTo>
                <a:lnTo>
                  <a:pt x="108" y="137"/>
                </a:lnTo>
                <a:close/>
                <a:moveTo>
                  <a:pt x="157" y="136"/>
                </a:moveTo>
                <a:cubicBezTo>
                  <a:pt x="146" y="137"/>
                  <a:pt x="138" y="147"/>
                  <a:pt x="140" y="158"/>
                </a:cubicBezTo>
                <a:cubicBezTo>
                  <a:pt x="141" y="168"/>
                  <a:pt x="149" y="175"/>
                  <a:pt x="159" y="175"/>
                </a:cubicBezTo>
                <a:cubicBezTo>
                  <a:pt x="160" y="175"/>
                  <a:pt x="161" y="175"/>
                  <a:pt x="162" y="175"/>
                </a:cubicBezTo>
                <a:cubicBezTo>
                  <a:pt x="173" y="174"/>
                  <a:pt x="180" y="164"/>
                  <a:pt x="179" y="153"/>
                </a:cubicBezTo>
                <a:cubicBezTo>
                  <a:pt x="178" y="142"/>
                  <a:pt x="168" y="134"/>
                  <a:pt x="157" y="136"/>
                </a:cubicBezTo>
                <a:close/>
                <a:moveTo>
                  <a:pt x="161" y="167"/>
                </a:moveTo>
                <a:cubicBezTo>
                  <a:pt x="154" y="168"/>
                  <a:pt x="148" y="163"/>
                  <a:pt x="147" y="157"/>
                </a:cubicBezTo>
                <a:cubicBezTo>
                  <a:pt x="147" y="150"/>
                  <a:pt x="151" y="144"/>
                  <a:pt x="158" y="144"/>
                </a:cubicBezTo>
                <a:cubicBezTo>
                  <a:pt x="158" y="143"/>
                  <a:pt x="159" y="143"/>
                  <a:pt x="159" y="143"/>
                </a:cubicBezTo>
                <a:cubicBezTo>
                  <a:pt x="165" y="143"/>
                  <a:pt x="170" y="148"/>
                  <a:pt x="171" y="154"/>
                </a:cubicBezTo>
                <a:cubicBezTo>
                  <a:pt x="172" y="160"/>
                  <a:pt x="167" y="166"/>
                  <a:pt x="161" y="167"/>
                </a:cubicBezTo>
                <a:close/>
                <a:moveTo>
                  <a:pt x="205" y="144"/>
                </a:moveTo>
                <a:cubicBezTo>
                  <a:pt x="204" y="141"/>
                  <a:pt x="202" y="139"/>
                  <a:pt x="199" y="139"/>
                </a:cubicBezTo>
                <a:cubicBezTo>
                  <a:pt x="193" y="140"/>
                  <a:pt x="193" y="140"/>
                  <a:pt x="193" y="140"/>
                </a:cubicBezTo>
                <a:cubicBezTo>
                  <a:pt x="192" y="138"/>
                  <a:pt x="191" y="136"/>
                  <a:pt x="190" y="135"/>
                </a:cubicBezTo>
                <a:cubicBezTo>
                  <a:pt x="193" y="130"/>
                  <a:pt x="193" y="130"/>
                  <a:pt x="193" y="130"/>
                </a:cubicBezTo>
                <a:cubicBezTo>
                  <a:pt x="194" y="129"/>
                  <a:pt x="195" y="127"/>
                  <a:pt x="194" y="126"/>
                </a:cubicBezTo>
                <a:cubicBezTo>
                  <a:pt x="194" y="124"/>
                  <a:pt x="193" y="123"/>
                  <a:pt x="192" y="122"/>
                </a:cubicBezTo>
                <a:cubicBezTo>
                  <a:pt x="184" y="115"/>
                  <a:pt x="184" y="115"/>
                  <a:pt x="184" y="115"/>
                </a:cubicBezTo>
                <a:cubicBezTo>
                  <a:pt x="181" y="114"/>
                  <a:pt x="178" y="114"/>
                  <a:pt x="176" y="116"/>
                </a:cubicBezTo>
                <a:cubicBezTo>
                  <a:pt x="172" y="121"/>
                  <a:pt x="172" y="121"/>
                  <a:pt x="172" y="121"/>
                </a:cubicBezTo>
                <a:cubicBezTo>
                  <a:pt x="170" y="120"/>
                  <a:pt x="168" y="120"/>
                  <a:pt x="166" y="119"/>
                </a:cubicBezTo>
                <a:cubicBezTo>
                  <a:pt x="165" y="113"/>
                  <a:pt x="165" y="113"/>
                  <a:pt x="165" y="113"/>
                </a:cubicBezTo>
                <a:cubicBezTo>
                  <a:pt x="165" y="111"/>
                  <a:pt x="163" y="108"/>
                  <a:pt x="160" y="108"/>
                </a:cubicBezTo>
                <a:cubicBezTo>
                  <a:pt x="148" y="110"/>
                  <a:pt x="148" y="110"/>
                  <a:pt x="148" y="110"/>
                </a:cubicBezTo>
                <a:cubicBezTo>
                  <a:pt x="147" y="110"/>
                  <a:pt x="146" y="111"/>
                  <a:pt x="145" y="112"/>
                </a:cubicBezTo>
                <a:cubicBezTo>
                  <a:pt x="144" y="113"/>
                  <a:pt x="143" y="115"/>
                  <a:pt x="143" y="116"/>
                </a:cubicBezTo>
                <a:cubicBezTo>
                  <a:pt x="144" y="122"/>
                  <a:pt x="144" y="122"/>
                  <a:pt x="144" y="122"/>
                </a:cubicBezTo>
                <a:cubicBezTo>
                  <a:pt x="142" y="123"/>
                  <a:pt x="140" y="124"/>
                  <a:pt x="139" y="125"/>
                </a:cubicBezTo>
                <a:cubicBezTo>
                  <a:pt x="134" y="122"/>
                  <a:pt x="134" y="122"/>
                  <a:pt x="134" y="122"/>
                </a:cubicBezTo>
                <a:cubicBezTo>
                  <a:pt x="131" y="120"/>
                  <a:pt x="128" y="120"/>
                  <a:pt x="126" y="123"/>
                </a:cubicBezTo>
                <a:cubicBezTo>
                  <a:pt x="119" y="131"/>
                  <a:pt x="119" y="131"/>
                  <a:pt x="119" y="131"/>
                </a:cubicBezTo>
                <a:cubicBezTo>
                  <a:pt x="118" y="132"/>
                  <a:pt x="118" y="134"/>
                  <a:pt x="118" y="135"/>
                </a:cubicBezTo>
                <a:cubicBezTo>
                  <a:pt x="118" y="137"/>
                  <a:pt x="119" y="138"/>
                  <a:pt x="120" y="139"/>
                </a:cubicBezTo>
                <a:cubicBezTo>
                  <a:pt x="125" y="143"/>
                  <a:pt x="125" y="143"/>
                  <a:pt x="125" y="143"/>
                </a:cubicBezTo>
                <a:cubicBezTo>
                  <a:pt x="125" y="145"/>
                  <a:pt x="124" y="147"/>
                  <a:pt x="124" y="149"/>
                </a:cubicBezTo>
                <a:cubicBezTo>
                  <a:pt x="117" y="149"/>
                  <a:pt x="117" y="149"/>
                  <a:pt x="117" y="149"/>
                </a:cubicBezTo>
                <a:cubicBezTo>
                  <a:pt x="116" y="150"/>
                  <a:pt x="115" y="150"/>
                  <a:pt x="114" y="152"/>
                </a:cubicBezTo>
                <a:cubicBezTo>
                  <a:pt x="113" y="153"/>
                  <a:pt x="112" y="154"/>
                  <a:pt x="112" y="156"/>
                </a:cubicBezTo>
                <a:cubicBezTo>
                  <a:pt x="114" y="166"/>
                  <a:pt x="114" y="166"/>
                  <a:pt x="114" y="166"/>
                </a:cubicBezTo>
                <a:cubicBezTo>
                  <a:pt x="114" y="169"/>
                  <a:pt x="117" y="171"/>
                  <a:pt x="119" y="171"/>
                </a:cubicBezTo>
                <a:cubicBezTo>
                  <a:pt x="127" y="171"/>
                  <a:pt x="127" y="171"/>
                  <a:pt x="127" y="171"/>
                </a:cubicBezTo>
                <a:cubicBezTo>
                  <a:pt x="127" y="172"/>
                  <a:pt x="128" y="174"/>
                  <a:pt x="130" y="176"/>
                </a:cubicBezTo>
                <a:cubicBezTo>
                  <a:pt x="126" y="181"/>
                  <a:pt x="126" y="181"/>
                  <a:pt x="126" y="181"/>
                </a:cubicBezTo>
                <a:cubicBezTo>
                  <a:pt x="125" y="182"/>
                  <a:pt x="124" y="184"/>
                  <a:pt x="125" y="185"/>
                </a:cubicBezTo>
                <a:cubicBezTo>
                  <a:pt x="125" y="187"/>
                  <a:pt x="126" y="188"/>
                  <a:pt x="127" y="189"/>
                </a:cubicBezTo>
                <a:cubicBezTo>
                  <a:pt x="135" y="195"/>
                  <a:pt x="135" y="195"/>
                  <a:pt x="135" y="195"/>
                </a:cubicBezTo>
                <a:cubicBezTo>
                  <a:pt x="138" y="197"/>
                  <a:pt x="141" y="197"/>
                  <a:pt x="143" y="194"/>
                </a:cubicBezTo>
                <a:cubicBezTo>
                  <a:pt x="147" y="189"/>
                  <a:pt x="147" y="189"/>
                  <a:pt x="147" y="189"/>
                </a:cubicBezTo>
                <a:cubicBezTo>
                  <a:pt x="149" y="190"/>
                  <a:pt x="151" y="191"/>
                  <a:pt x="153" y="191"/>
                </a:cubicBezTo>
                <a:cubicBezTo>
                  <a:pt x="154" y="197"/>
                  <a:pt x="154" y="197"/>
                  <a:pt x="154" y="197"/>
                </a:cubicBezTo>
                <a:cubicBezTo>
                  <a:pt x="154" y="200"/>
                  <a:pt x="156" y="202"/>
                  <a:pt x="159" y="202"/>
                </a:cubicBezTo>
                <a:cubicBezTo>
                  <a:pt x="171" y="201"/>
                  <a:pt x="171" y="201"/>
                  <a:pt x="171" y="201"/>
                </a:cubicBezTo>
                <a:cubicBezTo>
                  <a:pt x="172" y="201"/>
                  <a:pt x="174" y="200"/>
                  <a:pt x="174" y="199"/>
                </a:cubicBezTo>
                <a:cubicBezTo>
                  <a:pt x="175" y="197"/>
                  <a:pt x="176" y="196"/>
                  <a:pt x="176" y="194"/>
                </a:cubicBezTo>
                <a:cubicBezTo>
                  <a:pt x="175" y="188"/>
                  <a:pt x="175" y="188"/>
                  <a:pt x="175" y="188"/>
                </a:cubicBezTo>
                <a:cubicBezTo>
                  <a:pt x="177" y="187"/>
                  <a:pt x="178" y="186"/>
                  <a:pt x="180" y="185"/>
                </a:cubicBezTo>
                <a:cubicBezTo>
                  <a:pt x="185" y="189"/>
                  <a:pt x="185" y="189"/>
                  <a:pt x="185" y="189"/>
                </a:cubicBezTo>
                <a:cubicBezTo>
                  <a:pt x="187" y="191"/>
                  <a:pt x="191" y="190"/>
                  <a:pt x="193" y="188"/>
                </a:cubicBezTo>
                <a:cubicBezTo>
                  <a:pt x="199" y="180"/>
                  <a:pt x="199" y="180"/>
                  <a:pt x="199" y="180"/>
                </a:cubicBezTo>
                <a:cubicBezTo>
                  <a:pt x="201" y="177"/>
                  <a:pt x="201" y="173"/>
                  <a:pt x="198" y="172"/>
                </a:cubicBezTo>
                <a:cubicBezTo>
                  <a:pt x="194" y="168"/>
                  <a:pt x="194" y="168"/>
                  <a:pt x="194" y="168"/>
                </a:cubicBezTo>
                <a:cubicBezTo>
                  <a:pt x="194" y="166"/>
                  <a:pt x="195" y="164"/>
                  <a:pt x="195" y="162"/>
                </a:cubicBezTo>
                <a:cubicBezTo>
                  <a:pt x="201" y="161"/>
                  <a:pt x="201" y="161"/>
                  <a:pt x="201" y="161"/>
                </a:cubicBezTo>
                <a:cubicBezTo>
                  <a:pt x="203" y="161"/>
                  <a:pt x="204" y="160"/>
                  <a:pt x="205" y="159"/>
                </a:cubicBezTo>
                <a:cubicBezTo>
                  <a:pt x="206" y="158"/>
                  <a:pt x="206" y="156"/>
                  <a:pt x="206" y="155"/>
                </a:cubicBezTo>
                <a:lnTo>
                  <a:pt x="205" y="144"/>
                </a:lnTo>
                <a:close/>
                <a:moveTo>
                  <a:pt x="188" y="155"/>
                </a:moveTo>
                <a:cubicBezTo>
                  <a:pt x="188" y="158"/>
                  <a:pt x="188" y="158"/>
                  <a:pt x="188" y="158"/>
                </a:cubicBezTo>
                <a:cubicBezTo>
                  <a:pt x="188" y="161"/>
                  <a:pt x="187" y="164"/>
                  <a:pt x="185" y="168"/>
                </a:cubicBezTo>
                <a:cubicBezTo>
                  <a:pt x="184" y="170"/>
                  <a:pt x="184" y="170"/>
                  <a:pt x="184" y="170"/>
                </a:cubicBezTo>
                <a:cubicBezTo>
                  <a:pt x="192" y="176"/>
                  <a:pt x="192" y="176"/>
                  <a:pt x="192" y="176"/>
                </a:cubicBezTo>
                <a:cubicBezTo>
                  <a:pt x="188" y="181"/>
                  <a:pt x="188" y="181"/>
                  <a:pt x="188" y="181"/>
                </a:cubicBezTo>
                <a:cubicBezTo>
                  <a:pt x="180" y="175"/>
                  <a:pt x="180" y="175"/>
                  <a:pt x="180" y="175"/>
                </a:cubicBezTo>
                <a:cubicBezTo>
                  <a:pt x="177" y="177"/>
                  <a:pt x="177" y="177"/>
                  <a:pt x="177" y="177"/>
                </a:cubicBezTo>
                <a:cubicBezTo>
                  <a:pt x="175" y="179"/>
                  <a:pt x="172" y="181"/>
                  <a:pt x="169" y="182"/>
                </a:cubicBezTo>
                <a:cubicBezTo>
                  <a:pt x="166" y="183"/>
                  <a:pt x="166" y="183"/>
                  <a:pt x="166" y="183"/>
                </a:cubicBezTo>
                <a:cubicBezTo>
                  <a:pt x="167" y="193"/>
                  <a:pt x="167" y="193"/>
                  <a:pt x="167" y="193"/>
                </a:cubicBezTo>
                <a:cubicBezTo>
                  <a:pt x="161" y="194"/>
                  <a:pt x="161" y="194"/>
                  <a:pt x="161" y="194"/>
                </a:cubicBezTo>
                <a:cubicBezTo>
                  <a:pt x="160" y="184"/>
                  <a:pt x="160" y="184"/>
                  <a:pt x="160" y="184"/>
                </a:cubicBezTo>
                <a:cubicBezTo>
                  <a:pt x="157" y="184"/>
                  <a:pt x="157" y="184"/>
                  <a:pt x="157" y="184"/>
                </a:cubicBezTo>
                <a:cubicBezTo>
                  <a:pt x="154" y="183"/>
                  <a:pt x="150" y="182"/>
                  <a:pt x="148" y="181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38" y="188"/>
                  <a:pt x="138" y="188"/>
                  <a:pt x="138" y="188"/>
                </a:cubicBezTo>
                <a:cubicBezTo>
                  <a:pt x="133" y="184"/>
                  <a:pt x="133" y="184"/>
                  <a:pt x="133" y="184"/>
                </a:cubicBezTo>
                <a:cubicBezTo>
                  <a:pt x="140" y="176"/>
                  <a:pt x="140" y="176"/>
                  <a:pt x="140" y="176"/>
                </a:cubicBezTo>
                <a:cubicBezTo>
                  <a:pt x="138" y="173"/>
                  <a:pt x="138" y="173"/>
                  <a:pt x="138" y="173"/>
                </a:cubicBezTo>
                <a:cubicBezTo>
                  <a:pt x="136" y="171"/>
                  <a:pt x="134" y="168"/>
                  <a:pt x="133" y="165"/>
                </a:cubicBezTo>
                <a:cubicBezTo>
                  <a:pt x="132" y="162"/>
                  <a:pt x="132" y="162"/>
                  <a:pt x="132" y="162"/>
                </a:cubicBezTo>
                <a:cubicBezTo>
                  <a:pt x="121" y="163"/>
                  <a:pt x="121" y="163"/>
                  <a:pt x="121" y="163"/>
                </a:cubicBezTo>
                <a:cubicBezTo>
                  <a:pt x="121" y="157"/>
                  <a:pt x="121" y="157"/>
                  <a:pt x="121" y="157"/>
                </a:cubicBezTo>
                <a:cubicBezTo>
                  <a:pt x="131" y="156"/>
                  <a:pt x="131" y="156"/>
                  <a:pt x="131" y="156"/>
                </a:cubicBezTo>
                <a:cubicBezTo>
                  <a:pt x="131" y="153"/>
                  <a:pt x="131" y="153"/>
                  <a:pt x="131" y="153"/>
                </a:cubicBezTo>
                <a:cubicBezTo>
                  <a:pt x="132" y="149"/>
                  <a:pt x="132" y="146"/>
                  <a:pt x="134" y="143"/>
                </a:cubicBezTo>
                <a:cubicBezTo>
                  <a:pt x="135" y="140"/>
                  <a:pt x="135" y="140"/>
                  <a:pt x="135" y="140"/>
                </a:cubicBezTo>
                <a:cubicBezTo>
                  <a:pt x="127" y="134"/>
                  <a:pt x="127" y="134"/>
                  <a:pt x="127" y="134"/>
                </a:cubicBezTo>
                <a:cubicBezTo>
                  <a:pt x="131" y="129"/>
                  <a:pt x="131" y="129"/>
                  <a:pt x="131" y="129"/>
                </a:cubicBezTo>
                <a:cubicBezTo>
                  <a:pt x="139" y="136"/>
                  <a:pt x="139" y="136"/>
                  <a:pt x="139" y="136"/>
                </a:cubicBezTo>
                <a:cubicBezTo>
                  <a:pt x="141" y="134"/>
                  <a:pt x="141" y="134"/>
                  <a:pt x="141" y="134"/>
                </a:cubicBezTo>
                <a:cubicBezTo>
                  <a:pt x="144" y="131"/>
                  <a:pt x="147" y="130"/>
                  <a:pt x="150" y="129"/>
                </a:cubicBezTo>
                <a:cubicBezTo>
                  <a:pt x="153" y="127"/>
                  <a:pt x="153" y="127"/>
                  <a:pt x="153" y="127"/>
                </a:cubicBezTo>
                <a:cubicBezTo>
                  <a:pt x="152" y="117"/>
                  <a:pt x="152" y="117"/>
                  <a:pt x="152" y="117"/>
                </a:cubicBezTo>
                <a:cubicBezTo>
                  <a:pt x="158" y="117"/>
                  <a:pt x="158" y="117"/>
                  <a:pt x="158" y="117"/>
                </a:cubicBezTo>
                <a:cubicBezTo>
                  <a:pt x="159" y="127"/>
                  <a:pt x="159" y="127"/>
                  <a:pt x="159" y="127"/>
                </a:cubicBezTo>
                <a:cubicBezTo>
                  <a:pt x="162" y="127"/>
                  <a:pt x="162" y="127"/>
                  <a:pt x="162" y="127"/>
                </a:cubicBezTo>
                <a:cubicBezTo>
                  <a:pt x="165" y="127"/>
                  <a:pt x="169" y="128"/>
                  <a:pt x="172" y="130"/>
                </a:cubicBezTo>
                <a:cubicBezTo>
                  <a:pt x="175" y="131"/>
                  <a:pt x="175" y="131"/>
                  <a:pt x="175" y="131"/>
                </a:cubicBezTo>
                <a:cubicBezTo>
                  <a:pt x="181" y="123"/>
                  <a:pt x="181" y="123"/>
                  <a:pt x="181" y="123"/>
                </a:cubicBezTo>
                <a:cubicBezTo>
                  <a:pt x="185" y="127"/>
                  <a:pt x="185" y="127"/>
                  <a:pt x="185" y="127"/>
                </a:cubicBezTo>
                <a:cubicBezTo>
                  <a:pt x="179" y="135"/>
                  <a:pt x="179" y="135"/>
                  <a:pt x="179" y="135"/>
                </a:cubicBezTo>
                <a:cubicBezTo>
                  <a:pt x="181" y="137"/>
                  <a:pt x="181" y="137"/>
                  <a:pt x="181" y="137"/>
                </a:cubicBezTo>
                <a:cubicBezTo>
                  <a:pt x="184" y="140"/>
                  <a:pt x="185" y="143"/>
                  <a:pt x="186" y="146"/>
                </a:cubicBezTo>
                <a:cubicBezTo>
                  <a:pt x="187" y="149"/>
                  <a:pt x="187" y="149"/>
                  <a:pt x="187" y="149"/>
                </a:cubicBezTo>
                <a:cubicBezTo>
                  <a:pt x="197" y="147"/>
                  <a:pt x="197" y="147"/>
                  <a:pt x="197" y="147"/>
                </a:cubicBezTo>
                <a:cubicBezTo>
                  <a:pt x="198" y="153"/>
                  <a:pt x="198" y="153"/>
                  <a:pt x="198" y="153"/>
                </a:cubicBezTo>
                <a:lnTo>
                  <a:pt x="188" y="1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椭圆 221"/>
          <p:cNvSpPr>
            <a:spLocks noChangeArrowheads="1"/>
          </p:cNvSpPr>
          <p:nvPr/>
        </p:nvSpPr>
        <p:spPr bwMode="auto">
          <a:xfrm>
            <a:off x="6475603" y="2067456"/>
            <a:ext cx="796925" cy="796925"/>
          </a:xfrm>
          <a:prstGeom prst="ellipse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椭圆 222"/>
          <p:cNvSpPr>
            <a:spLocks noChangeArrowheads="1"/>
          </p:cNvSpPr>
          <p:nvPr/>
        </p:nvSpPr>
        <p:spPr bwMode="auto">
          <a:xfrm>
            <a:off x="6432741" y="2024593"/>
            <a:ext cx="882650" cy="882650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Freeform 50"/>
          <p:cNvSpPr>
            <a:spLocks noEditPoints="1"/>
          </p:cNvSpPr>
          <p:nvPr/>
        </p:nvSpPr>
        <p:spPr bwMode="auto">
          <a:xfrm>
            <a:off x="6669236" y="2294347"/>
            <a:ext cx="409576" cy="343143"/>
          </a:xfrm>
          <a:custGeom>
            <a:avLst/>
            <a:gdLst>
              <a:gd name="T0" fmla="*/ 0 w 471"/>
              <a:gd name="T1" fmla="*/ 419817 h 395"/>
              <a:gd name="T2" fmla="*/ 95655 w 471"/>
              <a:gd name="T3" fmla="*/ 419817 h 395"/>
              <a:gd name="T4" fmla="*/ 95655 w 471"/>
              <a:gd name="T5" fmla="*/ 248702 h 395"/>
              <a:gd name="T6" fmla="*/ 0 w 471"/>
              <a:gd name="T7" fmla="*/ 248702 h 395"/>
              <a:gd name="T8" fmla="*/ 0 w 471"/>
              <a:gd name="T9" fmla="*/ 419817 h 395"/>
              <a:gd name="T10" fmla="*/ 20194 w 471"/>
              <a:gd name="T11" fmla="*/ 268895 h 395"/>
              <a:gd name="T12" fmla="*/ 75461 w 471"/>
              <a:gd name="T13" fmla="*/ 268895 h 395"/>
              <a:gd name="T14" fmla="*/ 75461 w 471"/>
              <a:gd name="T15" fmla="*/ 399623 h 395"/>
              <a:gd name="T16" fmla="*/ 20194 w 471"/>
              <a:gd name="T17" fmla="*/ 399623 h 395"/>
              <a:gd name="T18" fmla="*/ 20194 w 471"/>
              <a:gd name="T19" fmla="*/ 268895 h 395"/>
              <a:gd name="T20" fmla="*/ 136042 w 471"/>
              <a:gd name="T21" fmla="*/ 419817 h 395"/>
              <a:gd name="T22" fmla="*/ 231697 w 471"/>
              <a:gd name="T23" fmla="*/ 419817 h 395"/>
              <a:gd name="T24" fmla="*/ 231697 w 471"/>
              <a:gd name="T25" fmla="*/ 92466 h 395"/>
              <a:gd name="T26" fmla="*/ 136042 w 471"/>
              <a:gd name="T27" fmla="*/ 92466 h 395"/>
              <a:gd name="T28" fmla="*/ 136042 w 471"/>
              <a:gd name="T29" fmla="*/ 419817 h 395"/>
              <a:gd name="T30" fmla="*/ 156236 w 471"/>
              <a:gd name="T31" fmla="*/ 112660 h 395"/>
              <a:gd name="T32" fmla="*/ 211503 w 471"/>
              <a:gd name="T33" fmla="*/ 112660 h 395"/>
              <a:gd name="T34" fmla="*/ 211503 w 471"/>
              <a:gd name="T35" fmla="*/ 399623 h 395"/>
              <a:gd name="T36" fmla="*/ 156236 w 471"/>
              <a:gd name="T37" fmla="*/ 399623 h 395"/>
              <a:gd name="T38" fmla="*/ 156236 w 471"/>
              <a:gd name="T39" fmla="*/ 112660 h 395"/>
              <a:gd name="T40" fmla="*/ 407063 w 471"/>
              <a:gd name="T41" fmla="*/ 165801 h 395"/>
              <a:gd name="T42" fmla="*/ 407063 w 471"/>
              <a:gd name="T43" fmla="*/ 419817 h 395"/>
              <a:gd name="T44" fmla="*/ 500592 w 471"/>
              <a:gd name="T45" fmla="*/ 419817 h 395"/>
              <a:gd name="T46" fmla="*/ 500592 w 471"/>
              <a:gd name="T47" fmla="*/ 165801 h 395"/>
              <a:gd name="T48" fmla="*/ 407063 w 471"/>
              <a:gd name="T49" fmla="*/ 165801 h 395"/>
              <a:gd name="T50" fmla="*/ 480398 w 471"/>
              <a:gd name="T51" fmla="*/ 399623 h 395"/>
              <a:gd name="T52" fmla="*/ 427257 w 471"/>
              <a:gd name="T53" fmla="*/ 399623 h 395"/>
              <a:gd name="T54" fmla="*/ 427257 w 471"/>
              <a:gd name="T55" fmla="*/ 185995 h 395"/>
              <a:gd name="T56" fmla="*/ 480398 w 471"/>
              <a:gd name="T57" fmla="*/ 185995 h 395"/>
              <a:gd name="T58" fmla="*/ 480398 w 471"/>
              <a:gd name="T59" fmla="*/ 399623 h 395"/>
              <a:gd name="T60" fmla="*/ 272084 w 471"/>
              <a:gd name="T61" fmla="*/ 419817 h 395"/>
              <a:gd name="T62" fmla="*/ 367738 w 471"/>
              <a:gd name="T63" fmla="*/ 419817 h 395"/>
              <a:gd name="T64" fmla="*/ 367738 w 471"/>
              <a:gd name="T65" fmla="*/ 0 h 395"/>
              <a:gd name="T66" fmla="*/ 272084 w 471"/>
              <a:gd name="T67" fmla="*/ 0 h 395"/>
              <a:gd name="T68" fmla="*/ 272084 w 471"/>
              <a:gd name="T69" fmla="*/ 419817 h 395"/>
              <a:gd name="T70" fmla="*/ 292278 w 471"/>
              <a:gd name="T71" fmla="*/ 20194 h 395"/>
              <a:gd name="T72" fmla="*/ 347545 w 471"/>
              <a:gd name="T73" fmla="*/ 20194 h 395"/>
              <a:gd name="T74" fmla="*/ 347545 w 471"/>
              <a:gd name="T75" fmla="*/ 399623 h 395"/>
              <a:gd name="T76" fmla="*/ 292278 w 471"/>
              <a:gd name="T77" fmla="*/ 399623 h 395"/>
              <a:gd name="T78" fmla="*/ 292278 w 471"/>
              <a:gd name="T79" fmla="*/ 20194 h 395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471" h="395">
                <a:moveTo>
                  <a:pt x="0" y="395"/>
                </a:moveTo>
                <a:lnTo>
                  <a:pt x="90" y="395"/>
                </a:lnTo>
                <a:lnTo>
                  <a:pt x="90" y="234"/>
                </a:lnTo>
                <a:lnTo>
                  <a:pt x="0" y="234"/>
                </a:lnTo>
                <a:lnTo>
                  <a:pt x="0" y="395"/>
                </a:lnTo>
                <a:close/>
                <a:moveTo>
                  <a:pt x="19" y="253"/>
                </a:moveTo>
                <a:lnTo>
                  <a:pt x="71" y="253"/>
                </a:lnTo>
                <a:lnTo>
                  <a:pt x="71" y="376"/>
                </a:lnTo>
                <a:lnTo>
                  <a:pt x="19" y="376"/>
                </a:lnTo>
                <a:lnTo>
                  <a:pt x="19" y="253"/>
                </a:lnTo>
                <a:close/>
                <a:moveTo>
                  <a:pt x="128" y="395"/>
                </a:moveTo>
                <a:lnTo>
                  <a:pt x="218" y="395"/>
                </a:lnTo>
                <a:lnTo>
                  <a:pt x="218" y="87"/>
                </a:lnTo>
                <a:lnTo>
                  <a:pt x="128" y="87"/>
                </a:lnTo>
                <a:lnTo>
                  <a:pt x="128" y="395"/>
                </a:lnTo>
                <a:close/>
                <a:moveTo>
                  <a:pt x="147" y="106"/>
                </a:moveTo>
                <a:lnTo>
                  <a:pt x="199" y="106"/>
                </a:lnTo>
                <a:lnTo>
                  <a:pt x="199" y="376"/>
                </a:lnTo>
                <a:lnTo>
                  <a:pt x="147" y="376"/>
                </a:lnTo>
                <a:lnTo>
                  <a:pt x="147" y="106"/>
                </a:lnTo>
                <a:close/>
                <a:moveTo>
                  <a:pt x="383" y="156"/>
                </a:moveTo>
                <a:lnTo>
                  <a:pt x="383" y="395"/>
                </a:lnTo>
                <a:lnTo>
                  <a:pt x="471" y="395"/>
                </a:lnTo>
                <a:lnTo>
                  <a:pt x="471" y="156"/>
                </a:lnTo>
                <a:lnTo>
                  <a:pt x="383" y="156"/>
                </a:lnTo>
                <a:close/>
                <a:moveTo>
                  <a:pt x="452" y="376"/>
                </a:moveTo>
                <a:lnTo>
                  <a:pt x="402" y="376"/>
                </a:lnTo>
                <a:lnTo>
                  <a:pt x="402" y="175"/>
                </a:lnTo>
                <a:lnTo>
                  <a:pt x="452" y="175"/>
                </a:lnTo>
                <a:lnTo>
                  <a:pt x="452" y="376"/>
                </a:lnTo>
                <a:close/>
                <a:moveTo>
                  <a:pt x="256" y="395"/>
                </a:moveTo>
                <a:lnTo>
                  <a:pt x="346" y="395"/>
                </a:lnTo>
                <a:lnTo>
                  <a:pt x="346" y="0"/>
                </a:lnTo>
                <a:lnTo>
                  <a:pt x="256" y="0"/>
                </a:lnTo>
                <a:lnTo>
                  <a:pt x="256" y="395"/>
                </a:lnTo>
                <a:close/>
                <a:moveTo>
                  <a:pt x="275" y="19"/>
                </a:moveTo>
                <a:lnTo>
                  <a:pt x="327" y="19"/>
                </a:lnTo>
                <a:lnTo>
                  <a:pt x="327" y="376"/>
                </a:lnTo>
                <a:lnTo>
                  <a:pt x="275" y="376"/>
                </a:lnTo>
                <a:lnTo>
                  <a:pt x="275" y="19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7509024" y="2096407"/>
            <a:ext cx="1400062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7513104" y="2411340"/>
            <a:ext cx="4154830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此处可编辑内容，根据您的需要自由拉伸文本框</a:t>
            </a: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7509024" y="3541032"/>
            <a:ext cx="1400062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7513104" y="3855965"/>
            <a:ext cx="4154830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大小。单击此处可编辑内容，根据您的需要自由拉伸文本框</a:t>
            </a: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7509024" y="4839607"/>
            <a:ext cx="1400062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7513104" y="5154540"/>
            <a:ext cx="4154830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大小。单击此处可编辑内容，根据您的需要自由拉伸文本框</a:t>
            </a: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923489" y="2738373"/>
            <a:ext cx="43450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smtClean="0">
                <a:solidFill>
                  <a:schemeClr val="bg1"/>
                </a:solidFill>
              </a:rPr>
              <a:t>论文框架与内容</a:t>
            </a:r>
            <a:endParaRPr lang="zh-CN" altLang="en-US" sz="3600" b="1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16400" y="3568490"/>
            <a:ext cx="375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Segoe UI Light" panose="020B0502040204020203" pitchFamily="34" charset="0"/>
                <a:ea typeface="MS PGothic" panose="020B0600070205080204" charset="-128"/>
                <a:cs typeface="Segoe UI Light" panose="020B0502040204020203" pitchFamily="34" charset="0"/>
                <a:sym typeface="Lato Regular" charset="0"/>
              </a:rPr>
              <a:t>Lorem ipsum dolor sit amet, consectetur adipiscing elit. Integer mollis vehicula ligula ut faucibus ger mor</a:t>
            </a:r>
            <a:r>
              <a:rPr lang="en-US" altLang="zh-CN" sz="1200" smtClean="0">
                <a:solidFill>
                  <a:schemeClr val="bg1"/>
                </a:solidFill>
                <a:latin typeface="Segoe UI Light" panose="020B0502040204020203" pitchFamily="34" charset="0"/>
                <a:ea typeface="MS PGothic" panose="020B0600070205080204" charset="-128"/>
                <a:cs typeface="Segoe UI Light" panose="020B0502040204020203" pitchFamily="34" charset="0"/>
                <a:sym typeface="Lato Regular" charset="0"/>
              </a:rPr>
              <a:t>,</a:t>
            </a:r>
            <a:endParaRPr lang="en-US" altLang="zh-CN" sz="1200">
              <a:solidFill>
                <a:schemeClr val="bg1"/>
              </a:solidFill>
              <a:latin typeface="Segoe UI Light" panose="020B0502040204020203" pitchFamily="34" charset="0"/>
              <a:ea typeface="MS PGothic" panose="020B0600070205080204" charset="-128"/>
              <a:cs typeface="Segoe UI Light" panose="020B0502040204020203" pitchFamily="34" charset="0"/>
              <a:sym typeface="Lato Regular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757200" y="3467408"/>
            <a:ext cx="67760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ags/tag1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3125</Words>
  <PresentationFormat>宽屏</PresentationFormat>
  <Paragraphs>440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53" baseType="lpstr">
      <vt:lpstr>Arial</vt:lpstr>
      <vt:lpstr>宋体</vt:lpstr>
      <vt:lpstr>Wingdings</vt:lpstr>
      <vt:lpstr>方正粗倩简体</vt:lpstr>
      <vt:lpstr>微软雅黑 Light</vt:lpstr>
      <vt:lpstr>Segoe UI Light</vt:lpstr>
      <vt:lpstr>MS PGothic</vt:lpstr>
      <vt:lpstr>Lato Regular</vt:lpstr>
      <vt:lpstr>Calibri</vt:lpstr>
      <vt:lpstr>TitilliumText22L Lt</vt:lpstr>
      <vt:lpstr>微软雅黑</vt:lpstr>
      <vt:lpstr>Source Sans Pro Light</vt:lpstr>
      <vt:lpstr>黑体</vt:lpstr>
      <vt:lpstr>Arial Unicode MS</vt:lpstr>
      <vt:lpstr>等线</vt:lpstr>
      <vt:lpstr>Haettenschweiler</vt:lpstr>
      <vt:lpstr>Gill Sans</vt:lpstr>
      <vt:lpstr>Source Sans Pro Light</vt:lpstr>
      <vt:lpstr>Sosa</vt:lpstr>
      <vt:lpstr>Simply City Light</vt:lpstr>
      <vt:lpstr>SimSun-ExtB</vt:lpstr>
      <vt:lpstr>Segoe Print</vt:lpstr>
      <vt:lpstr>Gill Sans MT</vt:lpstr>
      <vt:lpstr>Kozuka Gothic Pro R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2017-03-19T12:37:00Z</dcterms:created>
  <dcterms:modified xsi:type="dcterms:W3CDTF">2018-02-10T12:03:44Z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