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4" r:id="rId3"/>
    <p:sldId id="275" r:id="rId4"/>
    <p:sldId id="277" r:id="rId5"/>
    <p:sldId id="262" r:id="rId6"/>
    <p:sldId id="260" r:id="rId7"/>
    <p:sldId id="263" r:id="rId8"/>
    <p:sldId id="261" r:id="rId9"/>
    <p:sldId id="278" r:id="rId10"/>
    <p:sldId id="264" r:id="rId11"/>
    <p:sldId id="265" r:id="rId12"/>
    <p:sldId id="266" r:id="rId13"/>
    <p:sldId id="267" r:id="rId14"/>
    <p:sldId id="268" r:id="rId15"/>
    <p:sldId id="279" r:id="rId16"/>
    <p:sldId id="269" r:id="rId17"/>
    <p:sldId id="270" r:id="rId18"/>
    <p:sldId id="271" r:id="rId19"/>
    <p:sldId id="272" r:id="rId20"/>
    <p:sldId id="273" r:id="rId21"/>
    <p:sldId id="295" r:id="rId22"/>
    <p:sldId id="294" r:id="rId23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2E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-9525" y="-24130"/>
            <a:ext cx="12211050" cy="6882130"/>
          </a:xfrm>
          <a:prstGeom prst="rect">
            <a:avLst/>
          </a:prstGeom>
          <a:solidFill>
            <a:schemeClr val="tx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26626" name="图片 9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-9525"/>
            <a:ext cx="12192000" cy="687705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7.xml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5" Type="http://schemas.openxmlformats.org/officeDocument/2006/relationships/tags" Target="../tags/tag9.xml"/><Relationship Id="rId10" Type="http://schemas.openxmlformats.org/officeDocument/2006/relationships/tags" Target="../tags/tag14.xml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文本框 3"/>
          <p:cNvSpPr txBox="1"/>
          <p:nvPr>
            <p:custDataLst>
              <p:tags r:id="rId1"/>
            </p:custDataLst>
          </p:nvPr>
        </p:nvSpPr>
        <p:spPr>
          <a:xfrm>
            <a:off x="1878330" y="1223010"/>
            <a:ext cx="843534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3900" dirty="0" smtClean="0">
                <a:solidFill>
                  <a:schemeClr val="bg1">
                    <a:alpha val="16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20XX</a:t>
            </a:r>
            <a:endParaRPr lang="en-US" altLang="zh-CN" sz="23900" dirty="0">
              <a:solidFill>
                <a:schemeClr val="bg1">
                  <a:alpha val="16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PA_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rcRect t="34806" b="44796"/>
          <a:stretch>
            <a:fillRect/>
          </a:stretch>
        </p:blipFill>
        <p:spPr>
          <a:xfrm>
            <a:off x="0" y="2383790"/>
            <a:ext cx="12192000" cy="13989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PA_文本框 5"/>
          <p:cNvSpPr txBox="1"/>
          <p:nvPr>
            <p:custDataLst>
              <p:tags r:id="rId3"/>
            </p:custDataLst>
          </p:nvPr>
        </p:nvSpPr>
        <p:spPr>
          <a:xfrm>
            <a:off x="2242820" y="2548255"/>
            <a:ext cx="7779385" cy="1070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商务通用计划书总结</a:t>
            </a:r>
          </a:p>
        </p:txBody>
      </p:sp>
      <p:sp>
        <p:nvSpPr>
          <p:cNvPr id="13" name="PA_文本框 12"/>
          <p:cNvSpPr txBox="1"/>
          <p:nvPr>
            <p:custDataLst>
              <p:tags r:id="rId4"/>
            </p:custDataLst>
          </p:nvPr>
        </p:nvSpPr>
        <p:spPr>
          <a:xfrm>
            <a:off x="6857365" y="5213350"/>
            <a:ext cx="260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汇报人</a:t>
            </a:r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：星程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角圆角矩形 1"/>
          <p:cNvSpPr/>
          <p:nvPr/>
        </p:nvSpPr>
        <p:spPr>
          <a:xfrm>
            <a:off x="2900045" y="2402205"/>
            <a:ext cx="1569085" cy="1569085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对角圆角矩形 2"/>
          <p:cNvSpPr/>
          <p:nvPr/>
        </p:nvSpPr>
        <p:spPr>
          <a:xfrm flipH="1">
            <a:off x="2900045" y="4099560"/>
            <a:ext cx="1569085" cy="1569085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对角圆角矩形 6"/>
          <p:cNvSpPr/>
          <p:nvPr/>
        </p:nvSpPr>
        <p:spPr>
          <a:xfrm>
            <a:off x="1225550" y="4099560"/>
            <a:ext cx="1569085" cy="1569085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对角圆角矩形 10"/>
          <p:cNvSpPr/>
          <p:nvPr/>
        </p:nvSpPr>
        <p:spPr>
          <a:xfrm>
            <a:off x="2900045" y="2616835"/>
            <a:ext cx="1353820" cy="1354455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022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对角圆角矩形 11"/>
          <p:cNvSpPr/>
          <p:nvPr/>
        </p:nvSpPr>
        <p:spPr>
          <a:xfrm flipH="1">
            <a:off x="2900045" y="4081780"/>
            <a:ext cx="1353820" cy="1354455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022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对角圆角矩形 14"/>
          <p:cNvSpPr/>
          <p:nvPr/>
        </p:nvSpPr>
        <p:spPr>
          <a:xfrm>
            <a:off x="1455420" y="4081780"/>
            <a:ext cx="1353820" cy="1354455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022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对角圆角矩形 5"/>
          <p:cNvSpPr/>
          <p:nvPr/>
        </p:nvSpPr>
        <p:spPr>
          <a:xfrm flipH="1">
            <a:off x="1225550" y="2402205"/>
            <a:ext cx="1569085" cy="1569085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对角圆角矩形 13"/>
          <p:cNvSpPr/>
          <p:nvPr/>
        </p:nvSpPr>
        <p:spPr>
          <a:xfrm flipH="1">
            <a:off x="1455420" y="2616835"/>
            <a:ext cx="1353820" cy="1354455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022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924050" y="2882900"/>
            <a:ext cx="416560" cy="74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369310" y="2882900"/>
            <a:ext cx="416560" cy="74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369310" y="4347845"/>
            <a:ext cx="416560" cy="74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924050" y="4347845"/>
            <a:ext cx="416560" cy="74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</a:p>
        </p:txBody>
      </p:sp>
      <p:sp>
        <p:nvSpPr>
          <p:cNvPr id="20" name="TextBox 76"/>
          <p:cNvSpPr txBox="1"/>
          <p:nvPr/>
        </p:nvSpPr>
        <p:spPr>
          <a:xfrm>
            <a:off x="3406775" y="245745"/>
            <a:ext cx="537781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请在此添加标题</a:t>
            </a:r>
          </a:p>
        </p:txBody>
      </p:sp>
      <p:sp>
        <p:nvSpPr>
          <p:cNvPr id="27" name="对角圆角矩形 26"/>
          <p:cNvSpPr/>
          <p:nvPr/>
        </p:nvSpPr>
        <p:spPr>
          <a:xfrm flipH="1">
            <a:off x="6011545" y="2044065"/>
            <a:ext cx="742950" cy="74295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bg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对角圆角矩形 27"/>
          <p:cNvSpPr/>
          <p:nvPr/>
        </p:nvSpPr>
        <p:spPr>
          <a:xfrm flipH="1">
            <a:off x="6127115" y="2145030"/>
            <a:ext cx="641350" cy="641350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022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6272530" y="2193925"/>
            <a:ext cx="19748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  <p:sp>
        <p:nvSpPr>
          <p:cNvPr id="31" name="对角圆角矩形 30"/>
          <p:cNvSpPr/>
          <p:nvPr/>
        </p:nvSpPr>
        <p:spPr>
          <a:xfrm>
            <a:off x="6018530" y="3145790"/>
            <a:ext cx="742950" cy="74295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bg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对角圆角矩形 31"/>
          <p:cNvSpPr/>
          <p:nvPr/>
        </p:nvSpPr>
        <p:spPr>
          <a:xfrm>
            <a:off x="6018530" y="3247390"/>
            <a:ext cx="641350" cy="641350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022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 flipH="1">
            <a:off x="6202045" y="3296285"/>
            <a:ext cx="19748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sp>
        <p:nvSpPr>
          <p:cNvPr id="35" name="对角圆角矩形 34"/>
          <p:cNvSpPr/>
          <p:nvPr/>
        </p:nvSpPr>
        <p:spPr>
          <a:xfrm flipV="1">
            <a:off x="6025515" y="4246880"/>
            <a:ext cx="742950" cy="74295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bg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对角圆角矩形 35"/>
          <p:cNvSpPr/>
          <p:nvPr/>
        </p:nvSpPr>
        <p:spPr>
          <a:xfrm flipV="1">
            <a:off x="6018530" y="4246880"/>
            <a:ext cx="641350" cy="641350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022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 flipH="1">
            <a:off x="6192520" y="4291330"/>
            <a:ext cx="19748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</a:p>
        </p:txBody>
      </p:sp>
      <p:sp>
        <p:nvSpPr>
          <p:cNvPr id="39" name="对角圆角矩形 38"/>
          <p:cNvSpPr/>
          <p:nvPr/>
        </p:nvSpPr>
        <p:spPr>
          <a:xfrm flipH="1" flipV="1">
            <a:off x="6018530" y="5348605"/>
            <a:ext cx="742950" cy="74295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bg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对角圆角矩形 39"/>
          <p:cNvSpPr/>
          <p:nvPr/>
        </p:nvSpPr>
        <p:spPr>
          <a:xfrm flipH="1" flipV="1">
            <a:off x="6127115" y="5348605"/>
            <a:ext cx="641350" cy="641350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022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6291580" y="5393055"/>
            <a:ext cx="19748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7178675" y="2016760"/>
            <a:ext cx="3346450" cy="871220"/>
            <a:chOff x="11050" y="3176"/>
            <a:chExt cx="5270" cy="1372"/>
          </a:xfrm>
        </p:grpSpPr>
        <p:sp>
          <p:nvSpPr>
            <p:cNvPr id="42" name="文本框 41"/>
            <p:cNvSpPr txBox="1"/>
            <p:nvPr/>
          </p:nvSpPr>
          <p:spPr>
            <a:xfrm>
              <a:off x="11050" y="3176"/>
              <a:ext cx="3521" cy="57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ADD YOUR TITTLE</a:t>
              </a:r>
            </a:p>
          </p:txBody>
        </p:sp>
        <p:sp>
          <p:nvSpPr>
            <p:cNvPr id="43" name="Rectangle 95"/>
            <p:cNvSpPr/>
            <p:nvPr/>
          </p:nvSpPr>
          <p:spPr>
            <a:xfrm>
              <a:off x="11050" y="3632"/>
              <a:ext cx="5270" cy="916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ipsum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consectetuer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elit,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sed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diam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endPara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178675" y="3105785"/>
            <a:ext cx="3346450" cy="871220"/>
            <a:chOff x="11050" y="3176"/>
            <a:chExt cx="5270" cy="1372"/>
          </a:xfrm>
        </p:grpSpPr>
        <p:sp>
          <p:nvSpPr>
            <p:cNvPr id="46" name="文本框 45"/>
            <p:cNvSpPr txBox="1"/>
            <p:nvPr/>
          </p:nvSpPr>
          <p:spPr>
            <a:xfrm>
              <a:off x="11050" y="3176"/>
              <a:ext cx="3521" cy="57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ADD YOUR TITTLE</a:t>
              </a:r>
            </a:p>
          </p:txBody>
        </p:sp>
        <p:sp>
          <p:nvSpPr>
            <p:cNvPr id="47" name="Rectangle 95"/>
            <p:cNvSpPr/>
            <p:nvPr/>
          </p:nvSpPr>
          <p:spPr>
            <a:xfrm>
              <a:off x="11050" y="3632"/>
              <a:ext cx="5270" cy="916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ipsum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consectetuer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elit,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sed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diam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endPara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178675" y="4194810"/>
            <a:ext cx="3346450" cy="871220"/>
            <a:chOff x="11050" y="3176"/>
            <a:chExt cx="5270" cy="1372"/>
          </a:xfrm>
        </p:grpSpPr>
        <p:sp>
          <p:nvSpPr>
            <p:cNvPr id="49" name="文本框 48"/>
            <p:cNvSpPr txBox="1"/>
            <p:nvPr/>
          </p:nvSpPr>
          <p:spPr>
            <a:xfrm>
              <a:off x="11050" y="3176"/>
              <a:ext cx="3521" cy="57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ADD YOUR TITTLE</a:t>
              </a:r>
            </a:p>
          </p:txBody>
        </p:sp>
        <p:sp>
          <p:nvSpPr>
            <p:cNvPr id="50" name="Rectangle 95"/>
            <p:cNvSpPr/>
            <p:nvPr/>
          </p:nvSpPr>
          <p:spPr>
            <a:xfrm>
              <a:off x="11050" y="3632"/>
              <a:ext cx="5270" cy="916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ipsum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consectetuer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elit,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sed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diam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endPara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178675" y="5283835"/>
            <a:ext cx="3346450" cy="871220"/>
            <a:chOff x="11050" y="3176"/>
            <a:chExt cx="5270" cy="1372"/>
          </a:xfrm>
        </p:grpSpPr>
        <p:sp>
          <p:nvSpPr>
            <p:cNvPr id="52" name="文本框 51"/>
            <p:cNvSpPr txBox="1"/>
            <p:nvPr/>
          </p:nvSpPr>
          <p:spPr>
            <a:xfrm>
              <a:off x="11050" y="3176"/>
              <a:ext cx="3521" cy="57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ADD YOUR TITTLE</a:t>
              </a:r>
            </a:p>
          </p:txBody>
        </p:sp>
        <p:sp>
          <p:nvSpPr>
            <p:cNvPr id="53" name="Rectangle 95"/>
            <p:cNvSpPr/>
            <p:nvPr/>
          </p:nvSpPr>
          <p:spPr>
            <a:xfrm>
              <a:off x="11050" y="3632"/>
              <a:ext cx="5270" cy="916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ipsum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consectetuer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elit,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sed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diam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endPara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弦形 1"/>
          <p:cNvSpPr/>
          <p:nvPr/>
        </p:nvSpPr>
        <p:spPr>
          <a:xfrm rot="8280000">
            <a:off x="2679700" y="3564255"/>
            <a:ext cx="7016115" cy="6993890"/>
          </a:xfrm>
          <a:prstGeom prst="chord">
            <a:avLst>
              <a:gd name="adj1" fmla="val 2700000"/>
              <a:gd name="adj2" fmla="val 13141371"/>
            </a:avLst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泪滴形 2"/>
          <p:cNvSpPr/>
          <p:nvPr/>
        </p:nvSpPr>
        <p:spPr>
          <a:xfrm rot="14400000">
            <a:off x="3092450" y="5255260"/>
            <a:ext cx="196850" cy="196850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泪滴形 3"/>
          <p:cNvSpPr/>
          <p:nvPr/>
        </p:nvSpPr>
        <p:spPr>
          <a:xfrm rot="17760000">
            <a:off x="4164330" y="4049395"/>
            <a:ext cx="196850" cy="196850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泪滴形 4"/>
          <p:cNvSpPr/>
          <p:nvPr/>
        </p:nvSpPr>
        <p:spPr>
          <a:xfrm rot="19020000">
            <a:off x="6089015" y="3450590"/>
            <a:ext cx="196850" cy="196850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泪滴形 5"/>
          <p:cNvSpPr/>
          <p:nvPr/>
        </p:nvSpPr>
        <p:spPr>
          <a:xfrm rot="20700000">
            <a:off x="7999730" y="4043045"/>
            <a:ext cx="196850" cy="196850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泪滴形 6"/>
          <p:cNvSpPr/>
          <p:nvPr/>
        </p:nvSpPr>
        <p:spPr>
          <a:xfrm rot="960000">
            <a:off x="9207500" y="5376545"/>
            <a:ext cx="196850" cy="196850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4585018" y="5581650"/>
            <a:ext cx="33762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ADD YOUR TITTLE</a:t>
            </a:r>
          </a:p>
        </p:txBody>
      </p:sp>
      <p:sp>
        <p:nvSpPr>
          <p:cNvPr id="20" name="TextBox 76"/>
          <p:cNvSpPr txBox="1"/>
          <p:nvPr/>
        </p:nvSpPr>
        <p:spPr>
          <a:xfrm>
            <a:off x="3556000" y="4824730"/>
            <a:ext cx="5377815" cy="74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请在此添加标题</a:t>
            </a:r>
          </a:p>
        </p:txBody>
      </p:sp>
      <p:sp>
        <p:nvSpPr>
          <p:cNvPr id="9" name="Rectangle 95"/>
          <p:cNvSpPr/>
          <p:nvPr/>
        </p:nvSpPr>
        <p:spPr>
          <a:xfrm>
            <a:off x="376555" y="4661535"/>
            <a:ext cx="2400935" cy="106934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Rectangle 95"/>
          <p:cNvSpPr/>
          <p:nvPr/>
        </p:nvSpPr>
        <p:spPr>
          <a:xfrm>
            <a:off x="2174875" y="2618105"/>
            <a:ext cx="2400935" cy="106934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Rectangle 95"/>
          <p:cNvSpPr/>
          <p:nvPr/>
        </p:nvSpPr>
        <p:spPr>
          <a:xfrm>
            <a:off x="4986655" y="1932940"/>
            <a:ext cx="2400935" cy="106934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Rectangle 95"/>
          <p:cNvSpPr/>
          <p:nvPr/>
        </p:nvSpPr>
        <p:spPr>
          <a:xfrm>
            <a:off x="7977505" y="2618105"/>
            <a:ext cx="2400935" cy="106934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Rectangle 95"/>
          <p:cNvSpPr/>
          <p:nvPr/>
        </p:nvSpPr>
        <p:spPr>
          <a:xfrm>
            <a:off x="9714865" y="4662170"/>
            <a:ext cx="2400935" cy="106934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等腰三角形 13"/>
          <p:cNvSpPr/>
          <p:nvPr/>
        </p:nvSpPr>
        <p:spPr>
          <a:xfrm rot="19080000">
            <a:off x="10173335" y="290195"/>
            <a:ext cx="752475" cy="914400"/>
          </a:xfrm>
          <a:prstGeom prst="triangl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020000">
            <a:off x="11450955" y="902970"/>
            <a:ext cx="449580" cy="546735"/>
          </a:xfrm>
          <a:prstGeom prst="triangl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20280000">
            <a:off x="11445875" y="634365"/>
            <a:ext cx="339725" cy="413385"/>
          </a:xfrm>
          <a:prstGeom prst="triangl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76"/>
          <p:cNvSpPr txBox="1"/>
          <p:nvPr/>
        </p:nvSpPr>
        <p:spPr>
          <a:xfrm>
            <a:off x="3406775" y="245745"/>
            <a:ext cx="537781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请在此添加标题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544570" y="4402455"/>
            <a:ext cx="1063625" cy="1056005"/>
            <a:chOff x="3595697" y="3570167"/>
            <a:chExt cx="718894" cy="718894"/>
          </a:xfrm>
        </p:grpSpPr>
        <p:sp>
          <p:nvSpPr>
            <p:cNvPr id="13" name="MH_Other_3"/>
            <p:cNvSpPr/>
            <p:nvPr>
              <p:custDataLst>
                <p:tags r:id="rId11"/>
              </p:custDataLst>
            </p:nvPr>
          </p:nvSpPr>
          <p:spPr>
            <a:xfrm flipH="1">
              <a:off x="3595697" y="3570167"/>
              <a:ext cx="718894" cy="718894"/>
            </a:xfrm>
            <a:prstGeom prst="ellipse">
              <a:avLst/>
            </a:prstGeom>
            <a:solidFill>
              <a:srgbClr val="022E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MH_Other_4"/>
            <p:cNvSpPr/>
            <p:nvPr>
              <p:custDataLst>
                <p:tags r:id="rId12"/>
              </p:custDataLst>
            </p:nvPr>
          </p:nvSpPr>
          <p:spPr bwMode="auto">
            <a:xfrm>
              <a:off x="3748904" y="3749891"/>
              <a:ext cx="412480" cy="359447"/>
            </a:xfrm>
            <a:custGeom>
              <a:avLst/>
              <a:gdLst>
                <a:gd name="T0" fmla="*/ 43234 w 2252663"/>
                <a:gd name="T1" fmla="*/ 64372 h 1962150"/>
                <a:gd name="T2" fmla="*/ 39500 w 2252663"/>
                <a:gd name="T3" fmla="*/ 58233 h 1962150"/>
                <a:gd name="T4" fmla="*/ 54570 w 2252663"/>
                <a:gd name="T5" fmla="*/ 53218 h 1962150"/>
                <a:gd name="T6" fmla="*/ 47800 w 2252663"/>
                <a:gd name="T7" fmla="*/ 50747 h 1962150"/>
                <a:gd name="T8" fmla="*/ 45380 w 2252663"/>
                <a:gd name="T9" fmla="*/ 50747 h 1962150"/>
                <a:gd name="T10" fmla="*/ 38610 w 2252663"/>
                <a:gd name="T11" fmla="*/ 53218 h 1962150"/>
                <a:gd name="T12" fmla="*/ 63222 w 2252663"/>
                <a:gd name="T13" fmla="*/ 39070 h 1962150"/>
                <a:gd name="T14" fmla="*/ 59515 w 2252663"/>
                <a:gd name="T15" fmla="*/ 45256 h 1962150"/>
                <a:gd name="T16" fmla="*/ 51360 w 2252663"/>
                <a:gd name="T17" fmla="*/ 38246 h 1962150"/>
                <a:gd name="T18" fmla="*/ 52441 w 2252663"/>
                <a:gd name="T19" fmla="*/ 45413 h 1962150"/>
                <a:gd name="T20" fmla="*/ 49335 w 2252663"/>
                <a:gd name="T21" fmla="*/ 38877 h 1962150"/>
                <a:gd name="T22" fmla="*/ 44822 w 2252663"/>
                <a:gd name="T23" fmla="*/ 43959 h 1962150"/>
                <a:gd name="T24" fmla="*/ 38331 w 2252663"/>
                <a:gd name="T25" fmla="*/ 40805 h 1962150"/>
                <a:gd name="T26" fmla="*/ 35841 w 2252663"/>
                <a:gd name="T27" fmla="*/ 41541 h 1962150"/>
                <a:gd name="T28" fmla="*/ 28896 w 2252663"/>
                <a:gd name="T29" fmla="*/ 43328 h 1962150"/>
                <a:gd name="T30" fmla="*/ 25258 w 2252663"/>
                <a:gd name="T31" fmla="*/ 39315 h 1962150"/>
                <a:gd name="T32" fmla="*/ 20976 w 2252663"/>
                <a:gd name="T33" fmla="*/ 45116 h 1962150"/>
                <a:gd name="T34" fmla="*/ 13541 w 2252663"/>
                <a:gd name="T35" fmla="*/ 38264 h 1962150"/>
                <a:gd name="T36" fmla="*/ 13887 w 2252663"/>
                <a:gd name="T37" fmla="*/ 45483 h 1962150"/>
                <a:gd name="T38" fmla="*/ 11445 w 2252663"/>
                <a:gd name="T39" fmla="*/ 38684 h 1962150"/>
                <a:gd name="T40" fmla="*/ 6392 w 2252663"/>
                <a:gd name="T41" fmla="*/ 44239 h 1962150"/>
                <a:gd name="T42" fmla="*/ 277 w 2252663"/>
                <a:gd name="T43" fmla="*/ 40489 h 1962150"/>
                <a:gd name="T44" fmla="*/ 74102 w 2252663"/>
                <a:gd name="T45" fmla="*/ 32334 h 1962150"/>
                <a:gd name="T46" fmla="*/ 67000 w 2252663"/>
                <a:gd name="T47" fmla="*/ 33420 h 1962150"/>
                <a:gd name="T48" fmla="*/ 63727 w 2252663"/>
                <a:gd name="T49" fmla="*/ 30003 h 1962150"/>
                <a:gd name="T50" fmla="*/ 58888 w 2252663"/>
                <a:gd name="T51" fmla="*/ 35366 h 1962150"/>
                <a:gd name="T52" fmla="*/ 52092 w 2252663"/>
                <a:gd name="T53" fmla="*/ 28759 h 1962150"/>
                <a:gd name="T54" fmla="*/ 51743 w 2252663"/>
                <a:gd name="T55" fmla="*/ 35979 h 1962150"/>
                <a:gd name="T56" fmla="*/ 49946 w 2252663"/>
                <a:gd name="T57" fmla="*/ 28952 h 1962150"/>
                <a:gd name="T58" fmla="*/ 44368 w 2252663"/>
                <a:gd name="T59" fmla="*/ 34928 h 1962150"/>
                <a:gd name="T60" fmla="*/ 38610 w 2252663"/>
                <a:gd name="T61" fmla="*/ 30599 h 1962150"/>
                <a:gd name="T62" fmla="*/ 35841 w 2252663"/>
                <a:gd name="T63" fmla="*/ 32702 h 1962150"/>
                <a:gd name="T64" fmla="*/ 28687 w 2252663"/>
                <a:gd name="T65" fmla="*/ 33070 h 1962150"/>
                <a:gd name="T66" fmla="*/ 25693 w 2252663"/>
                <a:gd name="T67" fmla="*/ 30284 h 1962150"/>
                <a:gd name="T68" fmla="*/ 20384 w 2252663"/>
                <a:gd name="T69" fmla="*/ 35155 h 1962150"/>
                <a:gd name="T70" fmla="*/ 14234 w 2252663"/>
                <a:gd name="T71" fmla="*/ 28829 h 1962150"/>
                <a:gd name="T72" fmla="*/ 13160 w 2252663"/>
                <a:gd name="T73" fmla="*/ 35997 h 1962150"/>
                <a:gd name="T74" fmla="*/ 12086 w 2252663"/>
                <a:gd name="T75" fmla="*/ 28829 h 1962150"/>
                <a:gd name="T76" fmla="*/ 5890 w 2252663"/>
                <a:gd name="T77" fmla="*/ 35155 h 1962150"/>
                <a:gd name="T78" fmla="*/ 606 w 2252663"/>
                <a:gd name="T79" fmla="*/ 30284 h 1962150"/>
                <a:gd name="T80" fmla="*/ 64476 w 2252663"/>
                <a:gd name="T81" fmla="*/ 23495 h 1962150"/>
                <a:gd name="T82" fmla="*/ 57321 w 2252663"/>
                <a:gd name="T83" fmla="*/ 23145 h 1962150"/>
                <a:gd name="T84" fmla="*/ 54570 w 2252663"/>
                <a:gd name="T85" fmla="*/ 21024 h 1962150"/>
                <a:gd name="T86" fmla="*/ 48795 w 2252663"/>
                <a:gd name="T87" fmla="*/ 25335 h 1962150"/>
                <a:gd name="T88" fmla="*/ 43234 w 2252663"/>
                <a:gd name="T89" fmla="*/ 19395 h 1962150"/>
                <a:gd name="T90" fmla="*/ 41437 w 2252663"/>
                <a:gd name="T91" fmla="*/ 26404 h 1962150"/>
                <a:gd name="T92" fmla="*/ 41088 w 2252663"/>
                <a:gd name="T93" fmla="*/ 19185 h 1962150"/>
                <a:gd name="T94" fmla="*/ 34257 w 2252663"/>
                <a:gd name="T95" fmla="*/ 25791 h 1962150"/>
                <a:gd name="T96" fmla="*/ 29435 w 2252663"/>
                <a:gd name="T97" fmla="*/ 20429 h 1962150"/>
                <a:gd name="T98" fmla="*/ 26163 w 2252663"/>
                <a:gd name="T99" fmla="*/ 23846 h 1962150"/>
                <a:gd name="T100" fmla="*/ 19061 w 2252663"/>
                <a:gd name="T101" fmla="*/ 22759 h 1962150"/>
                <a:gd name="T102" fmla="*/ 16486 w 2252663"/>
                <a:gd name="T103" fmla="*/ 21340 h 1962150"/>
                <a:gd name="T104" fmla="*/ 10371 w 2252663"/>
                <a:gd name="T105" fmla="*/ 25090 h 1962150"/>
                <a:gd name="T106" fmla="*/ 5318 w 2252663"/>
                <a:gd name="T107" fmla="*/ 19553 h 1962150"/>
                <a:gd name="T108" fmla="*/ 2858 w 2252663"/>
                <a:gd name="T109" fmla="*/ 26334 h 1962150"/>
                <a:gd name="T110" fmla="*/ 3222 w 2252663"/>
                <a:gd name="T111" fmla="*/ 19132 h 1962150"/>
                <a:gd name="T112" fmla="*/ 53104 w 2252663"/>
                <a:gd name="T113" fmla="*/ 16411 h 1962150"/>
                <a:gd name="T114" fmla="*/ 48795 w 2252663"/>
                <a:gd name="T115" fmla="*/ 10638 h 1962150"/>
                <a:gd name="T116" fmla="*/ 45153 w 2252663"/>
                <a:gd name="T117" fmla="*/ 14632 h 1962150"/>
                <a:gd name="T118" fmla="*/ 38191 w 2252663"/>
                <a:gd name="T119" fmla="*/ 12836 h 1962150"/>
                <a:gd name="T120" fmla="*/ 45275 w 2252663"/>
                <a:gd name="T121" fmla="*/ 2534 h 1962150"/>
                <a:gd name="T122" fmla="*/ 38784 w 2252663"/>
                <a:gd name="T123" fmla="*/ 5641 h 196215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252663" h="1962150">
                  <a:moveTo>
                    <a:pt x="1270794" y="1741487"/>
                  </a:moveTo>
                  <a:lnTo>
                    <a:pt x="1282463" y="1742016"/>
                  </a:lnTo>
                  <a:lnTo>
                    <a:pt x="1293602" y="1743604"/>
                  </a:lnTo>
                  <a:lnTo>
                    <a:pt x="1303681" y="1746250"/>
                  </a:lnTo>
                  <a:lnTo>
                    <a:pt x="1314290" y="1749954"/>
                  </a:lnTo>
                  <a:lnTo>
                    <a:pt x="1323307" y="1754716"/>
                  </a:lnTo>
                  <a:lnTo>
                    <a:pt x="1332325" y="1760008"/>
                  </a:lnTo>
                  <a:lnTo>
                    <a:pt x="1340812" y="1766887"/>
                  </a:lnTo>
                  <a:lnTo>
                    <a:pt x="1348768" y="1773766"/>
                  </a:lnTo>
                  <a:lnTo>
                    <a:pt x="1356194" y="1781704"/>
                  </a:lnTo>
                  <a:lnTo>
                    <a:pt x="1362560" y="1790171"/>
                  </a:lnTo>
                  <a:lnTo>
                    <a:pt x="1367864" y="1799167"/>
                  </a:lnTo>
                  <a:lnTo>
                    <a:pt x="1372638" y="1808692"/>
                  </a:lnTo>
                  <a:lnTo>
                    <a:pt x="1376351" y="1819275"/>
                  </a:lnTo>
                  <a:lnTo>
                    <a:pt x="1379534" y="1829858"/>
                  </a:lnTo>
                  <a:lnTo>
                    <a:pt x="1380595" y="1840442"/>
                  </a:lnTo>
                  <a:lnTo>
                    <a:pt x="1381125" y="1851554"/>
                  </a:lnTo>
                  <a:lnTo>
                    <a:pt x="1380595" y="1863196"/>
                  </a:lnTo>
                  <a:lnTo>
                    <a:pt x="1379534" y="1874308"/>
                  </a:lnTo>
                  <a:lnTo>
                    <a:pt x="1376351" y="1884363"/>
                  </a:lnTo>
                  <a:lnTo>
                    <a:pt x="1372638" y="1894946"/>
                  </a:lnTo>
                  <a:lnTo>
                    <a:pt x="1367864" y="1904471"/>
                  </a:lnTo>
                  <a:lnTo>
                    <a:pt x="1362560" y="1913467"/>
                  </a:lnTo>
                  <a:lnTo>
                    <a:pt x="1356194" y="1921933"/>
                  </a:lnTo>
                  <a:lnTo>
                    <a:pt x="1348768" y="1929871"/>
                  </a:lnTo>
                  <a:lnTo>
                    <a:pt x="1340812" y="1936750"/>
                  </a:lnTo>
                  <a:lnTo>
                    <a:pt x="1332325" y="1943629"/>
                  </a:lnTo>
                  <a:lnTo>
                    <a:pt x="1323307" y="1948921"/>
                  </a:lnTo>
                  <a:lnTo>
                    <a:pt x="1314290" y="1953154"/>
                  </a:lnTo>
                  <a:lnTo>
                    <a:pt x="1303681" y="1957388"/>
                  </a:lnTo>
                  <a:lnTo>
                    <a:pt x="1293602" y="1960034"/>
                  </a:lnTo>
                  <a:lnTo>
                    <a:pt x="1282463" y="1961621"/>
                  </a:lnTo>
                  <a:lnTo>
                    <a:pt x="1270794" y="1962150"/>
                  </a:lnTo>
                  <a:lnTo>
                    <a:pt x="1259654" y="1961621"/>
                  </a:lnTo>
                  <a:lnTo>
                    <a:pt x="1249046" y="1960034"/>
                  </a:lnTo>
                  <a:lnTo>
                    <a:pt x="1237906" y="1957388"/>
                  </a:lnTo>
                  <a:lnTo>
                    <a:pt x="1228358" y="1953154"/>
                  </a:lnTo>
                  <a:lnTo>
                    <a:pt x="1218280" y="1948921"/>
                  </a:lnTo>
                  <a:lnTo>
                    <a:pt x="1209263" y="1943629"/>
                  </a:lnTo>
                  <a:lnTo>
                    <a:pt x="1200775" y="1936750"/>
                  </a:lnTo>
                  <a:lnTo>
                    <a:pt x="1192819" y="1929871"/>
                  </a:lnTo>
                  <a:lnTo>
                    <a:pt x="1185393" y="1921933"/>
                  </a:lnTo>
                  <a:lnTo>
                    <a:pt x="1179027" y="1913467"/>
                  </a:lnTo>
                  <a:lnTo>
                    <a:pt x="1173723" y="1904471"/>
                  </a:lnTo>
                  <a:lnTo>
                    <a:pt x="1168949" y="1894946"/>
                  </a:lnTo>
                  <a:lnTo>
                    <a:pt x="1165236" y="1884363"/>
                  </a:lnTo>
                  <a:lnTo>
                    <a:pt x="1162053" y="1874308"/>
                  </a:lnTo>
                  <a:lnTo>
                    <a:pt x="1160993" y="1863196"/>
                  </a:lnTo>
                  <a:lnTo>
                    <a:pt x="1160462" y="1851554"/>
                  </a:lnTo>
                  <a:lnTo>
                    <a:pt x="1160993" y="1840442"/>
                  </a:lnTo>
                  <a:lnTo>
                    <a:pt x="1162053" y="1829858"/>
                  </a:lnTo>
                  <a:lnTo>
                    <a:pt x="1165236" y="1819275"/>
                  </a:lnTo>
                  <a:lnTo>
                    <a:pt x="1168949" y="1808692"/>
                  </a:lnTo>
                  <a:lnTo>
                    <a:pt x="1173723" y="1799167"/>
                  </a:lnTo>
                  <a:lnTo>
                    <a:pt x="1179027" y="1790171"/>
                  </a:lnTo>
                  <a:lnTo>
                    <a:pt x="1185393" y="1781704"/>
                  </a:lnTo>
                  <a:lnTo>
                    <a:pt x="1192819" y="1773766"/>
                  </a:lnTo>
                  <a:lnTo>
                    <a:pt x="1200775" y="1766887"/>
                  </a:lnTo>
                  <a:lnTo>
                    <a:pt x="1209263" y="1760008"/>
                  </a:lnTo>
                  <a:lnTo>
                    <a:pt x="1218280" y="1754716"/>
                  </a:lnTo>
                  <a:lnTo>
                    <a:pt x="1228358" y="1749954"/>
                  </a:lnTo>
                  <a:lnTo>
                    <a:pt x="1237906" y="1746250"/>
                  </a:lnTo>
                  <a:lnTo>
                    <a:pt x="1249046" y="1743604"/>
                  </a:lnTo>
                  <a:lnTo>
                    <a:pt x="1259654" y="1742016"/>
                  </a:lnTo>
                  <a:lnTo>
                    <a:pt x="1270794" y="1741487"/>
                  </a:lnTo>
                  <a:close/>
                  <a:moveTo>
                    <a:pt x="1561307" y="1450975"/>
                  </a:moveTo>
                  <a:lnTo>
                    <a:pt x="1572976" y="1451507"/>
                  </a:lnTo>
                  <a:lnTo>
                    <a:pt x="1583585" y="1453634"/>
                  </a:lnTo>
                  <a:lnTo>
                    <a:pt x="1594194" y="1455761"/>
                  </a:lnTo>
                  <a:lnTo>
                    <a:pt x="1604803" y="1459482"/>
                  </a:lnTo>
                  <a:lnTo>
                    <a:pt x="1614351" y="1464268"/>
                  </a:lnTo>
                  <a:lnTo>
                    <a:pt x="1622838" y="1470116"/>
                  </a:lnTo>
                  <a:lnTo>
                    <a:pt x="1631325" y="1476497"/>
                  </a:lnTo>
                  <a:lnTo>
                    <a:pt x="1639281" y="1483409"/>
                  </a:lnTo>
                  <a:lnTo>
                    <a:pt x="1646707" y="1491384"/>
                  </a:lnTo>
                  <a:lnTo>
                    <a:pt x="1652542" y="1499892"/>
                  </a:lnTo>
                  <a:lnTo>
                    <a:pt x="1658908" y="1508930"/>
                  </a:lnTo>
                  <a:lnTo>
                    <a:pt x="1663151" y="1519033"/>
                  </a:lnTo>
                  <a:lnTo>
                    <a:pt x="1666864" y="1528603"/>
                  </a:lnTo>
                  <a:lnTo>
                    <a:pt x="1670047" y="1539769"/>
                  </a:lnTo>
                  <a:lnTo>
                    <a:pt x="1671108" y="1550403"/>
                  </a:lnTo>
                  <a:lnTo>
                    <a:pt x="1671638" y="1561569"/>
                  </a:lnTo>
                  <a:lnTo>
                    <a:pt x="1671108" y="1573266"/>
                  </a:lnTo>
                  <a:lnTo>
                    <a:pt x="1670047" y="1584432"/>
                  </a:lnTo>
                  <a:lnTo>
                    <a:pt x="1666864" y="1594534"/>
                  </a:lnTo>
                  <a:lnTo>
                    <a:pt x="1663151" y="1605168"/>
                  </a:lnTo>
                  <a:lnTo>
                    <a:pt x="1658908" y="1614738"/>
                  </a:lnTo>
                  <a:lnTo>
                    <a:pt x="1652542" y="1624309"/>
                  </a:lnTo>
                  <a:lnTo>
                    <a:pt x="1646707" y="1632816"/>
                  </a:lnTo>
                  <a:lnTo>
                    <a:pt x="1639281" y="1640792"/>
                  </a:lnTo>
                  <a:lnTo>
                    <a:pt x="1631325" y="1647172"/>
                  </a:lnTo>
                  <a:lnTo>
                    <a:pt x="1622838" y="1654084"/>
                  </a:lnTo>
                  <a:lnTo>
                    <a:pt x="1614351" y="1659401"/>
                  </a:lnTo>
                  <a:lnTo>
                    <a:pt x="1604803" y="1663655"/>
                  </a:lnTo>
                  <a:lnTo>
                    <a:pt x="1594194" y="1667377"/>
                  </a:lnTo>
                  <a:lnTo>
                    <a:pt x="1583585" y="1670567"/>
                  </a:lnTo>
                  <a:lnTo>
                    <a:pt x="1572976" y="1672162"/>
                  </a:lnTo>
                  <a:lnTo>
                    <a:pt x="1561307" y="1673225"/>
                  </a:lnTo>
                  <a:lnTo>
                    <a:pt x="1550167" y="1672162"/>
                  </a:lnTo>
                  <a:lnTo>
                    <a:pt x="1539028" y="1670567"/>
                  </a:lnTo>
                  <a:lnTo>
                    <a:pt x="1528419" y="1667377"/>
                  </a:lnTo>
                  <a:lnTo>
                    <a:pt x="1518341" y="1663655"/>
                  </a:lnTo>
                  <a:lnTo>
                    <a:pt x="1508793" y="1659401"/>
                  </a:lnTo>
                  <a:lnTo>
                    <a:pt x="1499776" y="1654084"/>
                  </a:lnTo>
                  <a:lnTo>
                    <a:pt x="1491288" y="1647172"/>
                  </a:lnTo>
                  <a:lnTo>
                    <a:pt x="1483332" y="1640792"/>
                  </a:lnTo>
                  <a:lnTo>
                    <a:pt x="1475906" y="1632816"/>
                  </a:lnTo>
                  <a:lnTo>
                    <a:pt x="1469540" y="1624309"/>
                  </a:lnTo>
                  <a:lnTo>
                    <a:pt x="1464236" y="1614738"/>
                  </a:lnTo>
                  <a:lnTo>
                    <a:pt x="1459462" y="1605168"/>
                  </a:lnTo>
                  <a:lnTo>
                    <a:pt x="1455749" y="1594534"/>
                  </a:lnTo>
                  <a:lnTo>
                    <a:pt x="1453097" y="1584432"/>
                  </a:lnTo>
                  <a:lnTo>
                    <a:pt x="1451506" y="1573266"/>
                  </a:lnTo>
                  <a:lnTo>
                    <a:pt x="1450975" y="1561569"/>
                  </a:lnTo>
                  <a:lnTo>
                    <a:pt x="1451506" y="1550403"/>
                  </a:lnTo>
                  <a:lnTo>
                    <a:pt x="1453097" y="1539769"/>
                  </a:lnTo>
                  <a:lnTo>
                    <a:pt x="1455749" y="1528603"/>
                  </a:lnTo>
                  <a:lnTo>
                    <a:pt x="1459462" y="1519033"/>
                  </a:lnTo>
                  <a:lnTo>
                    <a:pt x="1464236" y="1508930"/>
                  </a:lnTo>
                  <a:lnTo>
                    <a:pt x="1469540" y="1499892"/>
                  </a:lnTo>
                  <a:lnTo>
                    <a:pt x="1475906" y="1491384"/>
                  </a:lnTo>
                  <a:lnTo>
                    <a:pt x="1483332" y="1483409"/>
                  </a:lnTo>
                  <a:lnTo>
                    <a:pt x="1491288" y="1476497"/>
                  </a:lnTo>
                  <a:lnTo>
                    <a:pt x="1499776" y="1470116"/>
                  </a:lnTo>
                  <a:lnTo>
                    <a:pt x="1508793" y="1464268"/>
                  </a:lnTo>
                  <a:lnTo>
                    <a:pt x="1518341" y="1459482"/>
                  </a:lnTo>
                  <a:lnTo>
                    <a:pt x="1528419" y="1455761"/>
                  </a:lnTo>
                  <a:lnTo>
                    <a:pt x="1539028" y="1453634"/>
                  </a:lnTo>
                  <a:lnTo>
                    <a:pt x="1550167" y="1451507"/>
                  </a:lnTo>
                  <a:lnTo>
                    <a:pt x="1561307" y="1450975"/>
                  </a:lnTo>
                  <a:close/>
                  <a:moveTo>
                    <a:pt x="1270794" y="1450975"/>
                  </a:moveTo>
                  <a:lnTo>
                    <a:pt x="1282463" y="1451507"/>
                  </a:lnTo>
                  <a:lnTo>
                    <a:pt x="1293602" y="1453634"/>
                  </a:lnTo>
                  <a:lnTo>
                    <a:pt x="1303681" y="1455761"/>
                  </a:lnTo>
                  <a:lnTo>
                    <a:pt x="1314290" y="1459482"/>
                  </a:lnTo>
                  <a:lnTo>
                    <a:pt x="1323307" y="1464268"/>
                  </a:lnTo>
                  <a:lnTo>
                    <a:pt x="1332325" y="1470116"/>
                  </a:lnTo>
                  <a:lnTo>
                    <a:pt x="1340812" y="1476497"/>
                  </a:lnTo>
                  <a:lnTo>
                    <a:pt x="1348768" y="1483409"/>
                  </a:lnTo>
                  <a:lnTo>
                    <a:pt x="1356194" y="1491384"/>
                  </a:lnTo>
                  <a:lnTo>
                    <a:pt x="1362560" y="1499892"/>
                  </a:lnTo>
                  <a:lnTo>
                    <a:pt x="1367864" y="1508930"/>
                  </a:lnTo>
                  <a:lnTo>
                    <a:pt x="1372638" y="1519033"/>
                  </a:lnTo>
                  <a:lnTo>
                    <a:pt x="1376351" y="1528603"/>
                  </a:lnTo>
                  <a:lnTo>
                    <a:pt x="1379534" y="1539769"/>
                  </a:lnTo>
                  <a:lnTo>
                    <a:pt x="1380595" y="1550403"/>
                  </a:lnTo>
                  <a:lnTo>
                    <a:pt x="1381125" y="1561569"/>
                  </a:lnTo>
                  <a:lnTo>
                    <a:pt x="1380595" y="1573266"/>
                  </a:lnTo>
                  <a:lnTo>
                    <a:pt x="1379534" y="1584432"/>
                  </a:lnTo>
                  <a:lnTo>
                    <a:pt x="1376351" y="1594534"/>
                  </a:lnTo>
                  <a:lnTo>
                    <a:pt x="1372638" y="1605168"/>
                  </a:lnTo>
                  <a:lnTo>
                    <a:pt x="1367864" y="1614738"/>
                  </a:lnTo>
                  <a:lnTo>
                    <a:pt x="1362560" y="1624309"/>
                  </a:lnTo>
                  <a:lnTo>
                    <a:pt x="1356194" y="1632816"/>
                  </a:lnTo>
                  <a:lnTo>
                    <a:pt x="1348768" y="1640792"/>
                  </a:lnTo>
                  <a:lnTo>
                    <a:pt x="1340812" y="1647172"/>
                  </a:lnTo>
                  <a:lnTo>
                    <a:pt x="1332325" y="1654084"/>
                  </a:lnTo>
                  <a:lnTo>
                    <a:pt x="1323307" y="1659401"/>
                  </a:lnTo>
                  <a:lnTo>
                    <a:pt x="1314290" y="1663655"/>
                  </a:lnTo>
                  <a:lnTo>
                    <a:pt x="1303681" y="1667377"/>
                  </a:lnTo>
                  <a:lnTo>
                    <a:pt x="1293602" y="1670567"/>
                  </a:lnTo>
                  <a:lnTo>
                    <a:pt x="1282463" y="1672162"/>
                  </a:lnTo>
                  <a:lnTo>
                    <a:pt x="1270794" y="1673225"/>
                  </a:lnTo>
                  <a:lnTo>
                    <a:pt x="1259654" y="1672162"/>
                  </a:lnTo>
                  <a:lnTo>
                    <a:pt x="1249046" y="1670567"/>
                  </a:lnTo>
                  <a:lnTo>
                    <a:pt x="1237906" y="1667377"/>
                  </a:lnTo>
                  <a:lnTo>
                    <a:pt x="1228358" y="1663655"/>
                  </a:lnTo>
                  <a:lnTo>
                    <a:pt x="1218280" y="1659401"/>
                  </a:lnTo>
                  <a:lnTo>
                    <a:pt x="1209263" y="1654084"/>
                  </a:lnTo>
                  <a:lnTo>
                    <a:pt x="1200775" y="1647172"/>
                  </a:lnTo>
                  <a:lnTo>
                    <a:pt x="1192819" y="1640792"/>
                  </a:lnTo>
                  <a:lnTo>
                    <a:pt x="1185393" y="1632816"/>
                  </a:lnTo>
                  <a:lnTo>
                    <a:pt x="1179027" y="1624309"/>
                  </a:lnTo>
                  <a:lnTo>
                    <a:pt x="1173723" y="1614738"/>
                  </a:lnTo>
                  <a:lnTo>
                    <a:pt x="1168949" y="1605168"/>
                  </a:lnTo>
                  <a:lnTo>
                    <a:pt x="1165236" y="1594534"/>
                  </a:lnTo>
                  <a:lnTo>
                    <a:pt x="1162053" y="1584432"/>
                  </a:lnTo>
                  <a:lnTo>
                    <a:pt x="1160993" y="1573266"/>
                  </a:lnTo>
                  <a:lnTo>
                    <a:pt x="1160462" y="1561569"/>
                  </a:lnTo>
                  <a:lnTo>
                    <a:pt x="1160993" y="1550403"/>
                  </a:lnTo>
                  <a:lnTo>
                    <a:pt x="1162053" y="1539769"/>
                  </a:lnTo>
                  <a:lnTo>
                    <a:pt x="1165236" y="1528603"/>
                  </a:lnTo>
                  <a:lnTo>
                    <a:pt x="1168949" y="1519033"/>
                  </a:lnTo>
                  <a:lnTo>
                    <a:pt x="1173723" y="1508930"/>
                  </a:lnTo>
                  <a:lnTo>
                    <a:pt x="1179027" y="1499892"/>
                  </a:lnTo>
                  <a:lnTo>
                    <a:pt x="1185393" y="1491384"/>
                  </a:lnTo>
                  <a:lnTo>
                    <a:pt x="1192819" y="1483409"/>
                  </a:lnTo>
                  <a:lnTo>
                    <a:pt x="1200775" y="1476497"/>
                  </a:lnTo>
                  <a:lnTo>
                    <a:pt x="1209263" y="1470116"/>
                  </a:lnTo>
                  <a:lnTo>
                    <a:pt x="1218280" y="1464268"/>
                  </a:lnTo>
                  <a:lnTo>
                    <a:pt x="1228358" y="1459482"/>
                  </a:lnTo>
                  <a:lnTo>
                    <a:pt x="1237906" y="1455761"/>
                  </a:lnTo>
                  <a:lnTo>
                    <a:pt x="1249046" y="1453634"/>
                  </a:lnTo>
                  <a:lnTo>
                    <a:pt x="1259654" y="1451507"/>
                  </a:lnTo>
                  <a:lnTo>
                    <a:pt x="1270794" y="1450975"/>
                  </a:lnTo>
                  <a:close/>
                  <a:moveTo>
                    <a:pt x="1852083" y="1160462"/>
                  </a:moveTo>
                  <a:lnTo>
                    <a:pt x="1863196" y="1160994"/>
                  </a:lnTo>
                  <a:lnTo>
                    <a:pt x="1874308" y="1163121"/>
                  </a:lnTo>
                  <a:lnTo>
                    <a:pt x="1884892" y="1165248"/>
                  </a:lnTo>
                  <a:lnTo>
                    <a:pt x="1894946" y="1168969"/>
                  </a:lnTo>
                  <a:lnTo>
                    <a:pt x="1905000" y="1173755"/>
                  </a:lnTo>
                  <a:lnTo>
                    <a:pt x="1913996" y="1179603"/>
                  </a:lnTo>
                  <a:lnTo>
                    <a:pt x="1921933" y="1185452"/>
                  </a:lnTo>
                  <a:lnTo>
                    <a:pt x="1929871" y="1192896"/>
                  </a:lnTo>
                  <a:lnTo>
                    <a:pt x="1937279" y="1200871"/>
                  </a:lnTo>
                  <a:lnTo>
                    <a:pt x="1943100" y="1209379"/>
                  </a:lnTo>
                  <a:lnTo>
                    <a:pt x="1949450" y="1218417"/>
                  </a:lnTo>
                  <a:lnTo>
                    <a:pt x="1953683" y="1228520"/>
                  </a:lnTo>
                  <a:lnTo>
                    <a:pt x="1957388" y="1238090"/>
                  </a:lnTo>
                  <a:lnTo>
                    <a:pt x="1960033" y="1249256"/>
                  </a:lnTo>
                  <a:lnTo>
                    <a:pt x="1961621" y="1260422"/>
                  </a:lnTo>
                  <a:lnTo>
                    <a:pt x="1962150" y="1271056"/>
                  </a:lnTo>
                  <a:lnTo>
                    <a:pt x="1961621" y="1282753"/>
                  </a:lnTo>
                  <a:lnTo>
                    <a:pt x="1960033" y="1293919"/>
                  </a:lnTo>
                  <a:lnTo>
                    <a:pt x="1957388" y="1304021"/>
                  </a:lnTo>
                  <a:lnTo>
                    <a:pt x="1953683" y="1314655"/>
                  </a:lnTo>
                  <a:lnTo>
                    <a:pt x="1949450" y="1324225"/>
                  </a:lnTo>
                  <a:lnTo>
                    <a:pt x="1943100" y="1333796"/>
                  </a:lnTo>
                  <a:lnTo>
                    <a:pt x="1937279" y="1342303"/>
                  </a:lnTo>
                  <a:lnTo>
                    <a:pt x="1929871" y="1350279"/>
                  </a:lnTo>
                  <a:lnTo>
                    <a:pt x="1921933" y="1356659"/>
                  </a:lnTo>
                  <a:lnTo>
                    <a:pt x="1913996" y="1363571"/>
                  </a:lnTo>
                  <a:lnTo>
                    <a:pt x="1905000" y="1368888"/>
                  </a:lnTo>
                  <a:lnTo>
                    <a:pt x="1894946" y="1373142"/>
                  </a:lnTo>
                  <a:lnTo>
                    <a:pt x="1884892" y="1377927"/>
                  </a:lnTo>
                  <a:lnTo>
                    <a:pt x="1874308" y="1380054"/>
                  </a:lnTo>
                  <a:lnTo>
                    <a:pt x="1863196" y="1382181"/>
                  </a:lnTo>
                  <a:lnTo>
                    <a:pt x="1852083" y="1382712"/>
                  </a:lnTo>
                  <a:lnTo>
                    <a:pt x="1840971" y="1382181"/>
                  </a:lnTo>
                  <a:lnTo>
                    <a:pt x="1829858" y="1380054"/>
                  </a:lnTo>
                  <a:lnTo>
                    <a:pt x="1818746" y="1377927"/>
                  </a:lnTo>
                  <a:lnTo>
                    <a:pt x="1809221" y="1373142"/>
                  </a:lnTo>
                  <a:lnTo>
                    <a:pt x="1799696" y="1368888"/>
                  </a:lnTo>
                  <a:lnTo>
                    <a:pt x="1790171" y="1363571"/>
                  </a:lnTo>
                  <a:lnTo>
                    <a:pt x="1781704" y="1356659"/>
                  </a:lnTo>
                  <a:lnTo>
                    <a:pt x="1773766" y="1350279"/>
                  </a:lnTo>
                  <a:lnTo>
                    <a:pt x="1766887" y="1342303"/>
                  </a:lnTo>
                  <a:lnTo>
                    <a:pt x="1760537" y="1333796"/>
                  </a:lnTo>
                  <a:lnTo>
                    <a:pt x="1755245" y="1324225"/>
                  </a:lnTo>
                  <a:lnTo>
                    <a:pt x="1749954" y="1314655"/>
                  </a:lnTo>
                  <a:lnTo>
                    <a:pt x="1746779" y="1304021"/>
                  </a:lnTo>
                  <a:lnTo>
                    <a:pt x="1744133" y="1293919"/>
                  </a:lnTo>
                  <a:lnTo>
                    <a:pt x="1742545" y="1282753"/>
                  </a:lnTo>
                  <a:lnTo>
                    <a:pt x="1741487" y="1271056"/>
                  </a:lnTo>
                  <a:lnTo>
                    <a:pt x="1742545" y="1260422"/>
                  </a:lnTo>
                  <a:lnTo>
                    <a:pt x="1744133" y="1249256"/>
                  </a:lnTo>
                  <a:lnTo>
                    <a:pt x="1746779" y="1238090"/>
                  </a:lnTo>
                  <a:lnTo>
                    <a:pt x="1749954" y="1228520"/>
                  </a:lnTo>
                  <a:lnTo>
                    <a:pt x="1755245" y="1218417"/>
                  </a:lnTo>
                  <a:lnTo>
                    <a:pt x="1760537" y="1209379"/>
                  </a:lnTo>
                  <a:lnTo>
                    <a:pt x="1766887" y="1200871"/>
                  </a:lnTo>
                  <a:lnTo>
                    <a:pt x="1773766" y="1192896"/>
                  </a:lnTo>
                  <a:lnTo>
                    <a:pt x="1781704" y="1185452"/>
                  </a:lnTo>
                  <a:lnTo>
                    <a:pt x="1790171" y="1179603"/>
                  </a:lnTo>
                  <a:lnTo>
                    <a:pt x="1799696" y="1173755"/>
                  </a:lnTo>
                  <a:lnTo>
                    <a:pt x="1809221" y="1168969"/>
                  </a:lnTo>
                  <a:lnTo>
                    <a:pt x="1818746" y="1165248"/>
                  </a:lnTo>
                  <a:lnTo>
                    <a:pt x="1829858" y="1163121"/>
                  </a:lnTo>
                  <a:lnTo>
                    <a:pt x="1840971" y="1160994"/>
                  </a:lnTo>
                  <a:lnTo>
                    <a:pt x="1852083" y="1160462"/>
                  </a:lnTo>
                  <a:close/>
                  <a:moveTo>
                    <a:pt x="1561307" y="1160462"/>
                  </a:moveTo>
                  <a:lnTo>
                    <a:pt x="1572976" y="1160994"/>
                  </a:lnTo>
                  <a:lnTo>
                    <a:pt x="1583585" y="1163121"/>
                  </a:lnTo>
                  <a:lnTo>
                    <a:pt x="1594194" y="1165248"/>
                  </a:lnTo>
                  <a:lnTo>
                    <a:pt x="1604803" y="1168969"/>
                  </a:lnTo>
                  <a:lnTo>
                    <a:pt x="1614351" y="1173755"/>
                  </a:lnTo>
                  <a:lnTo>
                    <a:pt x="1622838" y="1179603"/>
                  </a:lnTo>
                  <a:lnTo>
                    <a:pt x="1631325" y="1185452"/>
                  </a:lnTo>
                  <a:lnTo>
                    <a:pt x="1639281" y="1192896"/>
                  </a:lnTo>
                  <a:lnTo>
                    <a:pt x="1646707" y="1200871"/>
                  </a:lnTo>
                  <a:lnTo>
                    <a:pt x="1652542" y="1209379"/>
                  </a:lnTo>
                  <a:lnTo>
                    <a:pt x="1658908" y="1218417"/>
                  </a:lnTo>
                  <a:lnTo>
                    <a:pt x="1663151" y="1228520"/>
                  </a:lnTo>
                  <a:lnTo>
                    <a:pt x="1666864" y="1238090"/>
                  </a:lnTo>
                  <a:lnTo>
                    <a:pt x="1670047" y="1249256"/>
                  </a:lnTo>
                  <a:lnTo>
                    <a:pt x="1671108" y="1260422"/>
                  </a:lnTo>
                  <a:lnTo>
                    <a:pt x="1671638" y="1271056"/>
                  </a:lnTo>
                  <a:lnTo>
                    <a:pt x="1671108" y="1282753"/>
                  </a:lnTo>
                  <a:lnTo>
                    <a:pt x="1670047" y="1293919"/>
                  </a:lnTo>
                  <a:lnTo>
                    <a:pt x="1666864" y="1304021"/>
                  </a:lnTo>
                  <a:lnTo>
                    <a:pt x="1663151" y="1314655"/>
                  </a:lnTo>
                  <a:lnTo>
                    <a:pt x="1658908" y="1324225"/>
                  </a:lnTo>
                  <a:lnTo>
                    <a:pt x="1652542" y="1333796"/>
                  </a:lnTo>
                  <a:lnTo>
                    <a:pt x="1646707" y="1342303"/>
                  </a:lnTo>
                  <a:lnTo>
                    <a:pt x="1639281" y="1350279"/>
                  </a:lnTo>
                  <a:lnTo>
                    <a:pt x="1631325" y="1356659"/>
                  </a:lnTo>
                  <a:lnTo>
                    <a:pt x="1622838" y="1363571"/>
                  </a:lnTo>
                  <a:lnTo>
                    <a:pt x="1614351" y="1368888"/>
                  </a:lnTo>
                  <a:lnTo>
                    <a:pt x="1604803" y="1373142"/>
                  </a:lnTo>
                  <a:lnTo>
                    <a:pt x="1594194" y="1377927"/>
                  </a:lnTo>
                  <a:lnTo>
                    <a:pt x="1583585" y="1380054"/>
                  </a:lnTo>
                  <a:lnTo>
                    <a:pt x="1572976" y="1382181"/>
                  </a:lnTo>
                  <a:lnTo>
                    <a:pt x="1561307" y="1382712"/>
                  </a:lnTo>
                  <a:lnTo>
                    <a:pt x="1550167" y="1382181"/>
                  </a:lnTo>
                  <a:lnTo>
                    <a:pt x="1539028" y="1380054"/>
                  </a:lnTo>
                  <a:lnTo>
                    <a:pt x="1528419" y="1377927"/>
                  </a:lnTo>
                  <a:lnTo>
                    <a:pt x="1518341" y="1373142"/>
                  </a:lnTo>
                  <a:lnTo>
                    <a:pt x="1508793" y="1368888"/>
                  </a:lnTo>
                  <a:lnTo>
                    <a:pt x="1499776" y="1363571"/>
                  </a:lnTo>
                  <a:lnTo>
                    <a:pt x="1491288" y="1356659"/>
                  </a:lnTo>
                  <a:lnTo>
                    <a:pt x="1483332" y="1350279"/>
                  </a:lnTo>
                  <a:lnTo>
                    <a:pt x="1475906" y="1342303"/>
                  </a:lnTo>
                  <a:lnTo>
                    <a:pt x="1469540" y="1333796"/>
                  </a:lnTo>
                  <a:lnTo>
                    <a:pt x="1464236" y="1324225"/>
                  </a:lnTo>
                  <a:lnTo>
                    <a:pt x="1459462" y="1314655"/>
                  </a:lnTo>
                  <a:lnTo>
                    <a:pt x="1455749" y="1304021"/>
                  </a:lnTo>
                  <a:lnTo>
                    <a:pt x="1453097" y="1293919"/>
                  </a:lnTo>
                  <a:lnTo>
                    <a:pt x="1451506" y="1282753"/>
                  </a:lnTo>
                  <a:lnTo>
                    <a:pt x="1450975" y="1271056"/>
                  </a:lnTo>
                  <a:lnTo>
                    <a:pt x="1451506" y="1260422"/>
                  </a:lnTo>
                  <a:lnTo>
                    <a:pt x="1453097" y="1249256"/>
                  </a:lnTo>
                  <a:lnTo>
                    <a:pt x="1455749" y="1238090"/>
                  </a:lnTo>
                  <a:lnTo>
                    <a:pt x="1459462" y="1228520"/>
                  </a:lnTo>
                  <a:lnTo>
                    <a:pt x="1464236" y="1218417"/>
                  </a:lnTo>
                  <a:lnTo>
                    <a:pt x="1469540" y="1209379"/>
                  </a:lnTo>
                  <a:lnTo>
                    <a:pt x="1475906" y="1200871"/>
                  </a:lnTo>
                  <a:lnTo>
                    <a:pt x="1483332" y="1192896"/>
                  </a:lnTo>
                  <a:lnTo>
                    <a:pt x="1491288" y="1185452"/>
                  </a:lnTo>
                  <a:lnTo>
                    <a:pt x="1499776" y="1179603"/>
                  </a:lnTo>
                  <a:lnTo>
                    <a:pt x="1508793" y="1173755"/>
                  </a:lnTo>
                  <a:lnTo>
                    <a:pt x="1518341" y="1168969"/>
                  </a:lnTo>
                  <a:lnTo>
                    <a:pt x="1528419" y="1165248"/>
                  </a:lnTo>
                  <a:lnTo>
                    <a:pt x="1539028" y="1163121"/>
                  </a:lnTo>
                  <a:lnTo>
                    <a:pt x="1550167" y="1160994"/>
                  </a:lnTo>
                  <a:lnTo>
                    <a:pt x="1561307" y="1160462"/>
                  </a:lnTo>
                  <a:close/>
                  <a:moveTo>
                    <a:pt x="1270794" y="1160462"/>
                  </a:moveTo>
                  <a:lnTo>
                    <a:pt x="1282463" y="1160994"/>
                  </a:lnTo>
                  <a:lnTo>
                    <a:pt x="1293602" y="1163121"/>
                  </a:lnTo>
                  <a:lnTo>
                    <a:pt x="1303681" y="1165248"/>
                  </a:lnTo>
                  <a:lnTo>
                    <a:pt x="1314290" y="1168969"/>
                  </a:lnTo>
                  <a:lnTo>
                    <a:pt x="1323307" y="1173755"/>
                  </a:lnTo>
                  <a:lnTo>
                    <a:pt x="1332325" y="1179603"/>
                  </a:lnTo>
                  <a:lnTo>
                    <a:pt x="1340812" y="1185452"/>
                  </a:lnTo>
                  <a:lnTo>
                    <a:pt x="1348768" y="1192896"/>
                  </a:lnTo>
                  <a:lnTo>
                    <a:pt x="1356194" y="1200871"/>
                  </a:lnTo>
                  <a:lnTo>
                    <a:pt x="1362560" y="1209379"/>
                  </a:lnTo>
                  <a:lnTo>
                    <a:pt x="1367864" y="1218417"/>
                  </a:lnTo>
                  <a:lnTo>
                    <a:pt x="1372638" y="1228520"/>
                  </a:lnTo>
                  <a:lnTo>
                    <a:pt x="1376351" y="1238090"/>
                  </a:lnTo>
                  <a:lnTo>
                    <a:pt x="1379534" y="1249256"/>
                  </a:lnTo>
                  <a:lnTo>
                    <a:pt x="1380595" y="1260422"/>
                  </a:lnTo>
                  <a:lnTo>
                    <a:pt x="1381125" y="1271056"/>
                  </a:lnTo>
                  <a:lnTo>
                    <a:pt x="1380595" y="1282753"/>
                  </a:lnTo>
                  <a:lnTo>
                    <a:pt x="1379534" y="1293919"/>
                  </a:lnTo>
                  <a:lnTo>
                    <a:pt x="1376351" y="1304021"/>
                  </a:lnTo>
                  <a:lnTo>
                    <a:pt x="1372638" y="1314655"/>
                  </a:lnTo>
                  <a:lnTo>
                    <a:pt x="1367864" y="1324225"/>
                  </a:lnTo>
                  <a:lnTo>
                    <a:pt x="1362560" y="1333796"/>
                  </a:lnTo>
                  <a:lnTo>
                    <a:pt x="1356194" y="1342303"/>
                  </a:lnTo>
                  <a:lnTo>
                    <a:pt x="1348768" y="1350279"/>
                  </a:lnTo>
                  <a:lnTo>
                    <a:pt x="1340812" y="1356659"/>
                  </a:lnTo>
                  <a:lnTo>
                    <a:pt x="1332325" y="1363571"/>
                  </a:lnTo>
                  <a:lnTo>
                    <a:pt x="1323307" y="1368888"/>
                  </a:lnTo>
                  <a:lnTo>
                    <a:pt x="1314290" y="1373142"/>
                  </a:lnTo>
                  <a:lnTo>
                    <a:pt x="1303681" y="1377927"/>
                  </a:lnTo>
                  <a:lnTo>
                    <a:pt x="1293602" y="1380054"/>
                  </a:lnTo>
                  <a:lnTo>
                    <a:pt x="1282463" y="1382181"/>
                  </a:lnTo>
                  <a:lnTo>
                    <a:pt x="1270794" y="1382712"/>
                  </a:lnTo>
                  <a:lnTo>
                    <a:pt x="1259654" y="1382181"/>
                  </a:lnTo>
                  <a:lnTo>
                    <a:pt x="1249046" y="1380054"/>
                  </a:lnTo>
                  <a:lnTo>
                    <a:pt x="1237906" y="1377927"/>
                  </a:lnTo>
                  <a:lnTo>
                    <a:pt x="1228358" y="1373142"/>
                  </a:lnTo>
                  <a:lnTo>
                    <a:pt x="1218280" y="1368888"/>
                  </a:lnTo>
                  <a:lnTo>
                    <a:pt x="1209263" y="1363571"/>
                  </a:lnTo>
                  <a:lnTo>
                    <a:pt x="1200775" y="1356659"/>
                  </a:lnTo>
                  <a:lnTo>
                    <a:pt x="1192819" y="1350279"/>
                  </a:lnTo>
                  <a:lnTo>
                    <a:pt x="1185393" y="1342303"/>
                  </a:lnTo>
                  <a:lnTo>
                    <a:pt x="1179027" y="1333796"/>
                  </a:lnTo>
                  <a:lnTo>
                    <a:pt x="1173723" y="1324225"/>
                  </a:lnTo>
                  <a:lnTo>
                    <a:pt x="1168949" y="1314655"/>
                  </a:lnTo>
                  <a:lnTo>
                    <a:pt x="1165236" y="1304021"/>
                  </a:lnTo>
                  <a:lnTo>
                    <a:pt x="1162053" y="1293919"/>
                  </a:lnTo>
                  <a:lnTo>
                    <a:pt x="1160993" y="1282753"/>
                  </a:lnTo>
                  <a:lnTo>
                    <a:pt x="1160462" y="1271056"/>
                  </a:lnTo>
                  <a:lnTo>
                    <a:pt x="1160993" y="1260422"/>
                  </a:lnTo>
                  <a:lnTo>
                    <a:pt x="1162053" y="1249256"/>
                  </a:lnTo>
                  <a:lnTo>
                    <a:pt x="1165236" y="1238090"/>
                  </a:lnTo>
                  <a:lnTo>
                    <a:pt x="1168949" y="1228520"/>
                  </a:lnTo>
                  <a:lnTo>
                    <a:pt x="1173723" y="1218417"/>
                  </a:lnTo>
                  <a:lnTo>
                    <a:pt x="1179027" y="1209379"/>
                  </a:lnTo>
                  <a:lnTo>
                    <a:pt x="1185393" y="1200871"/>
                  </a:lnTo>
                  <a:lnTo>
                    <a:pt x="1192819" y="1192896"/>
                  </a:lnTo>
                  <a:lnTo>
                    <a:pt x="1200775" y="1185452"/>
                  </a:lnTo>
                  <a:lnTo>
                    <a:pt x="1209263" y="1179603"/>
                  </a:lnTo>
                  <a:lnTo>
                    <a:pt x="1218280" y="1173755"/>
                  </a:lnTo>
                  <a:lnTo>
                    <a:pt x="1228358" y="1168969"/>
                  </a:lnTo>
                  <a:lnTo>
                    <a:pt x="1237906" y="1165248"/>
                  </a:lnTo>
                  <a:lnTo>
                    <a:pt x="1249046" y="1163121"/>
                  </a:lnTo>
                  <a:lnTo>
                    <a:pt x="1259654" y="1160994"/>
                  </a:lnTo>
                  <a:lnTo>
                    <a:pt x="1270794" y="1160462"/>
                  </a:lnTo>
                  <a:close/>
                  <a:moveTo>
                    <a:pt x="980017" y="1160462"/>
                  </a:moveTo>
                  <a:lnTo>
                    <a:pt x="991659" y="1160994"/>
                  </a:lnTo>
                  <a:lnTo>
                    <a:pt x="1002771" y="1163121"/>
                  </a:lnTo>
                  <a:lnTo>
                    <a:pt x="1012825" y="1165248"/>
                  </a:lnTo>
                  <a:lnTo>
                    <a:pt x="1023409" y="1168969"/>
                  </a:lnTo>
                  <a:lnTo>
                    <a:pt x="1032404" y="1173755"/>
                  </a:lnTo>
                  <a:lnTo>
                    <a:pt x="1041400" y="1179603"/>
                  </a:lnTo>
                  <a:lnTo>
                    <a:pt x="1050396" y="1185452"/>
                  </a:lnTo>
                  <a:lnTo>
                    <a:pt x="1058334" y="1192896"/>
                  </a:lnTo>
                  <a:lnTo>
                    <a:pt x="1065213" y="1200871"/>
                  </a:lnTo>
                  <a:lnTo>
                    <a:pt x="1071563" y="1209379"/>
                  </a:lnTo>
                  <a:lnTo>
                    <a:pt x="1076855" y="1218417"/>
                  </a:lnTo>
                  <a:lnTo>
                    <a:pt x="1081617" y="1228520"/>
                  </a:lnTo>
                  <a:lnTo>
                    <a:pt x="1085321" y="1238090"/>
                  </a:lnTo>
                  <a:lnTo>
                    <a:pt x="1088496" y="1249256"/>
                  </a:lnTo>
                  <a:lnTo>
                    <a:pt x="1089555" y="1260422"/>
                  </a:lnTo>
                  <a:lnTo>
                    <a:pt x="1090613" y="1271056"/>
                  </a:lnTo>
                  <a:lnTo>
                    <a:pt x="1089555" y="1282753"/>
                  </a:lnTo>
                  <a:lnTo>
                    <a:pt x="1088496" y="1293919"/>
                  </a:lnTo>
                  <a:lnTo>
                    <a:pt x="1085321" y="1304021"/>
                  </a:lnTo>
                  <a:lnTo>
                    <a:pt x="1081617" y="1314655"/>
                  </a:lnTo>
                  <a:lnTo>
                    <a:pt x="1076855" y="1324225"/>
                  </a:lnTo>
                  <a:lnTo>
                    <a:pt x="1071563" y="1333796"/>
                  </a:lnTo>
                  <a:lnTo>
                    <a:pt x="1065213" y="1342303"/>
                  </a:lnTo>
                  <a:lnTo>
                    <a:pt x="1058334" y="1350279"/>
                  </a:lnTo>
                  <a:lnTo>
                    <a:pt x="1050396" y="1356659"/>
                  </a:lnTo>
                  <a:lnTo>
                    <a:pt x="1041400" y="1363571"/>
                  </a:lnTo>
                  <a:lnTo>
                    <a:pt x="1032404" y="1368888"/>
                  </a:lnTo>
                  <a:lnTo>
                    <a:pt x="1023409" y="1373142"/>
                  </a:lnTo>
                  <a:lnTo>
                    <a:pt x="1012825" y="1377927"/>
                  </a:lnTo>
                  <a:lnTo>
                    <a:pt x="1002771" y="1380054"/>
                  </a:lnTo>
                  <a:lnTo>
                    <a:pt x="991659" y="1382181"/>
                  </a:lnTo>
                  <a:lnTo>
                    <a:pt x="980017" y="1382712"/>
                  </a:lnTo>
                  <a:lnTo>
                    <a:pt x="968375" y="1382181"/>
                  </a:lnTo>
                  <a:lnTo>
                    <a:pt x="957792" y="1380054"/>
                  </a:lnTo>
                  <a:lnTo>
                    <a:pt x="947208" y="1377927"/>
                  </a:lnTo>
                  <a:lnTo>
                    <a:pt x="937154" y="1373142"/>
                  </a:lnTo>
                  <a:lnTo>
                    <a:pt x="927629" y="1368888"/>
                  </a:lnTo>
                  <a:lnTo>
                    <a:pt x="918633" y="1363571"/>
                  </a:lnTo>
                  <a:lnTo>
                    <a:pt x="910167" y="1356659"/>
                  </a:lnTo>
                  <a:lnTo>
                    <a:pt x="902229" y="1350279"/>
                  </a:lnTo>
                  <a:lnTo>
                    <a:pt x="894821" y="1342303"/>
                  </a:lnTo>
                  <a:lnTo>
                    <a:pt x="889000" y="1333796"/>
                  </a:lnTo>
                  <a:lnTo>
                    <a:pt x="883179" y="1324225"/>
                  </a:lnTo>
                  <a:lnTo>
                    <a:pt x="878417" y="1314655"/>
                  </a:lnTo>
                  <a:lnTo>
                    <a:pt x="874712" y="1304021"/>
                  </a:lnTo>
                  <a:lnTo>
                    <a:pt x="872067" y="1293919"/>
                  </a:lnTo>
                  <a:lnTo>
                    <a:pt x="870479" y="1282753"/>
                  </a:lnTo>
                  <a:lnTo>
                    <a:pt x="869950" y="1271056"/>
                  </a:lnTo>
                  <a:lnTo>
                    <a:pt x="870479" y="1260422"/>
                  </a:lnTo>
                  <a:lnTo>
                    <a:pt x="872067" y="1249256"/>
                  </a:lnTo>
                  <a:lnTo>
                    <a:pt x="874712" y="1238090"/>
                  </a:lnTo>
                  <a:lnTo>
                    <a:pt x="878417" y="1228520"/>
                  </a:lnTo>
                  <a:lnTo>
                    <a:pt x="883179" y="1218417"/>
                  </a:lnTo>
                  <a:lnTo>
                    <a:pt x="889000" y="1209379"/>
                  </a:lnTo>
                  <a:lnTo>
                    <a:pt x="894821" y="1200871"/>
                  </a:lnTo>
                  <a:lnTo>
                    <a:pt x="902229" y="1192896"/>
                  </a:lnTo>
                  <a:lnTo>
                    <a:pt x="910167" y="1185452"/>
                  </a:lnTo>
                  <a:lnTo>
                    <a:pt x="918633" y="1179603"/>
                  </a:lnTo>
                  <a:lnTo>
                    <a:pt x="927629" y="1173755"/>
                  </a:lnTo>
                  <a:lnTo>
                    <a:pt x="937154" y="1168969"/>
                  </a:lnTo>
                  <a:lnTo>
                    <a:pt x="947208" y="1165248"/>
                  </a:lnTo>
                  <a:lnTo>
                    <a:pt x="957792" y="1163121"/>
                  </a:lnTo>
                  <a:lnTo>
                    <a:pt x="968375" y="1160994"/>
                  </a:lnTo>
                  <a:lnTo>
                    <a:pt x="980017" y="1160462"/>
                  </a:lnTo>
                  <a:close/>
                  <a:moveTo>
                    <a:pt x="690034" y="1160462"/>
                  </a:moveTo>
                  <a:lnTo>
                    <a:pt x="701146" y="1160994"/>
                  </a:lnTo>
                  <a:lnTo>
                    <a:pt x="712259" y="1163121"/>
                  </a:lnTo>
                  <a:lnTo>
                    <a:pt x="722842" y="1165248"/>
                  </a:lnTo>
                  <a:lnTo>
                    <a:pt x="732896" y="1168969"/>
                  </a:lnTo>
                  <a:lnTo>
                    <a:pt x="741892" y="1173755"/>
                  </a:lnTo>
                  <a:lnTo>
                    <a:pt x="751416" y="1179603"/>
                  </a:lnTo>
                  <a:lnTo>
                    <a:pt x="759883" y="1185452"/>
                  </a:lnTo>
                  <a:lnTo>
                    <a:pt x="767821" y="1192896"/>
                  </a:lnTo>
                  <a:lnTo>
                    <a:pt x="775229" y="1200871"/>
                  </a:lnTo>
                  <a:lnTo>
                    <a:pt x="781050" y="1209379"/>
                  </a:lnTo>
                  <a:lnTo>
                    <a:pt x="786342" y="1218417"/>
                  </a:lnTo>
                  <a:lnTo>
                    <a:pt x="791633" y="1228520"/>
                  </a:lnTo>
                  <a:lnTo>
                    <a:pt x="795337" y="1238090"/>
                  </a:lnTo>
                  <a:lnTo>
                    <a:pt x="797983" y="1249256"/>
                  </a:lnTo>
                  <a:lnTo>
                    <a:pt x="799571" y="1260422"/>
                  </a:lnTo>
                  <a:lnTo>
                    <a:pt x="800100" y="1271056"/>
                  </a:lnTo>
                  <a:lnTo>
                    <a:pt x="799571" y="1282753"/>
                  </a:lnTo>
                  <a:lnTo>
                    <a:pt x="797983" y="1293919"/>
                  </a:lnTo>
                  <a:lnTo>
                    <a:pt x="795337" y="1304021"/>
                  </a:lnTo>
                  <a:lnTo>
                    <a:pt x="791633" y="1314655"/>
                  </a:lnTo>
                  <a:lnTo>
                    <a:pt x="786342" y="1324225"/>
                  </a:lnTo>
                  <a:lnTo>
                    <a:pt x="781050" y="1333796"/>
                  </a:lnTo>
                  <a:lnTo>
                    <a:pt x="775229" y="1342303"/>
                  </a:lnTo>
                  <a:lnTo>
                    <a:pt x="767821" y="1350279"/>
                  </a:lnTo>
                  <a:lnTo>
                    <a:pt x="759883" y="1356659"/>
                  </a:lnTo>
                  <a:lnTo>
                    <a:pt x="751416" y="1363571"/>
                  </a:lnTo>
                  <a:lnTo>
                    <a:pt x="741892" y="1368888"/>
                  </a:lnTo>
                  <a:lnTo>
                    <a:pt x="732896" y="1373142"/>
                  </a:lnTo>
                  <a:lnTo>
                    <a:pt x="722842" y="1377927"/>
                  </a:lnTo>
                  <a:lnTo>
                    <a:pt x="712259" y="1380054"/>
                  </a:lnTo>
                  <a:lnTo>
                    <a:pt x="701146" y="1382181"/>
                  </a:lnTo>
                  <a:lnTo>
                    <a:pt x="690034" y="1382712"/>
                  </a:lnTo>
                  <a:lnTo>
                    <a:pt x="678392" y="1382181"/>
                  </a:lnTo>
                  <a:lnTo>
                    <a:pt x="667279" y="1380054"/>
                  </a:lnTo>
                  <a:lnTo>
                    <a:pt x="656696" y="1377927"/>
                  </a:lnTo>
                  <a:lnTo>
                    <a:pt x="646642" y="1373142"/>
                  </a:lnTo>
                  <a:lnTo>
                    <a:pt x="637646" y="1368888"/>
                  </a:lnTo>
                  <a:lnTo>
                    <a:pt x="628121" y="1363571"/>
                  </a:lnTo>
                  <a:lnTo>
                    <a:pt x="619654" y="1356659"/>
                  </a:lnTo>
                  <a:lnTo>
                    <a:pt x="611717" y="1350279"/>
                  </a:lnTo>
                  <a:lnTo>
                    <a:pt x="604308" y="1342303"/>
                  </a:lnTo>
                  <a:lnTo>
                    <a:pt x="598488" y="1333796"/>
                  </a:lnTo>
                  <a:lnTo>
                    <a:pt x="593196" y="1324225"/>
                  </a:lnTo>
                  <a:lnTo>
                    <a:pt x="587904" y="1314655"/>
                  </a:lnTo>
                  <a:lnTo>
                    <a:pt x="584729" y="1304021"/>
                  </a:lnTo>
                  <a:lnTo>
                    <a:pt x="581554" y="1293919"/>
                  </a:lnTo>
                  <a:lnTo>
                    <a:pt x="579967" y="1282753"/>
                  </a:lnTo>
                  <a:lnTo>
                    <a:pt x="579438" y="1271056"/>
                  </a:lnTo>
                  <a:lnTo>
                    <a:pt x="579967" y="1260422"/>
                  </a:lnTo>
                  <a:lnTo>
                    <a:pt x="581554" y="1249256"/>
                  </a:lnTo>
                  <a:lnTo>
                    <a:pt x="584729" y="1238090"/>
                  </a:lnTo>
                  <a:lnTo>
                    <a:pt x="587904" y="1228520"/>
                  </a:lnTo>
                  <a:lnTo>
                    <a:pt x="593196" y="1218417"/>
                  </a:lnTo>
                  <a:lnTo>
                    <a:pt x="598488" y="1209379"/>
                  </a:lnTo>
                  <a:lnTo>
                    <a:pt x="604308" y="1200871"/>
                  </a:lnTo>
                  <a:lnTo>
                    <a:pt x="611717" y="1192896"/>
                  </a:lnTo>
                  <a:lnTo>
                    <a:pt x="619654" y="1185452"/>
                  </a:lnTo>
                  <a:lnTo>
                    <a:pt x="628121" y="1179603"/>
                  </a:lnTo>
                  <a:lnTo>
                    <a:pt x="637646" y="1173755"/>
                  </a:lnTo>
                  <a:lnTo>
                    <a:pt x="646642" y="1168969"/>
                  </a:lnTo>
                  <a:lnTo>
                    <a:pt x="656696" y="1165248"/>
                  </a:lnTo>
                  <a:lnTo>
                    <a:pt x="667279" y="1163121"/>
                  </a:lnTo>
                  <a:lnTo>
                    <a:pt x="678392" y="1160994"/>
                  </a:lnTo>
                  <a:lnTo>
                    <a:pt x="690034" y="1160462"/>
                  </a:lnTo>
                  <a:close/>
                  <a:moveTo>
                    <a:pt x="400050" y="1160462"/>
                  </a:moveTo>
                  <a:lnTo>
                    <a:pt x="411636" y="1160994"/>
                  </a:lnTo>
                  <a:lnTo>
                    <a:pt x="422168" y="1163121"/>
                  </a:lnTo>
                  <a:lnTo>
                    <a:pt x="432701" y="1165248"/>
                  </a:lnTo>
                  <a:lnTo>
                    <a:pt x="442707" y="1168969"/>
                  </a:lnTo>
                  <a:lnTo>
                    <a:pt x="452186" y="1173755"/>
                  </a:lnTo>
                  <a:lnTo>
                    <a:pt x="461138" y="1179603"/>
                  </a:lnTo>
                  <a:lnTo>
                    <a:pt x="469564" y="1185452"/>
                  </a:lnTo>
                  <a:lnTo>
                    <a:pt x="477464" y="1192896"/>
                  </a:lnTo>
                  <a:lnTo>
                    <a:pt x="484836" y="1200871"/>
                  </a:lnTo>
                  <a:lnTo>
                    <a:pt x="490629" y="1209379"/>
                  </a:lnTo>
                  <a:lnTo>
                    <a:pt x="496422" y="1218417"/>
                  </a:lnTo>
                  <a:lnTo>
                    <a:pt x="501162" y="1228520"/>
                  </a:lnTo>
                  <a:lnTo>
                    <a:pt x="504848" y="1238090"/>
                  </a:lnTo>
                  <a:lnTo>
                    <a:pt x="508008" y="1249256"/>
                  </a:lnTo>
                  <a:lnTo>
                    <a:pt x="509061" y="1260422"/>
                  </a:lnTo>
                  <a:lnTo>
                    <a:pt x="509587" y="1271056"/>
                  </a:lnTo>
                  <a:lnTo>
                    <a:pt x="509061" y="1282753"/>
                  </a:lnTo>
                  <a:lnTo>
                    <a:pt x="508008" y="1293919"/>
                  </a:lnTo>
                  <a:lnTo>
                    <a:pt x="504848" y="1304021"/>
                  </a:lnTo>
                  <a:lnTo>
                    <a:pt x="501162" y="1314655"/>
                  </a:lnTo>
                  <a:lnTo>
                    <a:pt x="496422" y="1324225"/>
                  </a:lnTo>
                  <a:lnTo>
                    <a:pt x="490629" y="1333796"/>
                  </a:lnTo>
                  <a:lnTo>
                    <a:pt x="484836" y="1342303"/>
                  </a:lnTo>
                  <a:lnTo>
                    <a:pt x="477464" y="1350279"/>
                  </a:lnTo>
                  <a:lnTo>
                    <a:pt x="469564" y="1356659"/>
                  </a:lnTo>
                  <a:lnTo>
                    <a:pt x="461138" y="1363571"/>
                  </a:lnTo>
                  <a:lnTo>
                    <a:pt x="452186" y="1368888"/>
                  </a:lnTo>
                  <a:lnTo>
                    <a:pt x="442707" y="1373142"/>
                  </a:lnTo>
                  <a:lnTo>
                    <a:pt x="432701" y="1377927"/>
                  </a:lnTo>
                  <a:lnTo>
                    <a:pt x="422168" y="1380054"/>
                  </a:lnTo>
                  <a:lnTo>
                    <a:pt x="411636" y="1382181"/>
                  </a:lnTo>
                  <a:lnTo>
                    <a:pt x="400050" y="1382712"/>
                  </a:lnTo>
                  <a:lnTo>
                    <a:pt x="388464" y="1382181"/>
                  </a:lnTo>
                  <a:lnTo>
                    <a:pt x="377405" y="1380054"/>
                  </a:lnTo>
                  <a:lnTo>
                    <a:pt x="367399" y="1377927"/>
                  </a:lnTo>
                  <a:lnTo>
                    <a:pt x="356867" y="1373142"/>
                  </a:lnTo>
                  <a:lnTo>
                    <a:pt x="347914" y="1368888"/>
                  </a:lnTo>
                  <a:lnTo>
                    <a:pt x="338962" y="1363571"/>
                  </a:lnTo>
                  <a:lnTo>
                    <a:pt x="330009" y="1356659"/>
                  </a:lnTo>
                  <a:lnTo>
                    <a:pt x="322637" y="1350279"/>
                  </a:lnTo>
                  <a:lnTo>
                    <a:pt x="315264" y="1342303"/>
                  </a:lnTo>
                  <a:lnTo>
                    <a:pt x="308944" y="1333796"/>
                  </a:lnTo>
                  <a:lnTo>
                    <a:pt x="303678" y="1324225"/>
                  </a:lnTo>
                  <a:lnTo>
                    <a:pt x="298938" y="1314655"/>
                  </a:lnTo>
                  <a:lnTo>
                    <a:pt x="295252" y="1304021"/>
                  </a:lnTo>
                  <a:lnTo>
                    <a:pt x="292092" y="1293919"/>
                  </a:lnTo>
                  <a:lnTo>
                    <a:pt x="291039" y="1282753"/>
                  </a:lnTo>
                  <a:lnTo>
                    <a:pt x="290513" y="1271056"/>
                  </a:lnTo>
                  <a:lnTo>
                    <a:pt x="291039" y="1260422"/>
                  </a:lnTo>
                  <a:lnTo>
                    <a:pt x="292092" y="1249256"/>
                  </a:lnTo>
                  <a:lnTo>
                    <a:pt x="295252" y="1238090"/>
                  </a:lnTo>
                  <a:lnTo>
                    <a:pt x="298938" y="1228520"/>
                  </a:lnTo>
                  <a:lnTo>
                    <a:pt x="303678" y="1218417"/>
                  </a:lnTo>
                  <a:lnTo>
                    <a:pt x="308944" y="1209379"/>
                  </a:lnTo>
                  <a:lnTo>
                    <a:pt x="315264" y="1200871"/>
                  </a:lnTo>
                  <a:lnTo>
                    <a:pt x="322637" y="1192896"/>
                  </a:lnTo>
                  <a:lnTo>
                    <a:pt x="330009" y="1185452"/>
                  </a:lnTo>
                  <a:lnTo>
                    <a:pt x="338962" y="1179603"/>
                  </a:lnTo>
                  <a:lnTo>
                    <a:pt x="347914" y="1173755"/>
                  </a:lnTo>
                  <a:lnTo>
                    <a:pt x="356867" y="1168969"/>
                  </a:lnTo>
                  <a:lnTo>
                    <a:pt x="367399" y="1165248"/>
                  </a:lnTo>
                  <a:lnTo>
                    <a:pt x="377405" y="1163121"/>
                  </a:lnTo>
                  <a:lnTo>
                    <a:pt x="388464" y="1160994"/>
                  </a:lnTo>
                  <a:lnTo>
                    <a:pt x="400050" y="1160462"/>
                  </a:lnTo>
                  <a:close/>
                  <a:moveTo>
                    <a:pt x="109538" y="1160462"/>
                  </a:moveTo>
                  <a:lnTo>
                    <a:pt x="120597" y="1160994"/>
                  </a:lnTo>
                  <a:lnTo>
                    <a:pt x="131130" y="1163121"/>
                  </a:lnTo>
                  <a:lnTo>
                    <a:pt x="142189" y="1165248"/>
                  </a:lnTo>
                  <a:lnTo>
                    <a:pt x="152195" y="1168969"/>
                  </a:lnTo>
                  <a:lnTo>
                    <a:pt x="161674" y="1173755"/>
                  </a:lnTo>
                  <a:lnTo>
                    <a:pt x="170626" y="1179603"/>
                  </a:lnTo>
                  <a:lnTo>
                    <a:pt x="179052" y="1185452"/>
                  </a:lnTo>
                  <a:lnTo>
                    <a:pt x="186952" y="1192896"/>
                  </a:lnTo>
                  <a:lnTo>
                    <a:pt x="194325" y="1200871"/>
                  </a:lnTo>
                  <a:lnTo>
                    <a:pt x="200644" y="1209379"/>
                  </a:lnTo>
                  <a:lnTo>
                    <a:pt x="205910" y="1218417"/>
                  </a:lnTo>
                  <a:lnTo>
                    <a:pt x="210650" y="1228520"/>
                  </a:lnTo>
                  <a:lnTo>
                    <a:pt x="214336" y="1238090"/>
                  </a:lnTo>
                  <a:lnTo>
                    <a:pt x="217496" y="1249256"/>
                  </a:lnTo>
                  <a:lnTo>
                    <a:pt x="218549" y="1260422"/>
                  </a:lnTo>
                  <a:lnTo>
                    <a:pt x="219076" y="1271056"/>
                  </a:lnTo>
                  <a:lnTo>
                    <a:pt x="218549" y="1282753"/>
                  </a:lnTo>
                  <a:lnTo>
                    <a:pt x="217496" y="1293919"/>
                  </a:lnTo>
                  <a:lnTo>
                    <a:pt x="214336" y="1304021"/>
                  </a:lnTo>
                  <a:lnTo>
                    <a:pt x="210650" y="1314655"/>
                  </a:lnTo>
                  <a:lnTo>
                    <a:pt x="205910" y="1324225"/>
                  </a:lnTo>
                  <a:lnTo>
                    <a:pt x="200644" y="1333796"/>
                  </a:lnTo>
                  <a:lnTo>
                    <a:pt x="194325" y="1342303"/>
                  </a:lnTo>
                  <a:lnTo>
                    <a:pt x="186952" y="1350279"/>
                  </a:lnTo>
                  <a:lnTo>
                    <a:pt x="179052" y="1356659"/>
                  </a:lnTo>
                  <a:lnTo>
                    <a:pt x="170626" y="1363571"/>
                  </a:lnTo>
                  <a:lnTo>
                    <a:pt x="161674" y="1368888"/>
                  </a:lnTo>
                  <a:lnTo>
                    <a:pt x="152195" y="1373142"/>
                  </a:lnTo>
                  <a:lnTo>
                    <a:pt x="142189" y="1377927"/>
                  </a:lnTo>
                  <a:lnTo>
                    <a:pt x="131130" y="1380054"/>
                  </a:lnTo>
                  <a:lnTo>
                    <a:pt x="120597" y="1382181"/>
                  </a:lnTo>
                  <a:lnTo>
                    <a:pt x="109538" y="1382712"/>
                  </a:lnTo>
                  <a:lnTo>
                    <a:pt x="97952" y="1382181"/>
                  </a:lnTo>
                  <a:lnTo>
                    <a:pt x="86894" y="1380054"/>
                  </a:lnTo>
                  <a:lnTo>
                    <a:pt x="76887" y="1377927"/>
                  </a:lnTo>
                  <a:lnTo>
                    <a:pt x="66355" y="1373142"/>
                  </a:lnTo>
                  <a:lnTo>
                    <a:pt x="57402" y="1368888"/>
                  </a:lnTo>
                  <a:lnTo>
                    <a:pt x="48450" y="1363571"/>
                  </a:lnTo>
                  <a:lnTo>
                    <a:pt x="40024" y="1356659"/>
                  </a:lnTo>
                  <a:lnTo>
                    <a:pt x="32125" y="1350279"/>
                  </a:lnTo>
                  <a:lnTo>
                    <a:pt x="24752" y="1342303"/>
                  </a:lnTo>
                  <a:lnTo>
                    <a:pt x="18433" y="1333796"/>
                  </a:lnTo>
                  <a:lnTo>
                    <a:pt x="13166" y="1324225"/>
                  </a:lnTo>
                  <a:lnTo>
                    <a:pt x="8427" y="1314655"/>
                  </a:lnTo>
                  <a:lnTo>
                    <a:pt x="4740" y="1304021"/>
                  </a:lnTo>
                  <a:lnTo>
                    <a:pt x="1580" y="1293919"/>
                  </a:lnTo>
                  <a:lnTo>
                    <a:pt x="528" y="1282753"/>
                  </a:lnTo>
                  <a:lnTo>
                    <a:pt x="1" y="1271056"/>
                  </a:lnTo>
                  <a:lnTo>
                    <a:pt x="528" y="1260422"/>
                  </a:lnTo>
                  <a:lnTo>
                    <a:pt x="1580" y="1249256"/>
                  </a:lnTo>
                  <a:lnTo>
                    <a:pt x="4740" y="1238090"/>
                  </a:lnTo>
                  <a:lnTo>
                    <a:pt x="8427" y="1228520"/>
                  </a:lnTo>
                  <a:lnTo>
                    <a:pt x="13166" y="1218417"/>
                  </a:lnTo>
                  <a:lnTo>
                    <a:pt x="18433" y="1209379"/>
                  </a:lnTo>
                  <a:lnTo>
                    <a:pt x="24752" y="1200871"/>
                  </a:lnTo>
                  <a:lnTo>
                    <a:pt x="32125" y="1192896"/>
                  </a:lnTo>
                  <a:lnTo>
                    <a:pt x="40024" y="1185452"/>
                  </a:lnTo>
                  <a:lnTo>
                    <a:pt x="48450" y="1179603"/>
                  </a:lnTo>
                  <a:lnTo>
                    <a:pt x="57402" y="1173755"/>
                  </a:lnTo>
                  <a:lnTo>
                    <a:pt x="66355" y="1168969"/>
                  </a:lnTo>
                  <a:lnTo>
                    <a:pt x="76887" y="1165248"/>
                  </a:lnTo>
                  <a:lnTo>
                    <a:pt x="86894" y="1163121"/>
                  </a:lnTo>
                  <a:lnTo>
                    <a:pt x="97952" y="1160994"/>
                  </a:lnTo>
                  <a:lnTo>
                    <a:pt x="109538" y="1160462"/>
                  </a:lnTo>
                  <a:close/>
                  <a:moveTo>
                    <a:pt x="2142067" y="869950"/>
                  </a:moveTo>
                  <a:lnTo>
                    <a:pt x="2153709" y="870482"/>
                  </a:lnTo>
                  <a:lnTo>
                    <a:pt x="2164821" y="872609"/>
                  </a:lnTo>
                  <a:lnTo>
                    <a:pt x="2174875" y="874736"/>
                  </a:lnTo>
                  <a:lnTo>
                    <a:pt x="2185459" y="878457"/>
                  </a:lnTo>
                  <a:lnTo>
                    <a:pt x="2194984" y="883774"/>
                  </a:lnTo>
                  <a:lnTo>
                    <a:pt x="2204509" y="889091"/>
                  </a:lnTo>
                  <a:lnTo>
                    <a:pt x="2212446" y="894940"/>
                  </a:lnTo>
                  <a:lnTo>
                    <a:pt x="2220384" y="902384"/>
                  </a:lnTo>
                  <a:lnTo>
                    <a:pt x="2227263" y="910359"/>
                  </a:lnTo>
                  <a:lnTo>
                    <a:pt x="2234142" y="918867"/>
                  </a:lnTo>
                  <a:lnTo>
                    <a:pt x="2239434" y="928437"/>
                  </a:lnTo>
                  <a:lnTo>
                    <a:pt x="2243667" y="938008"/>
                  </a:lnTo>
                  <a:lnTo>
                    <a:pt x="2247371" y="947578"/>
                  </a:lnTo>
                  <a:lnTo>
                    <a:pt x="2250546" y="958744"/>
                  </a:lnTo>
                  <a:lnTo>
                    <a:pt x="2252663" y="969910"/>
                  </a:lnTo>
                  <a:lnTo>
                    <a:pt x="2252663" y="981075"/>
                  </a:lnTo>
                  <a:lnTo>
                    <a:pt x="2252663" y="992241"/>
                  </a:lnTo>
                  <a:lnTo>
                    <a:pt x="2250546" y="1003407"/>
                  </a:lnTo>
                  <a:lnTo>
                    <a:pt x="2247371" y="1014041"/>
                  </a:lnTo>
                  <a:lnTo>
                    <a:pt x="2243667" y="1024143"/>
                  </a:lnTo>
                  <a:lnTo>
                    <a:pt x="2239434" y="1034245"/>
                  </a:lnTo>
                  <a:lnTo>
                    <a:pt x="2234142" y="1043284"/>
                  </a:lnTo>
                  <a:lnTo>
                    <a:pt x="2227263" y="1051791"/>
                  </a:lnTo>
                  <a:lnTo>
                    <a:pt x="2220384" y="1059767"/>
                  </a:lnTo>
                  <a:lnTo>
                    <a:pt x="2212446" y="1066679"/>
                  </a:lnTo>
                  <a:lnTo>
                    <a:pt x="2204509" y="1073059"/>
                  </a:lnTo>
                  <a:lnTo>
                    <a:pt x="2194984" y="1078908"/>
                  </a:lnTo>
                  <a:lnTo>
                    <a:pt x="2185459" y="1083161"/>
                  </a:lnTo>
                  <a:lnTo>
                    <a:pt x="2174875" y="1086883"/>
                  </a:lnTo>
                  <a:lnTo>
                    <a:pt x="2164821" y="1089542"/>
                  </a:lnTo>
                  <a:lnTo>
                    <a:pt x="2153709" y="1091669"/>
                  </a:lnTo>
                  <a:lnTo>
                    <a:pt x="2142067" y="1092200"/>
                  </a:lnTo>
                  <a:lnTo>
                    <a:pt x="2131484" y="1091669"/>
                  </a:lnTo>
                  <a:lnTo>
                    <a:pt x="2120371" y="1089542"/>
                  </a:lnTo>
                  <a:lnTo>
                    <a:pt x="2109259" y="1086883"/>
                  </a:lnTo>
                  <a:lnTo>
                    <a:pt x="2099734" y="1083161"/>
                  </a:lnTo>
                  <a:lnTo>
                    <a:pt x="2089679" y="1078908"/>
                  </a:lnTo>
                  <a:lnTo>
                    <a:pt x="2080684" y="1073059"/>
                  </a:lnTo>
                  <a:lnTo>
                    <a:pt x="2072217" y="1066679"/>
                  </a:lnTo>
                  <a:lnTo>
                    <a:pt x="2064279" y="1059767"/>
                  </a:lnTo>
                  <a:lnTo>
                    <a:pt x="2056871" y="1051791"/>
                  </a:lnTo>
                  <a:lnTo>
                    <a:pt x="2051050" y="1043284"/>
                  </a:lnTo>
                  <a:lnTo>
                    <a:pt x="2045229" y="1034245"/>
                  </a:lnTo>
                  <a:lnTo>
                    <a:pt x="2040467" y="1024143"/>
                  </a:lnTo>
                  <a:lnTo>
                    <a:pt x="2036763" y="1014041"/>
                  </a:lnTo>
                  <a:lnTo>
                    <a:pt x="2034646" y="1003407"/>
                  </a:lnTo>
                  <a:lnTo>
                    <a:pt x="2032529" y="992241"/>
                  </a:lnTo>
                  <a:lnTo>
                    <a:pt x="2032000" y="981075"/>
                  </a:lnTo>
                  <a:lnTo>
                    <a:pt x="2032529" y="969910"/>
                  </a:lnTo>
                  <a:lnTo>
                    <a:pt x="2034646" y="958744"/>
                  </a:lnTo>
                  <a:lnTo>
                    <a:pt x="2036763" y="947578"/>
                  </a:lnTo>
                  <a:lnTo>
                    <a:pt x="2040467" y="938008"/>
                  </a:lnTo>
                  <a:lnTo>
                    <a:pt x="2045229" y="928437"/>
                  </a:lnTo>
                  <a:lnTo>
                    <a:pt x="2051050" y="918867"/>
                  </a:lnTo>
                  <a:lnTo>
                    <a:pt x="2056871" y="910359"/>
                  </a:lnTo>
                  <a:lnTo>
                    <a:pt x="2064279" y="902384"/>
                  </a:lnTo>
                  <a:lnTo>
                    <a:pt x="2072217" y="894940"/>
                  </a:lnTo>
                  <a:lnTo>
                    <a:pt x="2080684" y="889091"/>
                  </a:lnTo>
                  <a:lnTo>
                    <a:pt x="2089679" y="883774"/>
                  </a:lnTo>
                  <a:lnTo>
                    <a:pt x="2099734" y="878457"/>
                  </a:lnTo>
                  <a:lnTo>
                    <a:pt x="2109259" y="874736"/>
                  </a:lnTo>
                  <a:lnTo>
                    <a:pt x="2120371" y="872609"/>
                  </a:lnTo>
                  <a:lnTo>
                    <a:pt x="2131484" y="870482"/>
                  </a:lnTo>
                  <a:lnTo>
                    <a:pt x="2142067" y="869950"/>
                  </a:lnTo>
                  <a:close/>
                  <a:moveTo>
                    <a:pt x="1852083" y="869950"/>
                  </a:moveTo>
                  <a:lnTo>
                    <a:pt x="1863196" y="870482"/>
                  </a:lnTo>
                  <a:lnTo>
                    <a:pt x="1874308" y="872609"/>
                  </a:lnTo>
                  <a:lnTo>
                    <a:pt x="1884892" y="874736"/>
                  </a:lnTo>
                  <a:lnTo>
                    <a:pt x="1894946" y="878457"/>
                  </a:lnTo>
                  <a:lnTo>
                    <a:pt x="1905000" y="883774"/>
                  </a:lnTo>
                  <a:lnTo>
                    <a:pt x="1913996" y="889091"/>
                  </a:lnTo>
                  <a:lnTo>
                    <a:pt x="1921933" y="894940"/>
                  </a:lnTo>
                  <a:lnTo>
                    <a:pt x="1929871" y="902384"/>
                  </a:lnTo>
                  <a:lnTo>
                    <a:pt x="1937279" y="910359"/>
                  </a:lnTo>
                  <a:lnTo>
                    <a:pt x="1943100" y="918867"/>
                  </a:lnTo>
                  <a:lnTo>
                    <a:pt x="1949450" y="928437"/>
                  </a:lnTo>
                  <a:lnTo>
                    <a:pt x="1953683" y="938008"/>
                  </a:lnTo>
                  <a:lnTo>
                    <a:pt x="1957388" y="947578"/>
                  </a:lnTo>
                  <a:lnTo>
                    <a:pt x="1960033" y="958744"/>
                  </a:lnTo>
                  <a:lnTo>
                    <a:pt x="1961621" y="969910"/>
                  </a:lnTo>
                  <a:lnTo>
                    <a:pt x="1962150" y="981075"/>
                  </a:lnTo>
                  <a:lnTo>
                    <a:pt x="1961621" y="992241"/>
                  </a:lnTo>
                  <a:lnTo>
                    <a:pt x="1960033" y="1003407"/>
                  </a:lnTo>
                  <a:lnTo>
                    <a:pt x="1957388" y="1014041"/>
                  </a:lnTo>
                  <a:lnTo>
                    <a:pt x="1953683" y="1024143"/>
                  </a:lnTo>
                  <a:lnTo>
                    <a:pt x="1949450" y="1034245"/>
                  </a:lnTo>
                  <a:lnTo>
                    <a:pt x="1943100" y="1043284"/>
                  </a:lnTo>
                  <a:lnTo>
                    <a:pt x="1937279" y="1051791"/>
                  </a:lnTo>
                  <a:lnTo>
                    <a:pt x="1929871" y="1059767"/>
                  </a:lnTo>
                  <a:lnTo>
                    <a:pt x="1921933" y="1066679"/>
                  </a:lnTo>
                  <a:lnTo>
                    <a:pt x="1913996" y="1073059"/>
                  </a:lnTo>
                  <a:lnTo>
                    <a:pt x="1905000" y="1078908"/>
                  </a:lnTo>
                  <a:lnTo>
                    <a:pt x="1894946" y="1083161"/>
                  </a:lnTo>
                  <a:lnTo>
                    <a:pt x="1884892" y="1086883"/>
                  </a:lnTo>
                  <a:lnTo>
                    <a:pt x="1874308" y="1089542"/>
                  </a:lnTo>
                  <a:lnTo>
                    <a:pt x="1863196" y="1091669"/>
                  </a:lnTo>
                  <a:lnTo>
                    <a:pt x="1852083" y="1092200"/>
                  </a:lnTo>
                  <a:lnTo>
                    <a:pt x="1840971" y="1091669"/>
                  </a:lnTo>
                  <a:lnTo>
                    <a:pt x="1829858" y="1089542"/>
                  </a:lnTo>
                  <a:lnTo>
                    <a:pt x="1818746" y="1086883"/>
                  </a:lnTo>
                  <a:lnTo>
                    <a:pt x="1809221" y="1083161"/>
                  </a:lnTo>
                  <a:lnTo>
                    <a:pt x="1799696" y="1078908"/>
                  </a:lnTo>
                  <a:lnTo>
                    <a:pt x="1790171" y="1073059"/>
                  </a:lnTo>
                  <a:lnTo>
                    <a:pt x="1781704" y="1066679"/>
                  </a:lnTo>
                  <a:lnTo>
                    <a:pt x="1773766" y="1059767"/>
                  </a:lnTo>
                  <a:lnTo>
                    <a:pt x="1766887" y="1051791"/>
                  </a:lnTo>
                  <a:lnTo>
                    <a:pt x="1760537" y="1043284"/>
                  </a:lnTo>
                  <a:lnTo>
                    <a:pt x="1755245" y="1034245"/>
                  </a:lnTo>
                  <a:lnTo>
                    <a:pt x="1749954" y="1024143"/>
                  </a:lnTo>
                  <a:lnTo>
                    <a:pt x="1746779" y="1014041"/>
                  </a:lnTo>
                  <a:lnTo>
                    <a:pt x="1744133" y="1003407"/>
                  </a:lnTo>
                  <a:lnTo>
                    <a:pt x="1742545" y="992241"/>
                  </a:lnTo>
                  <a:lnTo>
                    <a:pt x="1741487" y="981075"/>
                  </a:lnTo>
                  <a:lnTo>
                    <a:pt x="1742545" y="969910"/>
                  </a:lnTo>
                  <a:lnTo>
                    <a:pt x="1744133" y="958744"/>
                  </a:lnTo>
                  <a:lnTo>
                    <a:pt x="1746779" y="947578"/>
                  </a:lnTo>
                  <a:lnTo>
                    <a:pt x="1749954" y="938008"/>
                  </a:lnTo>
                  <a:lnTo>
                    <a:pt x="1755245" y="928437"/>
                  </a:lnTo>
                  <a:lnTo>
                    <a:pt x="1760537" y="918867"/>
                  </a:lnTo>
                  <a:lnTo>
                    <a:pt x="1766887" y="910359"/>
                  </a:lnTo>
                  <a:lnTo>
                    <a:pt x="1773766" y="902384"/>
                  </a:lnTo>
                  <a:lnTo>
                    <a:pt x="1781704" y="894940"/>
                  </a:lnTo>
                  <a:lnTo>
                    <a:pt x="1790171" y="889091"/>
                  </a:lnTo>
                  <a:lnTo>
                    <a:pt x="1799696" y="883774"/>
                  </a:lnTo>
                  <a:lnTo>
                    <a:pt x="1809221" y="878457"/>
                  </a:lnTo>
                  <a:lnTo>
                    <a:pt x="1818746" y="874736"/>
                  </a:lnTo>
                  <a:lnTo>
                    <a:pt x="1829858" y="872609"/>
                  </a:lnTo>
                  <a:lnTo>
                    <a:pt x="1840971" y="870482"/>
                  </a:lnTo>
                  <a:lnTo>
                    <a:pt x="1852083" y="869950"/>
                  </a:lnTo>
                  <a:close/>
                  <a:moveTo>
                    <a:pt x="1561307" y="869950"/>
                  </a:moveTo>
                  <a:lnTo>
                    <a:pt x="1572976" y="870482"/>
                  </a:lnTo>
                  <a:lnTo>
                    <a:pt x="1583585" y="872609"/>
                  </a:lnTo>
                  <a:lnTo>
                    <a:pt x="1594194" y="874736"/>
                  </a:lnTo>
                  <a:lnTo>
                    <a:pt x="1604803" y="878457"/>
                  </a:lnTo>
                  <a:lnTo>
                    <a:pt x="1614351" y="883774"/>
                  </a:lnTo>
                  <a:lnTo>
                    <a:pt x="1622838" y="889091"/>
                  </a:lnTo>
                  <a:lnTo>
                    <a:pt x="1631325" y="894940"/>
                  </a:lnTo>
                  <a:lnTo>
                    <a:pt x="1639281" y="902384"/>
                  </a:lnTo>
                  <a:lnTo>
                    <a:pt x="1646707" y="910359"/>
                  </a:lnTo>
                  <a:lnTo>
                    <a:pt x="1652542" y="918867"/>
                  </a:lnTo>
                  <a:lnTo>
                    <a:pt x="1658908" y="928437"/>
                  </a:lnTo>
                  <a:lnTo>
                    <a:pt x="1663151" y="938008"/>
                  </a:lnTo>
                  <a:lnTo>
                    <a:pt x="1666864" y="947578"/>
                  </a:lnTo>
                  <a:lnTo>
                    <a:pt x="1670047" y="958744"/>
                  </a:lnTo>
                  <a:lnTo>
                    <a:pt x="1671108" y="969910"/>
                  </a:lnTo>
                  <a:lnTo>
                    <a:pt x="1671638" y="981075"/>
                  </a:lnTo>
                  <a:lnTo>
                    <a:pt x="1671108" y="992241"/>
                  </a:lnTo>
                  <a:lnTo>
                    <a:pt x="1670047" y="1003407"/>
                  </a:lnTo>
                  <a:lnTo>
                    <a:pt x="1666864" y="1014041"/>
                  </a:lnTo>
                  <a:lnTo>
                    <a:pt x="1663151" y="1024143"/>
                  </a:lnTo>
                  <a:lnTo>
                    <a:pt x="1658908" y="1034245"/>
                  </a:lnTo>
                  <a:lnTo>
                    <a:pt x="1652542" y="1043284"/>
                  </a:lnTo>
                  <a:lnTo>
                    <a:pt x="1646707" y="1051791"/>
                  </a:lnTo>
                  <a:lnTo>
                    <a:pt x="1639281" y="1059767"/>
                  </a:lnTo>
                  <a:lnTo>
                    <a:pt x="1631325" y="1066679"/>
                  </a:lnTo>
                  <a:lnTo>
                    <a:pt x="1622838" y="1073059"/>
                  </a:lnTo>
                  <a:lnTo>
                    <a:pt x="1614351" y="1078908"/>
                  </a:lnTo>
                  <a:lnTo>
                    <a:pt x="1604803" y="1083161"/>
                  </a:lnTo>
                  <a:lnTo>
                    <a:pt x="1594194" y="1086883"/>
                  </a:lnTo>
                  <a:lnTo>
                    <a:pt x="1583585" y="1089542"/>
                  </a:lnTo>
                  <a:lnTo>
                    <a:pt x="1572976" y="1091669"/>
                  </a:lnTo>
                  <a:lnTo>
                    <a:pt x="1561307" y="1092200"/>
                  </a:lnTo>
                  <a:lnTo>
                    <a:pt x="1550167" y="1091669"/>
                  </a:lnTo>
                  <a:lnTo>
                    <a:pt x="1539028" y="1089542"/>
                  </a:lnTo>
                  <a:lnTo>
                    <a:pt x="1528419" y="1086883"/>
                  </a:lnTo>
                  <a:lnTo>
                    <a:pt x="1518341" y="1083161"/>
                  </a:lnTo>
                  <a:lnTo>
                    <a:pt x="1508793" y="1078908"/>
                  </a:lnTo>
                  <a:lnTo>
                    <a:pt x="1499776" y="1073059"/>
                  </a:lnTo>
                  <a:lnTo>
                    <a:pt x="1491288" y="1066679"/>
                  </a:lnTo>
                  <a:lnTo>
                    <a:pt x="1483332" y="1059767"/>
                  </a:lnTo>
                  <a:lnTo>
                    <a:pt x="1475906" y="1051791"/>
                  </a:lnTo>
                  <a:lnTo>
                    <a:pt x="1469540" y="1043284"/>
                  </a:lnTo>
                  <a:lnTo>
                    <a:pt x="1464236" y="1034245"/>
                  </a:lnTo>
                  <a:lnTo>
                    <a:pt x="1459462" y="1024143"/>
                  </a:lnTo>
                  <a:lnTo>
                    <a:pt x="1455749" y="1014041"/>
                  </a:lnTo>
                  <a:lnTo>
                    <a:pt x="1453097" y="1003407"/>
                  </a:lnTo>
                  <a:lnTo>
                    <a:pt x="1451506" y="992241"/>
                  </a:lnTo>
                  <a:lnTo>
                    <a:pt x="1450975" y="981075"/>
                  </a:lnTo>
                  <a:lnTo>
                    <a:pt x="1451506" y="969910"/>
                  </a:lnTo>
                  <a:lnTo>
                    <a:pt x="1453097" y="958744"/>
                  </a:lnTo>
                  <a:lnTo>
                    <a:pt x="1455749" y="947578"/>
                  </a:lnTo>
                  <a:lnTo>
                    <a:pt x="1459462" y="938008"/>
                  </a:lnTo>
                  <a:lnTo>
                    <a:pt x="1464236" y="928437"/>
                  </a:lnTo>
                  <a:lnTo>
                    <a:pt x="1469540" y="918867"/>
                  </a:lnTo>
                  <a:lnTo>
                    <a:pt x="1475906" y="910359"/>
                  </a:lnTo>
                  <a:lnTo>
                    <a:pt x="1483332" y="902384"/>
                  </a:lnTo>
                  <a:lnTo>
                    <a:pt x="1491288" y="894940"/>
                  </a:lnTo>
                  <a:lnTo>
                    <a:pt x="1499776" y="889091"/>
                  </a:lnTo>
                  <a:lnTo>
                    <a:pt x="1508793" y="883774"/>
                  </a:lnTo>
                  <a:lnTo>
                    <a:pt x="1518341" y="878457"/>
                  </a:lnTo>
                  <a:lnTo>
                    <a:pt x="1528419" y="874736"/>
                  </a:lnTo>
                  <a:lnTo>
                    <a:pt x="1539028" y="872609"/>
                  </a:lnTo>
                  <a:lnTo>
                    <a:pt x="1550167" y="870482"/>
                  </a:lnTo>
                  <a:lnTo>
                    <a:pt x="1561307" y="869950"/>
                  </a:lnTo>
                  <a:close/>
                  <a:moveTo>
                    <a:pt x="1270794" y="869950"/>
                  </a:moveTo>
                  <a:lnTo>
                    <a:pt x="1282463" y="870482"/>
                  </a:lnTo>
                  <a:lnTo>
                    <a:pt x="1293602" y="872609"/>
                  </a:lnTo>
                  <a:lnTo>
                    <a:pt x="1303681" y="874736"/>
                  </a:lnTo>
                  <a:lnTo>
                    <a:pt x="1314290" y="878457"/>
                  </a:lnTo>
                  <a:lnTo>
                    <a:pt x="1323307" y="883774"/>
                  </a:lnTo>
                  <a:lnTo>
                    <a:pt x="1332325" y="889091"/>
                  </a:lnTo>
                  <a:lnTo>
                    <a:pt x="1340812" y="894940"/>
                  </a:lnTo>
                  <a:lnTo>
                    <a:pt x="1348768" y="902384"/>
                  </a:lnTo>
                  <a:lnTo>
                    <a:pt x="1356194" y="910359"/>
                  </a:lnTo>
                  <a:lnTo>
                    <a:pt x="1362560" y="918867"/>
                  </a:lnTo>
                  <a:lnTo>
                    <a:pt x="1367864" y="928437"/>
                  </a:lnTo>
                  <a:lnTo>
                    <a:pt x="1372638" y="938008"/>
                  </a:lnTo>
                  <a:lnTo>
                    <a:pt x="1376351" y="947578"/>
                  </a:lnTo>
                  <a:lnTo>
                    <a:pt x="1379534" y="958744"/>
                  </a:lnTo>
                  <a:lnTo>
                    <a:pt x="1380595" y="969910"/>
                  </a:lnTo>
                  <a:lnTo>
                    <a:pt x="1381125" y="981075"/>
                  </a:lnTo>
                  <a:lnTo>
                    <a:pt x="1380595" y="992241"/>
                  </a:lnTo>
                  <a:lnTo>
                    <a:pt x="1379534" y="1003407"/>
                  </a:lnTo>
                  <a:lnTo>
                    <a:pt x="1376351" y="1014041"/>
                  </a:lnTo>
                  <a:lnTo>
                    <a:pt x="1372638" y="1024143"/>
                  </a:lnTo>
                  <a:lnTo>
                    <a:pt x="1367864" y="1034245"/>
                  </a:lnTo>
                  <a:lnTo>
                    <a:pt x="1362560" y="1043284"/>
                  </a:lnTo>
                  <a:lnTo>
                    <a:pt x="1356194" y="1051791"/>
                  </a:lnTo>
                  <a:lnTo>
                    <a:pt x="1348768" y="1059767"/>
                  </a:lnTo>
                  <a:lnTo>
                    <a:pt x="1340812" y="1066679"/>
                  </a:lnTo>
                  <a:lnTo>
                    <a:pt x="1332325" y="1073059"/>
                  </a:lnTo>
                  <a:lnTo>
                    <a:pt x="1323307" y="1078908"/>
                  </a:lnTo>
                  <a:lnTo>
                    <a:pt x="1314290" y="1083161"/>
                  </a:lnTo>
                  <a:lnTo>
                    <a:pt x="1303681" y="1086883"/>
                  </a:lnTo>
                  <a:lnTo>
                    <a:pt x="1293602" y="1089542"/>
                  </a:lnTo>
                  <a:lnTo>
                    <a:pt x="1282463" y="1091669"/>
                  </a:lnTo>
                  <a:lnTo>
                    <a:pt x="1270794" y="1092200"/>
                  </a:lnTo>
                  <a:lnTo>
                    <a:pt x="1259654" y="1091669"/>
                  </a:lnTo>
                  <a:lnTo>
                    <a:pt x="1249046" y="1089542"/>
                  </a:lnTo>
                  <a:lnTo>
                    <a:pt x="1237906" y="1086883"/>
                  </a:lnTo>
                  <a:lnTo>
                    <a:pt x="1228358" y="1083161"/>
                  </a:lnTo>
                  <a:lnTo>
                    <a:pt x="1218280" y="1078908"/>
                  </a:lnTo>
                  <a:lnTo>
                    <a:pt x="1209263" y="1073059"/>
                  </a:lnTo>
                  <a:lnTo>
                    <a:pt x="1200775" y="1066679"/>
                  </a:lnTo>
                  <a:lnTo>
                    <a:pt x="1192819" y="1059767"/>
                  </a:lnTo>
                  <a:lnTo>
                    <a:pt x="1185393" y="1051791"/>
                  </a:lnTo>
                  <a:lnTo>
                    <a:pt x="1179027" y="1043284"/>
                  </a:lnTo>
                  <a:lnTo>
                    <a:pt x="1173723" y="1034245"/>
                  </a:lnTo>
                  <a:lnTo>
                    <a:pt x="1168949" y="1024143"/>
                  </a:lnTo>
                  <a:lnTo>
                    <a:pt x="1165236" y="1014041"/>
                  </a:lnTo>
                  <a:lnTo>
                    <a:pt x="1162053" y="1003407"/>
                  </a:lnTo>
                  <a:lnTo>
                    <a:pt x="1160993" y="992241"/>
                  </a:lnTo>
                  <a:lnTo>
                    <a:pt x="1160462" y="981075"/>
                  </a:lnTo>
                  <a:lnTo>
                    <a:pt x="1160993" y="969910"/>
                  </a:lnTo>
                  <a:lnTo>
                    <a:pt x="1162053" y="958744"/>
                  </a:lnTo>
                  <a:lnTo>
                    <a:pt x="1165236" y="947578"/>
                  </a:lnTo>
                  <a:lnTo>
                    <a:pt x="1168949" y="938008"/>
                  </a:lnTo>
                  <a:lnTo>
                    <a:pt x="1173723" y="928437"/>
                  </a:lnTo>
                  <a:lnTo>
                    <a:pt x="1179027" y="918867"/>
                  </a:lnTo>
                  <a:lnTo>
                    <a:pt x="1185393" y="910359"/>
                  </a:lnTo>
                  <a:lnTo>
                    <a:pt x="1192819" y="902384"/>
                  </a:lnTo>
                  <a:lnTo>
                    <a:pt x="1200775" y="894940"/>
                  </a:lnTo>
                  <a:lnTo>
                    <a:pt x="1209263" y="889091"/>
                  </a:lnTo>
                  <a:lnTo>
                    <a:pt x="1218280" y="883774"/>
                  </a:lnTo>
                  <a:lnTo>
                    <a:pt x="1228358" y="878457"/>
                  </a:lnTo>
                  <a:lnTo>
                    <a:pt x="1237906" y="874736"/>
                  </a:lnTo>
                  <a:lnTo>
                    <a:pt x="1249046" y="872609"/>
                  </a:lnTo>
                  <a:lnTo>
                    <a:pt x="1259654" y="870482"/>
                  </a:lnTo>
                  <a:lnTo>
                    <a:pt x="1270794" y="869950"/>
                  </a:lnTo>
                  <a:close/>
                  <a:moveTo>
                    <a:pt x="980017" y="869950"/>
                  </a:moveTo>
                  <a:lnTo>
                    <a:pt x="991659" y="870482"/>
                  </a:lnTo>
                  <a:lnTo>
                    <a:pt x="1002771" y="872609"/>
                  </a:lnTo>
                  <a:lnTo>
                    <a:pt x="1012825" y="874736"/>
                  </a:lnTo>
                  <a:lnTo>
                    <a:pt x="1023409" y="878457"/>
                  </a:lnTo>
                  <a:lnTo>
                    <a:pt x="1032404" y="883774"/>
                  </a:lnTo>
                  <a:lnTo>
                    <a:pt x="1041400" y="889091"/>
                  </a:lnTo>
                  <a:lnTo>
                    <a:pt x="1050396" y="894940"/>
                  </a:lnTo>
                  <a:lnTo>
                    <a:pt x="1058334" y="902384"/>
                  </a:lnTo>
                  <a:lnTo>
                    <a:pt x="1065213" y="910359"/>
                  </a:lnTo>
                  <a:lnTo>
                    <a:pt x="1071563" y="918867"/>
                  </a:lnTo>
                  <a:lnTo>
                    <a:pt x="1076855" y="928437"/>
                  </a:lnTo>
                  <a:lnTo>
                    <a:pt x="1081617" y="938008"/>
                  </a:lnTo>
                  <a:lnTo>
                    <a:pt x="1085321" y="947578"/>
                  </a:lnTo>
                  <a:lnTo>
                    <a:pt x="1088496" y="958744"/>
                  </a:lnTo>
                  <a:lnTo>
                    <a:pt x="1089555" y="969910"/>
                  </a:lnTo>
                  <a:lnTo>
                    <a:pt x="1090613" y="981075"/>
                  </a:lnTo>
                  <a:lnTo>
                    <a:pt x="1089555" y="992241"/>
                  </a:lnTo>
                  <a:lnTo>
                    <a:pt x="1088496" y="1003407"/>
                  </a:lnTo>
                  <a:lnTo>
                    <a:pt x="1085321" y="1014041"/>
                  </a:lnTo>
                  <a:lnTo>
                    <a:pt x="1081617" y="1024143"/>
                  </a:lnTo>
                  <a:lnTo>
                    <a:pt x="1076855" y="1034245"/>
                  </a:lnTo>
                  <a:lnTo>
                    <a:pt x="1071563" y="1043284"/>
                  </a:lnTo>
                  <a:lnTo>
                    <a:pt x="1065213" y="1051791"/>
                  </a:lnTo>
                  <a:lnTo>
                    <a:pt x="1058334" y="1059767"/>
                  </a:lnTo>
                  <a:lnTo>
                    <a:pt x="1050396" y="1066679"/>
                  </a:lnTo>
                  <a:lnTo>
                    <a:pt x="1041400" y="1073059"/>
                  </a:lnTo>
                  <a:lnTo>
                    <a:pt x="1032404" y="1078908"/>
                  </a:lnTo>
                  <a:lnTo>
                    <a:pt x="1023409" y="1083161"/>
                  </a:lnTo>
                  <a:lnTo>
                    <a:pt x="1012825" y="1086883"/>
                  </a:lnTo>
                  <a:lnTo>
                    <a:pt x="1002771" y="1089542"/>
                  </a:lnTo>
                  <a:lnTo>
                    <a:pt x="991659" y="1091669"/>
                  </a:lnTo>
                  <a:lnTo>
                    <a:pt x="980017" y="1092200"/>
                  </a:lnTo>
                  <a:lnTo>
                    <a:pt x="968375" y="1091669"/>
                  </a:lnTo>
                  <a:lnTo>
                    <a:pt x="957792" y="1089542"/>
                  </a:lnTo>
                  <a:lnTo>
                    <a:pt x="947208" y="1086883"/>
                  </a:lnTo>
                  <a:lnTo>
                    <a:pt x="937154" y="1083161"/>
                  </a:lnTo>
                  <a:lnTo>
                    <a:pt x="927629" y="1078908"/>
                  </a:lnTo>
                  <a:lnTo>
                    <a:pt x="918633" y="1073059"/>
                  </a:lnTo>
                  <a:lnTo>
                    <a:pt x="910167" y="1066679"/>
                  </a:lnTo>
                  <a:lnTo>
                    <a:pt x="902229" y="1059767"/>
                  </a:lnTo>
                  <a:lnTo>
                    <a:pt x="894821" y="1051791"/>
                  </a:lnTo>
                  <a:lnTo>
                    <a:pt x="889000" y="1043284"/>
                  </a:lnTo>
                  <a:lnTo>
                    <a:pt x="883179" y="1034245"/>
                  </a:lnTo>
                  <a:lnTo>
                    <a:pt x="878417" y="1024143"/>
                  </a:lnTo>
                  <a:lnTo>
                    <a:pt x="874712" y="1014041"/>
                  </a:lnTo>
                  <a:lnTo>
                    <a:pt x="872067" y="1003407"/>
                  </a:lnTo>
                  <a:lnTo>
                    <a:pt x="870479" y="992241"/>
                  </a:lnTo>
                  <a:lnTo>
                    <a:pt x="869950" y="981075"/>
                  </a:lnTo>
                  <a:lnTo>
                    <a:pt x="870479" y="969910"/>
                  </a:lnTo>
                  <a:lnTo>
                    <a:pt x="872067" y="958744"/>
                  </a:lnTo>
                  <a:lnTo>
                    <a:pt x="874712" y="947578"/>
                  </a:lnTo>
                  <a:lnTo>
                    <a:pt x="878417" y="938008"/>
                  </a:lnTo>
                  <a:lnTo>
                    <a:pt x="883179" y="928437"/>
                  </a:lnTo>
                  <a:lnTo>
                    <a:pt x="889000" y="918867"/>
                  </a:lnTo>
                  <a:lnTo>
                    <a:pt x="894821" y="910359"/>
                  </a:lnTo>
                  <a:lnTo>
                    <a:pt x="902229" y="902384"/>
                  </a:lnTo>
                  <a:lnTo>
                    <a:pt x="910167" y="894940"/>
                  </a:lnTo>
                  <a:lnTo>
                    <a:pt x="918633" y="889091"/>
                  </a:lnTo>
                  <a:lnTo>
                    <a:pt x="927629" y="883774"/>
                  </a:lnTo>
                  <a:lnTo>
                    <a:pt x="937154" y="878457"/>
                  </a:lnTo>
                  <a:lnTo>
                    <a:pt x="947208" y="874736"/>
                  </a:lnTo>
                  <a:lnTo>
                    <a:pt x="957792" y="872609"/>
                  </a:lnTo>
                  <a:lnTo>
                    <a:pt x="968375" y="870482"/>
                  </a:lnTo>
                  <a:lnTo>
                    <a:pt x="980017" y="869950"/>
                  </a:lnTo>
                  <a:close/>
                  <a:moveTo>
                    <a:pt x="690034" y="869950"/>
                  </a:moveTo>
                  <a:lnTo>
                    <a:pt x="701146" y="870482"/>
                  </a:lnTo>
                  <a:lnTo>
                    <a:pt x="712259" y="872609"/>
                  </a:lnTo>
                  <a:lnTo>
                    <a:pt x="722842" y="874736"/>
                  </a:lnTo>
                  <a:lnTo>
                    <a:pt x="732896" y="878457"/>
                  </a:lnTo>
                  <a:lnTo>
                    <a:pt x="741892" y="883774"/>
                  </a:lnTo>
                  <a:lnTo>
                    <a:pt x="751416" y="889091"/>
                  </a:lnTo>
                  <a:lnTo>
                    <a:pt x="759883" y="894940"/>
                  </a:lnTo>
                  <a:lnTo>
                    <a:pt x="767821" y="902384"/>
                  </a:lnTo>
                  <a:lnTo>
                    <a:pt x="775229" y="910359"/>
                  </a:lnTo>
                  <a:lnTo>
                    <a:pt x="781050" y="918867"/>
                  </a:lnTo>
                  <a:lnTo>
                    <a:pt x="786342" y="928437"/>
                  </a:lnTo>
                  <a:lnTo>
                    <a:pt x="791633" y="938008"/>
                  </a:lnTo>
                  <a:lnTo>
                    <a:pt x="795337" y="947578"/>
                  </a:lnTo>
                  <a:lnTo>
                    <a:pt x="797983" y="958744"/>
                  </a:lnTo>
                  <a:lnTo>
                    <a:pt x="799571" y="969910"/>
                  </a:lnTo>
                  <a:lnTo>
                    <a:pt x="800100" y="981075"/>
                  </a:lnTo>
                  <a:lnTo>
                    <a:pt x="799571" y="992241"/>
                  </a:lnTo>
                  <a:lnTo>
                    <a:pt x="797983" y="1003407"/>
                  </a:lnTo>
                  <a:lnTo>
                    <a:pt x="795337" y="1014041"/>
                  </a:lnTo>
                  <a:lnTo>
                    <a:pt x="791633" y="1024143"/>
                  </a:lnTo>
                  <a:lnTo>
                    <a:pt x="786342" y="1034245"/>
                  </a:lnTo>
                  <a:lnTo>
                    <a:pt x="781050" y="1043284"/>
                  </a:lnTo>
                  <a:lnTo>
                    <a:pt x="775229" y="1051791"/>
                  </a:lnTo>
                  <a:lnTo>
                    <a:pt x="767821" y="1059767"/>
                  </a:lnTo>
                  <a:lnTo>
                    <a:pt x="759883" y="1066679"/>
                  </a:lnTo>
                  <a:lnTo>
                    <a:pt x="751416" y="1073059"/>
                  </a:lnTo>
                  <a:lnTo>
                    <a:pt x="741892" y="1078908"/>
                  </a:lnTo>
                  <a:lnTo>
                    <a:pt x="732896" y="1083161"/>
                  </a:lnTo>
                  <a:lnTo>
                    <a:pt x="722842" y="1086883"/>
                  </a:lnTo>
                  <a:lnTo>
                    <a:pt x="712259" y="1089542"/>
                  </a:lnTo>
                  <a:lnTo>
                    <a:pt x="701146" y="1091669"/>
                  </a:lnTo>
                  <a:lnTo>
                    <a:pt x="690034" y="1092200"/>
                  </a:lnTo>
                  <a:lnTo>
                    <a:pt x="678392" y="1091669"/>
                  </a:lnTo>
                  <a:lnTo>
                    <a:pt x="667279" y="1089542"/>
                  </a:lnTo>
                  <a:lnTo>
                    <a:pt x="656696" y="1086883"/>
                  </a:lnTo>
                  <a:lnTo>
                    <a:pt x="646642" y="1083161"/>
                  </a:lnTo>
                  <a:lnTo>
                    <a:pt x="637646" y="1078908"/>
                  </a:lnTo>
                  <a:lnTo>
                    <a:pt x="628121" y="1073059"/>
                  </a:lnTo>
                  <a:lnTo>
                    <a:pt x="619654" y="1066679"/>
                  </a:lnTo>
                  <a:lnTo>
                    <a:pt x="611717" y="1059767"/>
                  </a:lnTo>
                  <a:lnTo>
                    <a:pt x="604308" y="1051791"/>
                  </a:lnTo>
                  <a:lnTo>
                    <a:pt x="598488" y="1043284"/>
                  </a:lnTo>
                  <a:lnTo>
                    <a:pt x="593196" y="1034245"/>
                  </a:lnTo>
                  <a:lnTo>
                    <a:pt x="587904" y="1024143"/>
                  </a:lnTo>
                  <a:lnTo>
                    <a:pt x="584729" y="1014041"/>
                  </a:lnTo>
                  <a:lnTo>
                    <a:pt x="581554" y="1003407"/>
                  </a:lnTo>
                  <a:lnTo>
                    <a:pt x="579967" y="992241"/>
                  </a:lnTo>
                  <a:lnTo>
                    <a:pt x="579438" y="981075"/>
                  </a:lnTo>
                  <a:lnTo>
                    <a:pt x="579967" y="969910"/>
                  </a:lnTo>
                  <a:lnTo>
                    <a:pt x="581554" y="958744"/>
                  </a:lnTo>
                  <a:lnTo>
                    <a:pt x="584729" y="947578"/>
                  </a:lnTo>
                  <a:lnTo>
                    <a:pt x="587904" y="938008"/>
                  </a:lnTo>
                  <a:lnTo>
                    <a:pt x="593196" y="928437"/>
                  </a:lnTo>
                  <a:lnTo>
                    <a:pt x="598488" y="918867"/>
                  </a:lnTo>
                  <a:lnTo>
                    <a:pt x="604308" y="910359"/>
                  </a:lnTo>
                  <a:lnTo>
                    <a:pt x="611717" y="902384"/>
                  </a:lnTo>
                  <a:lnTo>
                    <a:pt x="619654" y="894940"/>
                  </a:lnTo>
                  <a:lnTo>
                    <a:pt x="628121" y="889091"/>
                  </a:lnTo>
                  <a:lnTo>
                    <a:pt x="637646" y="883774"/>
                  </a:lnTo>
                  <a:lnTo>
                    <a:pt x="646642" y="878457"/>
                  </a:lnTo>
                  <a:lnTo>
                    <a:pt x="656696" y="874736"/>
                  </a:lnTo>
                  <a:lnTo>
                    <a:pt x="667279" y="872609"/>
                  </a:lnTo>
                  <a:lnTo>
                    <a:pt x="678392" y="870482"/>
                  </a:lnTo>
                  <a:lnTo>
                    <a:pt x="690034" y="869950"/>
                  </a:lnTo>
                  <a:close/>
                  <a:moveTo>
                    <a:pt x="400050" y="869950"/>
                  </a:moveTo>
                  <a:lnTo>
                    <a:pt x="411636" y="870482"/>
                  </a:lnTo>
                  <a:lnTo>
                    <a:pt x="422168" y="872609"/>
                  </a:lnTo>
                  <a:lnTo>
                    <a:pt x="432701" y="874736"/>
                  </a:lnTo>
                  <a:lnTo>
                    <a:pt x="442706" y="878457"/>
                  </a:lnTo>
                  <a:lnTo>
                    <a:pt x="452186" y="883774"/>
                  </a:lnTo>
                  <a:lnTo>
                    <a:pt x="461138" y="889091"/>
                  </a:lnTo>
                  <a:lnTo>
                    <a:pt x="469564" y="894940"/>
                  </a:lnTo>
                  <a:lnTo>
                    <a:pt x="477463" y="902384"/>
                  </a:lnTo>
                  <a:lnTo>
                    <a:pt x="484836" y="910359"/>
                  </a:lnTo>
                  <a:lnTo>
                    <a:pt x="490629" y="918867"/>
                  </a:lnTo>
                  <a:lnTo>
                    <a:pt x="496422" y="928437"/>
                  </a:lnTo>
                  <a:lnTo>
                    <a:pt x="501162" y="938008"/>
                  </a:lnTo>
                  <a:lnTo>
                    <a:pt x="504848" y="947578"/>
                  </a:lnTo>
                  <a:lnTo>
                    <a:pt x="508008" y="958744"/>
                  </a:lnTo>
                  <a:lnTo>
                    <a:pt x="509061" y="969910"/>
                  </a:lnTo>
                  <a:lnTo>
                    <a:pt x="509587" y="981075"/>
                  </a:lnTo>
                  <a:lnTo>
                    <a:pt x="509061" y="992241"/>
                  </a:lnTo>
                  <a:lnTo>
                    <a:pt x="508008" y="1003407"/>
                  </a:lnTo>
                  <a:lnTo>
                    <a:pt x="504848" y="1014041"/>
                  </a:lnTo>
                  <a:lnTo>
                    <a:pt x="501162" y="1024143"/>
                  </a:lnTo>
                  <a:lnTo>
                    <a:pt x="496422" y="1034245"/>
                  </a:lnTo>
                  <a:lnTo>
                    <a:pt x="490629" y="1043284"/>
                  </a:lnTo>
                  <a:lnTo>
                    <a:pt x="484836" y="1051791"/>
                  </a:lnTo>
                  <a:lnTo>
                    <a:pt x="477463" y="1059767"/>
                  </a:lnTo>
                  <a:lnTo>
                    <a:pt x="469564" y="1066679"/>
                  </a:lnTo>
                  <a:lnTo>
                    <a:pt x="461138" y="1073059"/>
                  </a:lnTo>
                  <a:lnTo>
                    <a:pt x="452186" y="1078908"/>
                  </a:lnTo>
                  <a:lnTo>
                    <a:pt x="442706" y="1083161"/>
                  </a:lnTo>
                  <a:lnTo>
                    <a:pt x="432701" y="1086883"/>
                  </a:lnTo>
                  <a:lnTo>
                    <a:pt x="422168" y="1089542"/>
                  </a:lnTo>
                  <a:lnTo>
                    <a:pt x="411636" y="1091669"/>
                  </a:lnTo>
                  <a:lnTo>
                    <a:pt x="400050" y="1092200"/>
                  </a:lnTo>
                  <a:lnTo>
                    <a:pt x="388464" y="1091669"/>
                  </a:lnTo>
                  <a:lnTo>
                    <a:pt x="377405" y="1089542"/>
                  </a:lnTo>
                  <a:lnTo>
                    <a:pt x="367399" y="1086883"/>
                  </a:lnTo>
                  <a:lnTo>
                    <a:pt x="356867" y="1083161"/>
                  </a:lnTo>
                  <a:lnTo>
                    <a:pt x="347914" y="1078908"/>
                  </a:lnTo>
                  <a:lnTo>
                    <a:pt x="338962" y="1073059"/>
                  </a:lnTo>
                  <a:lnTo>
                    <a:pt x="330009" y="1066679"/>
                  </a:lnTo>
                  <a:lnTo>
                    <a:pt x="322637" y="1059767"/>
                  </a:lnTo>
                  <a:lnTo>
                    <a:pt x="315264" y="1051791"/>
                  </a:lnTo>
                  <a:lnTo>
                    <a:pt x="308944" y="1043284"/>
                  </a:lnTo>
                  <a:lnTo>
                    <a:pt x="303678" y="1034245"/>
                  </a:lnTo>
                  <a:lnTo>
                    <a:pt x="298938" y="1024143"/>
                  </a:lnTo>
                  <a:lnTo>
                    <a:pt x="295252" y="1014041"/>
                  </a:lnTo>
                  <a:lnTo>
                    <a:pt x="292092" y="1003407"/>
                  </a:lnTo>
                  <a:lnTo>
                    <a:pt x="291039" y="992241"/>
                  </a:lnTo>
                  <a:lnTo>
                    <a:pt x="290512" y="981075"/>
                  </a:lnTo>
                  <a:lnTo>
                    <a:pt x="291039" y="969910"/>
                  </a:lnTo>
                  <a:lnTo>
                    <a:pt x="292092" y="958744"/>
                  </a:lnTo>
                  <a:lnTo>
                    <a:pt x="295252" y="947578"/>
                  </a:lnTo>
                  <a:lnTo>
                    <a:pt x="298938" y="938008"/>
                  </a:lnTo>
                  <a:lnTo>
                    <a:pt x="303678" y="928437"/>
                  </a:lnTo>
                  <a:lnTo>
                    <a:pt x="308944" y="918867"/>
                  </a:lnTo>
                  <a:lnTo>
                    <a:pt x="315264" y="910359"/>
                  </a:lnTo>
                  <a:lnTo>
                    <a:pt x="322637" y="902384"/>
                  </a:lnTo>
                  <a:lnTo>
                    <a:pt x="330009" y="894940"/>
                  </a:lnTo>
                  <a:lnTo>
                    <a:pt x="338962" y="889091"/>
                  </a:lnTo>
                  <a:lnTo>
                    <a:pt x="347914" y="883774"/>
                  </a:lnTo>
                  <a:lnTo>
                    <a:pt x="356867" y="878457"/>
                  </a:lnTo>
                  <a:lnTo>
                    <a:pt x="367399" y="874736"/>
                  </a:lnTo>
                  <a:lnTo>
                    <a:pt x="377405" y="872609"/>
                  </a:lnTo>
                  <a:lnTo>
                    <a:pt x="388464" y="870482"/>
                  </a:lnTo>
                  <a:lnTo>
                    <a:pt x="400050" y="869950"/>
                  </a:lnTo>
                  <a:close/>
                  <a:moveTo>
                    <a:pt x="109538" y="869950"/>
                  </a:moveTo>
                  <a:lnTo>
                    <a:pt x="120597" y="870482"/>
                  </a:lnTo>
                  <a:lnTo>
                    <a:pt x="131130" y="872609"/>
                  </a:lnTo>
                  <a:lnTo>
                    <a:pt x="142189" y="874736"/>
                  </a:lnTo>
                  <a:lnTo>
                    <a:pt x="152194" y="878457"/>
                  </a:lnTo>
                  <a:lnTo>
                    <a:pt x="161674" y="883774"/>
                  </a:lnTo>
                  <a:lnTo>
                    <a:pt x="170626" y="889091"/>
                  </a:lnTo>
                  <a:lnTo>
                    <a:pt x="179052" y="894940"/>
                  </a:lnTo>
                  <a:lnTo>
                    <a:pt x="186952" y="902384"/>
                  </a:lnTo>
                  <a:lnTo>
                    <a:pt x="194324" y="910359"/>
                  </a:lnTo>
                  <a:lnTo>
                    <a:pt x="200644" y="918867"/>
                  </a:lnTo>
                  <a:lnTo>
                    <a:pt x="205910" y="928437"/>
                  </a:lnTo>
                  <a:lnTo>
                    <a:pt x="210650" y="938008"/>
                  </a:lnTo>
                  <a:lnTo>
                    <a:pt x="214336" y="947578"/>
                  </a:lnTo>
                  <a:lnTo>
                    <a:pt x="217496" y="958744"/>
                  </a:lnTo>
                  <a:lnTo>
                    <a:pt x="218549" y="969910"/>
                  </a:lnTo>
                  <a:lnTo>
                    <a:pt x="219076" y="981075"/>
                  </a:lnTo>
                  <a:lnTo>
                    <a:pt x="218549" y="992241"/>
                  </a:lnTo>
                  <a:lnTo>
                    <a:pt x="217496" y="1003407"/>
                  </a:lnTo>
                  <a:lnTo>
                    <a:pt x="214336" y="1014041"/>
                  </a:lnTo>
                  <a:lnTo>
                    <a:pt x="210650" y="1024143"/>
                  </a:lnTo>
                  <a:lnTo>
                    <a:pt x="205910" y="1034245"/>
                  </a:lnTo>
                  <a:lnTo>
                    <a:pt x="200644" y="1043284"/>
                  </a:lnTo>
                  <a:lnTo>
                    <a:pt x="194324" y="1051791"/>
                  </a:lnTo>
                  <a:lnTo>
                    <a:pt x="186952" y="1059767"/>
                  </a:lnTo>
                  <a:lnTo>
                    <a:pt x="179052" y="1066679"/>
                  </a:lnTo>
                  <a:lnTo>
                    <a:pt x="170626" y="1073059"/>
                  </a:lnTo>
                  <a:lnTo>
                    <a:pt x="161674" y="1078908"/>
                  </a:lnTo>
                  <a:lnTo>
                    <a:pt x="152194" y="1083161"/>
                  </a:lnTo>
                  <a:lnTo>
                    <a:pt x="142189" y="1086883"/>
                  </a:lnTo>
                  <a:lnTo>
                    <a:pt x="131130" y="1089542"/>
                  </a:lnTo>
                  <a:lnTo>
                    <a:pt x="120597" y="1091669"/>
                  </a:lnTo>
                  <a:lnTo>
                    <a:pt x="109538" y="1092200"/>
                  </a:lnTo>
                  <a:lnTo>
                    <a:pt x="97952" y="1091669"/>
                  </a:lnTo>
                  <a:lnTo>
                    <a:pt x="86893" y="1089542"/>
                  </a:lnTo>
                  <a:lnTo>
                    <a:pt x="76887" y="1086883"/>
                  </a:lnTo>
                  <a:lnTo>
                    <a:pt x="66355" y="1083161"/>
                  </a:lnTo>
                  <a:lnTo>
                    <a:pt x="57402" y="1078908"/>
                  </a:lnTo>
                  <a:lnTo>
                    <a:pt x="48450" y="1073059"/>
                  </a:lnTo>
                  <a:lnTo>
                    <a:pt x="40024" y="1066679"/>
                  </a:lnTo>
                  <a:lnTo>
                    <a:pt x="32125" y="1059767"/>
                  </a:lnTo>
                  <a:lnTo>
                    <a:pt x="24752" y="1051791"/>
                  </a:lnTo>
                  <a:lnTo>
                    <a:pt x="18432" y="1043284"/>
                  </a:lnTo>
                  <a:lnTo>
                    <a:pt x="13166" y="1034245"/>
                  </a:lnTo>
                  <a:lnTo>
                    <a:pt x="8426" y="1024143"/>
                  </a:lnTo>
                  <a:lnTo>
                    <a:pt x="4740" y="1014041"/>
                  </a:lnTo>
                  <a:lnTo>
                    <a:pt x="1580" y="1003407"/>
                  </a:lnTo>
                  <a:lnTo>
                    <a:pt x="527" y="992241"/>
                  </a:lnTo>
                  <a:lnTo>
                    <a:pt x="1" y="981075"/>
                  </a:lnTo>
                  <a:lnTo>
                    <a:pt x="527" y="969910"/>
                  </a:lnTo>
                  <a:lnTo>
                    <a:pt x="1580" y="958744"/>
                  </a:lnTo>
                  <a:lnTo>
                    <a:pt x="4740" y="947578"/>
                  </a:lnTo>
                  <a:lnTo>
                    <a:pt x="8426" y="938008"/>
                  </a:lnTo>
                  <a:lnTo>
                    <a:pt x="13166" y="928437"/>
                  </a:lnTo>
                  <a:lnTo>
                    <a:pt x="18432" y="918867"/>
                  </a:lnTo>
                  <a:lnTo>
                    <a:pt x="24752" y="910359"/>
                  </a:lnTo>
                  <a:lnTo>
                    <a:pt x="32125" y="902384"/>
                  </a:lnTo>
                  <a:lnTo>
                    <a:pt x="40024" y="894940"/>
                  </a:lnTo>
                  <a:lnTo>
                    <a:pt x="48450" y="889091"/>
                  </a:lnTo>
                  <a:lnTo>
                    <a:pt x="57402" y="883774"/>
                  </a:lnTo>
                  <a:lnTo>
                    <a:pt x="66355" y="878457"/>
                  </a:lnTo>
                  <a:lnTo>
                    <a:pt x="76887" y="874736"/>
                  </a:lnTo>
                  <a:lnTo>
                    <a:pt x="86893" y="872609"/>
                  </a:lnTo>
                  <a:lnTo>
                    <a:pt x="97952" y="870482"/>
                  </a:lnTo>
                  <a:lnTo>
                    <a:pt x="109538" y="869950"/>
                  </a:lnTo>
                  <a:close/>
                  <a:moveTo>
                    <a:pt x="1852083" y="579437"/>
                  </a:moveTo>
                  <a:lnTo>
                    <a:pt x="1863196" y="580501"/>
                  </a:lnTo>
                  <a:lnTo>
                    <a:pt x="1874308" y="582096"/>
                  </a:lnTo>
                  <a:lnTo>
                    <a:pt x="1884892" y="584754"/>
                  </a:lnTo>
                  <a:lnTo>
                    <a:pt x="1894946" y="588476"/>
                  </a:lnTo>
                  <a:lnTo>
                    <a:pt x="1905000" y="593261"/>
                  </a:lnTo>
                  <a:lnTo>
                    <a:pt x="1913996" y="598578"/>
                  </a:lnTo>
                  <a:lnTo>
                    <a:pt x="1921933" y="604959"/>
                  </a:lnTo>
                  <a:lnTo>
                    <a:pt x="1929871" y="611871"/>
                  </a:lnTo>
                  <a:lnTo>
                    <a:pt x="1937279" y="619846"/>
                  </a:lnTo>
                  <a:lnTo>
                    <a:pt x="1943100" y="628354"/>
                  </a:lnTo>
                  <a:lnTo>
                    <a:pt x="1949450" y="637924"/>
                  </a:lnTo>
                  <a:lnTo>
                    <a:pt x="1953683" y="647495"/>
                  </a:lnTo>
                  <a:lnTo>
                    <a:pt x="1957388" y="657597"/>
                  </a:lnTo>
                  <a:lnTo>
                    <a:pt x="1960033" y="668231"/>
                  </a:lnTo>
                  <a:lnTo>
                    <a:pt x="1961621" y="679397"/>
                  </a:lnTo>
                  <a:lnTo>
                    <a:pt x="1962150" y="690562"/>
                  </a:lnTo>
                  <a:lnTo>
                    <a:pt x="1961621" y="702260"/>
                  </a:lnTo>
                  <a:lnTo>
                    <a:pt x="1960033" y="712894"/>
                  </a:lnTo>
                  <a:lnTo>
                    <a:pt x="1957388" y="723528"/>
                  </a:lnTo>
                  <a:lnTo>
                    <a:pt x="1953683" y="733630"/>
                  </a:lnTo>
                  <a:lnTo>
                    <a:pt x="1949450" y="743732"/>
                  </a:lnTo>
                  <a:lnTo>
                    <a:pt x="1943100" y="752771"/>
                  </a:lnTo>
                  <a:lnTo>
                    <a:pt x="1937279" y="761278"/>
                  </a:lnTo>
                  <a:lnTo>
                    <a:pt x="1929871" y="768722"/>
                  </a:lnTo>
                  <a:lnTo>
                    <a:pt x="1921933" y="776166"/>
                  </a:lnTo>
                  <a:lnTo>
                    <a:pt x="1913996" y="782546"/>
                  </a:lnTo>
                  <a:lnTo>
                    <a:pt x="1905000" y="788395"/>
                  </a:lnTo>
                  <a:lnTo>
                    <a:pt x="1894946" y="792648"/>
                  </a:lnTo>
                  <a:lnTo>
                    <a:pt x="1884892" y="796370"/>
                  </a:lnTo>
                  <a:lnTo>
                    <a:pt x="1874308" y="799029"/>
                  </a:lnTo>
                  <a:lnTo>
                    <a:pt x="1863196" y="801156"/>
                  </a:lnTo>
                  <a:lnTo>
                    <a:pt x="1852083" y="801687"/>
                  </a:lnTo>
                  <a:lnTo>
                    <a:pt x="1840971" y="801156"/>
                  </a:lnTo>
                  <a:lnTo>
                    <a:pt x="1829858" y="799029"/>
                  </a:lnTo>
                  <a:lnTo>
                    <a:pt x="1818746" y="796370"/>
                  </a:lnTo>
                  <a:lnTo>
                    <a:pt x="1809221" y="792648"/>
                  </a:lnTo>
                  <a:lnTo>
                    <a:pt x="1799696" y="788395"/>
                  </a:lnTo>
                  <a:lnTo>
                    <a:pt x="1790171" y="782546"/>
                  </a:lnTo>
                  <a:lnTo>
                    <a:pt x="1781704" y="776166"/>
                  </a:lnTo>
                  <a:lnTo>
                    <a:pt x="1773766" y="768722"/>
                  </a:lnTo>
                  <a:lnTo>
                    <a:pt x="1766887" y="761278"/>
                  </a:lnTo>
                  <a:lnTo>
                    <a:pt x="1760537" y="752771"/>
                  </a:lnTo>
                  <a:lnTo>
                    <a:pt x="1755245" y="743732"/>
                  </a:lnTo>
                  <a:lnTo>
                    <a:pt x="1749954" y="733630"/>
                  </a:lnTo>
                  <a:lnTo>
                    <a:pt x="1746779" y="723528"/>
                  </a:lnTo>
                  <a:lnTo>
                    <a:pt x="1744133" y="712894"/>
                  </a:lnTo>
                  <a:lnTo>
                    <a:pt x="1742545" y="702260"/>
                  </a:lnTo>
                  <a:lnTo>
                    <a:pt x="1741487" y="690562"/>
                  </a:lnTo>
                  <a:lnTo>
                    <a:pt x="1742545" y="679397"/>
                  </a:lnTo>
                  <a:lnTo>
                    <a:pt x="1744133" y="668231"/>
                  </a:lnTo>
                  <a:lnTo>
                    <a:pt x="1746779" y="657597"/>
                  </a:lnTo>
                  <a:lnTo>
                    <a:pt x="1749954" y="647495"/>
                  </a:lnTo>
                  <a:lnTo>
                    <a:pt x="1755245" y="637924"/>
                  </a:lnTo>
                  <a:lnTo>
                    <a:pt x="1760537" y="628354"/>
                  </a:lnTo>
                  <a:lnTo>
                    <a:pt x="1766887" y="619846"/>
                  </a:lnTo>
                  <a:lnTo>
                    <a:pt x="1773766" y="611871"/>
                  </a:lnTo>
                  <a:lnTo>
                    <a:pt x="1781704" y="604959"/>
                  </a:lnTo>
                  <a:lnTo>
                    <a:pt x="1790171" y="598578"/>
                  </a:lnTo>
                  <a:lnTo>
                    <a:pt x="1799696" y="593261"/>
                  </a:lnTo>
                  <a:lnTo>
                    <a:pt x="1809221" y="588476"/>
                  </a:lnTo>
                  <a:lnTo>
                    <a:pt x="1818746" y="584754"/>
                  </a:lnTo>
                  <a:lnTo>
                    <a:pt x="1829858" y="582096"/>
                  </a:lnTo>
                  <a:lnTo>
                    <a:pt x="1840971" y="580501"/>
                  </a:lnTo>
                  <a:lnTo>
                    <a:pt x="1852083" y="579437"/>
                  </a:lnTo>
                  <a:close/>
                  <a:moveTo>
                    <a:pt x="1561307" y="579437"/>
                  </a:moveTo>
                  <a:lnTo>
                    <a:pt x="1572976" y="580501"/>
                  </a:lnTo>
                  <a:lnTo>
                    <a:pt x="1583585" y="582096"/>
                  </a:lnTo>
                  <a:lnTo>
                    <a:pt x="1594194" y="584754"/>
                  </a:lnTo>
                  <a:lnTo>
                    <a:pt x="1604803" y="588476"/>
                  </a:lnTo>
                  <a:lnTo>
                    <a:pt x="1614351" y="593261"/>
                  </a:lnTo>
                  <a:lnTo>
                    <a:pt x="1622838" y="598578"/>
                  </a:lnTo>
                  <a:lnTo>
                    <a:pt x="1631325" y="604959"/>
                  </a:lnTo>
                  <a:lnTo>
                    <a:pt x="1639281" y="611871"/>
                  </a:lnTo>
                  <a:lnTo>
                    <a:pt x="1646707" y="619846"/>
                  </a:lnTo>
                  <a:lnTo>
                    <a:pt x="1652542" y="628354"/>
                  </a:lnTo>
                  <a:lnTo>
                    <a:pt x="1658908" y="637924"/>
                  </a:lnTo>
                  <a:lnTo>
                    <a:pt x="1663151" y="647495"/>
                  </a:lnTo>
                  <a:lnTo>
                    <a:pt x="1666864" y="657597"/>
                  </a:lnTo>
                  <a:lnTo>
                    <a:pt x="1670047" y="668231"/>
                  </a:lnTo>
                  <a:lnTo>
                    <a:pt x="1671108" y="679397"/>
                  </a:lnTo>
                  <a:lnTo>
                    <a:pt x="1671638" y="690562"/>
                  </a:lnTo>
                  <a:lnTo>
                    <a:pt x="1671108" y="702260"/>
                  </a:lnTo>
                  <a:lnTo>
                    <a:pt x="1670047" y="712894"/>
                  </a:lnTo>
                  <a:lnTo>
                    <a:pt x="1666864" y="723528"/>
                  </a:lnTo>
                  <a:lnTo>
                    <a:pt x="1663151" y="733630"/>
                  </a:lnTo>
                  <a:lnTo>
                    <a:pt x="1658908" y="743732"/>
                  </a:lnTo>
                  <a:lnTo>
                    <a:pt x="1652542" y="752771"/>
                  </a:lnTo>
                  <a:lnTo>
                    <a:pt x="1646707" y="761278"/>
                  </a:lnTo>
                  <a:lnTo>
                    <a:pt x="1639281" y="768722"/>
                  </a:lnTo>
                  <a:lnTo>
                    <a:pt x="1631325" y="776166"/>
                  </a:lnTo>
                  <a:lnTo>
                    <a:pt x="1622838" y="782546"/>
                  </a:lnTo>
                  <a:lnTo>
                    <a:pt x="1614351" y="788395"/>
                  </a:lnTo>
                  <a:lnTo>
                    <a:pt x="1604803" y="792648"/>
                  </a:lnTo>
                  <a:lnTo>
                    <a:pt x="1594194" y="796370"/>
                  </a:lnTo>
                  <a:lnTo>
                    <a:pt x="1583585" y="799029"/>
                  </a:lnTo>
                  <a:lnTo>
                    <a:pt x="1572976" y="801156"/>
                  </a:lnTo>
                  <a:lnTo>
                    <a:pt x="1561307" y="801687"/>
                  </a:lnTo>
                  <a:lnTo>
                    <a:pt x="1550167" y="801156"/>
                  </a:lnTo>
                  <a:lnTo>
                    <a:pt x="1539028" y="799029"/>
                  </a:lnTo>
                  <a:lnTo>
                    <a:pt x="1528419" y="796370"/>
                  </a:lnTo>
                  <a:lnTo>
                    <a:pt x="1518341" y="792648"/>
                  </a:lnTo>
                  <a:lnTo>
                    <a:pt x="1508793" y="788395"/>
                  </a:lnTo>
                  <a:lnTo>
                    <a:pt x="1499776" y="782546"/>
                  </a:lnTo>
                  <a:lnTo>
                    <a:pt x="1491288" y="776166"/>
                  </a:lnTo>
                  <a:lnTo>
                    <a:pt x="1483332" y="768722"/>
                  </a:lnTo>
                  <a:lnTo>
                    <a:pt x="1475906" y="761278"/>
                  </a:lnTo>
                  <a:lnTo>
                    <a:pt x="1469540" y="752771"/>
                  </a:lnTo>
                  <a:lnTo>
                    <a:pt x="1464236" y="743732"/>
                  </a:lnTo>
                  <a:lnTo>
                    <a:pt x="1459462" y="733630"/>
                  </a:lnTo>
                  <a:lnTo>
                    <a:pt x="1455749" y="723528"/>
                  </a:lnTo>
                  <a:lnTo>
                    <a:pt x="1453097" y="712894"/>
                  </a:lnTo>
                  <a:lnTo>
                    <a:pt x="1451506" y="702260"/>
                  </a:lnTo>
                  <a:lnTo>
                    <a:pt x="1450975" y="690562"/>
                  </a:lnTo>
                  <a:lnTo>
                    <a:pt x="1451506" y="679397"/>
                  </a:lnTo>
                  <a:lnTo>
                    <a:pt x="1453097" y="668231"/>
                  </a:lnTo>
                  <a:lnTo>
                    <a:pt x="1455749" y="657597"/>
                  </a:lnTo>
                  <a:lnTo>
                    <a:pt x="1459462" y="647495"/>
                  </a:lnTo>
                  <a:lnTo>
                    <a:pt x="1464236" y="637924"/>
                  </a:lnTo>
                  <a:lnTo>
                    <a:pt x="1469540" y="628354"/>
                  </a:lnTo>
                  <a:lnTo>
                    <a:pt x="1475906" y="619846"/>
                  </a:lnTo>
                  <a:lnTo>
                    <a:pt x="1483332" y="611871"/>
                  </a:lnTo>
                  <a:lnTo>
                    <a:pt x="1491288" y="604959"/>
                  </a:lnTo>
                  <a:lnTo>
                    <a:pt x="1499776" y="598578"/>
                  </a:lnTo>
                  <a:lnTo>
                    <a:pt x="1508793" y="593261"/>
                  </a:lnTo>
                  <a:lnTo>
                    <a:pt x="1518341" y="588476"/>
                  </a:lnTo>
                  <a:lnTo>
                    <a:pt x="1528419" y="584754"/>
                  </a:lnTo>
                  <a:lnTo>
                    <a:pt x="1539028" y="582096"/>
                  </a:lnTo>
                  <a:lnTo>
                    <a:pt x="1550167" y="580501"/>
                  </a:lnTo>
                  <a:lnTo>
                    <a:pt x="1561307" y="579437"/>
                  </a:lnTo>
                  <a:close/>
                  <a:moveTo>
                    <a:pt x="1270794" y="579437"/>
                  </a:moveTo>
                  <a:lnTo>
                    <a:pt x="1282463" y="580501"/>
                  </a:lnTo>
                  <a:lnTo>
                    <a:pt x="1293602" y="582096"/>
                  </a:lnTo>
                  <a:lnTo>
                    <a:pt x="1303681" y="584754"/>
                  </a:lnTo>
                  <a:lnTo>
                    <a:pt x="1314290" y="588476"/>
                  </a:lnTo>
                  <a:lnTo>
                    <a:pt x="1323307" y="593261"/>
                  </a:lnTo>
                  <a:lnTo>
                    <a:pt x="1332325" y="598578"/>
                  </a:lnTo>
                  <a:lnTo>
                    <a:pt x="1340812" y="604959"/>
                  </a:lnTo>
                  <a:lnTo>
                    <a:pt x="1348768" y="611871"/>
                  </a:lnTo>
                  <a:lnTo>
                    <a:pt x="1356194" y="619846"/>
                  </a:lnTo>
                  <a:lnTo>
                    <a:pt x="1362560" y="628354"/>
                  </a:lnTo>
                  <a:lnTo>
                    <a:pt x="1367864" y="637924"/>
                  </a:lnTo>
                  <a:lnTo>
                    <a:pt x="1372638" y="647495"/>
                  </a:lnTo>
                  <a:lnTo>
                    <a:pt x="1376351" y="657597"/>
                  </a:lnTo>
                  <a:lnTo>
                    <a:pt x="1379534" y="668231"/>
                  </a:lnTo>
                  <a:lnTo>
                    <a:pt x="1380595" y="679397"/>
                  </a:lnTo>
                  <a:lnTo>
                    <a:pt x="1381125" y="690562"/>
                  </a:lnTo>
                  <a:lnTo>
                    <a:pt x="1380595" y="702260"/>
                  </a:lnTo>
                  <a:lnTo>
                    <a:pt x="1379534" y="712894"/>
                  </a:lnTo>
                  <a:lnTo>
                    <a:pt x="1376351" y="723528"/>
                  </a:lnTo>
                  <a:lnTo>
                    <a:pt x="1372638" y="733630"/>
                  </a:lnTo>
                  <a:lnTo>
                    <a:pt x="1367864" y="743732"/>
                  </a:lnTo>
                  <a:lnTo>
                    <a:pt x="1362560" y="752771"/>
                  </a:lnTo>
                  <a:lnTo>
                    <a:pt x="1356194" y="761278"/>
                  </a:lnTo>
                  <a:lnTo>
                    <a:pt x="1348768" y="768722"/>
                  </a:lnTo>
                  <a:lnTo>
                    <a:pt x="1340812" y="776166"/>
                  </a:lnTo>
                  <a:lnTo>
                    <a:pt x="1332325" y="782546"/>
                  </a:lnTo>
                  <a:lnTo>
                    <a:pt x="1323307" y="788395"/>
                  </a:lnTo>
                  <a:lnTo>
                    <a:pt x="1314290" y="792648"/>
                  </a:lnTo>
                  <a:lnTo>
                    <a:pt x="1303681" y="796370"/>
                  </a:lnTo>
                  <a:lnTo>
                    <a:pt x="1293602" y="799029"/>
                  </a:lnTo>
                  <a:lnTo>
                    <a:pt x="1282463" y="801156"/>
                  </a:lnTo>
                  <a:lnTo>
                    <a:pt x="1270794" y="801687"/>
                  </a:lnTo>
                  <a:lnTo>
                    <a:pt x="1259654" y="801156"/>
                  </a:lnTo>
                  <a:lnTo>
                    <a:pt x="1249046" y="799029"/>
                  </a:lnTo>
                  <a:lnTo>
                    <a:pt x="1237906" y="796370"/>
                  </a:lnTo>
                  <a:lnTo>
                    <a:pt x="1228358" y="792648"/>
                  </a:lnTo>
                  <a:lnTo>
                    <a:pt x="1218280" y="788395"/>
                  </a:lnTo>
                  <a:lnTo>
                    <a:pt x="1209263" y="782546"/>
                  </a:lnTo>
                  <a:lnTo>
                    <a:pt x="1200775" y="776166"/>
                  </a:lnTo>
                  <a:lnTo>
                    <a:pt x="1192819" y="768722"/>
                  </a:lnTo>
                  <a:lnTo>
                    <a:pt x="1185393" y="761278"/>
                  </a:lnTo>
                  <a:lnTo>
                    <a:pt x="1179027" y="752771"/>
                  </a:lnTo>
                  <a:lnTo>
                    <a:pt x="1173723" y="743732"/>
                  </a:lnTo>
                  <a:lnTo>
                    <a:pt x="1168949" y="733630"/>
                  </a:lnTo>
                  <a:lnTo>
                    <a:pt x="1165236" y="723528"/>
                  </a:lnTo>
                  <a:lnTo>
                    <a:pt x="1162053" y="712894"/>
                  </a:lnTo>
                  <a:lnTo>
                    <a:pt x="1160993" y="702260"/>
                  </a:lnTo>
                  <a:lnTo>
                    <a:pt x="1160462" y="690562"/>
                  </a:lnTo>
                  <a:lnTo>
                    <a:pt x="1160993" y="679397"/>
                  </a:lnTo>
                  <a:lnTo>
                    <a:pt x="1162053" y="668231"/>
                  </a:lnTo>
                  <a:lnTo>
                    <a:pt x="1165236" y="657597"/>
                  </a:lnTo>
                  <a:lnTo>
                    <a:pt x="1168949" y="647495"/>
                  </a:lnTo>
                  <a:lnTo>
                    <a:pt x="1173723" y="637924"/>
                  </a:lnTo>
                  <a:lnTo>
                    <a:pt x="1179027" y="628354"/>
                  </a:lnTo>
                  <a:lnTo>
                    <a:pt x="1185393" y="619846"/>
                  </a:lnTo>
                  <a:lnTo>
                    <a:pt x="1192819" y="611871"/>
                  </a:lnTo>
                  <a:lnTo>
                    <a:pt x="1200775" y="604959"/>
                  </a:lnTo>
                  <a:lnTo>
                    <a:pt x="1209263" y="598578"/>
                  </a:lnTo>
                  <a:lnTo>
                    <a:pt x="1218280" y="593261"/>
                  </a:lnTo>
                  <a:lnTo>
                    <a:pt x="1228358" y="588476"/>
                  </a:lnTo>
                  <a:lnTo>
                    <a:pt x="1237906" y="584754"/>
                  </a:lnTo>
                  <a:lnTo>
                    <a:pt x="1249046" y="582096"/>
                  </a:lnTo>
                  <a:lnTo>
                    <a:pt x="1259654" y="580501"/>
                  </a:lnTo>
                  <a:lnTo>
                    <a:pt x="1270794" y="579437"/>
                  </a:lnTo>
                  <a:close/>
                  <a:moveTo>
                    <a:pt x="980017" y="579437"/>
                  </a:moveTo>
                  <a:lnTo>
                    <a:pt x="991659" y="580501"/>
                  </a:lnTo>
                  <a:lnTo>
                    <a:pt x="1002771" y="582096"/>
                  </a:lnTo>
                  <a:lnTo>
                    <a:pt x="1012825" y="584754"/>
                  </a:lnTo>
                  <a:lnTo>
                    <a:pt x="1023409" y="588476"/>
                  </a:lnTo>
                  <a:lnTo>
                    <a:pt x="1032404" y="593261"/>
                  </a:lnTo>
                  <a:lnTo>
                    <a:pt x="1041400" y="598578"/>
                  </a:lnTo>
                  <a:lnTo>
                    <a:pt x="1050396" y="604959"/>
                  </a:lnTo>
                  <a:lnTo>
                    <a:pt x="1058334" y="611871"/>
                  </a:lnTo>
                  <a:lnTo>
                    <a:pt x="1065213" y="619846"/>
                  </a:lnTo>
                  <a:lnTo>
                    <a:pt x="1071563" y="628354"/>
                  </a:lnTo>
                  <a:lnTo>
                    <a:pt x="1076855" y="637924"/>
                  </a:lnTo>
                  <a:lnTo>
                    <a:pt x="1081617" y="647495"/>
                  </a:lnTo>
                  <a:lnTo>
                    <a:pt x="1085321" y="657597"/>
                  </a:lnTo>
                  <a:lnTo>
                    <a:pt x="1088496" y="668231"/>
                  </a:lnTo>
                  <a:lnTo>
                    <a:pt x="1089555" y="679397"/>
                  </a:lnTo>
                  <a:lnTo>
                    <a:pt x="1090613" y="690562"/>
                  </a:lnTo>
                  <a:lnTo>
                    <a:pt x="1089555" y="702260"/>
                  </a:lnTo>
                  <a:lnTo>
                    <a:pt x="1088496" y="712894"/>
                  </a:lnTo>
                  <a:lnTo>
                    <a:pt x="1085321" y="723528"/>
                  </a:lnTo>
                  <a:lnTo>
                    <a:pt x="1081617" y="733630"/>
                  </a:lnTo>
                  <a:lnTo>
                    <a:pt x="1076855" y="743732"/>
                  </a:lnTo>
                  <a:lnTo>
                    <a:pt x="1071563" y="752771"/>
                  </a:lnTo>
                  <a:lnTo>
                    <a:pt x="1065213" y="761278"/>
                  </a:lnTo>
                  <a:lnTo>
                    <a:pt x="1058334" y="768722"/>
                  </a:lnTo>
                  <a:lnTo>
                    <a:pt x="1050396" y="776166"/>
                  </a:lnTo>
                  <a:lnTo>
                    <a:pt x="1041400" y="782546"/>
                  </a:lnTo>
                  <a:lnTo>
                    <a:pt x="1032404" y="788395"/>
                  </a:lnTo>
                  <a:lnTo>
                    <a:pt x="1023409" y="792648"/>
                  </a:lnTo>
                  <a:lnTo>
                    <a:pt x="1012825" y="796370"/>
                  </a:lnTo>
                  <a:lnTo>
                    <a:pt x="1002771" y="799029"/>
                  </a:lnTo>
                  <a:lnTo>
                    <a:pt x="991659" y="801156"/>
                  </a:lnTo>
                  <a:lnTo>
                    <a:pt x="980017" y="801687"/>
                  </a:lnTo>
                  <a:lnTo>
                    <a:pt x="968375" y="801156"/>
                  </a:lnTo>
                  <a:lnTo>
                    <a:pt x="957792" y="799029"/>
                  </a:lnTo>
                  <a:lnTo>
                    <a:pt x="947208" y="796370"/>
                  </a:lnTo>
                  <a:lnTo>
                    <a:pt x="937154" y="792648"/>
                  </a:lnTo>
                  <a:lnTo>
                    <a:pt x="927629" y="788395"/>
                  </a:lnTo>
                  <a:lnTo>
                    <a:pt x="918633" y="782546"/>
                  </a:lnTo>
                  <a:lnTo>
                    <a:pt x="910167" y="776166"/>
                  </a:lnTo>
                  <a:lnTo>
                    <a:pt x="902229" y="768722"/>
                  </a:lnTo>
                  <a:lnTo>
                    <a:pt x="894821" y="761278"/>
                  </a:lnTo>
                  <a:lnTo>
                    <a:pt x="889000" y="752771"/>
                  </a:lnTo>
                  <a:lnTo>
                    <a:pt x="883179" y="743732"/>
                  </a:lnTo>
                  <a:lnTo>
                    <a:pt x="878417" y="733630"/>
                  </a:lnTo>
                  <a:lnTo>
                    <a:pt x="874712" y="723528"/>
                  </a:lnTo>
                  <a:lnTo>
                    <a:pt x="872067" y="712894"/>
                  </a:lnTo>
                  <a:lnTo>
                    <a:pt x="870479" y="702260"/>
                  </a:lnTo>
                  <a:lnTo>
                    <a:pt x="869950" y="690562"/>
                  </a:lnTo>
                  <a:lnTo>
                    <a:pt x="870479" y="679397"/>
                  </a:lnTo>
                  <a:lnTo>
                    <a:pt x="872067" y="668231"/>
                  </a:lnTo>
                  <a:lnTo>
                    <a:pt x="874712" y="657597"/>
                  </a:lnTo>
                  <a:lnTo>
                    <a:pt x="878417" y="647495"/>
                  </a:lnTo>
                  <a:lnTo>
                    <a:pt x="883179" y="637924"/>
                  </a:lnTo>
                  <a:lnTo>
                    <a:pt x="889000" y="628354"/>
                  </a:lnTo>
                  <a:lnTo>
                    <a:pt x="894821" y="619846"/>
                  </a:lnTo>
                  <a:lnTo>
                    <a:pt x="902229" y="611871"/>
                  </a:lnTo>
                  <a:lnTo>
                    <a:pt x="910167" y="604959"/>
                  </a:lnTo>
                  <a:lnTo>
                    <a:pt x="918633" y="598578"/>
                  </a:lnTo>
                  <a:lnTo>
                    <a:pt x="927629" y="593261"/>
                  </a:lnTo>
                  <a:lnTo>
                    <a:pt x="937154" y="588476"/>
                  </a:lnTo>
                  <a:lnTo>
                    <a:pt x="947208" y="584754"/>
                  </a:lnTo>
                  <a:lnTo>
                    <a:pt x="957792" y="582096"/>
                  </a:lnTo>
                  <a:lnTo>
                    <a:pt x="968375" y="580501"/>
                  </a:lnTo>
                  <a:lnTo>
                    <a:pt x="980017" y="579437"/>
                  </a:lnTo>
                  <a:close/>
                  <a:moveTo>
                    <a:pt x="690033" y="579437"/>
                  </a:moveTo>
                  <a:lnTo>
                    <a:pt x="701146" y="580501"/>
                  </a:lnTo>
                  <a:lnTo>
                    <a:pt x="712258" y="582096"/>
                  </a:lnTo>
                  <a:lnTo>
                    <a:pt x="722842" y="584754"/>
                  </a:lnTo>
                  <a:lnTo>
                    <a:pt x="732896" y="588476"/>
                  </a:lnTo>
                  <a:lnTo>
                    <a:pt x="741892" y="593261"/>
                  </a:lnTo>
                  <a:lnTo>
                    <a:pt x="751416" y="598578"/>
                  </a:lnTo>
                  <a:lnTo>
                    <a:pt x="759883" y="604959"/>
                  </a:lnTo>
                  <a:lnTo>
                    <a:pt x="767821" y="611871"/>
                  </a:lnTo>
                  <a:lnTo>
                    <a:pt x="775229" y="619846"/>
                  </a:lnTo>
                  <a:lnTo>
                    <a:pt x="781050" y="628354"/>
                  </a:lnTo>
                  <a:lnTo>
                    <a:pt x="786342" y="637924"/>
                  </a:lnTo>
                  <a:lnTo>
                    <a:pt x="791633" y="647495"/>
                  </a:lnTo>
                  <a:lnTo>
                    <a:pt x="795337" y="657597"/>
                  </a:lnTo>
                  <a:lnTo>
                    <a:pt x="797983" y="668231"/>
                  </a:lnTo>
                  <a:lnTo>
                    <a:pt x="799571" y="679397"/>
                  </a:lnTo>
                  <a:lnTo>
                    <a:pt x="800100" y="690562"/>
                  </a:lnTo>
                  <a:lnTo>
                    <a:pt x="799571" y="702260"/>
                  </a:lnTo>
                  <a:lnTo>
                    <a:pt x="797983" y="712894"/>
                  </a:lnTo>
                  <a:lnTo>
                    <a:pt x="795337" y="723528"/>
                  </a:lnTo>
                  <a:lnTo>
                    <a:pt x="791633" y="733630"/>
                  </a:lnTo>
                  <a:lnTo>
                    <a:pt x="786342" y="743732"/>
                  </a:lnTo>
                  <a:lnTo>
                    <a:pt x="781050" y="752771"/>
                  </a:lnTo>
                  <a:lnTo>
                    <a:pt x="775229" y="761278"/>
                  </a:lnTo>
                  <a:lnTo>
                    <a:pt x="767821" y="768722"/>
                  </a:lnTo>
                  <a:lnTo>
                    <a:pt x="759883" y="776166"/>
                  </a:lnTo>
                  <a:lnTo>
                    <a:pt x="751416" y="782546"/>
                  </a:lnTo>
                  <a:lnTo>
                    <a:pt x="741892" y="788395"/>
                  </a:lnTo>
                  <a:lnTo>
                    <a:pt x="732896" y="792648"/>
                  </a:lnTo>
                  <a:lnTo>
                    <a:pt x="722842" y="796370"/>
                  </a:lnTo>
                  <a:lnTo>
                    <a:pt x="712258" y="799029"/>
                  </a:lnTo>
                  <a:lnTo>
                    <a:pt x="701146" y="801156"/>
                  </a:lnTo>
                  <a:lnTo>
                    <a:pt x="690033" y="801687"/>
                  </a:lnTo>
                  <a:lnTo>
                    <a:pt x="678392" y="801156"/>
                  </a:lnTo>
                  <a:lnTo>
                    <a:pt x="667279" y="799029"/>
                  </a:lnTo>
                  <a:lnTo>
                    <a:pt x="656696" y="796370"/>
                  </a:lnTo>
                  <a:lnTo>
                    <a:pt x="646642" y="792648"/>
                  </a:lnTo>
                  <a:lnTo>
                    <a:pt x="637646" y="788395"/>
                  </a:lnTo>
                  <a:lnTo>
                    <a:pt x="628121" y="782546"/>
                  </a:lnTo>
                  <a:lnTo>
                    <a:pt x="619654" y="776166"/>
                  </a:lnTo>
                  <a:lnTo>
                    <a:pt x="611717" y="768722"/>
                  </a:lnTo>
                  <a:lnTo>
                    <a:pt x="604308" y="761278"/>
                  </a:lnTo>
                  <a:lnTo>
                    <a:pt x="598487" y="752771"/>
                  </a:lnTo>
                  <a:lnTo>
                    <a:pt x="593196" y="743732"/>
                  </a:lnTo>
                  <a:lnTo>
                    <a:pt x="587904" y="733630"/>
                  </a:lnTo>
                  <a:lnTo>
                    <a:pt x="584729" y="723528"/>
                  </a:lnTo>
                  <a:lnTo>
                    <a:pt x="581554" y="712894"/>
                  </a:lnTo>
                  <a:lnTo>
                    <a:pt x="579966" y="702260"/>
                  </a:lnTo>
                  <a:lnTo>
                    <a:pt x="579437" y="690562"/>
                  </a:lnTo>
                  <a:lnTo>
                    <a:pt x="579966" y="679397"/>
                  </a:lnTo>
                  <a:lnTo>
                    <a:pt x="581554" y="668231"/>
                  </a:lnTo>
                  <a:lnTo>
                    <a:pt x="584729" y="657597"/>
                  </a:lnTo>
                  <a:lnTo>
                    <a:pt x="587904" y="647495"/>
                  </a:lnTo>
                  <a:lnTo>
                    <a:pt x="593196" y="637924"/>
                  </a:lnTo>
                  <a:lnTo>
                    <a:pt x="598487" y="628354"/>
                  </a:lnTo>
                  <a:lnTo>
                    <a:pt x="604308" y="619846"/>
                  </a:lnTo>
                  <a:lnTo>
                    <a:pt x="611717" y="611871"/>
                  </a:lnTo>
                  <a:lnTo>
                    <a:pt x="619654" y="604959"/>
                  </a:lnTo>
                  <a:lnTo>
                    <a:pt x="628121" y="598578"/>
                  </a:lnTo>
                  <a:lnTo>
                    <a:pt x="637646" y="593261"/>
                  </a:lnTo>
                  <a:lnTo>
                    <a:pt x="646642" y="588476"/>
                  </a:lnTo>
                  <a:lnTo>
                    <a:pt x="656696" y="584754"/>
                  </a:lnTo>
                  <a:lnTo>
                    <a:pt x="667279" y="582096"/>
                  </a:lnTo>
                  <a:lnTo>
                    <a:pt x="678392" y="580501"/>
                  </a:lnTo>
                  <a:lnTo>
                    <a:pt x="690033" y="579437"/>
                  </a:lnTo>
                  <a:close/>
                  <a:moveTo>
                    <a:pt x="400050" y="579437"/>
                  </a:moveTo>
                  <a:lnTo>
                    <a:pt x="411635" y="580501"/>
                  </a:lnTo>
                  <a:lnTo>
                    <a:pt x="422168" y="582096"/>
                  </a:lnTo>
                  <a:lnTo>
                    <a:pt x="432700" y="584754"/>
                  </a:lnTo>
                  <a:lnTo>
                    <a:pt x="442706" y="588476"/>
                  </a:lnTo>
                  <a:lnTo>
                    <a:pt x="452185" y="593261"/>
                  </a:lnTo>
                  <a:lnTo>
                    <a:pt x="461138" y="598578"/>
                  </a:lnTo>
                  <a:lnTo>
                    <a:pt x="469564" y="604959"/>
                  </a:lnTo>
                  <a:lnTo>
                    <a:pt x="477463" y="611871"/>
                  </a:lnTo>
                  <a:lnTo>
                    <a:pt x="484836" y="619846"/>
                  </a:lnTo>
                  <a:lnTo>
                    <a:pt x="490629" y="628354"/>
                  </a:lnTo>
                  <a:lnTo>
                    <a:pt x="496422" y="637924"/>
                  </a:lnTo>
                  <a:lnTo>
                    <a:pt x="501161" y="647495"/>
                  </a:lnTo>
                  <a:lnTo>
                    <a:pt x="504848" y="657597"/>
                  </a:lnTo>
                  <a:lnTo>
                    <a:pt x="508007" y="668231"/>
                  </a:lnTo>
                  <a:lnTo>
                    <a:pt x="509061" y="679397"/>
                  </a:lnTo>
                  <a:lnTo>
                    <a:pt x="509587" y="690562"/>
                  </a:lnTo>
                  <a:lnTo>
                    <a:pt x="509061" y="702260"/>
                  </a:lnTo>
                  <a:lnTo>
                    <a:pt x="508007" y="712894"/>
                  </a:lnTo>
                  <a:lnTo>
                    <a:pt x="504848" y="723528"/>
                  </a:lnTo>
                  <a:lnTo>
                    <a:pt x="501161" y="733630"/>
                  </a:lnTo>
                  <a:lnTo>
                    <a:pt x="496422" y="743732"/>
                  </a:lnTo>
                  <a:lnTo>
                    <a:pt x="490629" y="752771"/>
                  </a:lnTo>
                  <a:lnTo>
                    <a:pt x="484836" y="761278"/>
                  </a:lnTo>
                  <a:lnTo>
                    <a:pt x="477463" y="768722"/>
                  </a:lnTo>
                  <a:lnTo>
                    <a:pt x="469564" y="776166"/>
                  </a:lnTo>
                  <a:lnTo>
                    <a:pt x="461138" y="782546"/>
                  </a:lnTo>
                  <a:lnTo>
                    <a:pt x="452185" y="788395"/>
                  </a:lnTo>
                  <a:lnTo>
                    <a:pt x="442706" y="792648"/>
                  </a:lnTo>
                  <a:lnTo>
                    <a:pt x="432700" y="796370"/>
                  </a:lnTo>
                  <a:lnTo>
                    <a:pt x="422168" y="799029"/>
                  </a:lnTo>
                  <a:lnTo>
                    <a:pt x="411635" y="801156"/>
                  </a:lnTo>
                  <a:lnTo>
                    <a:pt x="400050" y="801687"/>
                  </a:lnTo>
                  <a:lnTo>
                    <a:pt x="388464" y="801156"/>
                  </a:lnTo>
                  <a:lnTo>
                    <a:pt x="377405" y="799029"/>
                  </a:lnTo>
                  <a:lnTo>
                    <a:pt x="367399" y="796370"/>
                  </a:lnTo>
                  <a:lnTo>
                    <a:pt x="356867" y="792648"/>
                  </a:lnTo>
                  <a:lnTo>
                    <a:pt x="347914" y="788395"/>
                  </a:lnTo>
                  <a:lnTo>
                    <a:pt x="338962" y="782546"/>
                  </a:lnTo>
                  <a:lnTo>
                    <a:pt x="330009" y="776166"/>
                  </a:lnTo>
                  <a:lnTo>
                    <a:pt x="322636" y="768722"/>
                  </a:lnTo>
                  <a:lnTo>
                    <a:pt x="315264" y="761278"/>
                  </a:lnTo>
                  <a:lnTo>
                    <a:pt x="308944" y="752771"/>
                  </a:lnTo>
                  <a:lnTo>
                    <a:pt x="303678" y="743732"/>
                  </a:lnTo>
                  <a:lnTo>
                    <a:pt x="298938" y="733630"/>
                  </a:lnTo>
                  <a:lnTo>
                    <a:pt x="295252" y="723528"/>
                  </a:lnTo>
                  <a:lnTo>
                    <a:pt x="292092" y="712894"/>
                  </a:lnTo>
                  <a:lnTo>
                    <a:pt x="291039" y="702260"/>
                  </a:lnTo>
                  <a:lnTo>
                    <a:pt x="290512" y="690562"/>
                  </a:lnTo>
                  <a:lnTo>
                    <a:pt x="291039" y="679397"/>
                  </a:lnTo>
                  <a:lnTo>
                    <a:pt x="292092" y="668231"/>
                  </a:lnTo>
                  <a:lnTo>
                    <a:pt x="295252" y="657597"/>
                  </a:lnTo>
                  <a:lnTo>
                    <a:pt x="298938" y="647495"/>
                  </a:lnTo>
                  <a:lnTo>
                    <a:pt x="303678" y="637924"/>
                  </a:lnTo>
                  <a:lnTo>
                    <a:pt x="308944" y="628354"/>
                  </a:lnTo>
                  <a:lnTo>
                    <a:pt x="315264" y="619846"/>
                  </a:lnTo>
                  <a:lnTo>
                    <a:pt x="322636" y="611871"/>
                  </a:lnTo>
                  <a:lnTo>
                    <a:pt x="330009" y="604959"/>
                  </a:lnTo>
                  <a:lnTo>
                    <a:pt x="338962" y="598578"/>
                  </a:lnTo>
                  <a:lnTo>
                    <a:pt x="347914" y="593261"/>
                  </a:lnTo>
                  <a:lnTo>
                    <a:pt x="356867" y="588476"/>
                  </a:lnTo>
                  <a:lnTo>
                    <a:pt x="367399" y="584754"/>
                  </a:lnTo>
                  <a:lnTo>
                    <a:pt x="377405" y="582096"/>
                  </a:lnTo>
                  <a:lnTo>
                    <a:pt x="388464" y="580501"/>
                  </a:lnTo>
                  <a:lnTo>
                    <a:pt x="400050" y="579437"/>
                  </a:lnTo>
                  <a:close/>
                  <a:moveTo>
                    <a:pt x="109538" y="579437"/>
                  </a:moveTo>
                  <a:lnTo>
                    <a:pt x="120597" y="580501"/>
                  </a:lnTo>
                  <a:lnTo>
                    <a:pt x="131129" y="582096"/>
                  </a:lnTo>
                  <a:lnTo>
                    <a:pt x="142188" y="584754"/>
                  </a:lnTo>
                  <a:lnTo>
                    <a:pt x="152194" y="588476"/>
                  </a:lnTo>
                  <a:lnTo>
                    <a:pt x="161673" y="593261"/>
                  </a:lnTo>
                  <a:lnTo>
                    <a:pt x="170626" y="598578"/>
                  </a:lnTo>
                  <a:lnTo>
                    <a:pt x="179052" y="604959"/>
                  </a:lnTo>
                  <a:lnTo>
                    <a:pt x="186951" y="611871"/>
                  </a:lnTo>
                  <a:lnTo>
                    <a:pt x="194324" y="619846"/>
                  </a:lnTo>
                  <a:lnTo>
                    <a:pt x="200644" y="628354"/>
                  </a:lnTo>
                  <a:lnTo>
                    <a:pt x="205910" y="637924"/>
                  </a:lnTo>
                  <a:lnTo>
                    <a:pt x="210649" y="647495"/>
                  </a:lnTo>
                  <a:lnTo>
                    <a:pt x="214336" y="657597"/>
                  </a:lnTo>
                  <a:lnTo>
                    <a:pt x="217495" y="668231"/>
                  </a:lnTo>
                  <a:lnTo>
                    <a:pt x="218549" y="679397"/>
                  </a:lnTo>
                  <a:lnTo>
                    <a:pt x="219075" y="690562"/>
                  </a:lnTo>
                  <a:lnTo>
                    <a:pt x="218549" y="702260"/>
                  </a:lnTo>
                  <a:lnTo>
                    <a:pt x="217495" y="712894"/>
                  </a:lnTo>
                  <a:lnTo>
                    <a:pt x="214336" y="723528"/>
                  </a:lnTo>
                  <a:lnTo>
                    <a:pt x="210649" y="733630"/>
                  </a:lnTo>
                  <a:lnTo>
                    <a:pt x="205910" y="743732"/>
                  </a:lnTo>
                  <a:lnTo>
                    <a:pt x="200644" y="752771"/>
                  </a:lnTo>
                  <a:lnTo>
                    <a:pt x="194324" y="761278"/>
                  </a:lnTo>
                  <a:lnTo>
                    <a:pt x="186951" y="768722"/>
                  </a:lnTo>
                  <a:lnTo>
                    <a:pt x="179052" y="776166"/>
                  </a:lnTo>
                  <a:lnTo>
                    <a:pt x="170626" y="782546"/>
                  </a:lnTo>
                  <a:lnTo>
                    <a:pt x="161673" y="788395"/>
                  </a:lnTo>
                  <a:lnTo>
                    <a:pt x="152194" y="792648"/>
                  </a:lnTo>
                  <a:lnTo>
                    <a:pt x="142188" y="796370"/>
                  </a:lnTo>
                  <a:lnTo>
                    <a:pt x="131129" y="799029"/>
                  </a:lnTo>
                  <a:lnTo>
                    <a:pt x="120597" y="801156"/>
                  </a:lnTo>
                  <a:lnTo>
                    <a:pt x="109538" y="801687"/>
                  </a:lnTo>
                  <a:lnTo>
                    <a:pt x="97952" y="801156"/>
                  </a:lnTo>
                  <a:lnTo>
                    <a:pt x="86893" y="799029"/>
                  </a:lnTo>
                  <a:lnTo>
                    <a:pt x="76887" y="796370"/>
                  </a:lnTo>
                  <a:lnTo>
                    <a:pt x="66355" y="792648"/>
                  </a:lnTo>
                  <a:lnTo>
                    <a:pt x="57402" y="788395"/>
                  </a:lnTo>
                  <a:lnTo>
                    <a:pt x="48449" y="782546"/>
                  </a:lnTo>
                  <a:lnTo>
                    <a:pt x="40024" y="776166"/>
                  </a:lnTo>
                  <a:lnTo>
                    <a:pt x="32124" y="768722"/>
                  </a:lnTo>
                  <a:lnTo>
                    <a:pt x="24751" y="761278"/>
                  </a:lnTo>
                  <a:lnTo>
                    <a:pt x="18432" y="752771"/>
                  </a:lnTo>
                  <a:lnTo>
                    <a:pt x="13166" y="743732"/>
                  </a:lnTo>
                  <a:lnTo>
                    <a:pt x="8426" y="733630"/>
                  </a:lnTo>
                  <a:lnTo>
                    <a:pt x="4740" y="723528"/>
                  </a:lnTo>
                  <a:lnTo>
                    <a:pt x="1580" y="712894"/>
                  </a:lnTo>
                  <a:lnTo>
                    <a:pt x="527" y="702260"/>
                  </a:lnTo>
                  <a:lnTo>
                    <a:pt x="0" y="690562"/>
                  </a:lnTo>
                  <a:lnTo>
                    <a:pt x="527" y="679397"/>
                  </a:lnTo>
                  <a:lnTo>
                    <a:pt x="1580" y="668231"/>
                  </a:lnTo>
                  <a:lnTo>
                    <a:pt x="4740" y="657597"/>
                  </a:lnTo>
                  <a:lnTo>
                    <a:pt x="8426" y="647495"/>
                  </a:lnTo>
                  <a:lnTo>
                    <a:pt x="13166" y="637924"/>
                  </a:lnTo>
                  <a:lnTo>
                    <a:pt x="18432" y="628354"/>
                  </a:lnTo>
                  <a:lnTo>
                    <a:pt x="24751" y="619846"/>
                  </a:lnTo>
                  <a:lnTo>
                    <a:pt x="32124" y="611871"/>
                  </a:lnTo>
                  <a:lnTo>
                    <a:pt x="40024" y="604959"/>
                  </a:lnTo>
                  <a:lnTo>
                    <a:pt x="48449" y="598578"/>
                  </a:lnTo>
                  <a:lnTo>
                    <a:pt x="57402" y="593261"/>
                  </a:lnTo>
                  <a:lnTo>
                    <a:pt x="66355" y="588476"/>
                  </a:lnTo>
                  <a:lnTo>
                    <a:pt x="76887" y="584754"/>
                  </a:lnTo>
                  <a:lnTo>
                    <a:pt x="86893" y="582096"/>
                  </a:lnTo>
                  <a:lnTo>
                    <a:pt x="97952" y="580501"/>
                  </a:lnTo>
                  <a:lnTo>
                    <a:pt x="109538" y="579437"/>
                  </a:lnTo>
                  <a:close/>
                  <a:moveTo>
                    <a:pt x="1561307" y="290512"/>
                  </a:moveTo>
                  <a:lnTo>
                    <a:pt x="1572976" y="291041"/>
                  </a:lnTo>
                  <a:lnTo>
                    <a:pt x="1583585" y="292629"/>
                  </a:lnTo>
                  <a:lnTo>
                    <a:pt x="1594194" y="295275"/>
                  </a:lnTo>
                  <a:lnTo>
                    <a:pt x="1604803" y="298979"/>
                  </a:lnTo>
                  <a:lnTo>
                    <a:pt x="1614351" y="303741"/>
                  </a:lnTo>
                  <a:lnTo>
                    <a:pt x="1622838" y="309033"/>
                  </a:lnTo>
                  <a:lnTo>
                    <a:pt x="1631325" y="315383"/>
                  </a:lnTo>
                  <a:lnTo>
                    <a:pt x="1639281" y="322791"/>
                  </a:lnTo>
                  <a:lnTo>
                    <a:pt x="1646707" y="330729"/>
                  </a:lnTo>
                  <a:lnTo>
                    <a:pt x="1652542" y="339196"/>
                  </a:lnTo>
                  <a:lnTo>
                    <a:pt x="1658908" y="348192"/>
                  </a:lnTo>
                  <a:lnTo>
                    <a:pt x="1663151" y="357717"/>
                  </a:lnTo>
                  <a:lnTo>
                    <a:pt x="1666864" y="367771"/>
                  </a:lnTo>
                  <a:lnTo>
                    <a:pt x="1670047" y="378354"/>
                  </a:lnTo>
                  <a:lnTo>
                    <a:pt x="1671108" y="389467"/>
                  </a:lnTo>
                  <a:lnTo>
                    <a:pt x="1671638" y="400579"/>
                  </a:lnTo>
                  <a:lnTo>
                    <a:pt x="1671108" y="412221"/>
                  </a:lnTo>
                  <a:lnTo>
                    <a:pt x="1670047" y="422804"/>
                  </a:lnTo>
                  <a:lnTo>
                    <a:pt x="1666864" y="433388"/>
                  </a:lnTo>
                  <a:lnTo>
                    <a:pt x="1663151" y="443971"/>
                  </a:lnTo>
                  <a:lnTo>
                    <a:pt x="1658908" y="453496"/>
                  </a:lnTo>
                  <a:lnTo>
                    <a:pt x="1652542" y="462492"/>
                  </a:lnTo>
                  <a:lnTo>
                    <a:pt x="1646707" y="470958"/>
                  </a:lnTo>
                  <a:lnTo>
                    <a:pt x="1639281" y="478367"/>
                  </a:lnTo>
                  <a:lnTo>
                    <a:pt x="1631325" y="485775"/>
                  </a:lnTo>
                  <a:lnTo>
                    <a:pt x="1622838" y="492654"/>
                  </a:lnTo>
                  <a:lnTo>
                    <a:pt x="1614351" y="497946"/>
                  </a:lnTo>
                  <a:lnTo>
                    <a:pt x="1604803" y="502179"/>
                  </a:lnTo>
                  <a:lnTo>
                    <a:pt x="1594194" y="505884"/>
                  </a:lnTo>
                  <a:lnTo>
                    <a:pt x="1583585" y="509059"/>
                  </a:lnTo>
                  <a:lnTo>
                    <a:pt x="1572976" y="510646"/>
                  </a:lnTo>
                  <a:lnTo>
                    <a:pt x="1561307" y="511175"/>
                  </a:lnTo>
                  <a:lnTo>
                    <a:pt x="1550167" y="510646"/>
                  </a:lnTo>
                  <a:lnTo>
                    <a:pt x="1539028" y="509059"/>
                  </a:lnTo>
                  <a:lnTo>
                    <a:pt x="1528419" y="505884"/>
                  </a:lnTo>
                  <a:lnTo>
                    <a:pt x="1518341" y="502179"/>
                  </a:lnTo>
                  <a:lnTo>
                    <a:pt x="1508793" y="497946"/>
                  </a:lnTo>
                  <a:lnTo>
                    <a:pt x="1499776" y="492654"/>
                  </a:lnTo>
                  <a:lnTo>
                    <a:pt x="1491288" y="485775"/>
                  </a:lnTo>
                  <a:lnTo>
                    <a:pt x="1483332" y="478367"/>
                  </a:lnTo>
                  <a:lnTo>
                    <a:pt x="1475906" y="470958"/>
                  </a:lnTo>
                  <a:lnTo>
                    <a:pt x="1469540" y="462492"/>
                  </a:lnTo>
                  <a:lnTo>
                    <a:pt x="1464236" y="453496"/>
                  </a:lnTo>
                  <a:lnTo>
                    <a:pt x="1459462" y="443971"/>
                  </a:lnTo>
                  <a:lnTo>
                    <a:pt x="1455749" y="433388"/>
                  </a:lnTo>
                  <a:lnTo>
                    <a:pt x="1453097" y="422804"/>
                  </a:lnTo>
                  <a:lnTo>
                    <a:pt x="1451506" y="412221"/>
                  </a:lnTo>
                  <a:lnTo>
                    <a:pt x="1450975" y="400579"/>
                  </a:lnTo>
                  <a:lnTo>
                    <a:pt x="1451506" y="389467"/>
                  </a:lnTo>
                  <a:lnTo>
                    <a:pt x="1453097" y="378354"/>
                  </a:lnTo>
                  <a:lnTo>
                    <a:pt x="1455749" y="367771"/>
                  </a:lnTo>
                  <a:lnTo>
                    <a:pt x="1459462" y="357717"/>
                  </a:lnTo>
                  <a:lnTo>
                    <a:pt x="1464236" y="348192"/>
                  </a:lnTo>
                  <a:lnTo>
                    <a:pt x="1469540" y="339196"/>
                  </a:lnTo>
                  <a:lnTo>
                    <a:pt x="1475906" y="330729"/>
                  </a:lnTo>
                  <a:lnTo>
                    <a:pt x="1483332" y="322791"/>
                  </a:lnTo>
                  <a:lnTo>
                    <a:pt x="1491288" y="315383"/>
                  </a:lnTo>
                  <a:lnTo>
                    <a:pt x="1499776" y="309033"/>
                  </a:lnTo>
                  <a:lnTo>
                    <a:pt x="1508793" y="303741"/>
                  </a:lnTo>
                  <a:lnTo>
                    <a:pt x="1518341" y="298979"/>
                  </a:lnTo>
                  <a:lnTo>
                    <a:pt x="1528419" y="295275"/>
                  </a:lnTo>
                  <a:lnTo>
                    <a:pt x="1539028" y="292629"/>
                  </a:lnTo>
                  <a:lnTo>
                    <a:pt x="1550167" y="291041"/>
                  </a:lnTo>
                  <a:lnTo>
                    <a:pt x="1561307" y="290512"/>
                  </a:lnTo>
                  <a:close/>
                  <a:moveTo>
                    <a:pt x="1270794" y="290512"/>
                  </a:moveTo>
                  <a:lnTo>
                    <a:pt x="1282463" y="291041"/>
                  </a:lnTo>
                  <a:lnTo>
                    <a:pt x="1293602" y="292629"/>
                  </a:lnTo>
                  <a:lnTo>
                    <a:pt x="1303681" y="295275"/>
                  </a:lnTo>
                  <a:lnTo>
                    <a:pt x="1314290" y="298979"/>
                  </a:lnTo>
                  <a:lnTo>
                    <a:pt x="1323307" y="303741"/>
                  </a:lnTo>
                  <a:lnTo>
                    <a:pt x="1332325" y="309033"/>
                  </a:lnTo>
                  <a:lnTo>
                    <a:pt x="1340812" y="315383"/>
                  </a:lnTo>
                  <a:lnTo>
                    <a:pt x="1348768" y="322791"/>
                  </a:lnTo>
                  <a:lnTo>
                    <a:pt x="1356194" y="330729"/>
                  </a:lnTo>
                  <a:lnTo>
                    <a:pt x="1362560" y="339196"/>
                  </a:lnTo>
                  <a:lnTo>
                    <a:pt x="1367864" y="348192"/>
                  </a:lnTo>
                  <a:lnTo>
                    <a:pt x="1372638" y="357717"/>
                  </a:lnTo>
                  <a:lnTo>
                    <a:pt x="1376351" y="367771"/>
                  </a:lnTo>
                  <a:lnTo>
                    <a:pt x="1379534" y="378354"/>
                  </a:lnTo>
                  <a:lnTo>
                    <a:pt x="1380595" y="389467"/>
                  </a:lnTo>
                  <a:lnTo>
                    <a:pt x="1381125" y="400579"/>
                  </a:lnTo>
                  <a:lnTo>
                    <a:pt x="1380595" y="412221"/>
                  </a:lnTo>
                  <a:lnTo>
                    <a:pt x="1379534" y="422804"/>
                  </a:lnTo>
                  <a:lnTo>
                    <a:pt x="1376351" y="433388"/>
                  </a:lnTo>
                  <a:lnTo>
                    <a:pt x="1372638" y="443971"/>
                  </a:lnTo>
                  <a:lnTo>
                    <a:pt x="1367864" y="453496"/>
                  </a:lnTo>
                  <a:lnTo>
                    <a:pt x="1362560" y="462492"/>
                  </a:lnTo>
                  <a:lnTo>
                    <a:pt x="1356194" y="470958"/>
                  </a:lnTo>
                  <a:lnTo>
                    <a:pt x="1348768" y="478367"/>
                  </a:lnTo>
                  <a:lnTo>
                    <a:pt x="1340812" y="485775"/>
                  </a:lnTo>
                  <a:lnTo>
                    <a:pt x="1332325" y="492654"/>
                  </a:lnTo>
                  <a:lnTo>
                    <a:pt x="1323307" y="497946"/>
                  </a:lnTo>
                  <a:lnTo>
                    <a:pt x="1314290" y="502179"/>
                  </a:lnTo>
                  <a:lnTo>
                    <a:pt x="1303681" y="505884"/>
                  </a:lnTo>
                  <a:lnTo>
                    <a:pt x="1293602" y="509059"/>
                  </a:lnTo>
                  <a:lnTo>
                    <a:pt x="1282463" y="510646"/>
                  </a:lnTo>
                  <a:lnTo>
                    <a:pt x="1270794" y="511175"/>
                  </a:lnTo>
                  <a:lnTo>
                    <a:pt x="1259654" y="510646"/>
                  </a:lnTo>
                  <a:lnTo>
                    <a:pt x="1249046" y="509059"/>
                  </a:lnTo>
                  <a:lnTo>
                    <a:pt x="1237906" y="505884"/>
                  </a:lnTo>
                  <a:lnTo>
                    <a:pt x="1228358" y="502179"/>
                  </a:lnTo>
                  <a:lnTo>
                    <a:pt x="1218280" y="497946"/>
                  </a:lnTo>
                  <a:lnTo>
                    <a:pt x="1209263" y="492654"/>
                  </a:lnTo>
                  <a:lnTo>
                    <a:pt x="1200775" y="485775"/>
                  </a:lnTo>
                  <a:lnTo>
                    <a:pt x="1192819" y="478367"/>
                  </a:lnTo>
                  <a:lnTo>
                    <a:pt x="1185393" y="470958"/>
                  </a:lnTo>
                  <a:lnTo>
                    <a:pt x="1179027" y="462492"/>
                  </a:lnTo>
                  <a:lnTo>
                    <a:pt x="1173723" y="453496"/>
                  </a:lnTo>
                  <a:lnTo>
                    <a:pt x="1168949" y="443971"/>
                  </a:lnTo>
                  <a:lnTo>
                    <a:pt x="1165236" y="433388"/>
                  </a:lnTo>
                  <a:lnTo>
                    <a:pt x="1162053" y="422804"/>
                  </a:lnTo>
                  <a:lnTo>
                    <a:pt x="1160993" y="412221"/>
                  </a:lnTo>
                  <a:lnTo>
                    <a:pt x="1160462" y="400579"/>
                  </a:lnTo>
                  <a:lnTo>
                    <a:pt x="1160993" y="389467"/>
                  </a:lnTo>
                  <a:lnTo>
                    <a:pt x="1162053" y="378354"/>
                  </a:lnTo>
                  <a:lnTo>
                    <a:pt x="1165236" y="367771"/>
                  </a:lnTo>
                  <a:lnTo>
                    <a:pt x="1168949" y="357717"/>
                  </a:lnTo>
                  <a:lnTo>
                    <a:pt x="1173723" y="348192"/>
                  </a:lnTo>
                  <a:lnTo>
                    <a:pt x="1179027" y="339196"/>
                  </a:lnTo>
                  <a:lnTo>
                    <a:pt x="1185393" y="330729"/>
                  </a:lnTo>
                  <a:lnTo>
                    <a:pt x="1192819" y="322791"/>
                  </a:lnTo>
                  <a:lnTo>
                    <a:pt x="1200775" y="315383"/>
                  </a:lnTo>
                  <a:lnTo>
                    <a:pt x="1209263" y="309033"/>
                  </a:lnTo>
                  <a:lnTo>
                    <a:pt x="1218280" y="303741"/>
                  </a:lnTo>
                  <a:lnTo>
                    <a:pt x="1228358" y="298979"/>
                  </a:lnTo>
                  <a:lnTo>
                    <a:pt x="1237906" y="295275"/>
                  </a:lnTo>
                  <a:lnTo>
                    <a:pt x="1249046" y="292629"/>
                  </a:lnTo>
                  <a:lnTo>
                    <a:pt x="1259654" y="291041"/>
                  </a:lnTo>
                  <a:lnTo>
                    <a:pt x="1270794" y="290512"/>
                  </a:lnTo>
                  <a:close/>
                  <a:moveTo>
                    <a:pt x="1270794" y="0"/>
                  </a:moveTo>
                  <a:lnTo>
                    <a:pt x="1282463" y="527"/>
                  </a:lnTo>
                  <a:lnTo>
                    <a:pt x="1293602" y="2107"/>
                  </a:lnTo>
                  <a:lnTo>
                    <a:pt x="1303681" y="4740"/>
                  </a:lnTo>
                  <a:lnTo>
                    <a:pt x="1314290" y="8426"/>
                  </a:lnTo>
                  <a:lnTo>
                    <a:pt x="1323307" y="13166"/>
                  </a:lnTo>
                  <a:lnTo>
                    <a:pt x="1332325" y="18432"/>
                  </a:lnTo>
                  <a:lnTo>
                    <a:pt x="1340812" y="24752"/>
                  </a:lnTo>
                  <a:lnTo>
                    <a:pt x="1348768" y="32124"/>
                  </a:lnTo>
                  <a:lnTo>
                    <a:pt x="1356194" y="40024"/>
                  </a:lnTo>
                  <a:lnTo>
                    <a:pt x="1362560" y="48450"/>
                  </a:lnTo>
                  <a:lnTo>
                    <a:pt x="1367864" y="57402"/>
                  </a:lnTo>
                  <a:lnTo>
                    <a:pt x="1372638" y="66881"/>
                  </a:lnTo>
                  <a:lnTo>
                    <a:pt x="1376351" y="76887"/>
                  </a:lnTo>
                  <a:lnTo>
                    <a:pt x="1379534" y="87946"/>
                  </a:lnTo>
                  <a:lnTo>
                    <a:pt x="1380595" y="98479"/>
                  </a:lnTo>
                  <a:lnTo>
                    <a:pt x="1381125" y="109538"/>
                  </a:lnTo>
                  <a:lnTo>
                    <a:pt x="1380595" y="121123"/>
                  </a:lnTo>
                  <a:lnTo>
                    <a:pt x="1379534" y="132183"/>
                  </a:lnTo>
                  <a:lnTo>
                    <a:pt x="1376351" y="142188"/>
                  </a:lnTo>
                  <a:lnTo>
                    <a:pt x="1372638" y="152721"/>
                  </a:lnTo>
                  <a:lnTo>
                    <a:pt x="1367864" y="162200"/>
                  </a:lnTo>
                  <a:lnTo>
                    <a:pt x="1362560" y="171153"/>
                  </a:lnTo>
                  <a:lnTo>
                    <a:pt x="1356194" y="179052"/>
                  </a:lnTo>
                  <a:lnTo>
                    <a:pt x="1348768" y="186951"/>
                  </a:lnTo>
                  <a:lnTo>
                    <a:pt x="1340812" y="194324"/>
                  </a:lnTo>
                  <a:lnTo>
                    <a:pt x="1332325" y="200643"/>
                  </a:lnTo>
                  <a:lnTo>
                    <a:pt x="1323307" y="206436"/>
                  </a:lnTo>
                  <a:lnTo>
                    <a:pt x="1314290" y="210649"/>
                  </a:lnTo>
                  <a:lnTo>
                    <a:pt x="1303681" y="214336"/>
                  </a:lnTo>
                  <a:lnTo>
                    <a:pt x="1293602" y="217495"/>
                  </a:lnTo>
                  <a:lnTo>
                    <a:pt x="1282463" y="219075"/>
                  </a:lnTo>
                  <a:lnTo>
                    <a:pt x="1270794" y="219075"/>
                  </a:lnTo>
                  <a:lnTo>
                    <a:pt x="1259654" y="219075"/>
                  </a:lnTo>
                  <a:lnTo>
                    <a:pt x="1249046" y="217495"/>
                  </a:lnTo>
                  <a:lnTo>
                    <a:pt x="1237906" y="214336"/>
                  </a:lnTo>
                  <a:lnTo>
                    <a:pt x="1228358" y="210649"/>
                  </a:lnTo>
                  <a:lnTo>
                    <a:pt x="1218280" y="206436"/>
                  </a:lnTo>
                  <a:lnTo>
                    <a:pt x="1209263" y="200643"/>
                  </a:lnTo>
                  <a:lnTo>
                    <a:pt x="1200775" y="194324"/>
                  </a:lnTo>
                  <a:lnTo>
                    <a:pt x="1192819" y="186951"/>
                  </a:lnTo>
                  <a:lnTo>
                    <a:pt x="1185393" y="179052"/>
                  </a:lnTo>
                  <a:lnTo>
                    <a:pt x="1179027" y="171153"/>
                  </a:lnTo>
                  <a:lnTo>
                    <a:pt x="1173723" y="162200"/>
                  </a:lnTo>
                  <a:lnTo>
                    <a:pt x="1168949" y="152721"/>
                  </a:lnTo>
                  <a:lnTo>
                    <a:pt x="1165236" y="142188"/>
                  </a:lnTo>
                  <a:lnTo>
                    <a:pt x="1162053" y="132183"/>
                  </a:lnTo>
                  <a:lnTo>
                    <a:pt x="1160993" y="121123"/>
                  </a:lnTo>
                  <a:lnTo>
                    <a:pt x="1160462" y="109538"/>
                  </a:lnTo>
                  <a:lnTo>
                    <a:pt x="1160993" y="98479"/>
                  </a:lnTo>
                  <a:lnTo>
                    <a:pt x="1162053" y="87946"/>
                  </a:lnTo>
                  <a:lnTo>
                    <a:pt x="1165236" y="76887"/>
                  </a:lnTo>
                  <a:lnTo>
                    <a:pt x="1168949" y="66881"/>
                  </a:lnTo>
                  <a:lnTo>
                    <a:pt x="1173723" y="57402"/>
                  </a:lnTo>
                  <a:lnTo>
                    <a:pt x="1179027" y="48450"/>
                  </a:lnTo>
                  <a:lnTo>
                    <a:pt x="1185393" y="40024"/>
                  </a:lnTo>
                  <a:lnTo>
                    <a:pt x="1192819" y="32124"/>
                  </a:lnTo>
                  <a:lnTo>
                    <a:pt x="1200775" y="24752"/>
                  </a:lnTo>
                  <a:lnTo>
                    <a:pt x="1209263" y="18432"/>
                  </a:lnTo>
                  <a:lnTo>
                    <a:pt x="1218280" y="13166"/>
                  </a:lnTo>
                  <a:lnTo>
                    <a:pt x="1228358" y="8426"/>
                  </a:lnTo>
                  <a:lnTo>
                    <a:pt x="1237906" y="4740"/>
                  </a:lnTo>
                  <a:lnTo>
                    <a:pt x="1249046" y="2107"/>
                  </a:lnTo>
                  <a:lnTo>
                    <a:pt x="1259654" y="527"/>
                  </a:lnTo>
                  <a:lnTo>
                    <a:pt x="12707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8" name="MH_Other_7"/>
          <p:cNvSpPr/>
          <p:nvPr>
            <p:custDataLst>
              <p:tags r:id="rId1"/>
            </p:custDataLst>
          </p:nvPr>
        </p:nvSpPr>
        <p:spPr>
          <a:xfrm flipH="1">
            <a:off x="6838950" y="2078990"/>
            <a:ext cx="1843405" cy="1828800"/>
          </a:xfrm>
          <a:prstGeom prst="rect">
            <a:avLst/>
          </a:prstGeom>
          <a:blipFill rotWithShape="1">
            <a:blip r:embed="rId14"/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MH_Picture_2"/>
          <p:cNvSpPr/>
          <p:nvPr>
            <p:custDataLst>
              <p:tags r:id="rId2"/>
            </p:custDataLst>
          </p:nvPr>
        </p:nvSpPr>
        <p:spPr>
          <a:xfrm flipH="1">
            <a:off x="3154680" y="2078990"/>
            <a:ext cx="1843405" cy="1828800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5438140" y="2466340"/>
            <a:ext cx="1063625" cy="1054100"/>
            <a:chOff x="3595697" y="2294425"/>
            <a:chExt cx="718894" cy="717420"/>
          </a:xfrm>
        </p:grpSpPr>
        <p:sp>
          <p:nvSpPr>
            <p:cNvPr id="24" name="MH_Other_10"/>
            <p:cNvSpPr/>
            <p:nvPr>
              <p:custDataLst>
                <p:tags r:id="rId9"/>
              </p:custDataLst>
            </p:nvPr>
          </p:nvSpPr>
          <p:spPr>
            <a:xfrm flipH="1">
              <a:off x="3595697" y="2294425"/>
              <a:ext cx="718894" cy="717420"/>
            </a:xfrm>
            <a:prstGeom prst="ellipse">
              <a:avLst/>
            </a:prstGeom>
            <a:solidFill>
              <a:srgbClr val="022E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MH_Other_11"/>
            <p:cNvSpPr/>
            <p:nvPr>
              <p:custDataLst>
                <p:tags r:id="rId10"/>
              </p:custDataLst>
            </p:nvPr>
          </p:nvSpPr>
          <p:spPr bwMode="auto">
            <a:xfrm flipH="1">
              <a:off x="3748904" y="2474149"/>
              <a:ext cx="412480" cy="357973"/>
            </a:xfrm>
            <a:custGeom>
              <a:avLst/>
              <a:gdLst>
                <a:gd name="T0" fmla="*/ 43234 w 2252663"/>
                <a:gd name="T1" fmla="*/ 64108 h 1962150"/>
                <a:gd name="T2" fmla="*/ 39500 w 2252663"/>
                <a:gd name="T3" fmla="*/ 57994 h 1962150"/>
                <a:gd name="T4" fmla="*/ 54570 w 2252663"/>
                <a:gd name="T5" fmla="*/ 53000 h 1962150"/>
                <a:gd name="T6" fmla="*/ 47800 w 2252663"/>
                <a:gd name="T7" fmla="*/ 50539 h 1962150"/>
                <a:gd name="T8" fmla="*/ 45380 w 2252663"/>
                <a:gd name="T9" fmla="*/ 50539 h 1962150"/>
                <a:gd name="T10" fmla="*/ 38610 w 2252663"/>
                <a:gd name="T11" fmla="*/ 53000 h 1962150"/>
                <a:gd name="T12" fmla="*/ 63222 w 2252663"/>
                <a:gd name="T13" fmla="*/ 38910 h 1962150"/>
                <a:gd name="T14" fmla="*/ 59515 w 2252663"/>
                <a:gd name="T15" fmla="*/ 45070 h 1962150"/>
                <a:gd name="T16" fmla="*/ 51360 w 2252663"/>
                <a:gd name="T17" fmla="*/ 38089 h 1962150"/>
                <a:gd name="T18" fmla="*/ 52441 w 2252663"/>
                <a:gd name="T19" fmla="*/ 45227 h 1962150"/>
                <a:gd name="T20" fmla="*/ 49335 w 2252663"/>
                <a:gd name="T21" fmla="*/ 38718 h 1962150"/>
                <a:gd name="T22" fmla="*/ 44822 w 2252663"/>
                <a:gd name="T23" fmla="*/ 43779 h 1962150"/>
                <a:gd name="T24" fmla="*/ 38331 w 2252663"/>
                <a:gd name="T25" fmla="*/ 40637 h 1962150"/>
                <a:gd name="T26" fmla="*/ 35841 w 2252663"/>
                <a:gd name="T27" fmla="*/ 41370 h 1962150"/>
                <a:gd name="T28" fmla="*/ 28896 w 2252663"/>
                <a:gd name="T29" fmla="*/ 43151 h 1962150"/>
                <a:gd name="T30" fmla="*/ 25258 w 2252663"/>
                <a:gd name="T31" fmla="*/ 39154 h 1962150"/>
                <a:gd name="T32" fmla="*/ 20976 w 2252663"/>
                <a:gd name="T33" fmla="*/ 44931 h 1962150"/>
                <a:gd name="T34" fmla="*/ 13541 w 2252663"/>
                <a:gd name="T35" fmla="*/ 38107 h 1962150"/>
                <a:gd name="T36" fmla="*/ 13887 w 2252663"/>
                <a:gd name="T37" fmla="*/ 45297 h 1962150"/>
                <a:gd name="T38" fmla="*/ 11445 w 2252663"/>
                <a:gd name="T39" fmla="*/ 38526 h 1962150"/>
                <a:gd name="T40" fmla="*/ 6392 w 2252663"/>
                <a:gd name="T41" fmla="*/ 44058 h 1962150"/>
                <a:gd name="T42" fmla="*/ 277 w 2252663"/>
                <a:gd name="T43" fmla="*/ 40323 h 1962150"/>
                <a:gd name="T44" fmla="*/ 74102 w 2252663"/>
                <a:gd name="T45" fmla="*/ 32201 h 1962150"/>
                <a:gd name="T46" fmla="*/ 67000 w 2252663"/>
                <a:gd name="T47" fmla="*/ 33283 h 1962150"/>
                <a:gd name="T48" fmla="*/ 63727 w 2252663"/>
                <a:gd name="T49" fmla="*/ 29880 h 1962150"/>
                <a:gd name="T50" fmla="*/ 58888 w 2252663"/>
                <a:gd name="T51" fmla="*/ 35221 h 1962150"/>
                <a:gd name="T52" fmla="*/ 52092 w 2252663"/>
                <a:gd name="T53" fmla="*/ 28641 h 1962150"/>
                <a:gd name="T54" fmla="*/ 51743 w 2252663"/>
                <a:gd name="T55" fmla="*/ 35831 h 1962150"/>
                <a:gd name="T56" fmla="*/ 49946 w 2252663"/>
                <a:gd name="T57" fmla="*/ 28833 h 1962150"/>
                <a:gd name="T58" fmla="*/ 44368 w 2252663"/>
                <a:gd name="T59" fmla="*/ 34784 h 1962150"/>
                <a:gd name="T60" fmla="*/ 38610 w 2252663"/>
                <a:gd name="T61" fmla="*/ 30474 h 1962150"/>
                <a:gd name="T62" fmla="*/ 35841 w 2252663"/>
                <a:gd name="T63" fmla="*/ 32568 h 1962150"/>
                <a:gd name="T64" fmla="*/ 28687 w 2252663"/>
                <a:gd name="T65" fmla="*/ 32935 h 1962150"/>
                <a:gd name="T66" fmla="*/ 25693 w 2252663"/>
                <a:gd name="T67" fmla="*/ 30160 h 1962150"/>
                <a:gd name="T68" fmla="*/ 20384 w 2252663"/>
                <a:gd name="T69" fmla="*/ 35011 h 1962150"/>
                <a:gd name="T70" fmla="*/ 14234 w 2252663"/>
                <a:gd name="T71" fmla="*/ 28711 h 1962150"/>
                <a:gd name="T72" fmla="*/ 13160 w 2252663"/>
                <a:gd name="T73" fmla="*/ 35849 h 1962150"/>
                <a:gd name="T74" fmla="*/ 12086 w 2252663"/>
                <a:gd name="T75" fmla="*/ 28711 h 1962150"/>
                <a:gd name="T76" fmla="*/ 5890 w 2252663"/>
                <a:gd name="T77" fmla="*/ 35011 h 1962150"/>
                <a:gd name="T78" fmla="*/ 606 w 2252663"/>
                <a:gd name="T79" fmla="*/ 30160 h 1962150"/>
                <a:gd name="T80" fmla="*/ 64476 w 2252663"/>
                <a:gd name="T81" fmla="*/ 23399 h 1962150"/>
                <a:gd name="T82" fmla="*/ 57321 w 2252663"/>
                <a:gd name="T83" fmla="*/ 23050 h 1962150"/>
                <a:gd name="T84" fmla="*/ 54570 w 2252663"/>
                <a:gd name="T85" fmla="*/ 20938 h 1962150"/>
                <a:gd name="T86" fmla="*/ 48795 w 2252663"/>
                <a:gd name="T87" fmla="*/ 25231 h 1962150"/>
                <a:gd name="T88" fmla="*/ 43234 w 2252663"/>
                <a:gd name="T89" fmla="*/ 19315 h 1962150"/>
                <a:gd name="T90" fmla="*/ 41437 w 2252663"/>
                <a:gd name="T91" fmla="*/ 26296 h 1962150"/>
                <a:gd name="T92" fmla="*/ 41088 w 2252663"/>
                <a:gd name="T93" fmla="*/ 19106 h 1962150"/>
                <a:gd name="T94" fmla="*/ 34257 w 2252663"/>
                <a:gd name="T95" fmla="*/ 25685 h 1962150"/>
                <a:gd name="T96" fmla="*/ 29435 w 2252663"/>
                <a:gd name="T97" fmla="*/ 20345 h 1962150"/>
                <a:gd name="T98" fmla="*/ 26163 w 2252663"/>
                <a:gd name="T99" fmla="*/ 23748 h 1962150"/>
                <a:gd name="T100" fmla="*/ 19061 w 2252663"/>
                <a:gd name="T101" fmla="*/ 22666 h 1962150"/>
                <a:gd name="T102" fmla="*/ 16486 w 2252663"/>
                <a:gd name="T103" fmla="*/ 21252 h 1962150"/>
                <a:gd name="T104" fmla="*/ 10371 w 2252663"/>
                <a:gd name="T105" fmla="*/ 24987 h 1962150"/>
                <a:gd name="T106" fmla="*/ 5318 w 2252663"/>
                <a:gd name="T107" fmla="*/ 19472 h 1962150"/>
                <a:gd name="T108" fmla="*/ 2858 w 2252663"/>
                <a:gd name="T109" fmla="*/ 26226 h 1962150"/>
                <a:gd name="T110" fmla="*/ 3222 w 2252663"/>
                <a:gd name="T111" fmla="*/ 19054 h 1962150"/>
                <a:gd name="T112" fmla="*/ 53104 w 2252663"/>
                <a:gd name="T113" fmla="*/ 16344 h 1962150"/>
                <a:gd name="T114" fmla="*/ 48795 w 2252663"/>
                <a:gd name="T115" fmla="*/ 10595 h 1962150"/>
                <a:gd name="T116" fmla="*/ 45153 w 2252663"/>
                <a:gd name="T117" fmla="*/ 14572 h 1962150"/>
                <a:gd name="T118" fmla="*/ 38191 w 2252663"/>
                <a:gd name="T119" fmla="*/ 12783 h 1962150"/>
                <a:gd name="T120" fmla="*/ 45275 w 2252663"/>
                <a:gd name="T121" fmla="*/ 2524 h 1962150"/>
                <a:gd name="T122" fmla="*/ 38784 w 2252663"/>
                <a:gd name="T123" fmla="*/ 5618 h 196215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252663" h="1962150">
                  <a:moveTo>
                    <a:pt x="1270794" y="1741487"/>
                  </a:moveTo>
                  <a:lnTo>
                    <a:pt x="1282463" y="1742016"/>
                  </a:lnTo>
                  <a:lnTo>
                    <a:pt x="1293602" y="1743604"/>
                  </a:lnTo>
                  <a:lnTo>
                    <a:pt x="1303681" y="1746250"/>
                  </a:lnTo>
                  <a:lnTo>
                    <a:pt x="1314290" y="1749954"/>
                  </a:lnTo>
                  <a:lnTo>
                    <a:pt x="1323307" y="1754716"/>
                  </a:lnTo>
                  <a:lnTo>
                    <a:pt x="1332325" y="1760008"/>
                  </a:lnTo>
                  <a:lnTo>
                    <a:pt x="1340812" y="1766887"/>
                  </a:lnTo>
                  <a:lnTo>
                    <a:pt x="1348768" y="1773766"/>
                  </a:lnTo>
                  <a:lnTo>
                    <a:pt x="1356194" y="1781704"/>
                  </a:lnTo>
                  <a:lnTo>
                    <a:pt x="1362560" y="1790171"/>
                  </a:lnTo>
                  <a:lnTo>
                    <a:pt x="1367864" y="1799167"/>
                  </a:lnTo>
                  <a:lnTo>
                    <a:pt x="1372638" y="1808692"/>
                  </a:lnTo>
                  <a:lnTo>
                    <a:pt x="1376351" y="1819275"/>
                  </a:lnTo>
                  <a:lnTo>
                    <a:pt x="1379534" y="1829858"/>
                  </a:lnTo>
                  <a:lnTo>
                    <a:pt x="1380595" y="1840442"/>
                  </a:lnTo>
                  <a:lnTo>
                    <a:pt x="1381125" y="1851554"/>
                  </a:lnTo>
                  <a:lnTo>
                    <a:pt x="1380595" y="1863196"/>
                  </a:lnTo>
                  <a:lnTo>
                    <a:pt x="1379534" y="1874308"/>
                  </a:lnTo>
                  <a:lnTo>
                    <a:pt x="1376351" y="1884363"/>
                  </a:lnTo>
                  <a:lnTo>
                    <a:pt x="1372638" y="1894946"/>
                  </a:lnTo>
                  <a:lnTo>
                    <a:pt x="1367864" y="1904471"/>
                  </a:lnTo>
                  <a:lnTo>
                    <a:pt x="1362560" y="1913467"/>
                  </a:lnTo>
                  <a:lnTo>
                    <a:pt x="1356194" y="1921933"/>
                  </a:lnTo>
                  <a:lnTo>
                    <a:pt x="1348768" y="1929871"/>
                  </a:lnTo>
                  <a:lnTo>
                    <a:pt x="1340812" y="1936750"/>
                  </a:lnTo>
                  <a:lnTo>
                    <a:pt x="1332325" y="1943629"/>
                  </a:lnTo>
                  <a:lnTo>
                    <a:pt x="1323307" y="1948921"/>
                  </a:lnTo>
                  <a:lnTo>
                    <a:pt x="1314290" y="1953154"/>
                  </a:lnTo>
                  <a:lnTo>
                    <a:pt x="1303681" y="1957388"/>
                  </a:lnTo>
                  <a:lnTo>
                    <a:pt x="1293602" y="1960034"/>
                  </a:lnTo>
                  <a:lnTo>
                    <a:pt x="1282463" y="1961621"/>
                  </a:lnTo>
                  <a:lnTo>
                    <a:pt x="1270794" y="1962150"/>
                  </a:lnTo>
                  <a:lnTo>
                    <a:pt x="1259654" y="1961621"/>
                  </a:lnTo>
                  <a:lnTo>
                    <a:pt x="1249046" y="1960034"/>
                  </a:lnTo>
                  <a:lnTo>
                    <a:pt x="1237906" y="1957388"/>
                  </a:lnTo>
                  <a:lnTo>
                    <a:pt x="1228358" y="1953154"/>
                  </a:lnTo>
                  <a:lnTo>
                    <a:pt x="1218280" y="1948921"/>
                  </a:lnTo>
                  <a:lnTo>
                    <a:pt x="1209263" y="1943629"/>
                  </a:lnTo>
                  <a:lnTo>
                    <a:pt x="1200775" y="1936750"/>
                  </a:lnTo>
                  <a:lnTo>
                    <a:pt x="1192819" y="1929871"/>
                  </a:lnTo>
                  <a:lnTo>
                    <a:pt x="1185393" y="1921933"/>
                  </a:lnTo>
                  <a:lnTo>
                    <a:pt x="1179027" y="1913467"/>
                  </a:lnTo>
                  <a:lnTo>
                    <a:pt x="1173723" y="1904471"/>
                  </a:lnTo>
                  <a:lnTo>
                    <a:pt x="1168949" y="1894946"/>
                  </a:lnTo>
                  <a:lnTo>
                    <a:pt x="1165236" y="1884363"/>
                  </a:lnTo>
                  <a:lnTo>
                    <a:pt x="1162053" y="1874308"/>
                  </a:lnTo>
                  <a:lnTo>
                    <a:pt x="1160993" y="1863196"/>
                  </a:lnTo>
                  <a:lnTo>
                    <a:pt x="1160462" y="1851554"/>
                  </a:lnTo>
                  <a:lnTo>
                    <a:pt x="1160993" y="1840442"/>
                  </a:lnTo>
                  <a:lnTo>
                    <a:pt x="1162053" y="1829858"/>
                  </a:lnTo>
                  <a:lnTo>
                    <a:pt x="1165236" y="1819275"/>
                  </a:lnTo>
                  <a:lnTo>
                    <a:pt x="1168949" y="1808692"/>
                  </a:lnTo>
                  <a:lnTo>
                    <a:pt x="1173723" y="1799167"/>
                  </a:lnTo>
                  <a:lnTo>
                    <a:pt x="1179027" y="1790171"/>
                  </a:lnTo>
                  <a:lnTo>
                    <a:pt x="1185393" y="1781704"/>
                  </a:lnTo>
                  <a:lnTo>
                    <a:pt x="1192819" y="1773766"/>
                  </a:lnTo>
                  <a:lnTo>
                    <a:pt x="1200775" y="1766887"/>
                  </a:lnTo>
                  <a:lnTo>
                    <a:pt x="1209263" y="1760008"/>
                  </a:lnTo>
                  <a:lnTo>
                    <a:pt x="1218280" y="1754716"/>
                  </a:lnTo>
                  <a:lnTo>
                    <a:pt x="1228358" y="1749954"/>
                  </a:lnTo>
                  <a:lnTo>
                    <a:pt x="1237906" y="1746250"/>
                  </a:lnTo>
                  <a:lnTo>
                    <a:pt x="1249046" y="1743604"/>
                  </a:lnTo>
                  <a:lnTo>
                    <a:pt x="1259654" y="1742016"/>
                  </a:lnTo>
                  <a:lnTo>
                    <a:pt x="1270794" y="1741487"/>
                  </a:lnTo>
                  <a:close/>
                  <a:moveTo>
                    <a:pt x="1561307" y="1450975"/>
                  </a:moveTo>
                  <a:lnTo>
                    <a:pt x="1572976" y="1451507"/>
                  </a:lnTo>
                  <a:lnTo>
                    <a:pt x="1583585" y="1453634"/>
                  </a:lnTo>
                  <a:lnTo>
                    <a:pt x="1594194" y="1455761"/>
                  </a:lnTo>
                  <a:lnTo>
                    <a:pt x="1604803" y="1459482"/>
                  </a:lnTo>
                  <a:lnTo>
                    <a:pt x="1614351" y="1464268"/>
                  </a:lnTo>
                  <a:lnTo>
                    <a:pt x="1622838" y="1470116"/>
                  </a:lnTo>
                  <a:lnTo>
                    <a:pt x="1631325" y="1476497"/>
                  </a:lnTo>
                  <a:lnTo>
                    <a:pt x="1639281" y="1483409"/>
                  </a:lnTo>
                  <a:lnTo>
                    <a:pt x="1646707" y="1491384"/>
                  </a:lnTo>
                  <a:lnTo>
                    <a:pt x="1652542" y="1499892"/>
                  </a:lnTo>
                  <a:lnTo>
                    <a:pt x="1658908" y="1508930"/>
                  </a:lnTo>
                  <a:lnTo>
                    <a:pt x="1663151" y="1519033"/>
                  </a:lnTo>
                  <a:lnTo>
                    <a:pt x="1666864" y="1528603"/>
                  </a:lnTo>
                  <a:lnTo>
                    <a:pt x="1670047" y="1539769"/>
                  </a:lnTo>
                  <a:lnTo>
                    <a:pt x="1671108" y="1550403"/>
                  </a:lnTo>
                  <a:lnTo>
                    <a:pt x="1671638" y="1561569"/>
                  </a:lnTo>
                  <a:lnTo>
                    <a:pt x="1671108" y="1573266"/>
                  </a:lnTo>
                  <a:lnTo>
                    <a:pt x="1670047" y="1584432"/>
                  </a:lnTo>
                  <a:lnTo>
                    <a:pt x="1666864" y="1594534"/>
                  </a:lnTo>
                  <a:lnTo>
                    <a:pt x="1663151" y="1605168"/>
                  </a:lnTo>
                  <a:lnTo>
                    <a:pt x="1658908" y="1614738"/>
                  </a:lnTo>
                  <a:lnTo>
                    <a:pt x="1652542" y="1624309"/>
                  </a:lnTo>
                  <a:lnTo>
                    <a:pt x="1646707" y="1632816"/>
                  </a:lnTo>
                  <a:lnTo>
                    <a:pt x="1639281" y="1640792"/>
                  </a:lnTo>
                  <a:lnTo>
                    <a:pt x="1631325" y="1647172"/>
                  </a:lnTo>
                  <a:lnTo>
                    <a:pt x="1622838" y="1654084"/>
                  </a:lnTo>
                  <a:lnTo>
                    <a:pt x="1614351" y="1659401"/>
                  </a:lnTo>
                  <a:lnTo>
                    <a:pt x="1604803" y="1663655"/>
                  </a:lnTo>
                  <a:lnTo>
                    <a:pt x="1594194" y="1667377"/>
                  </a:lnTo>
                  <a:lnTo>
                    <a:pt x="1583585" y="1670567"/>
                  </a:lnTo>
                  <a:lnTo>
                    <a:pt x="1572976" y="1672162"/>
                  </a:lnTo>
                  <a:lnTo>
                    <a:pt x="1561307" y="1673225"/>
                  </a:lnTo>
                  <a:lnTo>
                    <a:pt x="1550167" y="1672162"/>
                  </a:lnTo>
                  <a:lnTo>
                    <a:pt x="1539028" y="1670567"/>
                  </a:lnTo>
                  <a:lnTo>
                    <a:pt x="1528419" y="1667377"/>
                  </a:lnTo>
                  <a:lnTo>
                    <a:pt x="1518341" y="1663655"/>
                  </a:lnTo>
                  <a:lnTo>
                    <a:pt x="1508793" y="1659401"/>
                  </a:lnTo>
                  <a:lnTo>
                    <a:pt x="1499776" y="1654084"/>
                  </a:lnTo>
                  <a:lnTo>
                    <a:pt x="1491288" y="1647172"/>
                  </a:lnTo>
                  <a:lnTo>
                    <a:pt x="1483332" y="1640792"/>
                  </a:lnTo>
                  <a:lnTo>
                    <a:pt x="1475906" y="1632816"/>
                  </a:lnTo>
                  <a:lnTo>
                    <a:pt x="1469540" y="1624309"/>
                  </a:lnTo>
                  <a:lnTo>
                    <a:pt x="1464236" y="1614738"/>
                  </a:lnTo>
                  <a:lnTo>
                    <a:pt x="1459462" y="1605168"/>
                  </a:lnTo>
                  <a:lnTo>
                    <a:pt x="1455749" y="1594534"/>
                  </a:lnTo>
                  <a:lnTo>
                    <a:pt x="1453097" y="1584432"/>
                  </a:lnTo>
                  <a:lnTo>
                    <a:pt x="1451506" y="1573266"/>
                  </a:lnTo>
                  <a:lnTo>
                    <a:pt x="1450975" y="1561569"/>
                  </a:lnTo>
                  <a:lnTo>
                    <a:pt x="1451506" y="1550403"/>
                  </a:lnTo>
                  <a:lnTo>
                    <a:pt x="1453097" y="1539769"/>
                  </a:lnTo>
                  <a:lnTo>
                    <a:pt x="1455749" y="1528603"/>
                  </a:lnTo>
                  <a:lnTo>
                    <a:pt x="1459462" y="1519033"/>
                  </a:lnTo>
                  <a:lnTo>
                    <a:pt x="1464236" y="1508930"/>
                  </a:lnTo>
                  <a:lnTo>
                    <a:pt x="1469540" y="1499892"/>
                  </a:lnTo>
                  <a:lnTo>
                    <a:pt x="1475906" y="1491384"/>
                  </a:lnTo>
                  <a:lnTo>
                    <a:pt x="1483332" y="1483409"/>
                  </a:lnTo>
                  <a:lnTo>
                    <a:pt x="1491288" y="1476497"/>
                  </a:lnTo>
                  <a:lnTo>
                    <a:pt x="1499776" y="1470116"/>
                  </a:lnTo>
                  <a:lnTo>
                    <a:pt x="1508793" y="1464268"/>
                  </a:lnTo>
                  <a:lnTo>
                    <a:pt x="1518341" y="1459482"/>
                  </a:lnTo>
                  <a:lnTo>
                    <a:pt x="1528419" y="1455761"/>
                  </a:lnTo>
                  <a:lnTo>
                    <a:pt x="1539028" y="1453634"/>
                  </a:lnTo>
                  <a:lnTo>
                    <a:pt x="1550167" y="1451507"/>
                  </a:lnTo>
                  <a:lnTo>
                    <a:pt x="1561307" y="1450975"/>
                  </a:lnTo>
                  <a:close/>
                  <a:moveTo>
                    <a:pt x="1270794" y="1450975"/>
                  </a:moveTo>
                  <a:lnTo>
                    <a:pt x="1282463" y="1451507"/>
                  </a:lnTo>
                  <a:lnTo>
                    <a:pt x="1293602" y="1453634"/>
                  </a:lnTo>
                  <a:lnTo>
                    <a:pt x="1303681" y="1455761"/>
                  </a:lnTo>
                  <a:lnTo>
                    <a:pt x="1314290" y="1459482"/>
                  </a:lnTo>
                  <a:lnTo>
                    <a:pt x="1323307" y="1464268"/>
                  </a:lnTo>
                  <a:lnTo>
                    <a:pt x="1332325" y="1470116"/>
                  </a:lnTo>
                  <a:lnTo>
                    <a:pt x="1340812" y="1476497"/>
                  </a:lnTo>
                  <a:lnTo>
                    <a:pt x="1348768" y="1483409"/>
                  </a:lnTo>
                  <a:lnTo>
                    <a:pt x="1356194" y="1491384"/>
                  </a:lnTo>
                  <a:lnTo>
                    <a:pt x="1362560" y="1499892"/>
                  </a:lnTo>
                  <a:lnTo>
                    <a:pt x="1367864" y="1508930"/>
                  </a:lnTo>
                  <a:lnTo>
                    <a:pt x="1372638" y="1519033"/>
                  </a:lnTo>
                  <a:lnTo>
                    <a:pt x="1376351" y="1528603"/>
                  </a:lnTo>
                  <a:lnTo>
                    <a:pt x="1379534" y="1539769"/>
                  </a:lnTo>
                  <a:lnTo>
                    <a:pt x="1380595" y="1550403"/>
                  </a:lnTo>
                  <a:lnTo>
                    <a:pt x="1381125" y="1561569"/>
                  </a:lnTo>
                  <a:lnTo>
                    <a:pt x="1380595" y="1573266"/>
                  </a:lnTo>
                  <a:lnTo>
                    <a:pt x="1379534" y="1584432"/>
                  </a:lnTo>
                  <a:lnTo>
                    <a:pt x="1376351" y="1594534"/>
                  </a:lnTo>
                  <a:lnTo>
                    <a:pt x="1372638" y="1605168"/>
                  </a:lnTo>
                  <a:lnTo>
                    <a:pt x="1367864" y="1614738"/>
                  </a:lnTo>
                  <a:lnTo>
                    <a:pt x="1362560" y="1624309"/>
                  </a:lnTo>
                  <a:lnTo>
                    <a:pt x="1356194" y="1632816"/>
                  </a:lnTo>
                  <a:lnTo>
                    <a:pt x="1348768" y="1640792"/>
                  </a:lnTo>
                  <a:lnTo>
                    <a:pt x="1340812" y="1647172"/>
                  </a:lnTo>
                  <a:lnTo>
                    <a:pt x="1332325" y="1654084"/>
                  </a:lnTo>
                  <a:lnTo>
                    <a:pt x="1323307" y="1659401"/>
                  </a:lnTo>
                  <a:lnTo>
                    <a:pt x="1314290" y="1663655"/>
                  </a:lnTo>
                  <a:lnTo>
                    <a:pt x="1303681" y="1667377"/>
                  </a:lnTo>
                  <a:lnTo>
                    <a:pt x="1293602" y="1670567"/>
                  </a:lnTo>
                  <a:lnTo>
                    <a:pt x="1282463" y="1672162"/>
                  </a:lnTo>
                  <a:lnTo>
                    <a:pt x="1270794" y="1673225"/>
                  </a:lnTo>
                  <a:lnTo>
                    <a:pt x="1259654" y="1672162"/>
                  </a:lnTo>
                  <a:lnTo>
                    <a:pt x="1249046" y="1670567"/>
                  </a:lnTo>
                  <a:lnTo>
                    <a:pt x="1237906" y="1667377"/>
                  </a:lnTo>
                  <a:lnTo>
                    <a:pt x="1228358" y="1663655"/>
                  </a:lnTo>
                  <a:lnTo>
                    <a:pt x="1218280" y="1659401"/>
                  </a:lnTo>
                  <a:lnTo>
                    <a:pt x="1209263" y="1654084"/>
                  </a:lnTo>
                  <a:lnTo>
                    <a:pt x="1200775" y="1647172"/>
                  </a:lnTo>
                  <a:lnTo>
                    <a:pt x="1192819" y="1640792"/>
                  </a:lnTo>
                  <a:lnTo>
                    <a:pt x="1185393" y="1632816"/>
                  </a:lnTo>
                  <a:lnTo>
                    <a:pt x="1179027" y="1624309"/>
                  </a:lnTo>
                  <a:lnTo>
                    <a:pt x="1173723" y="1614738"/>
                  </a:lnTo>
                  <a:lnTo>
                    <a:pt x="1168949" y="1605168"/>
                  </a:lnTo>
                  <a:lnTo>
                    <a:pt x="1165236" y="1594534"/>
                  </a:lnTo>
                  <a:lnTo>
                    <a:pt x="1162053" y="1584432"/>
                  </a:lnTo>
                  <a:lnTo>
                    <a:pt x="1160993" y="1573266"/>
                  </a:lnTo>
                  <a:lnTo>
                    <a:pt x="1160462" y="1561569"/>
                  </a:lnTo>
                  <a:lnTo>
                    <a:pt x="1160993" y="1550403"/>
                  </a:lnTo>
                  <a:lnTo>
                    <a:pt x="1162053" y="1539769"/>
                  </a:lnTo>
                  <a:lnTo>
                    <a:pt x="1165236" y="1528603"/>
                  </a:lnTo>
                  <a:lnTo>
                    <a:pt x="1168949" y="1519033"/>
                  </a:lnTo>
                  <a:lnTo>
                    <a:pt x="1173723" y="1508930"/>
                  </a:lnTo>
                  <a:lnTo>
                    <a:pt x="1179027" y="1499892"/>
                  </a:lnTo>
                  <a:lnTo>
                    <a:pt x="1185393" y="1491384"/>
                  </a:lnTo>
                  <a:lnTo>
                    <a:pt x="1192819" y="1483409"/>
                  </a:lnTo>
                  <a:lnTo>
                    <a:pt x="1200775" y="1476497"/>
                  </a:lnTo>
                  <a:lnTo>
                    <a:pt x="1209263" y="1470116"/>
                  </a:lnTo>
                  <a:lnTo>
                    <a:pt x="1218280" y="1464268"/>
                  </a:lnTo>
                  <a:lnTo>
                    <a:pt x="1228358" y="1459482"/>
                  </a:lnTo>
                  <a:lnTo>
                    <a:pt x="1237906" y="1455761"/>
                  </a:lnTo>
                  <a:lnTo>
                    <a:pt x="1249046" y="1453634"/>
                  </a:lnTo>
                  <a:lnTo>
                    <a:pt x="1259654" y="1451507"/>
                  </a:lnTo>
                  <a:lnTo>
                    <a:pt x="1270794" y="1450975"/>
                  </a:lnTo>
                  <a:close/>
                  <a:moveTo>
                    <a:pt x="1852083" y="1160462"/>
                  </a:moveTo>
                  <a:lnTo>
                    <a:pt x="1863196" y="1160994"/>
                  </a:lnTo>
                  <a:lnTo>
                    <a:pt x="1874308" y="1163121"/>
                  </a:lnTo>
                  <a:lnTo>
                    <a:pt x="1884892" y="1165248"/>
                  </a:lnTo>
                  <a:lnTo>
                    <a:pt x="1894946" y="1168969"/>
                  </a:lnTo>
                  <a:lnTo>
                    <a:pt x="1905000" y="1173755"/>
                  </a:lnTo>
                  <a:lnTo>
                    <a:pt x="1913996" y="1179603"/>
                  </a:lnTo>
                  <a:lnTo>
                    <a:pt x="1921933" y="1185452"/>
                  </a:lnTo>
                  <a:lnTo>
                    <a:pt x="1929871" y="1192896"/>
                  </a:lnTo>
                  <a:lnTo>
                    <a:pt x="1937279" y="1200871"/>
                  </a:lnTo>
                  <a:lnTo>
                    <a:pt x="1943100" y="1209379"/>
                  </a:lnTo>
                  <a:lnTo>
                    <a:pt x="1949450" y="1218417"/>
                  </a:lnTo>
                  <a:lnTo>
                    <a:pt x="1953683" y="1228520"/>
                  </a:lnTo>
                  <a:lnTo>
                    <a:pt x="1957388" y="1238090"/>
                  </a:lnTo>
                  <a:lnTo>
                    <a:pt x="1960033" y="1249256"/>
                  </a:lnTo>
                  <a:lnTo>
                    <a:pt x="1961621" y="1260422"/>
                  </a:lnTo>
                  <a:lnTo>
                    <a:pt x="1962150" y="1271056"/>
                  </a:lnTo>
                  <a:lnTo>
                    <a:pt x="1961621" y="1282753"/>
                  </a:lnTo>
                  <a:lnTo>
                    <a:pt x="1960033" y="1293919"/>
                  </a:lnTo>
                  <a:lnTo>
                    <a:pt x="1957388" y="1304021"/>
                  </a:lnTo>
                  <a:lnTo>
                    <a:pt x="1953683" y="1314655"/>
                  </a:lnTo>
                  <a:lnTo>
                    <a:pt x="1949450" y="1324225"/>
                  </a:lnTo>
                  <a:lnTo>
                    <a:pt x="1943100" y="1333796"/>
                  </a:lnTo>
                  <a:lnTo>
                    <a:pt x="1937279" y="1342303"/>
                  </a:lnTo>
                  <a:lnTo>
                    <a:pt x="1929871" y="1350279"/>
                  </a:lnTo>
                  <a:lnTo>
                    <a:pt x="1921933" y="1356659"/>
                  </a:lnTo>
                  <a:lnTo>
                    <a:pt x="1913996" y="1363571"/>
                  </a:lnTo>
                  <a:lnTo>
                    <a:pt x="1905000" y="1368888"/>
                  </a:lnTo>
                  <a:lnTo>
                    <a:pt x="1894946" y="1373142"/>
                  </a:lnTo>
                  <a:lnTo>
                    <a:pt x="1884892" y="1377927"/>
                  </a:lnTo>
                  <a:lnTo>
                    <a:pt x="1874308" y="1380054"/>
                  </a:lnTo>
                  <a:lnTo>
                    <a:pt x="1863196" y="1382181"/>
                  </a:lnTo>
                  <a:lnTo>
                    <a:pt x="1852083" y="1382712"/>
                  </a:lnTo>
                  <a:lnTo>
                    <a:pt x="1840971" y="1382181"/>
                  </a:lnTo>
                  <a:lnTo>
                    <a:pt x="1829858" y="1380054"/>
                  </a:lnTo>
                  <a:lnTo>
                    <a:pt x="1818746" y="1377927"/>
                  </a:lnTo>
                  <a:lnTo>
                    <a:pt x="1809221" y="1373142"/>
                  </a:lnTo>
                  <a:lnTo>
                    <a:pt x="1799696" y="1368888"/>
                  </a:lnTo>
                  <a:lnTo>
                    <a:pt x="1790171" y="1363571"/>
                  </a:lnTo>
                  <a:lnTo>
                    <a:pt x="1781704" y="1356659"/>
                  </a:lnTo>
                  <a:lnTo>
                    <a:pt x="1773766" y="1350279"/>
                  </a:lnTo>
                  <a:lnTo>
                    <a:pt x="1766887" y="1342303"/>
                  </a:lnTo>
                  <a:lnTo>
                    <a:pt x="1760537" y="1333796"/>
                  </a:lnTo>
                  <a:lnTo>
                    <a:pt x="1755245" y="1324225"/>
                  </a:lnTo>
                  <a:lnTo>
                    <a:pt x="1749954" y="1314655"/>
                  </a:lnTo>
                  <a:lnTo>
                    <a:pt x="1746779" y="1304021"/>
                  </a:lnTo>
                  <a:lnTo>
                    <a:pt x="1744133" y="1293919"/>
                  </a:lnTo>
                  <a:lnTo>
                    <a:pt x="1742545" y="1282753"/>
                  </a:lnTo>
                  <a:lnTo>
                    <a:pt x="1741487" y="1271056"/>
                  </a:lnTo>
                  <a:lnTo>
                    <a:pt x="1742545" y="1260422"/>
                  </a:lnTo>
                  <a:lnTo>
                    <a:pt x="1744133" y="1249256"/>
                  </a:lnTo>
                  <a:lnTo>
                    <a:pt x="1746779" y="1238090"/>
                  </a:lnTo>
                  <a:lnTo>
                    <a:pt x="1749954" y="1228520"/>
                  </a:lnTo>
                  <a:lnTo>
                    <a:pt x="1755245" y="1218417"/>
                  </a:lnTo>
                  <a:lnTo>
                    <a:pt x="1760537" y="1209379"/>
                  </a:lnTo>
                  <a:lnTo>
                    <a:pt x="1766887" y="1200871"/>
                  </a:lnTo>
                  <a:lnTo>
                    <a:pt x="1773766" y="1192896"/>
                  </a:lnTo>
                  <a:lnTo>
                    <a:pt x="1781704" y="1185452"/>
                  </a:lnTo>
                  <a:lnTo>
                    <a:pt x="1790171" y="1179603"/>
                  </a:lnTo>
                  <a:lnTo>
                    <a:pt x="1799696" y="1173755"/>
                  </a:lnTo>
                  <a:lnTo>
                    <a:pt x="1809221" y="1168969"/>
                  </a:lnTo>
                  <a:lnTo>
                    <a:pt x="1818746" y="1165248"/>
                  </a:lnTo>
                  <a:lnTo>
                    <a:pt x="1829858" y="1163121"/>
                  </a:lnTo>
                  <a:lnTo>
                    <a:pt x="1840971" y="1160994"/>
                  </a:lnTo>
                  <a:lnTo>
                    <a:pt x="1852083" y="1160462"/>
                  </a:lnTo>
                  <a:close/>
                  <a:moveTo>
                    <a:pt x="1561307" y="1160462"/>
                  </a:moveTo>
                  <a:lnTo>
                    <a:pt x="1572976" y="1160994"/>
                  </a:lnTo>
                  <a:lnTo>
                    <a:pt x="1583585" y="1163121"/>
                  </a:lnTo>
                  <a:lnTo>
                    <a:pt x="1594194" y="1165248"/>
                  </a:lnTo>
                  <a:lnTo>
                    <a:pt x="1604803" y="1168969"/>
                  </a:lnTo>
                  <a:lnTo>
                    <a:pt x="1614351" y="1173755"/>
                  </a:lnTo>
                  <a:lnTo>
                    <a:pt x="1622838" y="1179603"/>
                  </a:lnTo>
                  <a:lnTo>
                    <a:pt x="1631325" y="1185452"/>
                  </a:lnTo>
                  <a:lnTo>
                    <a:pt x="1639281" y="1192896"/>
                  </a:lnTo>
                  <a:lnTo>
                    <a:pt x="1646707" y="1200871"/>
                  </a:lnTo>
                  <a:lnTo>
                    <a:pt x="1652542" y="1209379"/>
                  </a:lnTo>
                  <a:lnTo>
                    <a:pt x="1658908" y="1218417"/>
                  </a:lnTo>
                  <a:lnTo>
                    <a:pt x="1663151" y="1228520"/>
                  </a:lnTo>
                  <a:lnTo>
                    <a:pt x="1666864" y="1238090"/>
                  </a:lnTo>
                  <a:lnTo>
                    <a:pt x="1670047" y="1249256"/>
                  </a:lnTo>
                  <a:lnTo>
                    <a:pt x="1671108" y="1260422"/>
                  </a:lnTo>
                  <a:lnTo>
                    <a:pt x="1671638" y="1271056"/>
                  </a:lnTo>
                  <a:lnTo>
                    <a:pt x="1671108" y="1282753"/>
                  </a:lnTo>
                  <a:lnTo>
                    <a:pt x="1670047" y="1293919"/>
                  </a:lnTo>
                  <a:lnTo>
                    <a:pt x="1666864" y="1304021"/>
                  </a:lnTo>
                  <a:lnTo>
                    <a:pt x="1663151" y="1314655"/>
                  </a:lnTo>
                  <a:lnTo>
                    <a:pt x="1658908" y="1324225"/>
                  </a:lnTo>
                  <a:lnTo>
                    <a:pt x="1652542" y="1333796"/>
                  </a:lnTo>
                  <a:lnTo>
                    <a:pt x="1646707" y="1342303"/>
                  </a:lnTo>
                  <a:lnTo>
                    <a:pt x="1639281" y="1350279"/>
                  </a:lnTo>
                  <a:lnTo>
                    <a:pt x="1631325" y="1356659"/>
                  </a:lnTo>
                  <a:lnTo>
                    <a:pt x="1622838" y="1363571"/>
                  </a:lnTo>
                  <a:lnTo>
                    <a:pt x="1614351" y="1368888"/>
                  </a:lnTo>
                  <a:lnTo>
                    <a:pt x="1604803" y="1373142"/>
                  </a:lnTo>
                  <a:lnTo>
                    <a:pt x="1594194" y="1377927"/>
                  </a:lnTo>
                  <a:lnTo>
                    <a:pt x="1583585" y="1380054"/>
                  </a:lnTo>
                  <a:lnTo>
                    <a:pt x="1572976" y="1382181"/>
                  </a:lnTo>
                  <a:lnTo>
                    <a:pt x="1561307" y="1382712"/>
                  </a:lnTo>
                  <a:lnTo>
                    <a:pt x="1550167" y="1382181"/>
                  </a:lnTo>
                  <a:lnTo>
                    <a:pt x="1539028" y="1380054"/>
                  </a:lnTo>
                  <a:lnTo>
                    <a:pt x="1528419" y="1377927"/>
                  </a:lnTo>
                  <a:lnTo>
                    <a:pt x="1518341" y="1373142"/>
                  </a:lnTo>
                  <a:lnTo>
                    <a:pt x="1508793" y="1368888"/>
                  </a:lnTo>
                  <a:lnTo>
                    <a:pt x="1499776" y="1363571"/>
                  </a:lnTo>
                  <a:lnTo>
                    <a:pt x="1491288" y="1356659"/>
                  </a:lnTo>
                  <a:lnTo>
                    <a:pt x="1483332" y="1350279"/>
                  </a:lnTo>
                  <a:lnTo>
                    <a:pt x="1475906" y="1342303"/>
                  </a:lnTo>
                  <a:lnTo>
                    <a:pt x="1469540" y="1333796"/>
                  </a:lnTo>
                  <a:lnTo>
                    <a:pt x="1464236" y="1324225"/>
                  </a:lnTo>
                  <a:lnTo>
                    <a:pt x="1459462" y="1314655"/>
                  </a:lnTo>
                  <a:lnTo>
                    <a:pt x="1455749" y="1304021"/>
                  </a:lnTo>
                  <a:lnTo>
                    <a:pt x="1453097" y="1293919"/>
                  </a:lnTo>
                  <a:lnTo>
                    <a:pt x="1451506" y="1282753"/>
                  </a:lnTo>
                  <a:lnTo>
                    <a:pt x="1450975" y="1271056"/>
                  </a:lnTo>
                  <a:lnTo>
                    <a:pt x="1451506" y="1260422"/>
                  </a:lnTo>
                  <a:lnTo>
                    <a:pt x="1453097" y="1249256"/>
                  </a:lnTo>
                  <a:lnTo>
                    <a:pt x="1455749" y="1238090"/>
                  </a:lnTo>
                  <a:lnTo>
                    <a:pt x="1459462" y="1228520"/>
                  </a:lnTo>
                  <a:lnTo>
                    <a:pt x="1464236" y="1218417"/>
                  </a:lnTo>
                  <a:lnTo>
                    <a:pt x="1469540" y="1209379"/>
                  </a:lnTo>
                  <a:lnTo>
                    <a:pt x="1475906" y="1200871"/>
                  </a:lnTo>
                  <a:lnTo>
                    <a:pt x="1483332" y="1192896"/>
                  </a:lnTo>
                  <a:lnTo>
                    <a:pt x="1491288" y="1185452"/>
                  </a:lnTo>
                  <a:lnTo>
                    <a:pt x="1499776" y="1179603"/>
                  </a:lnTo>
                  <a:lnTo>
                    <a:pt x="1508793" y="1173755"/>
                  </a:lnTo>
                  <a:lnTo>
                    <a:pt x="1518341" y="1168969"/>
                  </a:lnTo>
                  <a:lnTo>
                    <a:pt x="1528419" y="1165248"/>
                  </a:lnTo>
                  <a:lnTo>
                    <a:pt x="1539028" y="1163121"/>
                  </a:lnTo>
                  <a:lnTo>
                    <a:pt x="1550167" y="1160994"/>
                  </a:lnTo>
                  <a:lnTo>
                    <a:pt x="1561307" y="1160462"/>
                  </a:lnTo>
                  <a:close/>
                  <a:moveTo>
                    <a:pt x="1270794" y="1160462"/>
                  </a:moveTo>
                  <a:lnTo>
                    <a:pt x="1282463" y="1160994"/>
                  </a:lnTo>
                  <a:lnTo>
                    <a:pt x="1293602" y="1163121"/>
                  </a:lnTo>
                  <a:lnTo>
                    <a:pt x="1303681" y="1165248"/>
                  </a:lnTo>
                  <a:lnTo>
                    <a:pt x="1314290" y="1168969"/>
                  </a:lnTo>
                  <a:lnTo>
                    <a:pt x="1323307" y="1173755"/>
                  </a:lnTo>
                  <a:lnTo>
                    <a:pt x="1332325" y="1179603"/>
                  </a:lnTo>
                  <a:lnTo>
                    <a:pt x="1340812" y="1185452"/>
                  </a:lnTo>
                  <a:lnTo>
                    <a:pt x="1348768" y="1192896"/>
                  </a:lnTo>
                  <a:lnTo>
                    <a:pt x="1356194" y="1200871"/>
                  </a:lnTo>
                  <a:lnTo>
                    <a:pt x="1362560" y="1209379"/>
                  </a:lnTo>
                  <a:lnTo>
                    <a:pt x="1367864" y="1218417"/>
                  </a:lnTo>
                  <a:lnTo>
                    <a:pt x="1372638" y="1228520"/>
                  </a:lnTo>
                  <a:lnTo>
                    <a:pt x="1376351" y="1238090"/>
                  </a:lnTo>
                  <a:lnTo>
                    <a:pt x="1379534" y="1249256"/>
                  </a:lnTo>
                  <a:lnTo>
                    <a:pt x="1380595" y="1260422"/>
                  </a:lnTo>
                  <a:lnTo>
                    <a:pt x="1381125" y="1271056"/>
                  </a:lnTo>
                  <a:lnTo>
                    <a:pt x="1380595" y="1282753"/>
                  </a:lnTo>
                  <a:lnTo>
                    <a:pt x="1379534" y="1293919"/>
                  </a:lnTo>
                  <a:lnTo>
                    <a:pt x="1376351" y="1304021"/>
                  </a:lnTo>
                  <a:lnTo>
                    <a:pt x="1372638" y="1314655"/>
                  </a:lnTo>
                  <a:lnTo>
                    <a:pt x="1367864" y="1324225"/>
                  </a:lnTo>
                  <a:lnTo>
                    <a:pt x="1362560" y="1333796"/>
                  </a:lnTo>
                  <a:lnTo>
                    <a:pt x="1356194" y="1342303"/>
                  </a:lnTo>
                  <a:lnTo>
                    <a:pt x="1348768" y="1350279"/>
                  </a:lnTo>
                  <a:lnTo>
                    <a:pt x="1340812" y="1356659"/>
                  </a:lnTo>
                  <a:lnTo>
                    <a:pt x="1332325" y="1363571"/>
                  </a:lnTo>
                  <a:lnTo>
                    <a:pt x="1323307" y="1368888"/>
                  </a:lnTo>
                  <a:lnTo>
                    <a:pt x="1314290" y="1373142"/>
                  </a:lnTo>
                  <a:lnTo>
                    <a:pt x="1303681" y="1377927"/>
                  </a:lnTo>
                  <a:lnTo>
                    <a:pt x="1293602" y="1380054"/>
                  </a:lnTo>
                  <a:lnTo>
                    <a:pt x="1282463" y="1382181"/>
                  </a:lnTo>
                  <a:lnTo>
                    <a:pt x="1270794" y="1382712"/>
                  </a:lnTo>
                  <a:lnTo>
                    <a:pt x="1259654" y="1382181"/>
                  </a:lnTo>
                  <a:lnTo>
                    <a:pt x="1249046" y="1380054"/>
                  </a:lnTo>
                  <a:lnTo>
                    <a:pt x="1237906" y="1377927"/>
                  </a:lnTo>
                  <a:lnTo>
                    <a:pt x="1228358" y="1373142"/>
                  </a:lnTo>
                  <a:lnTo>
                    <a:pt x="1218280" y="1368888"/>
                  </a:lnTo>
                  <a:lnTo>
                    <a:pt x="1209263" y="1363571"/>
                  </a:lnTo>
                  <a:lnTo>
                    <a:pt x="1200775" y="1356659"/>
                  </a:lnTo>
                  <a:lnTo>
                    <a:pt x="1192819" y="1350279"/>
                  </a:lnTo>
                  <a:lnTo>
                    <a:pt x="1185393" y="1342303"/>
                  </a:lnTo>
                  <a:lnTo>
                    <a:pt x="1179027" y="1333796"/>
                  </a:lnTo>
                  <a:lnTo>
                    <a:pt x="1173723" y="1324225"/>
                  </a:lnTo>
                  <a:lnTo>
                    <a:pt x="1168949" y="1314655"/>
                  </a:lnTo>
                  <a:lnTo>
                    <a:pt x="1165236" y="1304021"/>
                  </a:lnTo>
                  <a:lnTo>
                    <a:pt x="1162053" y="1293919"/>
                  </a:lnTo>
                  <a:lnTo>
                    <a:pt x="1160993" y="1282753"/>
                  </a:lnTo>
                  <a:lnTo>
                    <a:pt x="1160462" y="1271056"/>
                  </a:lnTo>
                  <a:lnTo>
                    <a:pt x="1160993" y="1260422"/>
                  </a:lnTo>
                  <a:lnTo>
                    <a:pt x="1162053" y="1249256"/>
                  </a:lnTo>
                  <a:lnTo>
                    <a:pt x="1165236" y="1238090"/>
                  </a:lnTo>
                  <a:lnTo>
                    <a:pt x="1168949" y="1228520"/>
                  </a:lnTo>
                  <a:lnTo>
                    <a:pt x="1173723" y="1218417"/>
                  </a:lnTo>
                  <a:lnTo>
                    <a:pt x="1179027" y="1209379"/>
                  </a:lnTo>
                  <a:lnTo>
                    <a:pt x="1185393" y="1200871"/>
                  </a:lnTo>
                  <a:lnTo>
                    <a:pt x="1192819" y="1192896"/>
                  </a:lnTo>
                  <a:lnTo>
                    <a:pt x="1200775" y="1185452"/>
                  </a:lnTo>
                  <a:lnTo>
                    <a:pt x="1209263" y="1179603"/>
                  </a:lnTo>
                  <a:lnTo>
                    <a:pt x="1218280" y="1173755"/>
                  </a:lnTo>
                  <a:lnTo>
                    <a:pt x="1228358" y="1168969"/>
                  </a:lnTo>
                  <a:lnTo>
                    <a:pt x="1237906" y="1165248"/>
                  </a:lnTo>
                  <a:lnTo>
                    <a:pt x="1249046" y="1163121"/>
                  </a:lnTo>
                  <a:lnTo>
                    <a:pt x="1259654" y="1160994"/>
                  </a:lnTo>
                  <a:lnTo>
                    <a:pt x="1270794" y="1160462"/>
                  </a:lnTo>
                  <a:close/>
                  <a:moveTo>
                    <a:pt x="980017" y="1160462"/>
                  </a:moveTo>
                  <a:lnTo>
                    <a:pt x="991659" y="1160994"/>
                  </a:lnTo>
                  <a:lnTo>
                    <a:pt x="1002771" y="1163121"/>
                  </a:lnTo>
                  <a:lnTo>
                    <a:pt x="1012825" y="1165248"/>
                  </a:lnTo>
                  <a:lnTo>
                    <a:pt x="1023409" y="1168969"/>
                  </a:lnTo>
                  <a:lnTo>
                    <a:pt x="1032404" y="1173755"/>
                  </a:lnTo>
                  <a:lnTo>
                    <a:pt x="1041400" y="1179603"/>
                  </a:lnTo>
                  <a:lnTo>
                    <a:pt x="1050396" y="1185452"/>
                  </a:lnTo>
                  <a:lnTo>
                    <a:pt x="1058334" y="1192896"/>
                  </a:lnTo>
                  <a:lnTo>
                    <a:pt x="1065213" y="1200871"/>
                  </a:lnTo>
                  <a:lnTo>
                    <a:pt x="1071563" y="1209379"/>
                  </a:lnTo>
                  <a:lnTo>
                    <a:pt x="1076855" y="1218417"/>
                  </a:lnTo>
                  <a:lnTo>
                    <a:pt x="1081617" y="1228520"/>
                  </a:lnTo>
                  <a:lnTo>
                    <a:pt x="1085321" y="1238090"/>
                  </a:lnTo>
                  <a:lnTo>
                    <a:pt x="1088496" y="1249256"/>
                  </a:lnTo>
                  <a:lnTo>
                    <a:pt x="1089555" y="1260422"/>
                  </a:lnTo>
                  <a:lnTo>
                    <a:pt x="1090613" y="1271056"/>
                  </a:lnTo>
                  <a:lnTo>
                    <a:pt x="1089555" y="1282753"/>
                  </a:lnTo>
                  <a:lnTo>
                    <a:pt x="1088496" y="1293919"/>
                  </a:lnTo>
                  <a:lnTo>
                    <a:pt x="1085321" y="1304021"/>
                  </a:lnTo>
                  <a:lnTo>
                    <a:pt x="1081617" y="1314655"/>
                  </a:lnTo>
                  <a:lnTo>
                    <a:pt x="1076855" y="1324225"/>
                  </a:lnTo>
                  <a:lnTo>
                    <a:pt x="1071563" y="1333796"/>
                  </a:lnTo>
                  <a:lnTo>
                    <a:pt x="1065213" y="1342303"/>
                  </a:lnTo>
                  <a:lnTo>
                    <a:pt x="1058334" y="1350279"/>
                  </a:lnTo>
                  <a:lnTo>
                    <a:pt x="1050396" y="1356659"/>
                  </a:lnTo>
                  <a:lnTo>
                    <a:pt x="1041400" y="1363571"/>
                  </a:lnTo>
                  <a:lnTo>
                    <a:pt x="1032404" y="1368888"/>
                  </a:lnTo>
                  <a:lnTo>
                    <a:pt x="1023409" y="1373142"/>
                  </a:lnTo>
                  <a:lnTo>
                    <a:pt x="1012825" y="1377927"/>
                  </a:lnTo>
                  <a:lnTo>
                    <a:pt x="1002771" y="1380054"/>
                  </a:lnTo>
                  <a:lnTo>
                    <a:pt x="991659" y="1382181"/>
                  </a:lnTo>
                  <a:lnTo>
                    <a:pt x="980017" y="1382712"/>
                  </a:lnTo>
                  <a:lnTo>
                    <a:pt x="968375" y="1382181"/>
                  </a:lnTo>
                  <a:lnTo>
                    <a:pt x="957792" y="1380054"/>
                  </a:lnTo>
                  <a:lnTo>
                    <a:pt x="947208" y="1377927"/>
                  </a:lnTo>
                  <a:lnTo>
                    <a:pt x="937154" y="1373142"/>
                  </a:lnTo>
                  <a:lnTo>
                    <a:pt x="927629" y="1368888"/>
                  </a:lnTo>
                  <a:lnTo>
                    <a:pt x="918633" y="1363571"/>
                  </a:lnTo>
                  <a:lnTo>
                    <a:pt x="910167" y="1356659"/>
                  </a:lnTo>
                  <a:lnTo>
                    <a:pt x="902229" y="1350279"/>
                  </a:lnTo>
                  <a:lnTo>
                    <a:pt x="894821" y="1342303"/>
                  </a:lnTo>
                  <a:lnTo>
                    <a:pt x="889000" y="1333796"/>
                  </a:lnTo>
                  <a:lnTo>
                    <a:pt x="883179" y="1324225"/>
                  </a:lnTo>
                  <a:lnTo>
                    <a:pt x="878417" y="1314655"/>
                  </a:lnTo>
                  <a:lnTo>
                    <a:pt x="874712" y="1304021"/>
                  </a:lnTo>
                  <a:lnTo>
                    <a:pt x="872067" y="1293919"/>
                  </a:lnTo>
                  <a:lnTo>
                    <a:pt x="870479" y="1282753"/>
                  </a:lnTo>
                  <a:lnTo>
                    <a:pt x="869950" y="1271056"/>
                  </a:lnTo>
                  <a:lnTo>
                    <a:pt x="870479" y="1260422"/>
                  </a:lnTo>
                  <a:lnTo>
                    <a:pt x="872067" y="1249256"/>
                  </a:lnTo>
                  <a:lnTo>
                    <a:pt x="874712" y="1238090"/>
                  </a:lnTo>
                  <a:lnTo>
                    <a:pt x="878417" y="1228520"/>
                  </a:lnTo>
                  <a:lnTo>
                    <a:pt x="883179" y="1218417"/>
                  </a:lnTo>
                  <a:lnTo>
                    <a:pt x="889000" y="1209379"/>
                  </a:lnTo>
                  <a:lnTo>
                    <a:pt x="894821" y="1200871"/>
                  </a:lnTo>
                  <a:lnTo>
                    <a:pt x="902229" y="1192896"/>
                  </a:lnTo>
                  <a:lnTo>
                    <a:pt x="910167" y="1185452"/>
                  </a:lnTo>
                  <a:lnTo>
                    <a:pt x="918633" y="1179603"/>
                  </a:lnTo>
                  <a:lnTo>
                    <a:pt x="927629" y="1173755"/>
                  </a:lnTo>
                  <a:lnTo>
                    <a:pt x="937154" y="1168969"/>
                  </a:lnTo>
                  <a:lnTo>
                    <a:pt x="947208" y="1165248"/>
                  </a:lnTo>
                  <a:lnTo>
                    <a:pt x="957792" y="1163121"/>
                  </a:lnTo>
                  <a:lnTo>
                    <a:pt x="968375" y="1160994"/>
                  </a:lnTo>
                  <a:lnTo>
                    <a:pt x="980017" y="1160462"/>
                  </a:lnTo>
                  <a:close/>
                  <a:moveTo>
                    <a:pt x="690034" y="1160462"/>
                  </a:moveTo>
                  <a:lnTo>
                    <a:pt x="701146" y="1160994"/>
                  </a:lnTo>
                  <a:lnTo>
                    <a:pt x="712259" y="1163121"/>
                  </a:lnTo>
                  <a:lnTo>
                    <a:pt x="722842" y="1165248"/>
                  </a:lnTo>
                  <a:lnTo>
                    <a:pt x="732896" y="1168969"/>
                  </a:lnTo>
                  <a:lnTo>
                    <a:pt x="741892" y="1173755"/>
                  </a:lnTo>
                  <a:lnTo>
                    <a:pt x="751416" y="1179603"/>
                  </a:lnTo>
                  <a:lnTo>
                    <a:pt x="759883" y="1185452"/>
                  </a:lnTo>
                  <a:lnTo>
                    <a:pt x="767821" y="1192896"/>
                  </a:lnTo>
                  <a:lnTo>
                    <a:pt x="775229" y="1200871"/>
                  </a:lnTo>
                  <a:lnTo>
                    <a:pt x="781050" y="1209379"/>
                  </a:lnTo>
                  <a:lnTo>
                    <a:pt x="786342" y="1218417"/>
                  </a:lnTo>
                  <a:lnTo>
                    <a:pt x="791633" y="1228520"/>
                  </a:lnTo>
                  <a:lnTo>
                    <a:pt x="795337" y="1238090"/>
                  </a:lnTo>
                  <a:lnTo>
                    <a:pt x="797983" y="1249256"/>
                  </a:lnTo>
                  <a:lnTo>
                    <a:pt x="799571" y="1260422"/>
                  </a:lnTo>
                  <a:lnTo>
                    <a:pt x="800100" y="1271056"/>
                  </a:lnTo>
                  <a:lnTo>
                    <a:pt x="799571" y="1282753"/>
                  </a:lnTo>
                  <a:lnTo>
                    <a:pt x="797983" y="1293919"/>
                  </a:lnTo>
                  <a:lnTo>
                    <a:pt x="795337" y="1304021"/>
                  </a:lnTo>
                  <a:lnTo>
                    <a:pt x="791633" y="1314655"/>
                  </a:lnTo>
                  <a:lnTo>
                    <a:pt x="786342" y="1324225"/>
                  </a:lnTo>
                  <a:lnTo>
                    <a:pt x="781050" y="1333796"/>
                  </a:lnTo>
                  <a:lnTo>
                    <a:pt x="775229" y="1342303"/>
                  </a:lnTo>
                  <a:lnTo>
                    <a:pt x="767821" y="1350279"/>
                  </a:lnTo>
                  <a:lnTo>
                    <a:pt x="759883" y="1356659"/>
                  </a:lnTo>
                  <a:lnTo>
                    <a:pt x="751416" y="1363571"/>
                  </a:lnTo>
                  <a:lnTo>
                    <a:pt x="741892" y="1368888"/>
                  </a:lnTo>
                  <a:lnTo>
                    <a:pt x="732896" y="1373142"/>
                  </a:lnTo>
                  <a:lnTo>
                    <a:pt x="722842" y="1377927"/>
                  </a:lnTo>
                  <a:lnTo>
                    <a:pt x="712259" y="1380054"/>
                  </a:lnTo>
                  <a:lnTo>
                    <a:pt x="701146" y="1382181"/>
                  </a:lnTo>
                  <a:lnTo>
                    <a:pt x="690034" y="1382712"/>
                  </a:lnTo>
                  <a:lnTo>
                    <a:pt x="678392" y="1382181"/>
                  </a:lnTo>
                  <a:lnTo>
                    <a:pt x="667279" y="1380054"/>
                  </a:lnTo>
                  <a:lnTo>
                    <a:pt x="656696" y="1377927"/>
                  </a:lnTo>
                  <a:lnTo>
                    <a:pt x="646642" y="1373142"/>
                  </a:lnTo>
                  <a:lnTo>
                    <a:pt x="637646" y="1368888"/>
                  </a:lnTo>
                  <a:lnTo>
                    <a:pt x="628121" y="1363571"/>
                  </a:lnTo>
                  <a:lnTo>
                    <a:pt x="619654" y="1356659"/>
                  </a:lnTo>
                  <a:lnTo>
                    <a:pt x="611717" y="1350279"/>
                  </a:lnTo>
                  <a:lnTo>
                    <a:pt x="604308" y="1342303"/>
                  </a:lnTo>
                  <a:lnTo>
                    <a:pt x="598488" y="1333796"/>
                  </a:lnTo>
                  <a:lnTo>
                    <a:pt x="593196" y="1324225"/>
                  </a:lnTo>
                  <a:lnTo>
                    <a:pt x="587904" y="1314655"/>
                  </a:lnTo>
                  <a:lnTo>
                    <a:pt x="584729" y="1304021"/>
                  </a:lnTo>
                  <a:lnTo>
                    <a:pt x="581554" y="1293919"/>
                  </a:lnTo>
                  <a:lnTo>
                    <a:pt x="579967" y="1282753"/>
                  </a:lnTo>
                  <a:lnTo>
                    <a:pt x="579438" y="1271056"/>
                  </a:lnTo>
                  <a:lnTo>
                    <a:pt x="579967" y="1260422"/>
                  </a:lnTo>
                  <a:lnTo>
                    <a:pt x="581554" y="1249256"/>
                  </a:lnTo>
                  <a:lnTo>
                    <a:pt x="584729" y="1238090"/>
                  </a:lnTo>
                  <a:lnTo>
                    <a:pt x="587904" y="1228520"/>
                  </a:lnTo>
                  <a:lnTo>
                    <a:pt x="593196" y="1218417"/>
                  </a:lnTo>
                  <a:lnTo>
                    <a:pt x="598488" y="1209379"/>
                  </a:lnTo>
                  <a:lnTo>
                    <a:pt x="604308" y="1200871"/>
                  </a:lnTo>
                  <a:lnTo>
                    <a:pt x="611717" y="1192896"/>
                  </a:lnTo>
                  <a:lnTo>
                    <a:pt x="619654" y="1185452"/>
                  </a:lnTo>
                  <a:lnTo>
                    <a:pt x="628121" y="1179603"/>
                  </a:lnTo>
                  <a:lnTo>
                    <a:pt x="637646" y="1173755"/>
                  </a:lnTo>
                  <a:lnTo>
                    <a:pt x="646642" y="1168969"/>
                  </a:lnTo>
                  <a:lnTo>
                    <a:pt x="656696" y="1165248"/>
                  </a:lnTo>
                  <a:lnTo>
                    <a:pt x="667279" y="1163121"/>
                  </a:lnTo>
                  <a:lnTo>
                    <a:pt x="678392" y="1160994"/>
                  </a:lnTo>
                  <a:lnTo>
                    <a:pt x="690034" y="1160462"/>
                  </a:lnTo>
                  <a:close/>
                  <a:moveTo>
                    <a:pt x="400050" y="1160462"/>
                  </a:moveTo>
                  <a:lnTo>
                    <a:pt x="411636" y="1160994"/>
                  </a:lnTo>
                  <a:lnTo>
                    <a:pt x="422168" y="1163121"/>
                  </a:lnTo>
                  <a:lnTo>
                    <a:pt x="432701" y="1165248"/>
                  </a:lnTo>
                  <a:lnTo>
                    <a:pt x="442707" y="1168969"/>
                  </a:lnTo>
                  <a:lnTo>
                    <a:pt x="452186" y="1173755"/>
                  </a:lnTo>
                  <a:lnTo>
                    <a:pt x="461138" y="1179603"/>
                  </a:lnTo>
                  <a:lnTo>
                    <a:pt x="469564" y="1185452"/>
                  </a:lnTo>
                  <a:lnTo>
                    <a:pt x="477464" y="1192896"/>
                  </a:lnTo>
                  <a:lnTo>
                    <a:pt x="484836" y="1200871"/>
                  </a:lnTo>
                  <a:lnTo>
                    <a:pt x="490629" y="1209379"/>
                  </a:lnTo>
                  <a:lnTo>
                    <a:pt x="496422" y="1218417"/>
                  </a:lnTo>
                  <a:lnTo>
                    <a:pt x="501162" y="1228520"/>
                  </a:lnTo>
                  <a:lnTo>
                    <a:pt x="504848" y="1238090"/>
                  </a:lnTo>
                  <a:lnTo>
                    <a:pt x="508008" y="1249256"/>
                  </a:lnTo>
                  <a:lnTo>
                    <a:pt x="509061" y="1260422"/>
                  </a:lnTo>
                  <a:lnTo>
                    <a:pt x="509587" y="1271056"/>
                  </a:lnTo>
                  <a:lnTo>
                    <a:pt x="509061" y="1282753"/>
                  </a:lnTo>
                  <a:lnTo>
                    <a:pt x="508008" y="1293919"/>
                  </a:lnTo>
                  <a:lnTo>
                    <a:pt x="504848" y="1304021"/>
                  </a:lnTo>
                  <a:lnTo>
                    <a:pt x="501162" y="1314655"/>
                  </a:lnTo>
                  <a:lnTo>
                    <a:pt x="496422" y="1324225"/>
                  </a:lnTo>
                  <a:lnTo>
                    <a:pt x="490629" y="1333796"/>
                  </a:lnTo>
                  <a:lnTo>
                    <a:pt x="484836" y="1342303"/>
                  </a:lnTo>
                  <a:lnTo>
                    <a:pt x="477464" y="1350279"/>
                  </a:lnTo>
                  <a:lnTo>
                    <a:pt x="469564" y="1356659"/>
                  </a:lnTo>
                  <a:lnTo>
                    <a:pt x="461138" y="1363571"/>
                  </a:lnTo>
                  <a:lnTo>
                    <a:pt x="452186" y="1368888"/>
                  </a:lnTo>
                  <a:lnTo>
                    <a:pt x="442707" y="1373142"/>
                  </a:lnTo>
                  <a:lnTo>
                    <a:pt x="432701" y="1377927"/>
                  </a:lnTo>
                  <a:lnTo>
                    <a:pt x="422168" y="1380054"/>
                  </a:lnTo>
                  <a:lnTo>
                    <a:pt x="411636" y="1382181"/>
                  </a:lnTo>
                  <a:lnTo>
                    <a:pt x="400050" y="1382712"/>
                  </a:lnTo>
                  <a:lnTo>
                    <a:pt x="388464" y="1382181"/>
                  </a:lnTo>
                  <a:lnTo>
                    <a:pt x="377405" y="1380054"/>
                  </a:lnTo>
                  <a:lnTo>
                    <a:pt x="367399" y="1377927"/>
                  </a:lnTo>
                  <a:lnTo>
                    <a:pt x="356867" y="1373142"/>
                  </a:lnTo>
                  <a:lnTo>
                    <a:pt x="347914" y="1368888"/>
                  </a:lnTo>
                  <a:lnTo>
                    <a:pt x="338962" y="1363571"/>
                  </a:lnTo>
                  <a:lnTo>
                    <a:pt x="330009" y="1356659"/>
                  </a:lnTo>
                  <a:lnTo>
                    <a:pt x="322637" y="1350279"/>
                  </a:lnTo>
                  <a:lnTo>
                    <a:pt x="315264" y="1342303"/>
                  </a:lnTo>
                  <a:lnTo>
                    <a:pt x="308944" y="1333796"/>
                  </a:lnTo>
                  <a:lnTo>
                    <a:pt x="303678" y="1324225"/>
                  </a:lnTo>
                  <a:lnTo>
                    <a:pt x="298938" y="1314655"/>
                  </a:lnTo>
                  <a:lnTo>
                    <a:pt x="295252" y="1304021"/>
                  </a:lnTo>
                  <a:lnTo>
                    <a:pt x="292092" y="1293919"/>
                  </a:lnTo>
                  <a:lnTo>
                    <a:pt x="291039" y="1282753"/>
                  </a:lnTo>
                  <a:lnTo>
                    <a:pt x="290513" y="1271056"/>
                  </a:lnTo>
                  <a:lnTo>
                    <a:pt x="291039" y="1260422"/>
                  </a:lnTo>
                  <a:lnTo>
                    <a:pt x="292092" y="1249256"/>
                  </a:lnTo>
                  <a:lnTo>
                    <a:pt x="295252" y="1238090"/>
                  </a:lnTo>
                  <a:lnTo>
                    <a:pt x="298938" y="1228520"/>
                  </a:lnTo>
                  <a:lnTo>
                    <a:pt x="303678" y="1218417"/>
                  </a:lnTo>
                  <a:lnTo>
                    <a:pt x="308944" y="1209379"/>
                  </a:lnTo>
                  <a:lnTo>
                    <a:pt x="315264" y="1200871"/>
                  </a:lnTo>
                  <a:lnTo>
                    <a:pt x="322637" y="1192896"/>
                  </a:lnTo>
                  <a:lnTo>
                    <a:pt x="330009" y="1185452"/>
                  </a:lnTo>
                  <a:lnTo>
                    <a:pt x="338962" y="1179603"/>
                  </a:lnTo>
                  <a:lnTo>
                    <a:pt x="347914" y="1173755"/>
                  </a:lnTo>
                  <a:lnTo>
                    <a:pt x="356867" y="1168969"/>
                  </a:lnTo>
                  <a:lnTo>
                    <a:pt x="367399" y="1165248"/>
                  </a:lnTo>
                  <a:lnTo>
                    <a:pt x="377405" y="1163121"/>
                  </a:lnTo>
                  <a:lnTo>
                    <a:pt x="388464" y="1160994"/>
                  </a:lnTo>
                  <a:lnTo>
                    <a:pt x="400050" y="1160462"/>
                  </a:lnTo>
                  <a:close/>
                  <a:moveTo>
                    <a:pt x="109538" y="1160462"/>
                  </a:moveTo>
                  <a:lnTo>
                    <a:pt x="120597" y="1160994"/>
                  </a:lnTo>
                  <a:lnTo>
                    <a:pt x="131130" y="1163121"/>
                  </a:lnTo>
                  <a:lnTo>
                    <a:pt x="142189" y="1165248"/>
                  </a:lnTo>
                  <a:lnTo>
                    <a:pt x="152195" y="1168969"/>
                  </a:lnTo>
                  <a:lnTo>
                    <a:pt x="161674" y="1173755"/>
                  </a:lnTo>
                  <a:lnTo>
                    <a:pt x="170626" y="1179603"/>
                  </a:lnTo>
                  <a:lnTo>
                    <a:pt x="179052" y="1185452"/>
                  </a:lnTo>
                  <a:lnTo>
                    <a:pt x="186952" y="1192896"/>
                  </a:lnTo>
                  <a:lnTo>
                    <a:pt x="194325" y="1200871"/>
                  </a:lnTo>
                  <a:lnTo>
                    <a:pt x="200644" y="1209379"/>
                  </a:lnTo>
                  <a:lnTo>
                    <a:pt x="205910" y="1218417"/>
                  </a:lnTo>
                  <a:lnTo>
                    <a:pt x="210650" y="1228520"/>
                  </a:lnTo>
                  <a:lnTo>
                    <a:pt x="214336" y="1238090"/>
                  </a:lnTo>
                  <a:lnTo>
                    <a:pt x="217496" y="1249256"/>
                  </a:lnTo>
                  <a:lnTo>
                    <a:pt x="218549" y="1260422"/>
                  </a:lnTo>
                  <a:lnTo>
                    <a:pt x="219076" y="1271056"/>
                  </a:lnTo>
                  <a:lnTo>
                    <a:pt x="218549" y="1282753"/>
                  </a:lnTo>
                  <a:lnTo>
                    <a:pt x="217496" y="1293919"/>
                  </a:lnTo>
                  <a:lnTo>
                    <a:pt x="214336" y="1304021"/>
                  </a:lnTo>
                  <a:lnTo>
                    <a:pt x="210650" y="1314655"/>
                  </a:lnTo>
                  <a:lnTo>
                    <a:pt x="205910" y="1324225"/>
                  </a:lnTo>
                  <a:lnTo>
                    <a:pt x="200644" y="1333796"/>
                  </a:lnTo>
                  <a:lnTo>
                    <a:pt x="194325" y="1342303"/>
                  </a:lnTo>
                  <a:lnTo>
                    <a:pt x="186952" y="1350279"/>
                  </a:lnTo>
                  <a:lnTo>
                    <a:pt x="179052" y="1356659"/>
                  </a:lnTo>
                  <a:lnTo>
                    <a:pt x="170626" y="1363571"/>
                  </a:lnTo>
                  <a:lnTo>
                    <a:pt x="161674" y="1368888"/>
                  </a:lnTo>
                  <a:lnTo>
                    <a:pt x="152195" y="1373142"/>
                  </a:lnTo>
                  <a:lnTo>
                    <a:pt x="142189" y="1377927"/>
                  </a:lnTo>
                  <a:lnTo>
                    <a:pt x="131130" y="1380054"/>
                  </a:lnTo>
                  <a:lnTo>
                    <a:pt x="120597" y="1382181"/>
                  </a:lnTo>
                  <a:lnTo>
                    <a:pt x="109538" y="1382712"/>
                  </a:lnTo>
                  <a:lnTo>
                    <a:pt x="97952" y="1382181"/>
                  </a:lnTo>
                  <a:lnTo>
                    <a:pt x="86894" y="1380054"/>
                  </a:lnTo>
                  <a:lnTo>
                    <a:pt x="76887" y="1377927"/>
                  </a:lnTo>
                  <a:lnTo>
                    <a:pt x="66355" y="1373142"/>
                  </a:lnTo>
                  <a:lnTo>
                    <a:pt x="57402" y="1368888"/>
                  </a:lnTo>
                  <a:lnTo>
                    <a:pt x="48450" y="1363571"/>
                  </a:lnTo>
                  <a:lnTo>
                    <a:pt x="40024" y="1356659"/>
                  </a:lnTo>
                  <a:lnTo>
                    <a:pt x="32125" y="1350279"/>
                  </a:lnTo>
                  <a:lnTo>
                    <a:pt x="24752" y="1342303"/>
                  </a:lnTo>
                  <a:lnTo>
                    <a:pt x="18433" y="1333796"/>
                  </a:lnTo>
                  <a:lnTo>
                    <a:pt x="13166" y="1324225"/>
                  </a:lnTo>
                  <a:lnTo>
                    <a:pt x="8427" y="1314655"/>
                  </a:lnTo>
                  <a:lnTo>
                    <a:pt x="4740" y="1304021"/>
                  </a:lnTo>
                  <a:lnTo>
                    <a:pt x="1580" y="1293919"/>
                  </a:lnTo>
                  <a:lnTo>
                    <a:pt x="528" y="1282753"/>
                  </a:lnTo>
                  <a:lnTo>
                    <a:pt x="1" y="1271056"/>
                  </a:lnTo>
                  <a:lnTo>
                    <a:pt x="528" y="1260422"/>
                  </a:lnTo>
                  <a:lnTo>
                    <a:pt x="1580" y="1249256"/>
                  </a:lnTo>
                  <a:lnTo>
                    <a:pt x="4740" y="1238090"/>
                  </a:lnTo>
                  <a:lnTo>
                    <a:pt x="8427" y="1228520"/>
                  </a:lnTo>
                  <a:lnTo>
                    <a:pt x="13166" y="1218417"/>
                  </a:lnTo>
                  <a:lnTo>
                    <a:pt x="18433" y="1209379"/>
                  </a:lnTo>
                  <a:lnTo>
                    <a:pt x="24752" y="1200871"/>
                  </a:lnTo>
                  <a:lnTo>
                    <a:pt x="32125" y="1192896"/>
                  </a:lnTo>
                  <a:lnTo>
                    <a:pt x="40024" y="1185452"/>
                  </a:lnTo>
                  <a:lnTo>
                    <a:pt x="48450" y="1179603"/>
                  </a:lnTo>
                  <a:lnTo>
                    <a:pt x="57402" y="1173755"/>
                  </a:lnTo>
                  <a:lnTo>
                    <a:pt x="66355" y="1168969"/>
                  </a:lnTo>
                  <a:lnTo>
                    <a:pt x="76887" y="1165248"/>
                  </a:lnTo>
                  <a:lnTo>
                    <a:pt x="86894" y="1163121"/>
                  </a:lnTo>
                  <a:lnTo>
                    <a:pt x="97952" y="1160994"/>
                  </a:lnTo>
                  <a:lnTo>
                    <a:pt x="109538" y="1160462"/>
                  </a:lnTo>
                  <a:close/>
                  <a:moveTo>
                    <a:pt x="2142067" y="869950"/>
                  </a:moveTo>
                  <a:lnTo>
                    <a:pt x="2153709" y="870482"/>
                  </a:lnTo>
                  <a:lnTo>
                    <a:pt x="2164821" y="872609"/>
                  </a:lnTo>
                  <a:lnTo>
                    <a:pt x="2174875" y="874736"/>
                  </a:lnTo>
                  <a:lnTo>
                    <a:pt x="2185459" y="878457"/>
                  </a:lnTo>
                  <a:lnTo>
                    <a:pt x="2194984" y="883774"/>
                  </a:lnTo>
                  <a:lnTo>
                    <a:pt x="2204509" y="889091"/>
                  </a:lnTo>
                  <a:lnTo>
                    <a:pt x="2212446" y="894940"/>
                  </a:lnTo>
                  <a:lnTo>
                    <a:pt x="2220384" y="902384"/>
                  </a:lnTo>
                  <a:lnTo>
                    <a:pt x="2227263" y="910359"/>
                  </a:lnTo>
                  <a:lnTo>
                    <a:pt x="2234142" y="918867"/>
                  </a:lnTo>
                  <a:lnTo>
                    <a:pt x="2239434" y="928437"/>
                  </a:lnTo>
                  <a:lnTo>
                    <a:pt x="2243667" y="938008"/>
                  </a:lnTo>
                  <a:lnTo>
                    <a:pt x="2247371" y="947578"/>
                  </a:lnTo>
                  <a:lnTo>
                    <a:pt x="2250546" y="958744"/>
                  </a:lnTo>
                  <a:lnTo>
                    <a:pt x="2252663" y="969910"/>
                  </a:lnTo>
                  <a:lnTo>
                    <a:pt x="2252663" y="981075"/>
                  </a:lnTo>
                  <a:lnTo>
                    <a:pt x="2252663" y="992241"/>
                  </a:lnTo>
                  <a:lnTo>
                    <a:pt x="2250546" y="1003407"/>
                  </a:lnTo>
                  <a:lnTo>
                    <a:pt x="2247371" y="1014041"/>
                  </a:lnTo>
                  <a:lnTo>
                    <a:pt x="2243667" y="1024143"/>
                  </a:lnTo>
                  <a:lnTo>
                    <a:pt x="2239434" y="1034245"/>
                  </a:lnTo>
                  <a:lnTo>
                    <a:pt x="2234142" y="1043284"/>
                  </a:lnTo>
                  <a:lnTo>
                    <a:pt x="2227263" y="1051791"/>
                  </a:lnTo>
                  <a:lnTo>
                    <a:pt x="2220384" y="1059767"/>
                  </a:lnTo>
                  <a:lnTo>
                    <a:pt x="2212446" y="1066679"/>
                  </a:lnTo>
                  <a:lnTo>
                    <a:pt x="2204509" y="1073059"/>
                  </a:lnTo>
                  <a:lnTo>
                    <a:pt x="2194984" y="1078908"/>
                  </a:lnTo>
                  <a:lnTo>
                    <a:pt x="2185459" y="1083161"/>
                  </a:lnTo>
                  <a:lnTo>
                    <a:pt x="2174875" y="1086883"/>
                  </a:lnTo>
                  <a:lnTo>
                    <a:pt x="2164821" y="1089542"/>
                  </a:lnTo>
                  <a:lnTo>
                    <a:pt x="2153709" y="1091669"/>
                  </a:lnTo>
                  <a:lnTo>
                    <a:pt x="2142067" y="1092200"/>
                  </a:lnTo>
                  <a:lnTo>
                    <a:pt x="2131484" y="1091669"/>
                  </a:lnTo>
                  <a:lnTo>
                    <a:pt x="2120371" y="1089542"/>
                  </a:lnTo>
                  <a:lnTo>
                    <a:pt x="2109259" y="1086883"/>
                  </a:lnTo>
                  <a:lnTo>
                    <a:pt x="2099734" y="1083161"/>
                  </a:lnTo>
                  <a:lnTo>
                    <a:pt x="2089679" y="1078908"/>
                  </a:lnTo>
                  <a:lnTo>
                    <a:pt x="2080684" y="1073059"/>
                  </a:lnTo>
                  <a:lnTo>
                    <a:pt x="2072217" y="1066679"/>
                  </a:lnTo>
                  <a:lnTo>
                    <a:pt x="2064279" y="1059767"/>
                  </a:lnTo>
                  <a:lnTo>
                    <a:pt x="2056871" y="1051791"/>
                  </a:lnTo>
                  <a:lnTo>
                    <a:pt x="2051050" y="1043284"/>
                  </a:lnTo>
                  <a:lnTo>
                    <a:pt x="2045229" y="1034245"/>
                  </a:lnTo>
                  <a:lnTo>
                    <a:pt x="2040467" y="1024143"/>
                  </a:lnTo>
                  <a:lnTo>
                    <a:pt x="2036763" y="1014041"/>
                  </a:lnTo>
                  <a:lnTo>
                    <a:pt x="2034646" y="1003407"/>
                  </a:lnTo>
                  <a:lnTo>
                    <a:pt x="2032529" y="992241"/>
                  </a:lnTo>
                  <a:lnTo>
                    <a:pt x="2032000" y="981075"/>
                  </a:lnTo>
                  <a:lnTo>
                    <a:pt x="2032529" y="969910"/>
                  </a:lnTo>
                  <a:lnTo>
                    <a:pt x="2034646" y="958744"/>
                  </a:lnTo>
                  <a:lnTo>
                    <a:pt x="2036763" y="947578"/>
                  </a:lnTo>
                  <a:lnTo>
                    <a:pt x="2040467" y="938008"/>
                  </a:lnTo>
                  <a:lnTo>
                    <a:pt x="2045229" y="928437"/>
                  </a:lnTo>
                  <a:lnTo>
                    <a:pt x="2051050" y="918867"/>
                  </a:lnTo>
                  <a:lnTo>
                    <a:pt x="2056871" y="910359"/>
                  </a:lnTo>
                  <a:lnTo>
                    <a:pt x="2064279" y="902384"/>
                  </a:lnTo>
                  <a:lnTo>
                    <a:pt x="2072217" y="894940"/>
                  </a:lnTo>
                  <a:lnTo>
                    <a:pt x="2080684" y="889091"/>
                  </a:lnTo>
                  <a:lnTo>
                    <a:pt x="2089679" y="883774"/>
                  </a:lnTo>
                  <a:lnTo>
                    <a:pt x="2099734" y="878457"/>
                  </a:lnTo>
                  <a:lnTo>
                    <a:pt x="2109259" y="874736"/>
                  </a:lnTo>
                  <a:lnTo>
                    <a:pt x="2120371" y="872609"/>
                  </a:lnTo>
                  <a:lnTo>
                    <a:pt x="2131484" y="870482"/>
                  </a:lnTo>
                  <a:lnTo>
                    <a:pt x="2142067" y="869950"/>
                  </a:lnTo>
                  <a:close/>
                  <a:moveTo>
                    <a:pt x="1852083" y="869950"/>
                  </a:moveTo>
                  <a:lnTo>
                    <a:pt x="1863196" y="870482"/>
                  </a:lnTo>
                  <a:lnTo>
                    <a:pt x="1874308" y="872609"/>
                  </a:lnTo>
                  <a:lnTo>
                    <a:pt x="1884892" y="874736"/>
                  </a:lnTo>
                  <a:lnTo>
                    <a:pt x="1894946" y="878457"/>
                  </a:lnTo>
                  <a:lnTo>
                    <a:pt x="1905000" y="883774"/>
                  </a:lnTo>
                  <a:lnTo>
                    <a:pt x="1913996" y="889091"/>
                  </a:lnTo>
                  <a:lnTo>
                    <a:pt x="1921933" y="894940"/>
                  </a:lnTo>
                  <a:lnTo>
                    <a:pt x="1929871" y="902384"/>
                  </a:lnTo>
                  <a:lnTo>
                    <a:pt x="1937279" y="910359"/>
                  </a:lnTo>
                  <a:lnTo>
                    <a:pt x="1943100" y="918867"/>
                  </a:lnTo>
                  <a:lnTo>
                    <a:pt x="1949450" y="928437"/>
                  </a:lnTo>
                  <a:lnTo>
                    <a:pt x="1953683" y="938008"/>
                  </a:lnTo>
                  <a:lnTo>
                    <a:pt x="1957388" y="947578"/>
                  </a:lnTo>
                  <a:lnTo>
                    <a:pt x="1960033" y="958744"/>
                  </a:lnTo>
                  <a:lnTo>
                    <a:pt x="1961621" y="969910"/>
                  </a:lnTo>
                  <a:lnTo>
                    <a:pt x="1962150" y="981075"/>
                  </a:lnTo>
                  <a:lnTo>
                    <a:pt x="1961621" y="992241"/>
                  </a:lnTo>
                  <a:lnTo>
                    <a:pt x="1960033" y="1003407"/>
                  </a:lnTo>
                  <a:lnTo>
                    <a:pt x="1957388" y="1014041"/>
                  </a:lnTo>
                  <a:lnTo>
                    <a:pt x="1953683" y="1024143"/>
                  </a:lnTo>
                  <a:lnTo>
                    <a:pt x="1949450" y="1034245"/>
                  </a:lnTo>
                  <a:lnTo>
                    <a:pt x="1943100" y="1043284"/>
                  </a:lnTo>
                  <a:lnTo>
                    <a:pt x="1937279" y="1051791"/>
                  </a:lnTo>
                  <a:lnTo>
                    <a:pt x="1929871" y="1059767"/>
                  </a:lnTo>
                  <a:lnTo>
                    <a:pt x="1921933" y="1066679"/>
                  </a:lnTo>
                  <a:lnTo>
                    <a:pt x="1913996" y="1073059"/>
                  </a:lnTo>
                  <a:lnTo>
                    <a:pt x="1905000" y="1078908"/>
                  </a:lnTo>
                  <a:lnTo>
                    <a:pt x="1894946" y="1083161"/>
                  </a:lnTo>
                  <a:lnTo>
                    <a:pt x="1884892" y="1086883"/>
                  </a:lnTo>
                  <a:lnTo>
                    <a:pt x="1874308" y="1089542"/>
                  </a:lnTo>
                  <a:lnTo>
                    <a:pt x="1863196" y="1091669"/>
                  </a:lnTo>
                  <a:lnTo>
                    <a:pt x="1852083" y="1092200"/>
                  </a:lnTo>
                  <a:lnTo>
                    <a:pt x="1840971" y="1091669"/>
                  </a:lnTo>
                  <a:lnTo>
                    <a:pt x="1829858" y="1089542"/>
                  </a:lnTo>
                  <a:lnTo>
                    <a:pt x="1818746" y="1086883"/>
                  </a:lnTo>
                  <a:lnTo>
                    <a:pt x="1809221" y="1083161"/>
                  </a:lnTo>
                  <a:lnTo>
                    <a:pt x="1799696" y="1078908"/>
                  </a:lnTo>
                  <a:lnTo>
                    <a:pt x="1790171" y="1073059"/>
                  </a:lnTo>
                  <a:lnTo>
                    <a:pt x="1781704" y="1066679"/>
                  </a:lnTo>
                  <a:lnTo>
                    <a:pt x="1773766" y="1059767"/>
                  </a:lnTo>
                  <a:lnTo>
                    <a:pt x="1766887" y="1051791"/>
                  </a:lnTo>
                  <a:lnTo>
                    <a:pt x="1760537" y="1043284"/>
                  </a:lnTo>
                  <a:lnTo>
                    <a:pt x="1755245" y="1034245"/>
                  </a:lnTo>
                  <a:lnTo>
                    <a:pt x="1749954" y="1024143"/>
                  </a:lnTo>
                  <a:lnTo>
                    <a:pt x="1746779" y="1014041"/>
                  </a:lnTo>
                  <a:lnTo>
                    <a:pt x="1744133" y="1003407"/>
                  </a:lnTo>
                  <a:lnTo>
                    <a:pt x="1742545" y="992241"/>
                  </a:lnTo>
                  <a:lnTo>
                    <a:pt x="1741487" y="981075"/>
                  </a:lnTo>
                  <a:lnTo>
                    <a:pt x="1742545" y="969910"/>
                  </a:lnTo>
                  <a:lnTo>
                    <a:pt x="1744133" y="958744"/>
                  </a:lnTo>
                  <a:lnTo>
                    <a:pt x="1746779" y="947578"/>
                  </a:lnTo>
                  <a:lnTo>
                    <a:pt x="1749954" y="938008"/>
                  </a:lnTo>
                  <a:lnTo>
                    <a:pt x="1755245" y="928437"/>
                  </a:lnTo>
                  <a:lnTo>
                    <a:pt x="1760537" y="918867"/>
                  </a:lnTo>
                  <a:lnTo>
                    <a:pt x="1766887" y="910359"/>
                  </a:lnTo>
                  <a:lnTo>
                    <a:pt x="1773766" y="902384"/>
                  </a:lnTo>
                  <a:lnTo>
                    <a:pt x="1781704" y="894940"/>
                  </a:lnTo>
                  <a:lnTo>
                    <a:pt x="1790171" y="889091"/>
                  </a:lnTo>
                  <a:lnTo>
                    <a:pt x="1799696" y="883774"/>
                  </a:lnTo>
                  <a:lnTo>
                    <a:pt x="1809221" y="878457"/>
                  </a:lnTo>
                  <a:lnTo>
                    <a:pt x="1818746" y="874736"/>
                  </a:lnTo>
                  <a:lnTo>
                    <a:pt x="1829858" y="872609"/>
                  </a:lnTo>
                  <a:lnTo>
                    <a:pt x="1840971" y="870482"/>
                  </a:lnTo>
                  <a:lnTo>
                    <a:pt x="1852083" y="869950"/>
                  </a:lnTo>
                  <a:close/>
                  <a:moveTo>
                    <a:pt x="1561307" y="869950"/>
                  </a:moveTo>
                  <a:lnTo>
                    <a:pt x="1572976" y="870482"/>
                  </a:lnTo>
                  <a:lnTo>
                    <a:pt x="1583585" y="872609"/>
                  </a:lnTo>
                  <a:lnTo>
                    <a:pt x="1594194" y="874736"/>
                  </a:lnTo>
                  <a:lnTo>
                    <a:pt x="1604803" y="878457"/>
                  </a:lnTo>
                  <a:lnTo>
                    <a:pt x="1614351" y="883774"/>
                  </a:lnTo>
                  <a:lnTo>
                    <a:pt x="1622838" y="889091"/>
                  </a:lnTo>
                  <a:lnTo>
                    <a:pt x="1631325" y="894940"/>
                  </a:lnTo>
                  <a:lnTo>
                    <a:pt x="1639281" y="902384"/>
                  </a:lnTo>
                  <a:lnTo>
                    <a:pt x="1646707" y="910359"/>
                  </a:lnTo>
                  <a:lnTo>
                    <a:pt x="1652542" y="918867"/>
                  </a:lnTo>
                  <a:lnTo>
                    <a:pt x="1658908" y="928437"/>
                  </a:lnTo>
                  <a:lnTo>
                    <a:pt x="1663151" y="938008"/>
                  </a:lnTo>
                  <a:lnTo>
                    <a:pt x="1666864" y="947578"/>
                  </a:lnTo>
                  <a:lnTo>
                    <a:pt x="1670047" y="958744"/>
                  </a:lnTo>
                  <a:lnTo>
                    <a:pt x="1671108" y="969910"/>
                  </a:lnTo>
                  <a:lnTo>
                    <a:pt x="1671638" y="981075"/>
                  </a:lnTo>
                  <a:lnTo>
                    <a:pt x="1671108" y="992241"/>
                  </a:lnTo>
                  <a:lnTo>
                    <a:pt x="1670047" y="1003407"/>
                  </a:lnTo>
                  <a:lnTo>
                    <a:pt x="1666864" y="1014041"/>
                  </a:lnTo>
                  <a:lnTo>
                    <a:pt x="1663151" y="1024143"/>
                  </a:lnTo>
                  <a:lnTo>
                    <a:pt x="1658908" y="1034245"/>
                  </a:lnTo>
                  <a:lnTo>
                    <a:pt x="1652542" y="1043284"/>
                  </a:lnTo>
                  <a:lnTo>
                    <a:pt x="1646707" y="1051791"/>
                  </a:lnTo>
                  <a:lnTo>
                    <a:pt x="1639281" y="1059767"/>
                  </a:lnTo>
                  <a:lnTo>
                    <a:pt x="1631325" y="1066679"/>
                  </a:lnTo>
                  <a:lnTo>
                    <a:pt x="1622838" y="1073059"/>
                  </a:lnTo>
                  <a:lnTo>
                    <a:pt x="1614351" y="1078908"/>
                  </a:lnTo>
                  <a:lnTo>
                    <a:pt x="1604803" y="1083161"/>
                  </a:lnTo>
                  <a:lnTo>
                    <a:pt x="1594194" y="1086883"/>
                  </a:lnTo>
                  <a:lnTo>
                    <a:pt x="1583585" y="1089542"/>
                  </a:lnTo>
                  <a:lnTo>
                    <a:pt x="1572976" y="1091669"/>
                  </a:lnTo>
                  <a:lnTo>
                    <a:pt x="1561307" y="1092200"/>
                  </a:lnTo>
                  <a:lnTo>
                    <a:pt x="1550167" y="1091669"/>
                  </a:lnTo>
                  <a:lnTo>
                    <a:pt x="1539028" y="1089542"/>
                  </a:lnTo>
                  <a:lnTo>
                    <a:pt x="1528419" y="1086883"/>
                  </a:lnTo>
                  <a:lnTo>
                    <a:pt x="1518341" y="1083161"/>
                  </a:lnTo>
                  <a:lnTo>
                    <a:pt x="1508793" y="1078908"/>
                  </a:lnTo>
                  <a:lnTo>
                    <a:pt x="1499776" y="1073059"/>
                  </a:lnTo>
                  <a:lnTo>
                    <a:pt x="1491288" y="1066679"/>
                  </a:lnTo>
                  <a:lnTo>
                    <a:pt x="1483332" y="1059767"/>
                  </a:lnTo>
                  <a:lnTo>
                    <a:pt x="1475906" y="1051791"/>
                  </a:lnTo>
                  <a:lnTo>
                    <a:pt x="1469540" y="1043284"/>
                  </a:lnTo>
                  <a:lnTo>
                    <a:pt x="1464236" y="1034245"/>
                  </a:lnTo>
                  <a:lnTo>
                    <a:pt x="1459462" y="1024143"/>
                  </a:lnTo>
                  <a:lnTo>
                    <a:pt x="1455749" y="1014041"/>
                  </a:lnTo>
                  <a:lnTo>
                    <a:pt x="1453097" y="1003407"/>
                  </a:lnTo>
                  <a:lnTo>
                    <a:pt x="1451506" y="992241"/>
                  </a:lnTo>
                  <a:lnTo>
                    <a:pt x="1450975" y="981075"/>
                  </a:lnTo>
                  <a:lnTo>
                    <a:pt x="1451506" y="969910"/>
                  </a:lnTo>
                  <a:lnTo>
                    <a:pt x="1453097" y="958744"/>
                  </a:lnTo>
                  <a:lnTo>
                    <a:pt x="1455749" y="947578"/>
                  </a:lnTo>
                  <a:lnTo>
                    <a:pt x="1459462" y="938008"/>
                  </a:lnTo>
                  <a:lnTo>
                    <a:pt x="1464236" y="928437"/>
                  </a:lnTo>
                  <a:lnTo>
                    <a:pt x="1469540" y="918867"/>
                  </a:lnTo>
                  <a:lnTo>
                    <a:pt x="1475906" y="910359"/>
                  </a:lnTo>
                  <a:lnTo>
                    <a:pt x="1483332" y="902384"/>
                  </a:lnTo>
                  <a:lnTo>
                    <a:pt x="1491288" y="894940"/>
                  </a:lnTo>
                  <a:lnTo>
                    <a:pt x="1499776" y="889091"/>
                  </a:lnTo>
                  <a:lnTo>
                    <a:pt x="1508793" y="883774"/>
                  </a:lnTo>
                  <a:lnTo>
                    <a:pt x="1518341" y="878457"/>
                  </a:lnTo>
                  <a:lnTo>
                    <a:pt x="1528419" y="874736"/>
                  </a:lnTo>
                  <a:lnTo>
                    <a:pt x="1539028" y="872609"/>
                  </a:lnTo>
                  <a:lnTo>
                    <a:pt x="1550167" y="870482"/>
                  </a:lnTo>
                  <a:lnTo>
                    <a:pt x="1561307" y="869950"/>
                  </a:lnTo>
                  <a:close/>
                  <a:moveTo>
                    <a:pt x="1270794" y="869950"/>
                  </a:moveTo>
                  <a:lnTo>
                    <a:pt x="1282463" y="870482"/>
                  </a:lnTo>
                  <a:lnTo>
                    <a:pt x="1293602" y="872609"/>
                  </a:lnTo>
                  <a:lnTo>
                    <a:pt x="1303681" y="874736"/>
                  </a:lnTo>
                  <a:lnTo>
                    <a:pt x="1314290" y="878457"/>
                  </a:lnTo>
                  <a:lnTo>
                    <a:pt x="1323307" y="883774"/>
                  </a:lnTo>
                  <a:lnTo>
                    <a:pt x="1332325" y="889091"/>
                  </a:lnTo>
                  <a:lnTo>
                    <a:pt x="1340812" y="894940"/>
                  </a:lnTo>
                  <a:lnTo>
                    <a:pt x="1348768" y="902384"/>
                  </a:lnTo>
                  <a:lnTo>
                    <a:pt x="1356194" y="910359"/>
                  </a:lnTo>
                  <a:lnTo>
                    <a:pt x="1362560" y="918867"/>
                  </a:lnTo>
                  <a:lnTo>
                    <a:pt x="1367864" y="928437"/>
                  </a:lnTo>
                  <a:lnTo>
                    <a:pt x="1372638" y="938008"/>
                  </a:lnTo>
                  <a:lnTo>
                    <a:pt x="1376351" y="947578"/>
                  </a:lnTo>
                  <a:lnTo>
                    <a:pt x="1379534" y="958744"/>
                  </a:lnTo>
                  <a:lnTo>
                    <a:pt x="1380595" y="969910"/>
                  </a:lnTo>
                  <a:lnTo>
                    <a:pt x="1381125" y="981075"/>
                  </a:lnTo>
                  <a:lnTo>
                    <a:pt x="1380595" y="992241"/>
                  </a:lnTo>
                  <a:lnTo>
                    <a:pt x="1379534" y="1003407"/>
                  </a:lnTo>
                  <a:lnTo>
                    <a:pt x="1376351" y="1014041"/>
                  </a:lnTo>
                  <a:lnTo>
                    <a:pt x="1372638" y="1024143"/>
                  </a:lnTo>
                  <a:lnTo>
                    <a:pt x="1367864" y="1034245"/>
                  </a:lnTo>
                  <a:lnTo>
                    <a:pt x="1362560" y="1043284"/>
                  </a:lnTo>
                  <a:lnTo>
                    <a:pt x="1356194" y="1051791"/>
                  </a:lnTo>
                  <a:lnTo>
                    <a:pt x="1348768" y="1059767"/>
                  </a:lnTo>
                  <a:lnTo>
                    <a:pt x="1340812" y="1066679"/>
                  </a:lnTo>
                  <a:lnTo>
                    <a:pt x="1332325" y="1073059"/>
                  </a:lnTo>
                  <a:lnTo>
                    <a:pt x="1323307" y="1078908"/>
                  </a:lnTo>
                  <a:lnTo>
                    <a:pt x="1314290" y="1083161"/>
                  </a:lnTo>
                  <a:lnTo>
                    <a:pt x="1303681" y="1086883"/>
                  </a:lnTo>
                  <a:lnTo>
                    <a:pt x="1293602" y="1089542"/>
                  </a:lnTo>
                  <a:lnTo>
                    <a:pt x="1282463" y="1091669"/>
                  </a:lnTo>
                  <a:lnTo>
                    <a:pt x="1270794" y="1092200"/>
                  </a:lnTo>
                  <a:lnTo>
                    <a:pt x="1259654" y="1091669"/>
                  </a:lnTo>
                  <a:lnTo>
                    <a:pt x="1249046" y="1089542"/>
                  </a:lnTo>
                  <a:lnTo>
                    <a:pt x="1237906" y="1086883"/>
                  </a:lnTo>
                  <a:lnTo>
                    <a:pt x="1228358" y="1083161"/>
                  </a:lnTo>
                  <a:lnTo>
                    <a:pt x="1218280" y="1078908"/>
                  </a:lnTo>
                  <a:lnTo>
                    <a:pt x="1209263" y="1073059"/>
                  </a:lnTo>
                  <a:lnTo>
                    <a:pt x="1200775" y="1066679"/>
                  </a:lnTo>
                  <a:lnTo>
                    <a:pt x="1192819" y="1059767"/>
                  </a:lnTo>
                  <a:lnTo>
                    <a:pt x="1185393" y="1051791"/>
                  </a:lnTo>
                  <a:lnTo>
                    <a:pt x="1179027" y="1043284"/>
                  </a:lnTo>
                  <a:lnTo>
                    <a:pt x="1173723" y="1034245"/>
                  </a:lnTo>
                  <a:lnTo>
                    <a:pt x="1168949" y="1024143"/>
                  </a:lnTo>
                  <a:lnTo>
                    <a:pt x="1165236" y="1014041"/>
                  </a:lnTo>
                  <a:lnTo>
                    <a:pt x="1162053" y="1003407"/>
                  </a:lnTo>
                  <a:lnTo>
                    <a:pt x="1160993" y="992241"/>
                  </a:lnTo>
                  <a:lnTo>
                    <a:pt x="1160462" y="981075"/>
                  </a:lnTo>
                  <a:lnTo>
                    <a:pt x="1160993" y="969910"/>
                  </a:lnTo>
                  <a:lnTo>
                    <a:pt x="1162053" y="958744"/>
                  </a:lnTo>
                  <a:lnTo>
                    <a:pt x="1165236" y="947578"/>
                  </a:lnTo>
                  <a:lnTo>
                    <a:pt x="1168949" y="938008"/>
                  </a:lnTo>
                  <a:lnTo>
                    <a:pt x="1173723" y="928437"/>
                  </a:lnTo>
                  <a:lnTo>
                    <a:pt x="1179027" y="918867"/>
                  </a:lnTo>
                  <a:lnTo>
                    <a:pt x="1185393" y="910359"/>
                  </a:lnTo>
                  <a:lnTo>
                    <a:pt x="1192819" y="902384"/>
                  </a:lnTo>
                  <a:lnTo>
                    <a:pt x="1200775" y="894940"/>
                  </a:lnTo>
                  <a:lnTo>
                    <a:pt x="1209263" y="889091"/>
                  </a:lnTo>
                  <a:lnTo>
                    <a:pt x="1218280" y="883774"/>
                  </a:lnTo>
                  <a:lnTo>
                    <a:pt x="1228358" y="878457"/>
                  </a:lnTo>
                  <a:lnTo>
                    <a:pt x="1237906" y="874736"/>
                  </a:lnTo>
                  <a:lnTo>
                    <a:pt x="1249046" y="872609"/>
                  </a:lnTo>
                  <a:lnTo>
                    <a:pt x="1259654" y="870482"/>
                  </a:lnTo>
                  <a:lnTo>
                    <a:pt x="1270794" y="869950"/>
                  </a:lnTo>
                  <a:close/>
                  <a:moveTo>
                    <a:pt x="980017" y="869950"/>
                  </a:moveTo>
                  <a:lnTo>
                    <a:pt x="991659" y="870482"/>
                  </a:lnTo>
                  <a:lnTo>
                    <a:pt x="1002771" y="872609"/>
                  </a:lnTo>
                  <a:lnTo>
                    <a:pt x="1012825" y="874736"/>
                  </a:lnTo>
                  <a:lnTo>
                    <a:pt x="1023409" y="878457"/>
                  </a:lnTo>
                  <a:lnTo>
                    <a:pt x="1032404" y="883774"/>
                  </a:lnTo>
                  <a:lnTo>
                    <a:pt x="1041400" y="889091"/>
                  </a:lnTo>
                  <a:lnTo>
                    <a:pt x="1050396" y="894940"/>
                  </a:lnTo>
                  <a:lnTo>
                    <a:pt x="1058334" y="902384"/>
                  </a:lnTo>
                  <a:lnTo>
                    <a:pt x="1065213" y="910359"/>
                  </a:lnTo>
                  <a:lnTo>
                    <a:pt x="1071563" y="918867"/>
                  </a:lnTo>
                  <a:lnTo>
                    <a:pt x="1076855" y="928437"/>
                  </a:lnTo>
                  <a:lnTo>
                    <a:pt x="1081617" y="938008"/>
                  </a:lnTo>
                  <a:lnTo>
                    <a:pt x="1085321" y="947578"/>
                  </a:lnTo>
                  <a:lnTo>
                    <a:pt x="1088496" y="958744"/>
                  </a:lnTo>
                  <a:lnTo>
                    <a:pt x="1089555" y="969910"/>
                  </a:lnTo>
                  <a:lnTo>
                    <a:pt x="1090613" y="981075"/>
                  </a:lnTo>
                  <a:lnTo>
                    <a:pt x="1089555" y="992241"/>
                  </a:lnTo>
                  <a:lnTo>
                    <a:pt x="1088496" y="1003407"/>
                  </a:lnTo>
                  <a:lnTo>
                    <a:pt x="1085321" y="1014041"/>
                  </a:lnTo>
                  <a:lnTo>
                    <a:pt x="1081617" y="1024143"/>
                  </a:lnTo>
                  <a:lnTo>
                    <a:pt x="1076855" y="1034245"/>
                  </a:lnTo>
                  <a:lnTo>
                    <a:pt x="1071563" y="1043284"/>
                  </a:lnTo>
                  <a:lnTo>
                    <a:pt x="1065213" y="1051791"/>
                  </a:lnTo>
                  <a:lnTo>
                    <a:pt x="1058334" y="1059767"/>
                  </a:lnTo>
                  <a:lnTo>
                    <a:pt x="1050396" y="1066679"/>
                  </a:lnTo>
                  <a:lnTo>
                    <a:pt x="1041400" y="1073059"/>
                  </a:lnTo>
                  <a:lnTo>
                    <a:pt x="1032404" y="1078908"/>
                  </a:lnTo>
                  <a:lnTo>
                    <a:pt x="1023409" y="1083161"/>
                  </a:lnTo>
                  <a:lnTo>
                    <a:pt x="1012825" y="1086883"/>
                  </a:lnTo>
                  <a:lnTo>
                    <a:pt x="1002771" y="1089542"/>
                  </a:lnTo>
                  <a:lnTo>
                    <a:pt x="991659" y="1091669"/>
                  </a:lnTo>
                  <a:lnTo>
                    <a:pt x="980017" y="1092200"/>
                  </a:lnTo>
                  <a:lnTo>
                    <a:pt x="968375" y="1091669"/>
                  </a:lnTo>
                  <a:lnTo>
                    <a:pt x="957792" y="1089542"/>
                  </a:lnTo>
                  <a:lnTo>
                    <a:pt x="947208" y="1086883"/>
                  </a:lnTo>
                  <a:lnTo>
                    <a:pt x="937154" y="1083161"/>
                  </a:lnTo>
                  <a:lnTo>
                    <a:pt x="927629" y="1078908"/>
                  </a:lnTo>
                  <a:lnTo>
                    <a:pt x="918633" y="1073059"/>
                  </a:lnTo>
                  <a:lnTo>
                    <a:pt x="910167" y="1066679"/>
                  </a:lnTo>
                  <a:lnTo>
                    <a:pt x="902229" y="1059767"/>
                  </a:lnTo>
                  <a:lnTo>
                    <a:pt x="894821" y="1051791"/>
                  </a:lnTo>
                  <a:lnTo>
                    <a:pt x="889000" y="1043284"/>
                  </a:lnTo>
                  <a:lnTo>
                    <a:pt x="883179" y="1034245"/>
                  </a:lnTo>
                  <a:lnTo>
                    <a:pt x="878417" y="1024143"/>
                  </a:lnTo>
                  <a:lnTo>
                    <a:pt x="874712" y="1014041"/>
                  </a:lnTo>
                  <a:lnTo>
                    <a:pt x="872067" y="1003407"/>
                  </a:lnTo>
                  <a:lnTo>
                    <a:pt x="870479" y="992241"/>
                  </a:lnTo>
                  <a:lnTo>
                    <a:pt x="869950" y="981075"/>
                  </a:lnTo>
                  <a:lnTo>
                    <a:pt x="870479" y="969910"/>
                  </a:lnTo>
                  <a:lnTo>
                    <a:pt x="872067" y="958744"/>
                  </a:lnTo>
                  <a:lnTo>
                    <a:pt x="874712" y="947578"/>
                  </a:lnTo>
                  <a:lnTo>
                    <a:pt x="878417" y="938008"/>
                  </a:lnTo>
                  <a:lnTo>
                    <a:pt x="883179" y="928437"/>
                  </a:lnTo>
                  <a:lnTo>
                    <a:pt x="889000" y="918867"/>
                  </a:lnTo>
                  <a:lnTo>
                    <a:pt x="894821" y="910359"/>
                  </a:lnTo>
                  <a:lnTo>
                    <a:pt x="902229" y="902384"/>
                  </a:lnTo>
                  <a:lnTo>
                    <a:pt x="910167" y="894940"/>
                  </a:lnTo>
                  <a:lnTo>
                    <a:pt x="918633" y="889091"/>
                  </a:lnTo>
                  <a:lnTo>
                    <a:pt x="927629" y="883774"/>
                  </a:lnTo>
                  <a:lnTo>
                    <a:pt x="937154" y="878457"/>
                  </a:lnTo>
                  <a:lnTo>
                    <a:pt x="947208" y="874736"/>
                  </a:lnTo>
                  <a:lnTo>
                    <a:pt x="957792" y="872609"/>
                  </a:lnTo>
                  <a:lnTo>
                    <a:pt x="968375" y="870482"/>
                  </a:lnTo>
                  <a:lnTo>
                    <a:pt x="980017" y="869950"/>
                  </a:lnTo>
                  <a:close/>
                  <a:moveTo>
                    <a:pt x="690034" y="869950"/>
                  </a:moveTo>
                  <a:lnTo>
                    <a:pt x="701146" y="870482"/>
                  </a:lnTo>
                  <a:lnTo>
                    <a:pt x="712259" y="872609"/>
                  </a:lnTo>
                  <a:lnTo>
                    <a:pt x="722842" y="874736"/>
                  </a:lnTo>
                  <a:lnTo>
                    <a:pt x="732896" y="878457"/>
                  </a:lnTo>
                  <a:lnTo>
                    <a:pt x="741892" y="883774"/>
                  </a:lnTo>
                  <a:lnTo>
                    <a:pt x="751416" y="889091"/>
                  </a:lnTo>
                  <a:lnTo>
                    <a:pt x="759883" y="894940"/>
                  </a:lnTo>
                  <a:lnTo>
                    <a:pt x="767821" y="902384"/>
                  </a:lnTo>
                  <a:lnTo>
                    <a:pt x="775229" y="910359"/>
                  </a:lnTo>
                  <a:lnTo>
                    <a:pt x="781050" y="918867"/>
                  </a:lnTo>
                  <a:lnTo>
                    <a:pt x="786342" y="928437"/>
                  </a:lnTo>
                  <a:lnTo>
                    <a:pt x="791633" y="938008"/>
                  </a:lnTo>
                  <a:lnTo>
                    <a:pt x="795337" y="947578"/>
                  </a:lnTo>
                  <a:lnTo>
                    <a:pt x="797983" y="958744"/>
                  </a:lnTo>
                  <a:lnTo>
                    <a:pt x="799571" y="969910"/>
                  </a:lnTo>
                  <a:lnTo>
                    <a:pt x="800100" y="981075"/>
                  </a:lnTo>
                  <a:lnTo>
                    <a:pt x="799571" y="992241"/>
                  </a:lnTo>
                  <a:lnTo>
                    <a:pt x="797983" y="1003407"/>
                  </a:lnTo>
                  <a:lnTo>
                    <a:pt x="795337" y="1014041"/>
                  </a:lnTo>
                  <a:lnTo>
                    <a:pt x="791633" y="1024143"/>
                  </a:lnTo>
                  <a:lnTo>
                    <a:pt x="786342" y="1034245"/>
                  </a:lnTo>
                  <a:lnTo>
                    <a:pt x="781050" y="1043284"/>
                  </a:lnTo>
                  <a:lnTo>
                    <a:pt x="775229" y="1051791"/>
                  </a:lnTo>
                  <a:lnTo>
                    <a:pt x="767821" y="1059767"/>
                  </a:lnTo>
                  <a:lnTo>
                    <a:pt x="759883" y="1066679"/>
                  </a:lnTo>
                  <a:lnTo>
                    <a:pt x="751416" y="1073059"/>
                  </a:lnTo>
                  <a:lnTo>
                    <a:pt x="741892" y="1078908"/>
                  </a:lnTo>
                  <a:lnTo>
                    <a:pt x="732896" y="1083161"/>
                  </a:lnTo>
                  <a:lnTo>
                    <a:pt x="722842" y="1086883"/>
                  </a:lnTo>
                  <a:lnTo>
                    <a:pt x="712259" y="1089542"/>
                  </a:lnTo>
                  <a:lnTo>
                    <a:pt x="701146" y="1091669"/>
                  </a:lnTo>
                  <a:lnTo>
                    <a:pt x="690034" y="1092200"/>
                  </a:lnTo>
                  <a:lnTo>
                    <a:pt x="678392" y="1091669"/>
                  </a:lnTo>
                  <a:lnTo>
                    <a:pt x="667279" y="1089542"/>
                  </a:lnTo>
                  <a:lnTo>
                    <a:pt x="656696" y="1086883"/>
                  </a:lnTo>
                  <a:lnTo>
                    <a:pt x="646642" y="1083161"/>
                  </a:lnTo>
                  <a:lnTo>
                    <a:pt x="637646" y="1078908"/>
                  </a:lnTo>
                  <a:lnTo>
                    <a:pt x="628121" y="1073059"/>
                  </a:lnTo>
                  <a:lnTo>
                    <a:pt x="619654" y="1066679"/>
                  </a:lnTo>
                  <a:lnTo>
                    <a:pt x="611717" y="1059767"/>
                  </a:lnTo>
                  <a:lnTo>
                    <a:pt x="604308" y="1051791"/>
                  </a:lnTo>
                  <a:lnTo>
                    <a:pt x="598488" y="1043284"/>
                  </a:lnTo>
                  <a:lnTo>
                    <a:pt x="593196" y="1034245"/>
                  </a:lnTo>
                  <a:lnTo>
                    <a:pt x="587904" y="1024143"/>
                  </a:lnTo>
                  <a:lnTo>
                    <a:pt x="584729" y="1014041"/>
                  </a:lnTo>
                  <a:lnTo>
                    <a:pt x="581554" y="1003407"/>
                  </a:lnTo>
                  <a:lnTo>
                    <a:pt x="579967" y="992241"/>
                  </a:lnTo>
                  <a:lnTo>
                    <a:pt x="579438" y="981075"/>
                  </a:lnTo>
                  <a:lnTo>
                    <a:pt x="579967" y="969910"/>
                  </a:lnTo>
                  <a:lnTo>
                    <a:pt x="581554" y="958744"/>
                  </a:lnTo>
                  <a:lnTo>
                    <a:pt x="584729" y="947578"/>
                  </a:lnTo>
                  <a:lnTo>
                    <a:pt x="587904" y="938008"/>
                  </a:lnTo>
                  <a:lnTo>
                    <a:pt x="593196" y="928437"/>
                  </a:lnTo>
                  <a:lnTo>
                    <a:pt x="598488" y="918867"/>
                  </a:lnTo>
                  <a:lnTo>
                    <a:pt x="604308" y="910359"/>
                  </a:lnTo>
                  <a:lnTo>
                    <a:pt x="611717" y="902384"/>
                  </a:lnTo>
                  <a:lnTo>
                    <a:pt x="619654" y="894940"/>
                  </a:lnTo>
                  <a:lnTo>
                    <a:pt x="628121" y="889091"/>
                  </a:lnTo>
                  <a:lnTo>
                    <a:pt x="637646" y="883774"/>
                  </a:lnTo>
                  <a:lnTo>
                    <a:pt x="646642" y="878457"/>
                  </a:lnTo>
                  <a:lnTo>
                    <a:pt x="656696" y="874736"/>
                  </a:lnTo>
                  <a:lnTo>
                    <a:pt x="667279" y="872609"/>
                  </a:lnTo>
                  <a:lnTo>
                    <a:pt x="678392" y="870482"/>
                  </a:lnTo>
                  <a:lnTo>
                    <a:pt x="690034" y="869950"/>
                  </a:lnTo>
                  <a:close/>
                  <a:moveTo>
                    <a:pt x="400050" y="869950"/>
                  </a:moveTo>
                  <a:lnTo>
                    <a:pt x="411636" y="870482"/>
                  </a:lnTo>
                  <a:lnTo>
                    <a:pt x="422168" y="872609"/>
                  </a:lnTo>
                  <a:lnTo>
                    <a:pt x="432701" y="874736"/>
                  </a:lnTo>
                  <a:lnTo>
                    <a:pt x="442706" y="878457"/>
                  </a:lnTo>
                  <a:lnTo>
                    <a:pt x="452186" y="883774"/>
                  </a:lnTo>
                  <a:lnTo>
                    <a:pt x="461138" y="889091"/>
                  </a:lnTo>
                  <a:lnTo>
                    <a:pt x="469564" y="894940"/>
                  </a:lnTo>
                  <a:lnTo>
                    <a:pt x="477463" y="902384"/>
                  </a:lnTo>
                  <a:lnTo>
                    <a:pt x="484836" y="910359"/>
                  </a:lnTo>
                  <a:lnTo>
                    <a:pt x="490629" y="918867"/>
                  </a:lnTo>
                  <a:lnTo>
                    <a:pt x="496422" y="928437"/>
                  </a:lnTo>
                  <a:lnTo>
                    <a:pt x="501162" y="938008"/>
                  </a:lnTo>
                  <a:lnTo>
                    <a:pt x="504848" y="947578"/>
                  </a:lnTo>
                  <a:lnTo>
                    <a:pt x="508008" y="958744"/>
                  </a:lnTo>
                  <a:lnTo>
                    <a:pt x="509061" y="969910"/>
                  </a:lnTo>
                  <a:lnTo>
                    <a:pt x="509587" y="981075"/>
                  </a:lnTo>
                  <a:lnTo>
                    <a:pt x="509061" y="992241"/>
                  </a:lnTo>
                  <a:lnTo>
                    <a:pt x="508008" y="1003407"/>
                  </a:lnTo>
                  <a:lnTo>
                    <a:pt x="504848" y="1014041"/>
                  </a:lnTo>
                  <a:lnTo>
                    <a:pt x="501162" y="1024143"/>
                  </a:lnTo>
                  <a:lnTo>
                    <a:pt x="496422" y="1034245"/>
                  </a:lnTo>
                  <a:lnTo>
                    <a:pt x="490629" y="1043284"/>
                  </a:lnTo>
                  <a:lnTo>
                    <a:pt x="484836" y="1051791"/>
                  </a:lnTo>
                  <a:lnTo>
                    <a:pt x="477463" y="1059767"/>
                  </a:lnTo>
                  <a:lnTo>
                    <a:pt x="469564" y="1066679"/>
                  </a:lnTo>
                  <a:lnTo>
                    <a:pt x="461138" y="1073059"/>
                  </a:lnTo>
                  <a:lnTo>
                    <a:pt x="452186" y="1078908"/>
                  </a:lnTo>
                  <a:lnTo>
                    <a:pt x="442706" y="1083161"/>
                  </a:lnTo>
                  <a:lnTo>
                    <a:pt x="432701" y="1086883"/>
                  </a:lnTo>
                  <a:lnTo>
                    <a:pt x="422168" y="1089542"/>
                  </a:lnTo>
                  <a:lnTo>
                    <a:pt x="411636" y="1091669"/>
                  </a:lnTo>
                  <a:lnTo>
                    <a:pt x="400050" y="1092200"/>
                  </a:lnTo>
                  <a:lnTo>
                    <a:pt x="388464" y="1091669"/>
                  </a:lnTo>
                  <a:lnTo>
                    <a:pt x="377405" y="1089542"/>
                  </a:lnTo>
                  <a:lnTo>
                    <a:pt x="367399" y="1086883"/>
                  </a:lnTo>
                  <a:lnTo>
                    <a:pt x="356867" y="1083161"/>
                  </a:lnTo>
                  <a:lnTo>
                    <a:pt x="347914" y="1078908"/>
                  </a:lnTo>
                  <a:lnTo>
                    <a:pt x="338962" y="1073059"/>
                  </a:lnTo>
                  <a:lnTo>
                    <a:pt x="330009" y="1066679"/>
                  </a:lnTo>
                  <a:lnTo>
                    <a:pt x="322637" y="1059767"/>
                  </a:lnTo>
                  <a:lnTo>
                    <a:pt x="315264" y="1051791"/>
                  </a:lnTo>
                  <a:lnTo>
                    <a:pt x="308944" y="1043284"/>
                  </a:lnTo>
                  <a:lnTo>
                    <a:pt x="303678" y="1034245"/>
                  </a:lnTo>
                  <a:lnTo>
                    <a:pt x="298938" y="1024143"/>
                  </a:lnTo>
                  <a:lnTo>
                    <a:pt x="295252" y="1014041"/>
                  </a:lnTo>
                  <a:lnTo>
                    <a:pt x="292092" y="1003407"/>
                  </a:lnTo>
                  <a:lnTo>
                    <a:pt x="291039" y="992241"/>
                  </a:lnTo>
                  <a:lnTo>
                    <a:pt x="290512" y="981075"/>
                  </a:lnTo>
                  <a:lnTo>
                    <a:pt x="291039" y="969910"/>
                  </a:lnTo>
                  <a:lnTo>
                    <a:pt x="292092" y="958744"/>
                  </a:lnTo>
                  <a:lnTo>
                    <a:pt x="295252" y="947578"/>
                  </a:lnTo>
                  <a:lnTo>
                    <a:pt x="298938" y="938008"/>
                  </a:lnTo>
                  <a:lnTo>
                    <a:pt x="303678" y="928437"/>
                  </a:lnTo>
                  <a:lnTo>
                    <a:pt x="308944" y="918867"/>
                  </a:lnTo>
                  <a:lnTo>
                    <a:pt x="315264" y="910359"/>
                  </a:lnTo>
                  <a:lnTo>
                    <a:pt x="322637" y="902384"/>
                  </a:lnTo>
                  <a:lnTo>
                    <a:pt x="330009" y="894940"/>
                  </a:lnTo>
                  <a:lnTo>
                    <a:pt x="338962" y="889091"/>
                  </a:lnTo>
                  <a:lnTo>
                    <a:pt x="347914" y="883774"/>
                  </a:lnTo>
                  <a:lnTo>
                    <a:pt x="356867" y="878457"/>
                  </a:lnTo>
                  <a:lnTo>
                    <a:pt x="367399" y="874736"/>
                  </a:lnTo>
                  <a:lnTo>
                    <a:pt x="377405" y="872609"/>
                  </a:lnTo>
                  <a:lnTo>
                    <a:pt x="388464" y="870482"/>
                  </a:lnTo>
                  <a:lnTo>
                    <a:pt x="400050" y="869950"/>
                  </a:lnTo>
                  <a:close/>
                  <a:moveTo>
                    <a:pt x="109538" y="869950"/>
                  </a:moveTo>
                  <a:lnTo>
                    <a:pt x="120597" y="870482"/>
                  </a:lnTo>
                  <a:lnTo>
                    <a:pt x="131130" y="872609"/>
                  </a:lnTo>
                  <a:lnTo>
                    <a:pt x="142189" y="874736"/>
                  </a:lnTo>
                  <a:lnTo>
                    <a:pt x="152194" y="878457"/>
                  </a:lnTo>
                  <a:lnTo>
                    <a:pt x="161674" y="883774"/>
                  </a:lnTo>
                  <a:lnTo>
                    <a:pt x="170626" y="889091"/>
                  </a:lnTo>
                  <a:lnTo>
                    <a:pt x="179052" y="894940"/>
                  </a:lnTo>
                  <a:lnTo>
                    <a:pt x="186952" y="902384"/>
                  </a:lnTo>
                  <a:lnTo>
                    <a:pt x="194324" y="910359"/>
                  </a:lnTo>
                  <a:lnTo>
                    <a:pt x="200644" y="918867"/>
                  </a:lnTo>
                  <a:lnTo>
                    <a:pt x="205910" y="928437"/>
                  </a:lnTo>
                  <a:lnTo>
                    <a:pt x="210650" y="938008"/>
                  </a:lnTo>
                  <a:lnTo>
                    <a:pt x="214336" y="947578"/>
                  </a:lnTo>
                  <a:lnTo>
                    <a:pt x="217496" y="958744"/>
                  </a:lnTo>
                  <a:lnTo>
                    <a:pt x="218549" y="969910"/>
                  </a:lnTo>
                  <a:lnTo>
                    <a:pt x="219076" y="981075"/>
                  </a:lnTo>
                  <a:lnTo>
                    <a:pt x="218549" y="992241"/>
                  </a:lnTo>
                  <a:lnTo>
                    <a:pt x="217496" y="1003407"/>
                  </a:lnTo>
                  <a:lnTo>
                    <a:pt x="214336" y="1014041"/>
                  </a:lnTo>
                  <a:lnTo>
                    <a:pt x="210650" y="1024143"/>
                  </a:lnTo>
                  <a:lnTo>
                    <a:pt x="205910" y="1034245"/>
                  </a:lnTo>
                  <a:lnTo>
                    <a:pt x="200644" y="1043284"/>
                  </a:lnTo>
                  <a:lnTo>
                    <a:pt x="194324" y="1051791"/>
                  </a:lnTo>
                  <a:lnTo>
                    <a:pt x="186952" y="1059767"/>
                  </a:lnTo>
                  <a:lnTo>
                    <a:pt x="179052" y="1066679"/>
                  </a:lnTo>
                  <a:lnTo>
                    <a:pt x="170626" y="1073059"/>
                  </a:lnTo>
                  <a:lnTo>
                    <a:pt x="161674" y="1078908"/>
                  </a:lnTo>
                  <a:lnTo>
                    <a:pt x="152194" y="1083161"/>
                  </a:lnTo>
                  <a:lnTo>
                    <a:pt x="142189" y="1086883"/>
                  </a:lnTo>
                  <a:lnTo>
                    <a:pt x="131130" y="1089542"/>
                  </a:lnTo>
                  <a:lnTo>
                    <a:pt x="120597" y="1091669"/>
                  </a:lnTo>
                  <a:lnTo>
                    <a:pt x="109538" y="1092200"/>
                  </a:lnTo>
                  <a:lnTo>
                    <a:pt x="97952" y="1091669"/>
                  </a:lnTo>
                  <a:lnTo>
                    <a:pt x="86893" y="1089542"/>
                  </a:lnTo>
                  <a:lnTo>
                    <a:pt x="76887" y="1086883"/>
                  </a:lnTo>
                  <a:lnTo>
                    <a:pt x="66355" y="1083161"/>
                  </a:lnTo>
                  <a:lnTo>
                    <a:pt x="57402" y="1078908"/>
                  </a:lnTo>
                  <a:lnTo>
                    <a:pt x="48450" y="1073059"/>
                  </a:lnTo>
                  <a:lnTo>
                    <a:pt x="40024" y="1066679"/>
                  </a:lnTo>
                  <a:lnTo>
                    <a:pt x="32125" y="1059767"/>
                  </a:lnTo>
                  <a:lnTo>
                    <a:pt x="24752" y="1051791"/>
                  </a:lnTo>
                  <a:lnTo>
                    <a:pt x="18432" y="1043284"/>
                  </a:lnTo>
                  <a:lnTo>
                    <a:pt x="13166" y="1034245"/>
                  </a:lnTo>
                  <a:lnTo>
                    <a:pt x="8426" y="1024143"/>
                  </a:lnTo>
                  <a:lnTo>
                    <a:pt x="4740" y="1014041"/>
                  </a:lnTo>
                  <a:lnTo>
                    <a:pt x="1580" y="1003407"/>
                  </a:lnTo>
                  <a:lnTo>
                    <a:pt x="527" y="992241"/>
                  </a:lnTo>
                  <a:lnTo>
                    <a:pt x="1" y="981075"/>
                  </a:lnTo>
                  <a:lnTo>
                    <a:pt x="527" y="969910"/>
                  </a:lnTo>
                  <a:lnTo>
                    <a:pt x="1580" y="958744"/>
                  </a:lnTo>
                  <a:lnTo>
                    <a:pt x="4740" y="947578"/>
                  </a:lnTo>
                  <a:lnTo>
                    <a:pt x="8426" y="938008"/>
                  </a:lnTo>
                  <a:lnTo>
                    <a:pt x="13166" y="928437"/>
                  </a:lnTo>
                  <a:lnTo>
                    <a:pt x="18432" y="918867"/>
                  </a:lnTo>
                  <a:lnTo>
                    <a:pt x="24752" y="910359"/>
                  </a:lnTo>
                  <a:lnTo>
                    <a:pt x="32125" y="902384"/>
                  </a:lnTo>
                  <a:lnTo>
                    <a:pt x="40024" y="894940"/>
                  </a:lnTo>
                  <a:lnTo>
                    <a:pt x="48450" y="889091"/>
                  </a:lnTo>
                  <a:lnTo>
                    <a:pt x="57402" y="883774"/>
                  </a:lnTo>
                  <a:lnTo>
                    <a:pt x="66355" y="878457"/>
                  </a:lnTo>
                  <a:lnTo>
                    <a:pt x="76887" y="874736"/>
                  </a:lnTo>
                  <a:lnTo>
                    <a:pt x="86893" y="872609"/>
                  </a:lnTo>
                  <a:lnTo>
                    <a:pt x="97952" y="870482"/>
                  </a:lnTo>
                  <a:lnTo>
                    <a:pt x="109538" y="869950"/>
                  </a:lnTo>
                  <a:close/>
                  <a:moveTo>
                    <a:pt x="1852083" y="579437"/>
                  </a:moveTo>
                  <a:lnTo>
                    <a:pt x="1863196" y="580501"/>
                  </a:lnTo>
                  <a:lnTo>
                    <a:pt x="1874308" y="582096"/>
                  </a:lnTo>
                  <a:lnTo>
                    <a:pt x="1884892" y="584754"/>
                  </a:lnTo>
                  <a:lnTo>
                    <a:pt x="1894946" y="588476"/>
                  </a:lnTo>
                  <a:lnTo>
                    <a:pt x="1905000" y="593261"/>
                  </a:lnTo>
                  <a:lnTo>
                    <a:pt x="1913996" y="598578"/>
                  </a:lnTo>
                  <a:lnTo>
                    <a:pt x="1921933" y="604959"/>
                  </a:lnTo>
                  <a:lnTo>
                    <a:pt x="1929871" y="611871"/>
                  </a:lnTo>
                  <a:lnTo>
                    <a:pt x="1937279" y="619846"/>
                  </a:lnTo>
                  <a:lnTo>
                    <a:pt x="1943100" y="628354"/>
                  </a:lnTo>
                  <a:lnTo>
                    <a:pt x="1949450" y="637924"/>
                  </a:lnTo>
                  <a:lnTo>
                    <a:pt x="1953683" y="647495"/>
                  </a:lnTo>
                  <a:lnTo>
                    <a:pt x="1957388" y="657597"/>
                  </a:lnTo>
                  <a:lnTo>
                    <a:pt x="1960033" y="668231"/>
                  </a:lnTo>
                  <a:lnTo>
                    <a:pt x="1961621" y="679397"/>
                  </a:lnTo>
                  <a:lnTo>
                    <a:pt x="1962150" y="690562"/>
                  </a:lnTo>
                  <a:lnTo>
                    <a:pt x="1961621" y="702260"/>
                  </a:lnTo>
                  <a:lnTo>
                    <a:pt x="1960033" y="712894"/>
                  </a:lnTo>
                  <a:lnTo>
                    <a:pt x="1957388" y="723528"/>
                  </a:lnTo>
                  <a:lnTo>
                    <a:pt x="1953683" y="733630"/>
                  </a:lnTo>
                  <a:lnTo>
                    <a:pt x="1949450" y="743732"/>
                  </a:lnTo>
                  <a:lnTo>
                    <a:pt x="1943100" y="752771"/>
                  </a:lnTo>
                  <a:lnTo>
                    <a:pt x="1937279" y="761278"/>
                  </a:lnTo>
                  <a:lnTo>
                    <a:pt x="1929871" y="768722"/>
                  </a:lnTo>
                  <a:lnTo>
                    <a:pt x="1921933" y="776166"/>
                  </a:lnTo>
                  <a:lnTo>
                    <a:pt x="1913996" y="782546"/>
                  </a:lnTo>
                  <a:lnTo>
                    <a:pt x="1905000" y="788395"/>
                  </a:lnTo>
                  <a:lnTo>
                    <a:pt x="1894946" y="792648"/>
                  </a:lnTo>
                  <a:lnTo>
                    <a:pt x="1884892" y="796370"/>
                  </a:lnTo>
                  <a:lnTo>
                    <a:pt x="1874308" y="799029"/>
                  </a:lnTo>
                  <a:lnTo>
                    <a:pt x="1863196" y="801156"/>
                  </a:lnTo>
                  <a:lnTo>
                    <a:pt x="1852083" y="801687"/>
                  </a:lnTo>
                  <a:lnTo>
                    <a:pt x="1840971" y="801156"/>
                  </a:lnTo>
                  <a:lnTo>
                    <a:pt x="1829858" y="799029"/>
                  </a:lnTo>
                  <a:lnTo>
                    <a:pt x="1818746" y="796370"/>
                  </a:lnTo>
                  <a:lnTo>
                    <a:pt x="1809221" y="792648"/>
                  </a:lnTo>
                  <a:lnTo>
                    <a:pt x="1799696" y="788395"/>
                  </a:lnTo>
                  <a:lnTo>
                    <a:pt x="1790171" y="782546"/>
                  </a:lnTo>
                  <a:lnTo>
                    <a:pt x="1781704" y="776166"/>
                  </a:lnTo>
                  <a:lnTo>
                    <a:pt x="1773766" y="768722"/>
                  </a:lnTo>
                  <a:lnTo>
                    <a:pt x="1766887" y="761278"/>
                  </a:lnTo>
                  <a:lnTo>
                    <a:pt x="1760537" y="752771"/>
                  </a:lnTo>
                  <a:lnTo>
                    <a:pt x="1755245" y="743732"/>
                  </a:lnTo>
                  <a:lnTo>
                    <a:pt x="1749954" y="733630"/>
                  </a:lnTo>
                  <a:lnTo>
                    <a:pt x="1746779" y="723528"/>
                  </a:lnTo>
                  <a:lnTo>
                    <a:pt x="1744133" y="712894"/>
                  </a:lnTo>
                  <a:lnTo>
                    <a:pt x="1742545" y="702260"/>
                  </a:lnTo>
                  <a:lnTo>
                    <a:pt x="1741487" y="690562"/>
                  </a:lnTo>
                  <a:lnTo>
                    <a:pt x="1742545" y="679397"/>
                  </a:lnTo>
                  <a:lnTo>
                    <a:pt x="1744133" y="668231"/>
                  </a:lnTo>
                  <a:lnTo>
                    <a:pt x="1746779" y="657597"/>
                  </a:lnTo>
                  <a:lnTo>
                    <a:pt x="1749954" y="647495"/>
                  </a:lnTo>
                  <a:lnTo>
                    <a:pt x="1755245" y="637924"/>
                  </a:lnTo>
                  <a:lnTo>
                    <a:pt x="1760537" y="628354"/>
                  </a:lnTo>
                  <a:lnTo>
                    <a:pt x="1766887" y="619846"/>
                  </a:lnTo>
                  <a:lnTo>
                    <a:pt x="1773766" y="611871"/>
                  </a:lnTo>
                  <a:lnTo>
                    <a:pt x="1781704" y="604959"/>
                  </a:lnTo>
                  <a:lnTo>
                    <a:pt x="1790171" y="598578"/>
                  </a:lnTo>
                  <a:lnTo>
                    <a:pt x="1799696" y="593261"/>
                  </a:lnTo>
                  <a:lnTo>
                    <a:pt x="1809221" y="588476"/>
                  </a:lnTo>
                  <a:lnTo>
                    <a:pt x="1818746" y="584754"/>
                  </a:lnTo>
                  <a:lnTo>
                    <a:pt x="1829858" y="582096"/>
                  </a:lnTo>
                  <a:lnTo>
                    <a:pt x="1840971" y="580501"/>
                  </a:lnTo>
                  <a:lnTo>
                    <a:pt x="1852083" y="579437"/>
                  </a:lnTo>
                  <a:close/>
                  <a:moveTo>
                    <a:pt x="1561307" y="579437"/>
                  </a:moveTo>
                  <a:lnTo>
                    <a:pt x="1572976" y="580501"/>
                  </a:lnTo>
                  <a:lnTo>
                    <a:pt x="1583585" y="582096"/>
                  </a:lnTo>
                  <a:lnTo>
                    <a:pt x="1594194" y="584754"/>
                  </a:lnTo>
                  <a:lnTo>
                    <a:pt x="1604803" y="588476"/>
                  </a:lnTo>
                  <a:lnTo>
                    <a:pt x="1614351" y="593261"/>
                  </a:lnTo>
                  <a:lnTo>
                    <a:pt x="1622838" y="598578"/>
                  </a:lnTo>
                  <a:lnTo>
                    <a:pt x="1631325" y="604959"/>
                  </a:lnTo>
                  <a:lnTo>
                    <a:pt x="1639281" y="611871"/>
                  </a:lnTo>
                  <a:lnTo>
                    <a:pt x="1646707" y="619846"/>
                  </a:lnTo>
                  <a:lnTo>
                    <a:pt x="1652542" y="628354"/>
                  </a:lnTo>
                  <a:lnTo>
                    <a:pt x="1658908" y="637924"/>
                  </a:lnTo>
                  <a:lnTo>
                    <a:pt x="1663151" y="647495"/>
                  </a:lnTo>
                  <a:lnTo>
                    <a:pt x="1666864" y="657597"/>
                  </a:lnTo>
                  <a:lnTo>
                    <a:pt x="1670047" y="668231"/>
                  </a:lnTo>
                  <a:lnTo>
                    <a:pt x="1671108" y="679397"/>
                  </a:lnTo>
                  <a:lnTo>
                    <a:pt x="1671638" y="690562"/>
                  </a:lnTo>
                  <a:lnTo>
                    <a:pt x="1671108" y="702260"/>
                  </a:lnTo>
                  <a:lnTo>
                    <a:pt x="1670047" y="712894"/>
                  </a:lnTo>
                  <a:lnTo>
                    <a:pt x="1666864" y="723528"/>
                  </a:lnTo>
                  <a:lnTo>
                    <a:pt x="1663151" y="733630"/>
                  </a:lnTo>
                  <a:lnTo>
                    <a:pt x="1658908" y="743732"/>
                  </a:lnTo>
                  <a:lnTo>
                    <a:pt x="1652542" y="752771"/>
                  </a:lnTo>
                  <a:lnTo>
                    <a:pt x="1646707" y="761278"/>
                  </a:lnTo>
                  <a:lnTo>
                    <a:pt x="1639281" y="768722"/>
                  </a:lnTo>
                  <a:lnTo>
                    <a:pt x="1631325" y="776166"/>
                  </a:lnTo>
                  <a:lnTo>
                    <a:pt x="1622838" y="782546"/>
                  </a:lnTo>
                  <a:lnTo>
                    <a:pt x="1614351" y="788395"/>
                  </a:lnTo>
                  <a:lnTo>
                    <a:pt x="1604803" y="792648"/>
                  </a:lnTo>
                  <a:lnTo>
                    <a:pt x="1594194" y="796370"/>
                  </a:lnTo>
                  <a:lnTo>
                    <a:pt x="1583585" y="799029"/>
                  </a:lnTo>
                  <a:lnTo>
                    <a:pt x="1572976" y="801156"/>
                  </a:lnTo>
                  <a:lnTo>
                    <a:pt x="1561307" y="801687"/>
                  </a:lnTo>
                  <a:lnTo>
                    <a:pt x="1550167" y="801156"/>
                  </a:lnTo>
                  <a:lnTo>
                    <a:pt x="1539028" y="799029"/>
                  </a:lnTo>
                  <a:lnTo>
                    <a:pt x="1528419" y="796370"/>
                  </a:lnTo>
                  <a:lnTo>
                    <a:pt x="1518341" y="792648"/>
                  </a:lnTo>
                  <a:lnTo>
                    <a:pt x="1508793" y="788395"/>
                  </a:lnTo>
                  <a:lnTo>
                    <a:pt x="1499776" y="782546"/>
                  </a:lnTo>
                  <a:lnTo>
                    <a:pt x="1491288" y="776166"/>
                  </a:lnTo>
                  <a:lnTo>
                    <a:pt x="1483332" y="768722"/>
                  </a:lnTo>
                  <a:lnTo>
                    <a:pt x="1475906" y="761278"/>
                  </a:lnTo>
                  <a:lnTo>
                    <a:pt x="1469540" y="752771"/>
                  </a:lnTo>
                  <a:lnTo>
                    <a:pt x="1464236" y="743732"/>
                  </a:lnTo>
                  <a:lnTo>
                    <a:pt x="1459462" y="733630"/>
                  </a:lnTo>
                  <a:lnTo>
                    <a:pt x="1455749" y="723528"/>
                  </a:lnTo>
                  <a:lnTo>
                    <a:pt x="1453097" y="712894"/>
                  </a:lnTo>
                  <a:lnTo>
                    <a:pt x="1451506" y="702260"/>
                  </a:lnTo>
                  <a:lnTo>
                    <a:pt x="1450975" y="690562"/>
                  </a:lnTo>
                  <a:lnTo>
                    <a:pt x="1451506" y="679397"/>
                  </a:lnTo>
                  <a:lnTo>
                    <a:pt x="1453097" y="668231"/>
                  </a:lnTo>
                  <a:lnTo>
                    <a:pt x="1455749" y="657597"/>
                  </a:lnTo>
                  <a:lnTo>
                    <a:pt x="1459462" y="647495"/>
                  </a:lnTo>
                  <a:lnTo>
                    <a:pt x="1464236" y="637924"/>
                  </a:lnTo>
                  <a:lnTo>
                    <a:pt x="1469540" y="628354"/>
                  </a:lnTo>
                  <a:lnTo>
                    <a:pt x="1475906" y="619846"/>
                  </a:lnTo>
                  <a:lnTo>
                    <a:pt x="1483332" y="611871"/>
                  </a:lnTo>
                  <a:lnTo>
                    <a:pt x="1491288" y="604959"/>
                  </a:lnTo>
                  <a:lnTo>
                    <a:pt x="1499776" y="598578"/>
                  </a:lnTo>
                  <a:lnTo>
                    <a:pt x="1508793" y="593261"/>
                  </a:lnTo>
                  <a:lnTo>
                    <a:pt x="1518341" y="588476"/>
                  </a:lnTo>
                  <a:lnTo>
                    <a:pt x="1528419" y="584754"/>
                  </a:lnTo>
                  <a:lnTo>
                    <a:pt x="1539028" y="582096"/>
                  </a:lnTo>
                  <a:lnTo>
                    <a:pt x="1550167" y="580501"/>
                  </a:lnTo>
                  <a:lnTo>
                    <a:pt x="1561307" y="579437"/>
                  </a:lnTo>
                  <a:close/>
                  <a:moveTo>
                    <a:pt x="1270794" y="579437"/>
                  </a:moveTo>
                  <a:lnTo>
                    <a:pt x="1282463" y="580501"/>
                  </a:lnTo>
                  <a:lnTo>
                    <a:pt x="1293602" y="582096"/>
                  </a:lnTo>
                  <a:lnTo>
                    <a:pt x="1303681" y="584754"/>
                  </a:lnTo>
                  <a:lnTo>
                    <a:pt x="1314290" y="588476"/>
                  </a:lnTo>
                  <a:lnTo>
                    <a:pt x="1323307" y="593261"/>
                  </a:lnTo>
                  <a:lnTo>
                    <a:pt x="1332325" y="598578"/>
                  </a:lnTo>
                  <a:lnTo>
                    <a:pt x="1340812" y="604959"/>
                  </a:lnTo>
                  <a:lnTo>
                    <a:pt x="1348768" y="611871"/>
                  </a:lnTo>
                  <a:lnTo>
                    <a:pt x="1356194" y="619846"/>
                  </a:lnTo>
                  <a:lnTo>
                    <a:pt x="1362560" y="628354"/>
                  </a:lnTo>
                  <a:lnTo>
                    <a:pt x="1367864" y="637924"/>
                  </a:lnTo>
                  <a:lnTo>
                    <a:pt x="1372638" y="647495"/>
                  </a:lnTo>
                  <a:lnTo>
                    <a:pt x="1376351" y="657597"/>
                  </a:lnTo>
                  <a:lnTo>
                    <a:pt x="1379534" y="668231"/>
                  </a:lnTo>
                  <a:lnTo>
                    <a:pt x="1380595" y="679397"/>
                  </a:lnTo>
                  <a:lnTo>
                    <a:pt x="1381125" y="690562"/>
                  </a:lnTo>
                  <a:lnTo>
                    <a:pt x="1380595" y="702260"/>
                  </a:lnTo>
                  <a:lnTo>
                    <a:pt x="1379534" y="712894"/>
                  </a:lnTo>
                  <a:lnTo>
                    <a:pt x="1376351" y="723528"/>
                  </a:lnTo>
                  <a:lnTo>
                    <a:pt x="1372638" y="733630"/>
                  </a:lnTo>
                  <a:lnTo>
                    <a:pt x="1367864" y="743732"/>
                  </a:lnTo>
                  <a:lnTo>
                    <a:pt x="1362560" y="752771"/>
                  </a:lnTo>
                  <a:lnTo>
                    <a:pt x="1356194" y="761278"/>
                  </a:lnTo>
                  <a:lnTo>
                    <a:pt x="1348768" y="768722"/>
                  </a:lnTo>
                  <a:lnTo>
                    <a:pt x="1340812" y="776166"/>
                  </a:lnTo>
                  <a:lnTo>
                    <a:pt x="1332325" y="782546"/>
                  </a:lnTo>
                  <a:lnTo>
                    <a:pt x="1323307" y="788395"/>
                  </a:lnTo>
                  <a:lnTo>
                    <a:pt x="1314290" y="792648"/>
                  </a:lnTo>
                  <a:lnTo>
                    <a:pt x="1303681" y="796370"/>
                  </a:lnTo>
                  <a:lnTo>
                    <a:pt x="1293602" y="799029"/>
                  </a:lnTo>
                  <a:lnTo>
                    <a:pt x="1282463" y="801156"/>
                  </a:lnTo>
                  <a:lnTo>
                    <a:pt x="1270794" y="801687"/>
                  </a:lnTo>
                  <a:lnTo>
                    <a:pt x="1259654" y="801156"/>
                  </a:lnTo>
                  <a:lnTo>
                    <a:pt x="1249046" y="799029"/>
                  </a:lnTo>
                  <a:lnTo>
                    <a:pt x="1237906" y="796370"/>
                  </a:lnTo>
                  <a:lnTo>
                    <a:pt x="1228358" y="792648"/>
                  </a:lnTo>
                  <a:lnTo>
                    <a:pt x="1218280" y="788395"/>
                  </a:lnTo>
                  <a:lnTo>
                    <a:pt x="1209263" y="782546"/>
                  </a:lnTo>
                  <a:lnTo>
                    <a:pt x="1200775" y="776166"/>
                  </a:lnTo>
                  <a:lnTo>
                    <a:pt x="1192819" y="768722"/>
                  </a:lnTo>
                  <a:lnTo>
                    <a:pt x="1185393" y="761278"/>
                  </a:lnTo>
                  <a:lnTo>
                    <a:pt x="1179027" y="752771"/>
                  </a:lnTo>
                  <a:lnTo>
                    <a:pt x="1173723" y="743732"/>
                  </a:lnTo>
                  <a:lnTo>
                    <a:pt x="1168949" y="733630"/>
                  </a:lnTo>
                  <a:lnTo>
                    <a:pt x="1165236" y="723528"/>
                  </a:lnTo>
                  <a:lnTo>
                    <a:pt x="1162053" y="712894"/>
                  </a:lnTo>
                  <a:lnTo>
                    <a:pt x="1160993" y="702260"/>
                  </a:lnTo>
                  <a:lnTo>
                    <a:pt x="1160462" y="690562"/>
                  </a:lnTo>
                  <a:lnTo>
                    <a:pt x="1160993" y="679397"/>
                  </a:lnTo>
                  <a:lnTo>
                    <a:pt x="1162053" y="668231"/>
                  </a:lnTo>
                  <a:lnTo>
                    <a:pt x="1165236" y="657597"/>
                  </a:lnTo>
                  <a:lnTo>
                    <a:pt x="1168949" y="647495"/>
                  </a:lnTo>
                  <a:lnTo>
                    <a:pt x="1173723" y="637924"/>
                  </a:lnTo>
                  <a:lnTo>
                    <a:pt x="1179027" y="628354"/>
                  </a:lnTo>
                  <a:lnTo>
                    <a:pt x="1185393" y="619846"/>
                  </a:lnTo>
                  <a:lnTo>
                    <a:pt x="1192819" y="611871"/>
                  </a:lnTo>
                  <a:lnTo>
                    <a:pt x="1200775" y="604959"/>
                  </a:lnTo>
                  <a:lnTo>
                    <a:pt x="1209263" y="598578"/>
                  </a:lnTo>
                  <a:lnTo>
                    <a:pt x="1218280" y="593261"/>
                  </a:lnTo>
                  <a:lnTo>
                    <a:pt x="1228358" y="588476"/>
                  </a:lnTo>
                  <a:lnTo>
                    <a:pt x="1237906" y="584754"/>
                  </a:lnTo>
                  <a:lnTo>
                    <a:pt x="1249046" y="582096"/>
                  </a:lnTo>
                  <a:lnTo>
                    <a:pt x="1259654" y="580501"/>
                  </a:lnTo>
                  <a:lnTo>
                    <a:pt x="1270794" y="579437"/>
                  </a:lnTo>
                  <a:close/>
                  <a:moveTo>
                    <a:pt x="980017" y="579437"/>
                  </a:moveTo>
                  <a:lnTo>
                    <a:pt x="991659" y="580501"/>
                  </a:lnTo>
                  <a:lnTo>
                    <a:pt x="1002771" y="582096"/>
                  </a:lnTo>
                  <a:lnTo>
                    <a:pt x="1012825" y="584754"/>
                  </a:lnTo>
                  <a:lnTo>
                    <a:pt x="1023409" y="588476"/>
                  </a:lnTo>
                  <a:lnTo>
                    <a:pt x="1032404" y="593261"/>
                  </a:lnTo>
                  <a:lnTo>
                    <a:pt x="1041400" y="598578"/>
                  </a:lnTo>
                  <a:lnTo>
                    <a:pt x="1050396" y="604959"/>
                  </a:lnTo>
                  <a:lnTo>
                    <a:pt x="1058334" y="611871"/>
                  </a:lnTo>
                  <a:lnTo>
                    <a:pt x="1065213" y="619846"/>
                  </a:lnTo>
                  <a:lnTo>
                    <a:pt x="1071563" y="628354"/>
                  </a:lnTo>
                  <a:lnTo>
                    <a:pt x="1076855" y="637924"/>
                  </a:lnTo>
                  <a:lnTo>
                    <a:pt x="1081617" y="647495"/>
                  </a:lnTo>
                  <a:lnTo>
                    <a:pt x="1085321" y="657597"/>
                  </a:lnTo>
                  <a:lnTo>
                    <a:pt x="1088496" y="668231"/>
                  </a:lnTo>
                  <a:lnTo>
                    <a:pt x="1089555" y="679397"/>
                  </a:lnTo>
                  <a:lnTo>
                    <a:pt x="1090613" y="690562"/>
                  </a:lnTo>
                  <a:lnTo>
                    <a:pt x="1089555" y="702260"/>
                  </a:lnTo>
                  <a:lnTo>
                    <a:pt x="1088496" y="712894"/>
                  </a:lnTo>
                  <a:lnTo>
                    <a:pt x="1085321" y="723528"/>
                  </a:lnTo>
                  <a:lnTo>
                    <a:pt x="1081617" y="733630"/>
                  </a:lnTo>
                  <a:lnTo>
                    <a:pt x="1076855" y="743732"/>
                  </a:lnTo>
                  <a:lnTo>
                    <a:pt x="1071563" y="752771"/>
                  </a:lnTo>
                  <a:lnTo>
                    <a:pt x="1065213" y="761278"/>
                  </a:lnTo>
                  <a:lnTo>
                    <a:pt x="1058334" y="768722"/>
                  </a:lnTo>
                  <a:lnTo>
                    <a:pt x="1050396" y="776166"/>
                  </a:lnTo>
                  <a:lnTo>
                    <a:pt x="1041400" y="782546"/>
                  </a:lnTo>
                  <a:lnTo>
                    <a:pt x="1032404" y="788395"/>
                  </a:lnTo>
                  <a:lnTo>
                    <a:pt x="1023409" y="792648"/>
                  </a:lnTo>
                  <a:lnTo>
                    <a:pt x="1012825" y="796370"/>
                  </a:lnTo>
                  <a:lnTo>
                    <a:pt x="1002771" y="799029"/>
                  </a:lnTo>
                  <a:lnTo>
                    <a:pt x="991659" y="801156"/>
                  </a:lnTo>
                  <a:lnTo>
                    <a:pt x="980017" y="801687"/>
                  </a:lnTo>
                  <a:lnTo>
                    <a:pt x="968375" y="801156"/>
                  </a:lnTo>
                  <a:lnTo>
                    <a:pt x="957792" y="799029"/>
                  </a:lnTo>
                  <a:lnTo>
                    <a:pt x="947208" y="796370"/>
                  </a:lnTo>
                  <a:lnTo>
                    <a:pt x="937154" y="792648"/>
                  </a:lnTo>
                  <a:lnTo>
                    <a:pt x="927629" y="788395"/>
                  </a:lnTo>
                  <a:lnTo>
                    <a:pt x="918633" y="782546"/>
                  </a:lnTo>
                  <a:lnTo>
                    <a:pt x="910167" y="776166"/>
                  </a:lnTo>
                  <a:lnTo>
                    <a:pt x="902229" y="768722"/>
                  </a:lnTo>
                  <a:lnTo>
                    <a:pt x="894821" y="761278"/>
                  </a:lnTo>
                  <a:lnTo>
                    <a:pt x="889000" y="752771"/>
                  </a:lnTo>
                  <a:lnTo>
                    <a:pt x="883179" y="743732"/>
                  </a:lnTo>
                  <a:lnTo>
                    <a:pt x="878417" y="733630"/>
                  </a:lnTo>
                  <a:lnTo>
                    <a:pt x="874712" y="723528"/>
                  </a:lnTo>
                  <a:lnTo>
                    <a:pt x="872067" y="712894"/>
                  </a:lnTo>
                  <a:lnTo>
                    <a:pt x="870479" y="702260"/>
                  </a:lnTo>
                  <a:lnTo>
                    <a:pt x="869950" y="690562"/>
                  </a:lnTo>
                  <a:lnTo>
                    <a:pt x="870479" y="679397"/>
                  </a:lnTo>
                  <a:lnTo>
                    <a:pt x="872067" y="668231"/>
                  </a:lnTo>
                  <a:lnTo>
                    <a:pt x="874712" y="657597"/>
                  </a:lnTo>
                  <a:lnTo>
                    <a:pt x="878417" y="647495"/>
                  </a:lnTo>
                  <a:lnTo>
                    <a:pt x="883179" y="637924"/>
                  </a:lnTo>
                  <a:lnTo>
                    <a:pt x="889000" y="628354"/>
                  </a:lnTo>
                  <a:lnTo>
                    <a:pt x="894821" y="619846"/>
                  </a:lnTo>
                  <a:lnTo>
                    <a:pt x="902229" y="611871"/>
                  </a:lnTo>
                  <a:lnTo>
                    <a:pt x="910167" y="604959"/>
                  </a:lnTo>
                  <a:lnTo>
                    <a:pt x="918633" y="598578"/>
                  </a:lnTo>
                  <a:lnTo>
                    <a:pt x="927629" y="593261"/>
                  </a:lnTo>
                  <a:lnTo>
                    <a:pt x="937154" y="588476"/>
                  </a:lnTo>
                  <a:lnTo>
                    <a:pt x="947208" y="584754"/>
                  </a:lnTo>
                  <a:lnTo>
                    <a:pt x="957792" y="582096"/>
                  </a:lnTo>
                  <a:lnTo>
                    <a:pt x="968375" y="580501"/>
                  </a:lnTo>
                  <a:lnTo>
                    <a:pt x="980017" y="579437"/>
                  </a:lnTo>
                  <a:close/>
                  <a:moveTo>
                    <a:pt x="690033" y="579437"/>
                  </a:moveTo>
                  <a:lnTo>
                    <a:pt x="701146" y="580501"/>
                  </a:lnTo>
                  <a:lnTo>
                    <a:pt x="712258" y="582096"/>
                  </a:lnTo>
                  <a:lnTo>
                    <a:pt x="722842" y="584754"/>
                  </a:lnTo>
                  <a:lnTo>
                    <a:pt x="732896" y="588476"/>
                  </a:lnTo>
                  <a:lnTo>
                    <a:pt x="741892" y="593261"/>
                  </a:lnTo>
                  <a:lnTo>
                    <a:pt x="751416" y="598578"/>
                  </a:lnTo>
                  <a:lnTo>
                    <a:pt x="759883" y="604959"/>
                  </a:lnTo>
                  <a:lnTo>
                    <a:pt x="767821" y="611871"/>
                  </a:lnTo>
                  <a:lnTo>
                    <a:pt x="775229" y="619846"/>
                  </a:lnTo>
                  <a:lnTo>
                    <a:pt x="781050" y="628354"/>
                  </a:lnTo>
                  <a:lnTo>
                    <a:pt x="786342" y="637924"/>
                  </a:lnTo>
                  <a:lnTo>
                    <a:pt x="791633" y="647495"/>
                  </a:lnTo>
                  <a:lnTo>
                    <a:pt x="795337" y="657597"/>
                  </a:lnTo>
                  <a:lnTo>
                    <a:pt x="797983" y="668231"/>
                  </a:lnTo>
                  <a:lnTo>
                    <a:pt x="799571" y="679397"/>
                  </a:lnTo>
                  <a:lnTo>
                    <a:pt x="800100" y="690562"/>
                  </a:lnTo>
                  <a:lnTo>
                    <a:pt x="799571" y="702260"/>
                  </a:lnTo>
                  <a:lnTo>
                    <a:pt x="797983" y="712894"/>
                  </a:lnTo>
                  <a:lnTo>
                    <a:pt x="795337" y="723528"/>
                  </a:lnTo>
                  <a:lnTo>
                    <a:pt x="791633" y="733630"/>
                  </a:lnTo>
                  <a:lnTo>
                    <a:pt x="786342" y="743732"/>
                  </a:lnTo>
                  <a:lnTo>
                    <a:pt x="781050" y="752771"/>
                  </a:lnTo>
                  <a:lnTo>
                    <a:pt x="775229" y="761278"/>
                  </a:lnTo>
                  <a:lnTo>
                    <a:pt x="767821" y="768722"/>
                  </a:lnTo>
                  <a:lnTo>
                    <a:pt x="759883" y="776166"/>
                  </a:lnTo>
                  <a:lnTo>
                    <a:pt x="751416" y="782546"/>
                  </a:lnTo>
                  <a:lnTo>
                    <a:pt x="741892" y="788395"/>
                  </a:lnTo>
                  <a:lnTo>
                    <a:pt x="732896" y="792648"/>
                  </a:lnTo>
                  <a:lnTo>
                    <a:pt x="722842" y="796370"/>
                  </a:lnTo>
                  <a:lnTo>
                    <a:pt x="712258" y="799029"/>
                  </a:lnTo>
                  <a:lnTo>
                    <a:pt x="701146" y="801156"/>
                  </a:lnTo>
                  <a:lnTo>
                    <a:pt x="690033" y="801687"/>
                  </a:lnTo>
                  <a:lnTo>
                    <a:pt x="678392" y="801156"/>
                  </a:lnTo>
                  <a:lnTo>
                    <a:pt x="667279" y="799029"/>
                  </a:lnTo>
                  <a:lnTo>
                    <a:pt x="656696" y="796370"/>
                  </a:lnTo>
                  <a:lnTo>
                    <a:pt x="646642" y="792648"/>
                  </a:lnTo>
                  <a:lnTo>
                    <a:pt x="637646" y="788395"/>
                  </a:lnTo>
                  <a:lnTo>
                    <a:pt x="628121" y="782546"/>
                  </a:lnTo>
                  <a:lnTo>
                    <a:pt x="619654" y="776166"/>
                  </a:lnTo>
                  <a:lnTo>
                    <a:pt x="611717" y="768722"/>
                  </a:lnTo>
                  <a:lnTo>
                    <a:pt x="604308" y="761278"/>
                  </a:lnTo>
                  <a:lnTo>
                    <a:pt x="598487" y="752771"/>
                  </a:lnTo>
                  <a:lnTo>
                    <a:pt x="593196" y="743732"/>
                  </a:lnTo>
                  <a:lnTo>
                    <a:pt x="587904" y="733630"/>
                  </a:lnTo>
                  <a:lnTo>
                    <a:pt x="584729" y="723528"/>
                  </a:lnTo>
                  <a:lnTo>
                    <a:pt x="581554" y="712894"/>
                  </a:lnTo>
                  <a:lnTo>
                    <a:pt x="579966" y="702260"/>
                  </a:lnTo>
                  <a:lnTo>
                    <a:pt x="579437" y="690562"/>
                  </a:lnTo>
                  <a:lnTo>
                    <a:pt x="579966" y="679397"/>
                  </a:lnTo>
                  <a:lnTo>
                    <a:pt x="581554" y="668231"/>
                  </a:lnTo>
                  <a:lnTo>
                    <a:pt x="584729" y="657597"/>
                  </a:lnTo>
                  <a:lnTo>
                    <a:pt x="587904" y="647495"/>
                  </a:lnTo>
                  <a:lnTo>
                    <a:pt x="593196" y="637924"/>
                  </a:lnTo>
                  <a:lnTo>
                    <a:pt x="598487" y="628354"/>
                  </a:lnTo>
                  <a:lnTo>
                    <a:pt x="604308" y="619846"/>
                  </a:lnTo>
                  <a:lnTo>
                    <a:pt x="611717" y="611871"/>
                  </a:lnTo>
                  <a:lnTo>
                    <a:pt x="619654" y="604959"/>
                  </a:lnTo>
                  <a:lnTo>
                    <a:pt x="628121" y="598578"/>
                  </a:lnTo>
                  <a:lnTo>
                    <a:pt x="637646" y="593261"/>
                  </a:lnTo>
                  <a:lnTo>
                    <a:pt x="646642" y="588476"/>
                  </a:lnTo>
                  <a:lnTo>
                    <a:pt x="656696" y="584754"/>
                  </a:lnTo>
                  <a:lnTo>
                    <a:pt x="667279" y="582096"/>
                  </a:lnTo>
                  <a:lnTo>
                    <a:pt x="678392" y="580501"/>
                  </a:lnTo>
                  <a:lnTo>
                    <a:pt x="690033" y="579437"/>
                  </a:lnTo>
                  <a:close/>
                  <a:moveTo>
                    <a:pt x="400050" y="579437"/>
                  </a:moveTo>
                  <a:lnTo>
                    <a:pt x="411635" y="580501"/>
                  </a:lnTo>
                  <a:lnTo>
                    <a:pt x="422168" y="582096"/>
                  </a:lnTo>
                  <a:lnTo>
                    <a:pt x="432700" y="584754"/>
                  </a:lnTo>
                  <a:lnTo>
                    <a:pt x="442706" y="588476"/>
                  </a:lnTo>
                  <a:lnTo>
                    <a:pt x="452185" y="593261"/>
                  </a:lnTo>
                  <a:lnTo>
                    <a:pt x="461138" y="598578"/>
                  </a:lnTo>
                  <a:lnTo>
                    <a:pt x="469564" y="604959"/>
                  </a:lnTo>
                  <a:lnTo>
                    <a:pt x="477463" y="611871"/>
                  </a:lnTo>
                  <a:lnTo>
                    <a:pt x="484836" y="619846"/>
                  </a:lnTo>
                  <a:lnTo>
                    <a:pt x="490629" y="628354"/>
                  </a:lnTo>
                  <a:lnTo>
                    <a:pt x="496422" y="637924"/>
                  </a:lnTo>
                  <a:lnTo>
                    <a:pt x="501161" y="647495"/>
                  </a:lnTo>
                  <a:lnTo>
                    <a:pt x="504848" y="657597"/>
                  </a:lnTo>
                  <a:lnTo>
                    <a:pt x="508007" y="668231"/>
                  </a:lnTo>
                  <a:lnTo>
                    <a:pt x="509061" y="679397"/>
                  </a:lnTo>
                  <a:lnTo>
                    <a:pt x="509587" y="690562"/>
                  </a:lnTo>
                  <a:lnTo>
                    <a:pt x="509061" y="702260"/>
                  </a:lnTo>
                  <a:lnTo>
                    <a:pt x="508007" y="712894"/>
                  </a:lnTo>
                  <a:lnTo>
                    <a:pt x="504848" y="723528"/>
                  </a:lnTo>
                  <a:lnTo>
                    <a:pt x="501161" y="733630"/>
                  </a:lnTo>
                  <a:lnTo>
                    <a:pt x="496422" y="743732"/>
                  </a:lnTo>
                  <a:lnTo>
                    <a:pt x="490629" y="752771"/>
                  </a:lnTo>
                  <a:lnTo>
                    <a:pt x="484836" y="761278"/>
                  </a:lnTo>
                  <a:lnTo>
                    <a:pt x="477463" y="768722"/>
                  </a:lnTo>
                  <a:lnTo>
                    <a:pt x="469564" y="776166"/>
                  </a:lnTo>
                  <a:lnTo>
                    <a:pt x="461138" y="782546"/>
                  </a:lnTo>
                  <a:lnTo>
                    <a:pt x="452185" y="788395"/>
                  </a:lnTo>
                  <a:lnTo>
                    <a:pt x="442706" y="792648"/>
                  </a:lnTo>
                  <a:lnTo>
                    <a:pt x="432700" y="796370"/>
                  </a:lnTo>
                  <a:lnTo>
                    <a:pt x="422168" y="799029"/>
                  </a:lnTo>
                  <a:lnTo>
                    <a:pt x="411635" y="801156"/>
                  </a:lnTo>
                  <a:lnTo>
                    <a:pt x="400050" y="801687"/>
                  </a:lnTo>
                  <a:lnTo>
                    <a:pt x="388464" y="801156"/>
                  </a:lnTo>
                  <a:lnTo>
                    <a:pt x="377405" y="799029"/>
                  </a:lnTo>
                  <a:lnTo>
                    <a:pt x="367399" y="796370"/>
                  </a:lnTo>
                  <a:lnTo>
                    <a:pt x="356867" y="792648"/>
                  </a:lnTo>
                  <a:lnTo>
                    <a:pt x="347914" y="788395"/>
                  </a:lnTo>
                  <a:lnTo>
                    <a:pt x="338962" y="782546"/>
                  </a:lnTo>
                  <a:lnTo>
                    <a:pt x="330009" y="776166"/>
                  </a:lnTo>
                  <a:lnTo>
                    <a:pt x="322636" y="768722"/>
                  </a:lnTo>
                  <a:lnTo>
                    <a:pt x="315264" y="761278"/>
                  </a:lnTo>
                  <a:lnTo>
                    <a:pt x="308944" y="752771"/>
                  </a:lnTo>
                  <a:lnTo>
                    <a:pt x="303678" y="743732"/>
                  </a:lnTo>
                  <a:lnTo>
                    <a:pt x="298938" y="733630"/>
                  </a:lnTo>
                  <a:lnTo>
                    <a:pt x="295252" y="723528"/>
                  </a:lnTo>
                  <a:lnTo>
                    <a:pt x="292092" y="712894"/>
                  </a:lnTo>
                  <a:lnTo>
                    <a:pt x="291039" y="702260"/>
                  </a:lnTo>
                  <a:lnTo>
                    <a:pt x="290512" y="690562"/>
                  </a:lnTo>
                  <a:lnTo>
                    <a:pt x="291039" y="679397"/>
                  </a:lnTo>
                  <a:lnTo>
                    <a:pt x="292092" y="668231"/>
                  </a:lnTo>
                  <a:lnTo>
                    <a:pt x="295252" y="657597"/>
                  </a:lnTo>
                  <a:lnTo>
                    <a:pt x="298938" y="647495"/>
                  </a:lnTo>
                  <a:lnTo>
                    <a:pt x="303678" y="637924"/>
                  </a:lnTo>
                  <a:lnTo>
                    <a:pt x="308944" y="628354"/>
                  </a:lnTo>
                  <a:lnTo>
                    <a:pt x="315264" y="619846"/>
                  </a:lnTo>
                  <a:lnTo>
                    <a:pt x="322636" y="611871"/>
                  </a:lnTo>
                  <a:lnTo>
                    <a:pt x="330009" y="604959"/>
                  </a:lnTo>
                  <a:lnTo>
                    <a:pt x="338962" y="598578"/>
                  </a:lnTo>
                  <a:lnTo>
                    <a:pt x="347914" y="593261"/>
                  </a:lnTo>
                  <a:lnTo>
                    <a:pt x="356867" y="588476"/>
                  </a:lnTo>
                  <a:lnTo>
                    <a:pt x="367399" y="584754"/>
                  </a:lnTo>
                  <a:lnTo>
                    <a:pt x="377405" y="582096"/>
                  </a:lnTo>
                  <a:lnTo>
                    <a:pt x="388464" y="580501"/>
                  </a:lnTo>
                  <a:lnTo>
                    <a:pt x="400050" y="579437"/>
                  </a:lnTo>
                  <a:close/>
                  <a:moveTo>
                    <a:pt x="109538" y="579437"/>
                  </a:moveTo>
                  <a:lnTo>
                    <a:pt x="120597" y="580501"/>
                  </a:lnTo>
                  <a:lnTo>
                    <a:pt x="131129" y="582096"/>
                  </a:lnTo>
                  <a:lnTo>
                    <a:pt x="142188" y="584754"/>
                  </a:lnTo>
                  <a:lnTo>
                    <a:pt x="152194" y="588476"/>
                  </a:lnTo>
                  <a:lnTo>
                    <a:pt x="161673" y="593261"/>
                  </a:lnTo>
                  <a:lnTo>
                    <a:pt x="170626" y="598578"/>
                  </a:lnTo>
                  <a:lnTo>
                    <a:pt x="179052" y="604959"/>
                  </a:lnTo>
                  <a:lnTo>
                    <a:pt x="186951" y="611871"/>
                  </a:lnTo>
                  <a:lnTo>
                    <a:pt x="194324" y="619846"/>
                  </a:lnTo>
                  <a:lnTo>
                    <a:pt x="200644" y="628354"/>
                  </a:lnTo>
                  <a:lnTo>
                    <a:pt x="205910" y="637924"/>
                  </a:lnTo>
                  <a:lnTo>
                    <a:pt x="210649" y="647495"/>
                  </a:lnTo>
                  <a:lnTo>
                    <a:pt x="214336" y="657597"/>
                  </a:lnTo>
                  <a:lnTo>
                    <a:pt x="217495" y="668231"/>
                  </a:lnTo>
                  <a:lnTo>
                    <a:pt x="218549" y="679397"/>
                  </a:lnTo>
                  <a:lnTo>
                    <a:pt x="219075" y="690562"/>
                  </a:lnTo>
                  <a:lnTo>
                    <a:pt x="218549" y="702260"/>
                  </a:lnTo>
                  <a:lnTo>
                    <a:pt x="217495" y="712894"/>
                  </a:lnTo>
                  <a:lnTo>
                    <a:pt x="214336" y="723528"/>
                  </a:lnTo>
                  <a:lnTo>
                    <a:pt x="210649" y="733630"/>
                  </a:lnTo>
                  <a:lnTo>
                    <a:pt x="205910" y="743732"/>
                  </a:lnTo>
                  <a:lnTo>
                    <a:pt x="200644" y="752771"/>
                  </a:lnTo>
                  <a:lnTo>
                    <a:pt x="194324" y="761278"/>
                  </a:lnTo>
                  <a:lnTo>
                    <a:pt x="186951" y="768722"/>
                  </a:lnTo>
                  <a:lnTo>
                    <a:pt x="179052" y="776166"/>
                  </a:lnTo>
                  <a:lnTo>
                    <a:pt x="170626" y="782546"/>
                  </a:lnTo>
                  <a:lnTo>
                    <a:pt x="161673" y="788395"/>
                  </a:lnTo>
                  <a:lnTo>
                    <a:pt x="152194" y="792648"/>
                  </a:lnTo>
                  <a:lnTo>
                    <a:pt x="142188" y="796370"/>
                  </a:lnTo>
                  <a:lnTo>
                    <a:pt x="131129" y="799029"/>
                  </a:lnTo>
                  <a:lnTo>
                    <a:pt x="120597" y="801156"/>
                  </a:lnTo>
                  <a:lnTo>
                    <a:pt x="109538" y="801687"/>
                  </a:lnTo>
                  <a:lnTo>
                    <a:pt x="97952" y="801156"/>
                  </a:lnTo>
                  <a:lnTo>
                    <a:pt x="86893" y="799029"/>
                  </a:lnTo>
                  <a:lnTo>
                    <a:pt x="76887" y="796370"/>
                  </a:lnTo>
                  <a:lnTo>
                    <a:pt x="66355" y="792648"/>
                  </a:lnTo>
                  <a:lnTo>
                    <a:pt x="57402" y="788395"/>
                  </a:lnTo>
                  <a:lnTo>
                    <a:pt x="48449" y="782546"/>
                  </a:lnTo>
                  <a:lnTo>
                    <a:pt x="40024" y="776166"/>
                  </a:lnTo>
                  <a:lnTo>
                    <a:pt x="32124" y="768722"/>
                  </a:lnTo>
                  <a:lnTo>
                    <a:pt x="24751" y="761278"/>
                  </a:lnTo>
                  <a:lnTo>
                    <a:pt x="18432" y="752771"/>
                  </a:lnTo>
                  <a:lnTo>
                    <a:pt x="13166" y="743732"/>
                  </a:lnTo>
                  <a:lnTo>
                    <a:pt x="8426" y="733630"/>
                  </a:lnTo>
                  <a:lnTo>
                    <a:pt x="4740" y="723528"/>
                  </a:lnTo>
                  <a:lnTo>
                    <a:pt x="1580" y="712894"/>
                  </a:lnTo>
                  <a:lnTo>
                    <a:pt x="527" y="702260"/>
                  </a:lnTo>
                  <a:lnTo>
                    <a:pt x="0" y="690562"/>
                  </a:lnTo>
                  <a:lnTo>
                    <a:pt x="527" y="679397"/>
                  </a:lnTo>
                  <a:lnTo>
                    <a:pt x="1580" y="668231"/>
                  </a:lnTo>
                  <a:lnTo>
                    <a:pt x="4740" y="657597"/>
                  </a:lnTo>
                  <a:lnTo>
                    <a:pt x="8426" y="647495"/>
                  </a:lnTo>
                  <a:lnTo>
                    <a:pt x="13166" y="637924"/>
                  </a:lnTo>
                  <a:lnTo>
                    <a:pt x="18432" y="628354"/>
                  </a:lnTo>
                  <a:lnTo>
                    <a:pt x="24751" y="619846"/>
                  </a:lnTo>
                  <a:lnTo>
                    <a:pt x="32124" y="611871"/>
                  </a:lnTo>
                  <a:lnTo>
                    <a:pt x="40024" y="604959"/>
                  </a:lnTo>
                  <a:lnTo>
                    <a:pt x="48449" y="598578"/>
                  </a:lnTo>
                  <a:lnTo>
                    <a:pt x="57402" y="593261"/>
                  </a:lnTo>
                  <a:lnTo>
                    <a:pt x="66355" y="588476"/>
                  </a:lnTo>
                  <a:lnTo>
                    <a:pt x="76887" y="584754"/>
                  </a:lnTo>
                  <a:lnTo>
                    <a:pt x="86893" y="582096"/>
                  </a:lnTo>
                  <a:lnTo>
                    <a:pt x="97952" y="580501"/>
                  </a:lnTo>
                  <a:lnTo>
                    <a:pt x="109538" y="579437"/>
                  </a:lnTo>
                  <a:close/>
                  <a:moveTo>
                    <a:pt x="1561307" y="290512"/>
                  </a:moveTo>
                  <a:lnTo>
                    <a:pt x="1572976" y="291041"/>
                  </a:lnTo>
                  <a:lnTo>
                    <a:pt x="1583585" y="292629"/>
                  </a:lnTo>
                  <a:lnTo>
                    <a:pt x="1594194" y="295275"/>
                  </a:lnTo>
                  <a:lnTo>
                    <a:pt x="1604803" y="298979"/>
                  </a:lnTo>
                  <a:lnTo>
                    <a:pt x="1614351" y="303741"/>
                  </a:lnTo>
                  <a:lnTo>
                    <a:pt x="1622838" y="309033"/>
                  </a:lnTo>
                  <a:lnTo>
                    <a:pt x="1631325" y="315383"/>
                  </a:lnTo>
                  <a:lnTo>
                    <a:pt x="1639281" y="322791"/>
                  </a:lnTo>
                  <a:lnTo>
                    <a:pt x="1646707" y="330729"/>
                  </a:lnTo>
                  <a:lnTo>
                    <a:pt x="1652542" y="339196"/>
                  </a:lnTo>
                  <a:lnTo>
                    <a:pt x="1658908" y="348192"/>
                  </a:lnTo>
                  <a:lnTo>
                    <a:pt x="1663151" y="357717"/>
                  </a:lnTo>
                  <a:lnTo>
                    <a:pt x="1666864" y="367771"/>
                  </a:lnTo>
                  <a:lnTo>
                    <a:pt x="1670047" y="378354"/>
                  </a:lnTo>
                  <a:lnTo>
                    <a:pt x="1671108" y="389467"/>
                  </a:lnTo>
                  <a:lnTo>
                    <a:pt x="1671638" y="400579"/>
                  </a:lnTo>
                  <a:lnTo>
                    <a:pt x="1671108" y="412221"/>
                  </a:lnTo>
                  <a:lnTo>
                    <a:pt x="1670047" y="422804"/>
                  </a:lnTo>
                  <a:lnTo>
                    <a:pt x="1666864" y="433388"/>
                  </a:lnTo>
                  <a:lnTo>
                    <a:pt x="1663151" y="443971"/>
                  </a:lnTo>
                  <a:lnTo>
                    <a:pt x="1658908" y="453496"/>
                  </a:lnTo>
                  <a:lnTo>
                    <a:pt x="1652542" y="462492"/>
                  </a:lnTo>
                  <a:lnTo>
                    <a:pt x="1646707" y="470958"/>
                  </a:lnTo>
                  <a:lnTo>
                    <a:pt x="1639281" y="478367"/>
                  </a:lnTo>
                  <a:lnTo>
                    <a:pt x="1631325" y="485775"/>
                  </a:lnTo>
                  <a:lnTo>
                    <a:pt x="1622838" y="492654"/>
                  </a:lnTo>
                  <a:lnTo>
                    <a:pt x="1614351" y="497946"/>
                  </a:lnTo>
                  <a:lnTo>
                    <a:pt x="1604803" y="502179"/>
                  </a:lnTo>
                  <a:lnTo>
                    <a:pt x="1594194" y="505884"/>
                  </a:lnTo>
                  <a:lnTo>
                    <a:pt x="1583585" y="509059"/>
                  </a:lnTo>
                  <a:lnTo>
                    <a:pt x="1572976" y="510646"/>
                  </a:lnTo>
                  <a:lnTo>
                    <a:pt x="1561307" y="511175"/>
                  </a:lnTo>
                  <a:lnTo>
                    <a:pt x="1550167" y="510646"/>
                  </a:lnTo>
                  <a:lnTo>
                    <a:pt x="1539028" y="509059"/>
                  </a:lnTo>
                  <a:lnTo>
                    <a:pt x="1528419" y="505884"/>
                  </a:lnTo>
                  <a:lnTo>
                    <a:pt x="1518341" y="502179"/>
                  </a:lnTo>
                  <a:lnTo>
                    <a:pt x="1508793" y="497946"/>
                  </a:lnTo>
                  <a:lnTo>
                    <a:pt x="1499776" y="492654"/>
                  </a:lnTo>
                  <a:lnTo>
                    <a:pt x="1491288" y="485775"/>
                  </a:lnTo>
                  <a:lnTo>
                    <a:pt x="1483332" y="478367"/>
                  </a:lnTo>
                  <a:lnTo>
                    <a:pt x="1475906" y="470958"/>
                  </a:lnTo>
                  <a:lnTo>
                    <a:pt x="1469540" y="462492"/>
                  </a:lnTo>
                  <a:lnTo>
                    <a:pt x="1464236" y="453496"/>
                  </a:lnTo>
                  <a:lnTo>
                    <a:pt x="1459462" y="443971"/>
                  </a:lnTo>
                  <a:lnTo>
                    <a:pt x="1455749" y="433388"/>
                  </a:lnTo>
                  <a:lnTo>
                    <a:pt x="1453097" y="422804"/>
                  </a:lnTo>
                  <a:lnTo>
                    <a:pt x="1451506" y="412221"/>
                  </a:lnTo>
                  <a:lnTo>
                    <a:pt x="1450975" y="400579"/>
                  </a:lnTo>
                  <a:lnTo>
                    <a:pt x="1451506" y="389467"/>
                  </a:lnTo>
                  <a:lnTo>
                    <a:pt x="1453097" y="378354"/>
                  </a:lnTo>
                  <a:lnTo>
                    <a:pt x="1455749" y="367771"/>
                  </a:lnTo>
                  <a:lnTo>
                    <a:pt x="1459462" y="357717"/>
                  </a:lnTo>
                  <a:lnTo>
                    <a:pt x="1464236" y="348192"/>
                  </a:lnTo>
                  <a:lnTo>
                    <a:pt x="1469540" y="339196"/>
                  </a:lnTo>
                  <a:lnTo>
                    <a:pt x="1475906" y="330729"/>
                  </a:lnTo>
                  <a:lnTo>
                    <a:pt x="1483332" y="322791"/>
                  </a:lnTo>
                  <a:lnTo>
                    <a:pt x="1491288" y="315383"/>
                  </a:lnTo>
                  <a:lnTo>
                    <a:pt x="1499776" y="309033"/>
                  </a:lnTo>
                  <a:lnTo>
                    <a:pt x="1508793" y="303741"/>
                  </a:lnTo>
                  <a:lnTo>
                    <a:pt x="1518341" y="298979"/>
                  </a:lnTo>
                  <a:lnTo>
                    <a:pt x="1528419" y="295275"/>
                  </a:lnTo>
                  <a:lnTo>
                    <a:pt x="1539028" y="292629"/>
                  </a:lnTo>
                  <a:lnTo>
                    <a:pt x="1550167" y="291041"/>
                  </a:lnTo>
                  <a:lnTo>
                    <a:pt x="1561307" y="290512"/>
                  </a:lnTo>
                  <a:close/>
                  <a:moveTo>
                    <a:pt x="1270794" y="290512"/>
                  </a:moveTo>
                  <a:lnTo>
                    <a:pt x="1282463" y="291041"/>
                  </a:lnTo>
                  <a:lnTo>
                    <a:pt x="1293602" y="292629"/>
                  </a:lnTo>
                  <a:lnTo>
                    <a:pt x="1303681" y="295275"/>
                  </a:lnTo>
                  <a:lnTo>
                    <a:pt x="1314290" y="298979"/>
                  </a:lnTo>
                  <a:lnTo>
                    <a:pt x="1323307" y="303741"/>
                  </a:lnTo>
                  <a:lnTo>
                    <a:pt x="1332325" y="309033"/>
                  </a:lnTo>
                  <a:lnTo>
                    <a:pt x="1340812" y="315383"/>
                  </a:lnTo>
                  <a:lnTo>
                    <a:pt x="1348768" y="322791"/>
                  </a:lnTo>
                  <a:lnTo>
                    <a:pt x="1356194" y="330729"/>
                  </a:lnTo>
                  <a:lnTo>
                    <a:pt x="1362560" y="339196"/>
                  </a:lnTo>
                  <a:lnTo>
                    <a:pt x="1367864" y="348192"/>
                  </a:lnTo>
                  <a:lnTo>
                    <a:pt x="1372638" y="357717"/>
                  </a:lnTo>
                  <a:lnTo>
                    <a:pt x="1376351" y="367771"/>
                  </a:lnTo>
                  <a:lnTo>
                    <a:pt x="1379534" y="378354"/>
                  </a:lnTo>
                  <a:lnTo>
                    <a:pt x="1380595" y="389467"/>
                  </a:lnTo>
                  <a:lnTo>
                    <a:pt x="1381125" y="400579"/>
                  </a:lnTo>
                  <a:lnTo>
                    <a:pt x="1380595" y="412221"/>
                  </a:lnTo>
                  <a:lnTo>
                    <a:pt x="1379534" y="422804"/>
                  </a:lnTo>
                  <a:lnTo>
                    <a:pt x="1376351" y="433388"/>
                  </a:lnTo>
                  <a:lnTo>
                    <a:pt x="1372638" y="443971"/>
                  </a:lnTo>
                  <a:lnTo>
                    <a:pt x="1367864" y="453496"/>
                  </a:lnTo>
                  <a:lnTo>
                    <a:pt x="1362560" y="462492"/>
                  </a:lnTo>
                  <a:lnTo>
                    <a:pt x="1356194" y="470958"/>
                  </a:lnTo>
                  <a:lnTo>
                    <a:pt x="1348768" y="478367"/>
                  </a:lnTo>
                  <a:lnTo>
                    <a:pt x="1340812" y="485775"/>
                  </a:lnTo>
                  <a:lnTo>
                    <a:pt x="1332325" y="492654"/>
                  </a:lnTo>
                  <a:lnTo>
                    <a:pt x="1323307" y="497946"/>
                  </a:lnTo>
                  <a:lnTo>
                    <a:pt x="1314290" y="502179"/>
                  </a:lnTo>
                  <a:lnTo>
                    <a:pt x="1303681" y="505884"/>
                  </a:lnTo>
                  <a:lnTo>
                    <a:pt x="1293602" y="509059"/>
                  </a:lnTo>
                  <a:lnTo>
                    <a:pt x="1282463" y="510646"/>
                  </a:lnTo>
                  <a:lnTo>
                    <a:pt x="1270794" y="511175"/>
                  </a:lnTo>
                  <a:lnTo>
                    <a:pt x="1259654" y="510646"/>
                  </a:lnTo>
                  <a:lnTo>
                    <a:pt x="1249046" y="509059"/>
                  </a:lnTo>
                  <a:lnTo>
                    <a:pt x="1237906" y="505884"/>
                  </a:lnTo>
                  <a:lnTo>
                    <a:pt x="1228358" y="502179"/>
                  </a:lnTo>
                  <a:lnTo>
                    <a:pt x="1218280" y="497946"/>
                  </a:lnTo>
                  <a:lnTo>
                    <a:pt x="1209263" y="492654"/>
                  </a:lnTo>
                  <a:lnTo>
                    <a:pt x="1200775" y="485775"/>
                  </a:lnTo>
                  <a:lnTo>
                    <a:pt x="1192819" y="478367"/>
                  </a:lnTo>
                  <a:lnTo>
                    <a:pt x="1185393" y="470958"/>
                  </a:lnTo>
                  <a:lnTo>
                    <a:pt x="1179027" y="462492"/>
                  </a:lnTo>
                  <a:lnTo>
                    <a:pt x="1173723" y="453496"/>
                  </a:lnTo>
                  <a:lnTo>
                    <a:pt x="1168949" y="443971"/>
                  </a:lnTo>
                  <a:lnTo>
                    <a:pt x="1165236" y="433388"/>
                  </a:lnTo>
                  <a:lnTo>
                    <a:pt x="1162053" y="422804"/>
                  </a:lnTo>
                  <a:lnTo>
                    <a:pt x="1160993" y="412221"/>
                  </a:lnTo>
                  <a:lnTo>
                    <a:pt x="1160462" y="400579"/>
                  </a:lnTo>
                  <a:lnTo>
                    <a:pt x="1160993" y="389467"/>
                  </a:lnTo>
                  <a:lnTo>
                    <a:pt x="1162053" y="378354"/>
                  </a:lnTo>
                  <a:lnTo>
                    <a:pt x="1165236" y="367771"/>
                  </a:lnTo>
                  <a:lnTo>
                    <a:pt x="1168949" y="357717"/>
                  </a:lnTo>
                  <a:lnTo>
                    <a:pt x="1173723" y="348192"/>
                  </a:lnTo>
                  <a:lnTo>
                    <a:pt x="1179027" y="339196"/>
                  </a:lnTo>
                  <a:lnTo>
                    <a:pt x="1185393" y="330729"/>
                  </a:lnTo>
                  <a:lnTo>
                    <a:pt x="1192819" y="322791"/>
                  </a:lnTo>
                  <a:lnTo>
                    <a:pt x="1200775" y="315383"/>
                  </a:lnTo>
                  <a:lnTo>
                    <a:pt x="1209263" y="309033"/>
                  </a:lnTo>
                  <a:lnTo>
                    <a:pt x="1218280" y="303741"/>
                  </a:lnTo>
                  <a:lnTo>
                    <a:pt x="1228358" y="298979"/>
                  </a:lnTo>
                  <a:lnTo>
                    <a:pt x="1237906" y="295275"/>
                  </a:lnTo>
                  <a:lnTo>
                    <a:pt x="1249046" y="292629"/>
                  </a:lnTo>
                  <a:lnTo>
                    <a:pt x="1259654" y="291041"/>
                  </a:lnTo>
                  <a:lnTo>
                    <a:pt x="1270794" y="290512"/>
                  </a:lnTo>
                  <a:close/>
                  <a:moveTo>
                    <a:pt x="1270794" y="0"/>
                  </a:moveTo>
                  <a:lnTo>
                    <a:pt x="1282463" y="527"/>
                  </a:lnTo>
                  <a:lnTo>
                    <a:pt x="1293602" y="2107"/>
                  </a:lnTo>
                  <a:lnTo>
                    <a:pt x="1303681" y="4740"/>
                  </a:lnTo>
                  <a:lnTo>
                    <a:pt x="1314290" y="8426"/>
                  </a:lnTo>
                  <a:lnTo>
                    <a:pt x="1323307" y="13166"/>
                  </a:lnTo>
                  <a:lnTo>
                    <a:pt x="1332325" y="18432"/>
                  </a:lnTo>
                  <a:lnTo>
                    <a:pt x="1340812" y="24752"/>
                  </a:lnTo>
                  <a:lnTo>
                    <a:pt x="1348768" y="32124"/>
                  </a:lnTo>
                  <a:lnTo>
                    <a:pt x="1356194" y="40024"/>
                  </a:lnTo>
                  <a:lnTo>
                    <a:pt x="1362560" y="48450"/>
                  </a:lnTo>
                  <a:lnTo>
                    <a:pt x="1367864" y="57402"/>
                  </a:lnTo>
                  <a:lnTo>
                    <a:pt x="1372638" y="66881"/>
                  </a:lnTo>
                  <a:lnTo>
                    <a:pt x="1376351" y="76887"/>
                  </a:lnTo>
                  <a:lnTo>
                    <a:pt x="1379534" y="87946"/>
                  </a:lnTo>
                  <a:lnTo>
                    <a:pt x="1380595" y="98479"/>
                  </a:lnTo>
                  <a:lnTo>
                    <a:pt x="1381125" y="109538"/>
                  </a:lnTo>
                  <a:lnTo>
                    <a:pt x="1380595" y="121123"/>
                  </a:lnTo>
                  <a:lnTo>
                    <a:pt x="1379534" y="132183"/>
                  </a:lnTo>
                  <a:lnTo>
                    <a:pt x="1376351" y="142188"/>
                  </a:lnTo>
                  <a:lnTo>
                    <a:pt x="1372638" y="152721"/>
                  </a:lnTo>
                  <a:lnTo>
                    <a:pt x="1367864" y="162200"/>
                  </a:lnTo>
                  <a:lnTo>
                    <a:pt x="1362560" y="171153"/>
                  </a:lnTo>
                  <a:lnTo>
                    <a:pt x="1356194" y="179052"/>
                  </a:lnTo>
                  <a:lnTo>
                    <a:pt x="1348768" y="186951"/>
                  </a:lnTo>
                  <a:lnTo>
                    <a:pt x="1340812" y="194324"/>
                  </a:lnTo>
                  <a:lnTo>
                    <a:pt x="1332325" y="200643"/>
                  </a:lnTo>
                  <a:lnTo>
                    <a:pt x="1323307" y="206436"/>
                  </a:lnTo>
                  <a:lnTo>
                    <a:pt x="1314290" y="210649"/>
                  </a:lnTo>
                  <a:lnTo>
                    <a:pt x="1303681" y="214336"/>
                  </a:lnTo>
                  <a:lnTo>
                    <a:pt x="1293602" y="217495"/>
                  </a:lnTo>
                  <a:lnTo>
                    <a:pt x="1282463" y="219075"/>
                  </a:lnTo>
                  <a:lnTo>
                    <a:pt x="1270794" y="219075"/>
                  </a:lnTo>
                  <a:lnTo>
                    <a:pt x="1259654" y="219075"/>
                  </a:lnTo>
                  <a:lnTo>
                    <a:pt x="1249046" y="217495"/>
                  </a:lnTo>
                  <a:lnTo>
                    <a:pt x="1237906" y="214336"/>
                  </a:lnTo>
                  <a:lnTo>
                    <a:pt x="1228358" y="210649"/>
                  </a:lnTo>
                  <a:lnTo>
                    <a:pt x="1218280" y="206436"/>
                  </a:lnTo>
                  <a:lnTo>
                    <a:pt x="1209263" y="200643"/>
                  </a:lnTo>
                  <a:lnTo>
                    <a:pt x="1200775" y="194324"/>
                  </a:lnTo>
                  <a:lnTo>
                    <a:pt x="1192819" y="186951"/>
                  </a:lnTo>
                  <a:lnTo>
                    <a:pt x="1185393" y="179052"/>
                  </a:lnTo>
                  <a:lnTo>
                    <a:pt x="1179027" y="171153"/>
                  </a:lnTo>
                  <a:lnTo>
                    <a:pt x="1173723" y="162200"/>
                  </a:lnTo>
                  <a:lnTo>
                    <a:pt x="1168949" y="152721"/>
                  </a:lnTo>
                  <a:lnTo>
                    <a:pt x="1165236" y="142188"/>
                  </a:lnTo>
                  <a:lnTo>
                    <a:pt x="1162053" y="132183"/>
                  </a:lnTo>
                  <a:lnTo>
                    <a:pt x="1160993" y="121123"/>
                  </a:lnTo>
                  <a:lnTo>
                    <a:pt x="1160462" y="109538"/>
                  </a:lnTo>
                  <a:lnTo>
                    <a:pt x="1160993" y="98479"/>
                  </a:lnTo>
                  <a:lnTo>
                    <a:pt x="1162053" y="87946"/>
                  </a:lnTo>
                  <a:lnTo>
                    <a:pt x="1165236" y="76887"/>
                  </a:lnTo>
                  <a:lnTo>
                    <a:pt x="1168949" y="66881"/>
                  </a:lnTo>
                  <a:lnTo>
                    <a:pt x="1173723" y="57402"/>
                  </a:lnTo>
                  <a:lnTo>
                    <a:pt x="1179027" y="48450"/>
                  </a:lnTo>
                  <a:lnTo>
                    <a:pt x="1185393" y="40024"/>
                  </a:lnTo>
                  <a:lnTo>
                    <a:pt x="1192819" y="32124"/>
                  </a:lnTo>
                  <a:lnTo>
                    <a:pt x="1200775" y="24752"/>
                  </a:lnTo>
                  <a:lnTo>
                    <a:pt x="1209263" y="18432"/>
                  </a:lnTo>
                  <a:lnTo>
                    <a:pt x="1218280" y="13166"/>
                  </a:lnTo>
                  <a:lnTo>
                    <a:pt x="1228358" y="8426"/>
                  </a:lnTo>
                  <a:lnTo>
                    <a:pt x="1237906" y="4740"/>
                  </a:lnTo>
                  <a:lnTo>
                    <a:pt x="1249046" y="2107"/>
                  </a:lnTo>
                  <a:lnTo>
                    <a:pt x="1259654" y="527"/>
                  </a:lnTo>
                  <a:lnTo>
                    <a:pt x="12707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6" name="MH_Picture_3"/>
          <p:cNvSpPr/>
          <p:nvPr>
            <p:custDataLst>
              <p:tags r:id="rId3"/>
            </p:custDataLst>
          </p:nvPr>
        </p:nvSpPr>
        <p:spPr>
          <a:xfrm flipH="1">
            <a:off x="4998085" y="3952875"/>
            <a:ext cx="1840865" cy="1831340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MH_Other_12"/>
          <p:cNvSpPr/>
          <p:nvPr>
            <p:custDataLst>
              <p:tags r:id="rId4"/>
            </p:custDataLst>
          </p:nvPr>
        </p:nvSpPr>
        <p:spPr>
          <a:xfrm flipH="1">
            <a:off x="1261745" y="3952875"/>
            <a:ext cx="1843405" cy="1831340"/>
          </a:xfrm>
          <a:prstGeom prst="rect">
            <a:avLst/>
          </a:prstGeom>
          <a:blipFill rotWithShape="1">
            <a:blip r:embed="rId14"/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MH_Other_13"/>
          <p:cNvSpPr/>
          <p:nvPr>
            <p:custDataLst>
              <p:tags r:id="rId5"/>
            </p:custDataLst>
          </p:nvPr>
        </p:nvSpPr>
        <p:spPr>
          <a:xfrm flipH="1">
            <a:off x="6501765" y="5458460"/>
            <a:ext cx="522605" cy="519430"/>
          </a:xfrm>
          <a:custGeom>
            <a:avLst/>
            <a:gdLst>
              <a:gd name="connsiteX0" fmla="*/ 0 w 1342767"/>
              <a:gd name="connsiteY0" fmla="*/ 0 h 1342767"/>
              <a:gd name="connsiteX1" fmla="*/ 47690 w 1342767"/>
              <a:gd name="connsiteY1" fmla="*/ 0 h 1342767"/>
              <a:gd name="connsiteX2" fmla="*/ 47690 w 1342767"/>
              <a:gd name="connsiteY2" fmla="*/ 1293326 h 1342767"/>
              <a:gd name="connsiteX3" fmla="*/ 1342767 w 1342767"/>
              <a:gd name="connsiteY3" fmla="*/ 1293326 h 1342767"/>
              <a:gd name="connsiteX4" fmla="*/ 1342767 w 1342767"/>
              <a:gd name="connsiteY4" fmla="*/ 1342767 h 1342767"/>
              <a:gd name="connsiteX5" fmla="*/ 0 w 1342767"/>
              <a:gd name="connsiteY5" fmla="*/ 1342767 h 1342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2767" h="1342767">
                <a:moveTo>
                  <a:pt x="0" y="0"/>
                </a:moveTo>
                <a:lnTo>
                  <a:pt x="47690" y="0"/>
                </a:lnTo>
                <a:lnTo>
                  <a:pt x="47690" y="1293326"/>
                </a:lnTo>
                <a:lnTo>
                  <a:pt x="1342767" y="1293326"/>
                </a:lnTo>
                <a:lnTo>
                  <a:pt x="1342767" y="1342767"/>
                </a:lnTo>
                <a:lnTo>
                  <a:pt x="0" y="1342767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MH_Other_15"/>
          <p:cNvSpPr/>
          <p:nvPr>
            <p:custDataLst>
              <p:tags r:id="rId6"/>
            </p:custDataLst>
          </p:nvPr>
        </p:nvSpPr>
        <p:spPr>
          <a:xfrm flipH="1">
            <a:off x="2898140" y="1946910"/>
            <a:ext cx="522605" cy="519430"/>
          </a:xfrm>
          <a:custGeom>
            <a:avLst/>
            <a:gdLst>
              <a:gd name="connsiteX0" fmla="*/ 0 w 380032"/>
              <a:gd name="connsiteY0" fmla="*/ 0 h 380032"/>
              <a:gd name="connsiteX1" fmla="*/ 380032 w 380032"/>
              <a:gd name="connsiteY1" fmla="*/ 0 h 380032"/>
              <a:gd name="connsiteX2" fmla="*/ 380032 w 380032"/>
              <a:gd name="connsiteY2" fmla="*/ 380032 h 380032"/>
              <a:gd name="connsiteX3" fmla="*/ 366039 w 380032"/>
              <a:gd name="connsiteY3" fmla="*/ 380032 h 380032"/>
              <a:gd name="connsiteX4" fmla="*/ 366039 w 380032"/>
              <a:gd name="connsiteY4" fmla="*/ 13497 h 380032"/>
              <a:gd name="connsiteX5" fmla="*/ 0 w 380032"/>
              <a:gd name="connsiteY5" fmla="*/ 13497 h 38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0032" h="380032">
                <a:moveTo>
                  <a:pt x="0" y="0"/>
                </a:moveTo>
                <a:lnTo>
                  <a:pt x="380032" y="0"/>
                </a:lnTo>
                <a:lnTo>
                  <a:pt x="380032" y="380032"/>
                </a:lnTo>
                <a:lnTo>
                  <a:pt x="366039" y="380032"/>
                </a:lnTo>
                <a:lnTo>
                  <a:pt x="366039" y="13497"/>
                </a:lnTo>
                <a:lnTo>
                  <a:pt x="0" y="13497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MH_Other_16"/>
          <p:cNvSpPr/>
          <p:nvPr>
            <p:custDataLst>
              <p:tags r:id="rId7"/>
            </p:custDataLst>
          </p:nvPr>
        </p:nvSpPr>
        <p:spPr>
          <a:xfrm flipH="1">
            <a:off x="1131570" y="5458460"/>
            <a:ext cx="520700" cy="516890"/>
          </a:xfrm>
          <a:custGeom>
            <a:avLst/>
            <a:gdLst>
              <a:gd name="connsiteX0" fmla="*/ 366039 w 380032"/>
              <a:gd name="connsiteY0" fmla="*/ 0 h 380032"/>
              <a:gd name="connsiteX1" fmla="*/ 380032 w 380032"/>
              <a:gd name="connsiteY1" fmla="*/ 0 h 380032"/>
              <a:gd name="connsiteX2" fmla="*/ 380032 w 380032"/>
              <a:gd name="connsiteY2" fmla="*/ 380032 h 380032"/>
              <a:gd name="connsiteX3" fmla="*/ 0 w 380032"/>
              <a:gd name="connsiteY3" fmla="*/ 380032 h 380032"/>
              <a:gd name="connsiteX4" fmla="*/ 0 w 380032"/>
              <a:gd name="connsiteY4" fmla="*/ 366535 h 380032"/>
              <a:gd name="connsiteX5" fmla="*/ 366039 w 380032"/>
              <a:gd name="connsiteY5" fmla="*/ 366535 h 38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0032" h="380032">
                <a:moveTo>
                  <a:pt x="366039" y="0"/>
                </a:moveTo>
                <a:lnTo>
                  <a:pt x="380032" y="0"/>
                </a:lnTo>
                <a:lnTo>
                  <a:pt x="380032" y="380032"/>
                </a:lnTo>
                <a:lnTo>
                  <a:pt x="0" y="380032"/>
                </a:lnTo>
                <a:lnTo>
                  <a:pt x="0" y="366535"/>
                </a:lnTo>
                <a:lnTo>
                  <a:pt x="366039" y="366535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MH_Other_15"/>
          <p:cNvSpPr/>
          <p:nvPr>
            <p:custDataLst>
              <p:tags r:id="rId8"/>
            </p:custDataLst>
          </p:nvPr>
        </p:nvSpPr>
        <p:spPr>
          <a:xfrm>
            <a:off x="8313420" y="1946910"/>
            <a:ext cx="522605" cy="519430"/>
          </a:xfrm>
          <a:custGeom>
            <a:avLst/>
            <a:gdLst>
              <a:gd name="connsiteX0" fmla="*/ 0 w 380032"/>
              <a:gd name="connsiteY0" fmla="*/ 0 h 380032"/>
              <a:gd name="connsiteX1" fmla="*/ 380032 w 380032"/>
              <a:gd name="connsiteY1" fmla="*/ 0 h 380032"/>
              <a:gd name="connsiteX2" fmla="*/ 380032 w 380032"/>
              <a:gd name="connsiteY2" fmla="*/ 380032 h 380032"/>
              <a:gd name="connsiteX3" fmla="*/ 366039 w 380032"/>
              <a:gd name="connsiteY3" fmla="*/ 380032 h 380032"/>
              <a:gd name="connsiteX4" fmla="*/ 366039 w 380032"/>
              <a:gd name="connsiteY4" fmla="*/ 13497 h 380032"/>
              <a:gd name="connsiteX5" fmla="*/ 0 w 380032"/>
              <a:gd name="connsiteY5" fmla="*/ 13497 h 38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0032" h="380032">
                <a:moveTo>
                  <a:pt x="0" y="0"/>
                </a:moveTo>
                <a:lnTo>
                  <a:pt x="380032" y="0"/>
                </a:lnTo>
                <a:lnTo>
                  <a:pt x="380032" y="380032"/>
                </a:lnTo>
                <a:lnTo>
                  <a:pt x="366039" y="380032"/>
                </a:lnTo>
                <a:lnTo>
                  <a:pt x="366039" y="13497"/>
                </a:lnTo>
                <a:lnTo>
                  <a:pt x="0" y="13497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7719060" y="4516755"/>
            <a:ext cx="3346450" cy="871220"/>
            <a:chOff x="11050" y="3176"/>
            <a:chExt cx="5270" cy="1372"/>
          </a:xfrm>
        </p:grpSpPr>
        <p:sp>
          <p:nvSpPr>
            <p:cNvPr id="7" name="文本框 6"/>
            <p:cNvSpPr txBox="1"/>
            <p:nvPr/>
          </p:nvSpPr>
          <p:spPr>
            <a:xfrm>
              <a:off x="11050" y="3176"/>
              <a:ext cx="3521" cy="57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ADD YOUR TITTLE</a:t>
              </a:r>
            </a:p>
          </p:txBody>
        </p:sp>
        <p:sp>
          <p:nvSpPr>
            <p:cNvPr id="43" name="Rectangle 95"/>
            <p:cNvSpPr/>
            <p:nvPr/>
          </p:nvSpPr>
          <p:spPr>
            <a:xfrm>
              <a:off x="11050" y="3632"/>
              <a:ext cx="5270" cy="916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ipsum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consectetuer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elit,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sed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diam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endPara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8" name="TextBox 76"/>
          <p:cNvSpPr txBox="1"/>
          <p:nvPr/>
        </p:nvSpPr>
        <p:spPr>
          <a:xfrm>
            <a:off x="3406775" y="245745"/>
            <a:ext cx="537781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H_SubTitle_3"/>
          <p:cNvSpPr/>
          <p:nvPr>
            <p:custDataLst>
              <p:tags r:id="rId1"/>
            </p:custDataLst>
          </p:nvPr>
        </p:nvSpPr>
        <p:spPr>
          <a:xfrm>
            <a:off x="1656080" y="2136140"/>
            <a:ext cx="1859915" cy="425450"/>
          </a:xfrm>
          <a:prstGeom prst="homePlate">
            <a:avLst/>
          </a:prstGeom>
          <a:solidFill>
            <a:schemeClr val="tx1">
              <a:alpha val="39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文字内容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椭圆 30"/>
          <p:cNvSpPr>
            <a:spLocks noChangeArrowheads="1"/>
          </p:cNvSpPr>
          <p:nvPr/>
        </p:nvSpPr>
        <p:spPr bwMode="auto">
          <a:xfrm rot="2053012">
            <a:off x="7461885" y="2391410"/>
            <a:ext cx="2503170" cy="2503170"/>
          </a:xfrm>
          <a:prstGeom prst="ellipse">
            <a:avLst/>
          </a:prstGeom>
          <a:noFill/>
          <a:ln w="12700" cmpd="sng">
            <a:solidFill>
              <a:schemeClr val="bg1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椭圆 31"/>
          <p:cNvSpPr>
            <a:spLocks noChangeArrowheads="1"/>
          </p:cNvSpPr>
          <p:nvPr/>
        </p:nvSpPr>
        <p:spPr bwMode="auto">
          <a:xfrm rot="2053012">
            <a:off x="9156700" y="2415540"/>
            <a:ext cx="221615" cy="2228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590925" y="1496695"/>
            <a:ext cx="3583940" cy="358394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358900" y="2942590"/>
            <a:ext cx="2439035" cy="2439035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249795" y="2414270"/>
            <a:ext cx="1450975" cy="1450975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8797925" y="2778760"/>
            <a:ext cx="1764665" cy="1764665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769100" y="4055745"/>
            <a:ext cx="1824355" cy="1824355"/>
          </a:xfrm>
          <a:prstGeom prst="ellipse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3297555" y="5381625"/>
            <a:ext cx="3346450" cy="871220"/>
            <a:chOff x="11050" y="3176"/>
            <a:chExt cx="5270" cy="1372"/>
          </a:xfrm>
        </p:grpSpPr>
        <p:sp>
          <p:nvSpPr>
            <p:cNvPr id="7" name="文本框 6"/>
            <p:cNvSpPr txBox="1"/>
            <p:nvPr/>
          </p:nvSpPr>
          <p:spPr>
            <a:xfrm>
              <a:off x="11050" y="3176"/>
              <a:ext cx="3521" cy="57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ADD YOUR TITTLE</a:t>
              </a:r>
            </a:p>
          </p:txBody>
        </p:sp>
        <p:sp>
          <p:nvSpPr>
            <p:cNvPr id="43" name="Rectangle 95"/>
            <p:cNvSpPr/>
            <p:nvPr/>
          </p:nvSpPr>
          <p:spPr>
            <a:xfrm>
              <a:off x="11050" y="3632"/>
              <a:ext cx="5270" cy="916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ipsum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consectetuer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elit,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sed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diam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endPara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" name="TextBox 76"/>
          <p:cNvSpPr txBox="1"/>
          <p:nvPr/>
        </p:nvSpPr>
        <p:spPr>
          <a:xfrm>
            <a:off x="3406775" y="245745"/>
            <a:ext cx="537781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椭圆 42"/>
          <p:cNvSpPr/>
          <p:nvPr/>
        </p:nvSpPr>
        <p:spPr>
          <a:xfrm>
            <a:off x="3395259" y="5574791"/>
            <a:ext cx="5372569" cy="621179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8" name="任意多边形 47"/>
          <p:cNvSpPr/>
          <p:nvPr/>
        </p:nvSpPr>
        <p:spPr>
          <a:xfrm>
            <a:off x="5951307" y="5002987"/>
            <a:ext cx="261743" cy="1800"/>
          </a:xfrm>
          <a:custGeom>
            <a:avLst/>
            <a:gdLst>
              <a:gd name="connsiteX0" fmla="*/ 0 w 261743"/>
              <a:gd name="connsiteY0" fmla="*/ 0 h 1800"/>
              <a:gd name="connsiteX1" fmla="*/ 243568 w 261743"/>
              <a:gd name="connsiteY1" fmla="*/ 1469 h 1800"/>
              <a:gd name="connsiteX2" fmla="*/ 261743 w 261743"/>
              <a:gd name="connsiteY2" fmla="*/ 1800 h 1800"/>
              <a:gd name="connsiteX3" fmla="*/ 0 w 261743"/>
              <a:gd name="connsiteY3" fmla="*/ 0 h 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743" h="1800">
                <a:moveTo>
                  <a:pt x="0" y="0"/>
                </a:moveTo>
                <a:lnTo>
                  <a:pt x="243568" y="1469"/>
                </a:lnTo>
                <a:lnTo>
                  <a:pt x="261743" y="1800"/>
                </a:lnTo>
                <a:lnTo>
                  <a:pt x="0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1" name="任意多边形 50"/>
          <p:cNvSpPr/>
          <p:nvPr/>
        </p:nvSpPr>
        <p:spPr>
          <a:xfrm>
            <a:off x="6078314" y="5129987"/>
            <a:ext cx="261727" cy="1800"/>
          </a:xfrm>
          <a:custGeom>
            <a:avLst/>
            <a:gdLst>
              <a:gd name="connsiteX0" fmla="*/ 261726 w 261726"/>
              <a:gd name="connsiteY0" fmla="*/ 0 h 1800"/>
              <a:gd name="connsiteX1" fmla="*/ 0 w 261726"/>
              <a:gd name="connsiteY1" fmla="*/ 1800 h 1800"/>
              <a:gd name="connsiteX2" fmla="*/ 18174 w 261726"/>
              <a:gd name="connsiteY2" fmla="*/ 1469 h 1800"/>
              <a:gd name="connsiteX3" fmla="*/ 261726 w 261726"/>
              <a:gd name="connsiteY3" fmla="*/ 0 h 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726" h="1800">
                <a:moveTo>
                  <a:pt x="261726" y="0"/>
                </a:moveTo>
                <a:lnTo>
                  <a:pt x="0" y="1800"/>
                </a:lnTo>
                <a:lnTo>
                  <a:pt x="18174" y="1469"/>
                </a:lnTo>
                <a:lnTo>
                  <a:pt x="261726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0" name="任意多边形 59"/>
          <p:cNvSpPr/>
          <p:nvPr/>
        </p:nvSpPr>
        <p:spPr>
          <a:xfrm>
            <a:off x="3254570" y="5004787"/>
            <a:ext cx="5655215" cy="673443"/>
          </a:xfrm>
          <a:custGeom>
            <a:avLst/>
            <a:gdLst>
              <a:gd name="connsiteX0" fmla="*/ 2564692 w 5655214"/>
              <a:gd name="connsiteY0" fmla="*/ 0 h 673443"/>
              <a:gd name="connsiteX1" fmla="*/ 2345194 w 5655214"/>
              <a:gd name="connsiteY1" fmla="*/ 4000 h 673443"/>
              <a:gd name="connsiteX2" fmla="*/ 433914 w 5655214"/>
              <a:gd name="connsiteY2" fmla="*/ 284007 h 673443"/>
              <a:gd name="connsiteX3" fmla="*/ 2827607 w 5655214"/>
              <a:gd name="connsiteY3" fmla="*/ 569821 h 673443"/>
              <a:gd name="connsiteX4" fmla="*/ 5221300 w 5655214"/>
              <a:gd name="connsiteY4" fmla="*/ 284007 h 673443"/>
              <a:gd name="connsiteX5" fmla="*/ 3310020 w 5655214"/>
              <a:gd name="connsiteY5" fmla="*/ 4000 h 673443"/>
              <a:gd name="connsiteX6" fmla="*/ 3090523 w 5655214"/>
              <a:gd name="connsiteY6" fmla="*/ 0 h 673443"/>
              <a:gd name="connsiteX7" fmla="*/ 3138249 w 5655214"/>
              <a:gd name="connsiteY7" fmla="*/ 329 h 673443"/>
              <a:gd name="connsiteX8" fmla="*/ 3212934 w 5655214"/>
              <a:gd name="connsiteY8" fmla="*/ 1689 h 673443"/>
              <a:gd name="connsiteX9" fmla="*/ 3445094 w 5655214"/>
              <a:gd name="connsiteY9" fmla="*/ 6514 h 673443"/>
              <a:gd name="connsiteX10" fmla="*/ 3517420 w 5655214"/>
              <a:gd name="connsiteY10" fmla="*/ 8735 h 673443"/>
              <a:gd name="connsiteX11" fmla="*/ 3743551 w 5655214"/>
              <a:gd name="connsiteY11" fmla="*/ 16654 h 673443"/>
              <a:gd name="connsiteX12" fmla="*/ 3809994 w 5655214"/>
              <a:gd name="connsiteY12" fmla="*/ 19558 h 673443"/>
              <a:gd name="connsiteX13" fmla="*/ 4022798 w 5655214"/>
              <a:gd name="connsiteY13" fmla="*/ 30164 h 673443"/>
              <a:gd name="connsiteX14" fmla="*/ 4100377 w 5655214"/>
              <a:gd name="connsiteY14" fmla="*/ 34627 h 673443"/>
              <a:gd name="connsiteX15" fmla="*/ 4262902 w 5655214"/>
              <a:gd name="connsiteY15" fmla="*/ 45289 h 673443"/>
              <a:gd name="connsiteX16" fmla="*/ 4392266 w 5655214"/>
              <a:gd name="connsiteY16" fmla="*/ 54673 h 673443"/>
              <a:gd name="connsiteX17" fmla="*/ 4433897 w 5655214"/>
              <a:gd name="connsiteY17" fmla="*/ 58117 h 673443"/>
              <a:gd name="connsiteX18" fmla="*/ 4626228 w 5655214"/>
              <a:gd name="connsiteY18" fmla="*/ 75290 h 673443"/>
              <a:gd name="connsiteX19" fmla="*/ 5655214 w 5655214"/>
              <a:gd name="connsiteY19" fmla="*/ 335818 h 673443"/>
              <a:gd name="connsiteX20" fmla="*/ 2827607 w 5655214"/>
              <a:gd name="connsiteY20" fmla="*/ 673443 h 673443"/>
              <a:gd name="connsiteX21" fmla="*/ 0 w 5655214"/>
              <a:gd name="connsiteY21" fmla="*/ 335818 h 673443"/>
              <a:gd name="connsiteX22" fmla="*/ 1028986 w 5655214"/>
              <a:gd name="connsiteY22" fmla="*/ 75290 h 673443"/>
              <a:gd name="connsiteX23" fmla="*/ 1221343 w 5655214"/>
              <a:gd name="connsiteY23" fmla="*/ 58115 h 673443"/>
              <a:gd name="connsiteX24" fmla="*/ 1262932 w 5655214"/>
              <a:gd name="connsiteY24" fmla="*/ 54674 h 673443"/>
              <a:gd name="connsiteX25" fmla="*/ 1392331 w 5655214"/>
              <a:gd name="connsiteY25" fmla="*/ 45288 h 673443"/>
              <a:gd name="connsiteX26" fmla="*/ 1554821 w 5655214"/>
              <a:gd name="connsiteY26" fmla="*/ 34628 h 673443"/>
              <a:gd name="connsiteX27" fmla="*/ 1632430 w 5655214"/>
              <a:gd name="connsiteY27" fmla="*/ 30164 h 673443"/>
              <a:gd name="connsiteX28" fmla="*/ 1845204 w 5655214"/>
              <a:gd name="connsiteY28" fmla="*/ 19558 h 673443"/>
              <a:gd name="connsiteX29" fmla="*/ 1911672 w 5655214"/>
              <a:gd name="connsiteY29" fmla="*/ 16654 h 673443"/>
              <a:gd name="connsiteX30" fmla="*/ 2137778 w 5655214"/>
              <a:gd name="connsiteY30" fmla="*/ 8736 h 673443"/>
              <a:gd name="connsiteX31" fmla="*/ 2210125 w 5655214"/>
              <a:gd name="connsiteY31" fmla="*/ 6514 h 673443"/>
              <a:gd name="connsiteX32" fmla="*/ 2442264 w 5655214"/>
              <a:gd name="connsiteY32" fmla="*/ 1690 h 673443"/>
              <a:gd name="connsiteX33" fmla="*/ 2516967 w 5655214"/>
              <a:gd name="connsiteY33" fmla="*/ 329 h 673443"/>
              <a:gd name="connsiteX34" fmla="*/ 2564692 w 5655214"/>
              <a:gd name="connsiteY34" fmla="*/ 0 h 673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655214" h="673443">
                <a:moveTo>
                  <a:pt x="2564692" y="0"/>
                </a:moveTo>
                <a:lnTo>
                  <a:pt x="2345194" y="4000"/>
                </a:lnTo>
                <a:cubicBezTo>
                  <a:pt x="1254429" y="30651"/>
                  <a:pt x="433914" y="145888"/>
                  <a:pt x="433914" y="284007"/>
                </a:cubicBezTo>
                <a:cubicBezTo>
                  <a:pt x="433914" y="441858"/>
                  <a:pt x="1505607" y="569821"/>
                  <a:pt x="2827607" y="569821"/>
                </a:cubicBezTo>
                <a:cubicBezTo>
                  <a:pt x="4149607" y="569821"/>
                  <a:pt x="5221300" y="441858"/>
                  <a:pt x="5221300" y="284007"/>
                </a:cubicBezTo>
                <a:cubicBezTo>
                  <a:pt x="5221300" y="145888"/>
                  <a:pt x="4400785" y="30651"/>
                  <a:pt x="3310020" y="4000"/>
                </a:cubicBezTo>
                <a:lnTo>
                  <a:pt x="3090523" y="0"/>
                </a:lnTo>
                <a:lnTo>
                  <a:pt x="3138249" y="329"/>
                </a:lnTo>
                <a:lnTo>
                  <a:pt x="3212934" y="1689"/>
                </a:lnTo>
                <a:lnTo>
                  <a:pt x="3445094" y="6514"/>
                </a:lnTo>
                <a:lnTo>
                  <a:pt x="3517420" y="8735"/>
                </a:lnTo>
                <a:lnTo>
                  <a:pt x="3743551" y="16654"/>
                </a:lnTo>
                <a:lnTo>
                  <a:pt x="3809994" y="19558"/>
                </a:lnTo>
                <a:lnTo>
                  <a:pt x="4022798" y="30164"/>
                </a:lnTo>
                <a:lnTo>
                  <a:pt x="4100377" y="34627"/>
                </a:lnTo>
                <a:lnTo>
                  <a:pt x="4262902" y="45289"/>
                </a:lnTo>
                <a:lnTo>
                  <a:pt x="4392266" y="54673"/>
                </a:lnTo>
                <a:lnTo>
                  <a:pt x="4433897" y="58117"/>
                </a:lnTo>
                <a:lnTo>
                  <a:pt x="4626228" y="75290"/>
                </a:lnTo>
                <a:cubicBezTo>
                  <a:pt x="5254656" y="137216"/>
                  <a:pt x="5655214" y="230932"/>
                  <a:pt x="5655214" y="335818"/>
                </a:cubicBezTo>
                <a:cubicBezTo>
                  <a:pt x="5655214" y="522283"/>
                  <a:pt x="4389251" y="673443"/>
                  <a:pt x="2827607" y="673443"/>
                </a:cubicBezTo>
                <a:cubicBezTo>
                  <a:pt x="1265963" y="673443"/>
                  <a:pt x="0" y="522283"/>
                  <a:pt x="0" y="335818"/>
                </a:cubicBezTo>
                <a:cubicBezTo>
                  <a:pt x="0" y="230932"/>
                  <a:pt x="400558" y="137216"/>
                  <a:pt x="1028986" y="75290"/>
                </a:cubicBezTo>
                <a:lnTo>
                  <a:pt x="1221343" y="58115"/>
                </a:lnTo>
                <a:lnTo>
                  <a:pt x="1262932" y="54674"/>
                </a:lnTo>
                <a:lnTo>
                  <a:pt x="1392331" y="45288"/>
                </a:lnTo>
                <a:lnTo>
                  <a:pt x="1554821" y="34628"/>
                </a:lnTo>
                <a:lnTo>
                  <a:pt x="1632430" y="30164"/>
                </a:lnTo>
                <a:lnTo>
                  <a:pt x="1845204" y="19558"/>
                </a:lnTo>
                <a:lnTo>
                  <a:pt x="1911672" y="16654"/>
                </a:lnTo>
                <a:lnTo>
                  <a:pt x="2137778" y="8736"/>
                </a:lnTo>
                <a:lnTo>
                  <a:pt x="2210125" y="6514"/>
                </a:lnTo>
                <a:lnTo>
                  <a:pt x="2442264" y="1690"/>
                </a:lnTo>
                <a:lnTo>
                  <a:pt x="2516967" y="329"/>
                </a:lnTo>
                <a:lnTo>
                  <a:pt x="2564692" y="0"/>
                </a:lnTo>
                <a:close/>
              </a:path>
            </a:pathLst>
          </a:custGeom>
          <a:noFill/>
          <a:ln w="28575" cap="flat">
            <a:solidFill>
              <a:schemeClr val="bg1"/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7" name="任意多边形 66"/>
          <p:cNvSpPr/>
          <p:nvPr/>
        </p:nvSpPr>
        <p:spPr>
          <a:xfrm>
            <a:off x="3688484" y="5002979"/>
            <a:ext cx="4787387" cy="571628"/>
          </a:xfrm>
          <a:custGeom>
            <a:avLst/>
            <a:gdLst>
              <a:gd name="connsiteX0" fmla="*/ 2393693 w 4787386"/>
              <a:gd name="connsiteY0" fmla="*/ 0 h 571628"/>
              <a:gd name="connsiteX1" fmla="*/ 2394866 w 4787386"/>
              <a:gd name="connsiteY1" fmla="*/ 7 h 571628"/>
              <a:gd name="connsiteX2" fmla="*/ 2656609 w 4787386"/>
              <a:gd name="connsiteY2" fmla="*/ 1807 h 571628"/>
              <a:gd name="connsiteX3" fmla="*/ 2876106 w 4787386"/>
              <a:gd name="connsiteY3" fmla="*/ 5807 h 571628"/>
              <a:gd name="connsiteX4" fmla="*/ 4787386 w 4787386"/>
              <a:gd name="connsiteY4" fmla="*/ 285814 h 571628"/>
              <a:gd name="connsiteX5" fmla="*/ 2393693 w 4787386"/>
              <a:gd name="connsiteY5" fmla="*/ 571628 h 571628"/>
              <a:gd name="connsiteX6" fmla="*/ 0 w 4787386"/>
              <a:gd name="connsiteY6" fmla="*/ 285814 h 571628"/>
              <a:gd name="connsiteX7" fmla="*/ 1911280 w 4787386"/>
              <a:gd name="connsiteY7" fmla="*/ 5807 h 571628"/>
              <a:gd name="connsiteX8" fmla="*/ 2130778 w 4787386"/>
              <a:gd name="connsiteY8" fmla="*/ 1807 h 571628"/>
              <a:gd name="connsiteX9" fmla="*/ 2392504 w 4787386"/>
              <a:gd name="connsiteY9" fmla="*/ 7 h 571628"/>
              <a:gd name="connsiteX10" fmla="*/ 2393691 w 4787386"/>
              <a:gd name="connsiteY10" fmla="*/ 0 h 571628"/>
              <a:gd name="connsiteX11" fmla="*/ 2071244 w 4787386"/>
              <a:gd name="connsiteY11" fmla="*/ 3881 h 571628"/>
              <a:gd name="connsiteX12" fmla="*/ 793732 w 4787386"/>
              <a:gd name="connsiteY12" fmla="*/ 191040 h 571628"/>
              <a:gd name="connsiteX13" fmla="*/ 2393692 w 4787386"/>
              <a:gd name="connsiteY13" fmla="*/ 382080 h 571628"/>
              <a:gd name="connsiteX14" fmla="*/ 3993652 w 4787386"/>
              <a:gd name="connsiteY14" fmla="*/ 191040 h 571628"/>
              <a:gd name="connsiteX15" fmla="*/ 2716140 w 4787386"/>
              <a:gd name="connsiteY15" fmla="*/ 3881 h 571628"/>
              <a:gd name="connsiteX16" fmla="*/ 2393693 w 4787386"/>
              <a:gd name="connsiteY16" fmla="*/ 0 h 571628"/>
              <a:gd name="connsiteX17" fmla="*/ 2393693 w 4787386"/>
              <a:gd name="connsiteY17" fmla="*/ 0 h 571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87386" h="571628">
                <a:moveTo>
                  <a:pt x="2393693" y="0"/>
                </a:moveTo>
                <a:lnTo>
                  <a:pt x="2394866" y="7"/>
                </a:lnTo>
                <a:lnTo>
                  <a:pt x="2656609" y="1807"/>
                </a:lnTo>
                <a:lnTo>
                  <a:pt x="2876106" y="5807"/>
                </a:lnTo>
                <a:cubicBezTo>
                  <a:pt x="3966871" y="32458"/>
                  <a:pt x="4787386" y="147695"/>
                  <a:pt x="4787386" y="285814"/>
                </a:cubicBezTo>
                <a:cubicBezTo>
                  <a:pt x="4787386" y="443665"/>
                  <a:pt x="3715693" y="571628"/>
                  <a:pt x="2393693" y="571628"/>
                </a:cubicBezTo>
                <a:cubicBezTo>
                  <a:pt x="1071693" y="571628"/>
                  <a:pt x="0" y="443665"/>
                  <a:pt x="0" y="285814"/>
                </a:cubicBezTo>
                <a:cubicBezTo>
                  <a:pt x="0" y="147695"/>
                  <a:pt x="820515" y="32458"/>
                  <a:pt x="1911280" y="5807"/>
                </a:cubicBezTo>
                <a:lnTo>
                  <a:pt x="2130778" y="1807"/>
                </a:lnTo>
                <a:lnTo>
                  <a:pt x="2392504" y="7"/>
                </a:lnTo>
                <a:lnTo>
                  <a:pt x="2393691" y="0"/>
                </a:lnTo>
                <a:lnTo>
                  <a:pt x="2071244" y="3881"/>
                </a:lnTo>
                <a:cubicBezTo>
                  <a:pt x="1342169" y="21695"/>
                  <a:pt x="793732" y="98721"/>
                  <a:pt x="793732" y="191040"/>
                </a:cubicBezTo>
                <a:cubicBezTo>
                  <a:pt x="793732" y="296548"/>
                  <a:pt x="1510058" y="382080"/>
                  <a:pt x="2393692" y="382080"/>
                </a:cubicBezTo>
                <a:cubicBezTo>
                  <a:pt x="3277326" y="382080"/>
                  <a:pt x="3993652" y="296548"/>
                  <a:pt x="3993652" y="191040"/>
                </a:cubicBezTo>
                <a:cubicBezTo>
                  <a:pt x="3993652" y="98721"/>
                  <a:pt x="3445215" y="21695"/>
                  <a:pt x="2716140" y="3881"/>
                </a:cubicBezTo>
                <a:lnTo>
                  <a:pt x="2393693" y="0"/>
                </a:lnTo>
                <a:lnTo>
                  <a:pt x="2393693" y="0"/>
                </a:lnTo>
                <a:close/>
              </a:path>
            </a:pathLst>
          </a:custGeom>
          <a:solidFill>
            <a:schemeClr val="bg1">
              <a:alpha val="24000"/>
            </a:schemeClr>
          </a:solidFill>
          <a:ln w="28575" cap="flat">
            <a:noFill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0" name="任意多边形 79"/>
          <p:cNvSpPr/>
          <p:nvPr/>
        </p:nvSpPr>
        <p:spPr>
          <a:xfrm>
            <a:off x="5927443" y="5002989"/>
            <a:ext cx="309471" cy="2129"/>
          </a:xfrm>
          <a:custGeom>
            <a:avLst/>
            <a:gdLst>
              <a:gd name="connsiteX0" fmla="*/ 0 w 309471"/>
              <a:gd name="connsiteY0" fmla="*/ 0 h 2129"/>
              <a:gd name="connsiteX1" fmla="*/ 287935 w 309471"/>
              <a:gd name="connsiteY1" fmla="*/ 1736 h 2129"/>
              <a:gd name="connsiteX2" fmla="*/ 309471 w 309471"/>
              <a:gd name="connsiteY2" fmla="*/ 2129 h 2129"/>
              <a:gd name="connsiteX3" fmla="*/ 261745 w 309471"/>
              <a:gd name="connsiteY3" fmla="*/ 1800 h 2129"/>
              <a:gd name="connsiteX4" fmla="*/ 243570 w 309471"/>
              <a:gd name="connsiteY4" fmla="*/ 1469 h 2129"/>
              <a:gd name="connsiteX5" fmla="*/ 2 w 309471"/>
              <a:gd name="connsiteY5" fmla="*/ 0 h 2129"/>
              <a:gd name="connsiteX6" fmla="*/ 0 w 309471"/>
              <a:gd name="connsiteY6" fmla="*/ 0 h 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9471" h="2129">
                <a:moveTo>
                  <a:pt x="0" y="0"/>
                </a:moveTo>
                <a:lnTo>
                  <a:pt x="287935" y="1736"/>
                </a:lnTo>
                <a:lnTo>
                  <a:pt x="309471" y="2129"/>
                </a:lnTo>
                <a:lnTo>
                  <a:pt x="261745" y="1800"/>
                </a:lnTo>
                <a:lnTo>
                  <a:pt x="243570" y="1469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1" name="任意多边形 80"/>
          <p:cNvSpPr/>
          <p:nvPr/>
        </p:nvSpPr>
        <p:spPr>
          <a:xfrm>
            <a:off x="6054450" y="5129989"/>
            <a:ext cx="309455" cy="2129"/>
          </a:xfrm>
          <a:custGeom>
            <a:avLst/>
            <a:gdLst>
              <a:gd name="connsiteX0" fmla="*/ 309454 w 309454"/>
              <a:gd name="connsiteY0" fmla="*/ 0 h 2129"/>
              <a:gd name="connsiteX1" fmla="*/ 309451 w 309454"/>
              <a:gd name="connsiteY1" fmla="*/ 0 h 2129"/>
              <a:gd name="connsiteX2" fmla="*/ 65899 w 309454"/>
              <a:gd name="connsiteY2" fmla="*/ 1469 h 2129"/>
              <a:gd name="connsiteX3" fmla="*/ 47725 w 309454"/>
              <a:gd name="connsiteY3" fmla="*/ 1800 h 2129"/>
              <a:gd name="connsiteX4" fmla="*/ 0 w 309454"/>
              <a:gd name="connsiteY4" fmla="*/ 2129 h 2129"/>
              <a:gd name="connsiteX5" fmla="*/ 21534 w 309454"/>
              <a:gd name="connsiteY5" fmla="*/ 1736 h 2129"/>
              <a:gd name="connsiteX6" fmla="*/ 309454 w 309454"/>
              <a:gd name="connsiteY6" fmla="*/ 0 h 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9454" h="2129">
                <a:moveTo>
                  <a:pt x="309454" y="0"/>
                </a:moveTo>
                <a:lnTo>
                  <a:pt x="309451" y="0"/>
                </a:lnTo>
                <a:lnTo>
                  <a:pt x="65899" y="1469"/>
                </a:lnTo>
                <a:lnTo>
                  <a:pt x="47725" y="1800"/>
                </a:lnTo>
                <a:lnTo>
                  <a:pt x="0" y="2129"/>
                </a:lnTo>
                <a:lnTo>
                  <a:pt x="21534" y="1736"/>
                </a:lnTo>
                <a:lnTo>
                  <a:pt x="309454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2" name="任意多边形 81"/>
          <p:cNvSpPr/>
          <p:nvPr/>
        </p:nvSpPr>
        <p:spPr>
          <a:xfrm>
            <a:off x="6044827" y="5005117"/>
            <a:ext cx="74703" cy="1361"/>
          </a:xfrm>
          <a:custGeom>
            <a:avLst/>
            <a:gdLst>
              <a:gd name="connsiteX0" fmla="*/ 74703 w 74703"/>
              <a:gd name="connsiteY0" fmla="*/ 0 h 1361"/>
              <a:gd name="connsiteX1" fmla="*/ 0 w 74703"/>
              <a:gd name="connsiteY1" fmla="*/ 1361 h 1361"/>
              <a:gd name="connsiteX2" fmla="*/ 60948 w 74703"/>
              <a:gd name="connsiteY2" fmla="*/ 94 h 1361"/>
              <a:gd name="connsiteX3" fmla="*/ 74703 w 74703"/>
              <a:gd name="connsiteY3" fmla="*/ 0 h 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703" h="1361">
                <a:moveTo>
                  <a:pt x="74703" y="0"/>
                </a:moveTo>
                <a:lnTo>
                  <a:pt x="0" y="1361"/>
                </a:lnTo>
                <a:lnTo>
                  <a:pt x="60948" y="94"/>
                </a:lnTo>
                <a:lnTo>
                  <a:pt x="74703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3" name="任意多边形 82"/>
          <p:cNvSpPr/>
          <p:nvPr/>
        </p:nvSpPr>
        <p:spPr>
          <a:xfrm>
            <a:off x="6171836" y="5132115"/>
            <a:ext cx="74685" cy="1360"/>
          </a:xfrm>
          <a:custGeom>
            <a:avLst/>
            <a:gdLst>
              <a:gd name="connsiteX0" fmla="*/ 0 w 74685"/>
              <a:gd name="connsiteY0" fmla="*/ 0 h 1360"/>
              <a:gd name="connsiteX1" fmla="*/ 13751 w 74685"/>
              <a:gd name="connsiteY1" fmla="*/ 94 h 1360"/>
              <a:gd name="connsiteX2" fmla="*/ 74685 w 74685"/>
              <a:gd name="connsiteY2" fmla="*/ 1360 h 1360"/>
              <a:gd name="connsiteX3" fmla="*/ 0 w 74685"/>
              <a:gd name="connsiteY3" fmla="*/ 0 h 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685" h="1360">
                <a:moveTo>
                  <a:pt x="0" y="0"/>
                </a:moveTo>
                <a:lnTo>
                  <a:pt x="13751" y="94"/>
                </a:lnTo>
                <a:lnTo>
                  <a:pt x="74685" y="1360"/>
                </a:lnTo>
                <a:lnTo>
                  <a:pt x="0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4" name="任意多边形 83"/>
          <p:cNvSpPr/>
          <p:nvPr/>
        </p:nvSpPr>
        <p:spPr>
          <a:xfrm>
            <a:off x="5966097" y="5006477"/>
            <a:ext cx="232160" cy="4825"/>
          </a:xfrm>
          <a:custGeom>
            <a:avLst/>
            <a:gdLst>
              <a:gd name="connsiteX0" fmla="*/ 0 w 232160"/>
              <a:gd name="connsiteY0" fmla="*/ 0 h 4825"/>
              <a:gd name="connsiteX1" fmla="*/ 184534 w 232160"/>
              <a:gd name="connsiteY1" fmla="*/ 3363 h 4825"/>
              <a:gd name="connsiteX2" fmla="*/ 232160 w 232160"/>
              <a:gd name="connsiteY2" fmla="*/ 4825 h 4825"/>
              <a:gd name="connsiteX3" fmla="*/ 0 w 232160"/>
              <a:gd name="connsiteY3" fmla="*/ 0 h 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160" h="4825">
                <a:moveTo>
                  <a:pt x="0" y="0"/>
                </a:moveTo>
                <a:lnTo>
                  <a:pt x="184534" y="3363"/>
                </a:lnTo>
                <a:lnTo>
                  <a:pt x="232160" y="4825"/>
                </a:lnTo>
                <a:lnTo>
                  <a:pt x="0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5" name="任意多边形 84"/>
          <p:cNvSpPr/>
          <p:nvPr/>
        </p:nvSpPr>
        <p:spPr>
          <a:xfrm>
            <a:off x="6093109" y="5133476"/>
            <a:ext cx="232139" cy="4824"/>
          </a:xfrm>
          <a:custGeom>
            <a:avLst/>
            <a:gdLst>
              <a:gd name="connsiteX0" fmla="*/ 232139 w 232139"/>
              <a:gd name="connsiteY0" fmla="*/ 0 h 4824"/>
              <a:gd name="connsiteX1" fmla="*/ 0 w 232139"/>
              <a:gd name="connsiteY1" fmla="*/ 4824 h 4824"/>
              <a:gd name="connsiteX2" fmla="*/ 47621 w 232139"/>
              <a:gd name="connsiteY2" fmla="*/ 3362 h 4824"/>
              <a:gd name="connsiteX3" fmla="*/ 232139 w 232139"/>
              <a:gd name="connsiteY3" fmla="*/ 0 h 4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139" h="4824">
                <a:moveTo>
                  <a:pt x="232139" y="0"/>
                </a:moveTo>
                <a:lnTo>
                  <a:pt x="0" y="4824"/>
                </a:lnTo>
                <a:lnTo>
                  <a:pt x="47621" y="3362"/>
                </a:lnTo>
                <a:lnTo>
                  <a:pt x="232139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6" name="任意多边形 85"/>
          <p:cNvSpPr/>
          <p:nvPr/>
        </p:nvSpPr>
        <p:spPr>
          <a:xfrm>
            <a:off x="6046005" y="5011301"/>
            <a:ext cx="72347" cy="2223"/>
          </a:xfrm>
          <a:custGeom>
            <a:avLst/>
            <a:gdLst>
              <a:gd name="connsiteX0" fmla="*/ 72347 w 72347"/>
              <a:gd name="connsiteY0" fmla="*/ 0 h 2222"/>
              <a:gd name="connsiteX1" fmla="*/ 0 w 72347"/>
              <a:gd name="connsiteY1" fmla="*/ 2222 h 2222"/>
              <a:gd name="connsiteX2" fmla="*/ 50411 w 72347"/>
              <a:gd name="connsiteY2" fmla="*/ 456 h 2222"/>
              <a:gd name="connsiteX3" fmla="*/ 72347 w 72347"/>
              <a:gd name="connsiteY3" fmla="*/ 0 h 2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347" h="2222">
                <a:moveTo>
                  <a:pt x="72347" y="0"/>
                </a:moveTo>
                <a:lnTo>
                  <a:pt x="0" y="2222"/>
                </a:lnTo>
                <a:lnTo>
                  <a:pt x="50411" y="456"/>
                </a:lnTo>
                <a:lnTo>
                  <a:pt x="72347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7" name="任意多边形 86"/>
          <p:cNvSpPr/>
          <p:nvPr/>
        </p:nvSpPr>
        <p:spPr>
          <a:xfrm>
            <a:off x="6173014" y="5138302"/>
            <a:ext cx="72327" cy="2221"/>
          </a:xfrm>
          <a:custGeom>
            <a:avLst/>
            <a:gdLst>
              <a:gd name="connsiteX0" fmla="*/ 0 w 72326"/>
              <a:gd name="connsiteY0" fmla="*/ 0 h 2221"/>
              <a:gd name="connsiteX1" fmla="*/ 21929 w 72326"/>
              <a:gd name="connsiteY1" fmla="*/ 456 h 2221"/>
              <a:gd name="connsiteX2" fmla="*/ 72326 w 72326"/>
              <a:gd name="connsiteY2" fmla="*/ 2221 h 2221"/>
              <a:gd name="connsiteX3" fmla="*/ 0 w 72326"/>
              <a:gd name="connsiteY3" fmla="*/ 0 h 2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326" h="2221">
                <a:moveTo>
                  <a:pt x="0" y="0"/>
                </a:moveTo>
                <a:lnTo>
                  <a:pt x="21929" y="456"/>
                </a:lnTo>
                <a:lnTo>
                  <a:pt x="72326" y="2221"/>
                </a:lnTo>
                <a:lnTo>
                  <a:pt x="0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8" name="任意多边形 87"/>
          <p:cNvSpPr/>
          <p:nvPr/>
        </p:nvSpPr>
        <p:spPr>
          <a:xfrm>
            <a:off x="5969113" y="5013523"/>
            <a:ext cx="226131" cy="7919"/>
          </a:xfrm>
          <a:custGeom>
            <a:avLst/>
            <a:gdLst>
              <a:gd name="connsiteX0" fmla="*/ 0 w 226131"/>
              <a:gd name="connsiteY0" fmla="*/ 0 h 7919"/>
              <a:gd name="connsiteX1" fmla="*/ 151031 w 226131"/>
              <a:gd name="connsiteY1" fmla="*/ 4637 h 7919"/>
              <a:gd name="connsiteX2" fmla="*/ 226131 w 226131"/>
              <a:gd name="connsiteY2" fmla="*/ 7919 h 7919"/>
              <a:gd name="connsiteX3" fmla="*/ 0 w 226131"/>
              <a:gd name="connsiteY3" fmla="*/ 0 h 7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131" h="7919">
                <a:moveTo>
                  <a:pt x="0" y="0"/>
                </a:moveTo>
                <a:lnTo>
                  <a:pt x="151031" y="4637"/>
                </a:lnTo>
                <a:lnTo>
                  <a:pt x="226131" y="7919"/>
                </a:lnTo>
                <a:lnTo>
                  <a:pt x="0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9" name="任意多边形 88"/>
          <p:cNvSpPr/>
          <p:nvPr/>
        </p:nvSpPr>
        <p:spPr>
          <a:xfrm>
            <a:off x="6096124" y="5140522"/>
            <a:ext cx="226107" cy="7919"/>
          </a:xfrm>
          <a:custGeom>
            <a:avLst/>
            <a:gdLst>
              <a:gd name="connsiteX0" fmla="*/ 226106 w 226106"/>
              <a:gd name="connsiteY0" fmla="*/ 0 h 7918"/>
              <a:gd name="connsiteX1" fmla="*/ 0 w 226106"/>
              <a:gd name="connsiteY1" fmla="*/ 7918 h 7918"/>
              <a:gd name="connsiteX2" fmla="*/ 75091 w 226106"/>
              <a:gd name="connsiteY2" fmla="*/ 4636 h 7918"/>
              <a:gd name="connsiteX3" fmla="*/ 226106 w 226106"/>
              <a:gd name="connsiteY3" fmla="*/ 0 h 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106" h="7918">
                <a:moveTo>
                  <a:pt x="226106" y="0"/>
                </a:moveTo>
                <a:lnTo>
                  <a:pt x="0" y="7918"/>
                </a:lnTo>
                <a:lnTo>
                  <a:pt x="75091" y="4636"/>
                </a:lnTo>
                <a:lnTo>
                  <a:pt x="226106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0" name="任意多边形 89"/>
          <p:cNvSpPr/>
          <p:nvPr/>
        </p:nvSpPr>
        <p:spPr>
          <a:xfrm>
            <a:off x="6048943" y="5021440"/>
            <a:ext cx="66468" cy="2904"/>
          </a:xfrm>
          <a:custGeom>
            <a:avLst/>
            <a:gdLst>
              <a:gd name="connsiteX0" fmla="*/ 66468 w 66468"/>
              <a:gd name="connsiteY0" fmla="*/ 0 h 2904"/>
              <a:gd name="connsiteX1" fmla="*/ 0 w 66468"/>
              <a:gd name="connsiteY1" fmla="*/ 2904 h 2904"/>
              <a:gd name="connsiteX2" fmla="*/ 38928 w 66468"/>
              <a:gd name="connsiteY2" fmla="*/ 964 h 2904"/>
              <a:gd name="connsiteX3" fmla="*/ 66468 w 66468"/>
              <a:gd name="connsiteY3" fmla="*/ 0 h 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68" h="2904">
                <a:moveTo>
                  <a:pt x="66468" y="0"/>
                </a:moveTo>
                <a:lnTo>
                  <a:pt x="0" y="2904"/>
                </a:lnTo>
                <a:lnTo>
                  <a:pt x="38928" y="964"/>
                </a:lnTo>
                <a:lnTo>
                  <a:pt x="66468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1" name="任意多边形 90"/>
          <p:cNvSpPr/>
          <p:nvPr/>
        </p:nvSpPr>
        <p:spPr>
          <a:xfrm>
            <a:off x="6175957" y="5148440"/>
            <a:ext cx="66443" cy="2904"/>
          </a:xfrm>
          <a:custGeom>
            <a:avLst/>
            <a:gdLst>
              <a:gd name="connsiteX0" fmla="*/ 0 w 66443"/>
              <a:gd name="connsiteY0" fmla="*/ 0 h 2904"/>
              <a:gd name="connsiteX1" fmla="*/ 27529 w 66443"/>
              <a:gd name="connsiteY1" fmla="*/ 964 h 2904"/>
              <a:gd name="connsiteX2" fmla="*/ 66443 w 66443"/>
              <a:gd name="connsiteY2" fmla="*/ 2904 h 2904"/>
              <a:gd name="connsiteX3" fmla="*/ 0 w 66443"/>
              <a:gd name="connsiteY3" fmla="*/ 0 h 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43" h="2904">
                <a:moveTo>
                  <a:pt x="0" y="0"/>
                </a:moveTo>
                <a:lnTo>
                  <a:pt x="27529" y="964"/>
                </a:lnTo>
                <a:lnTo>
                  <a:pt x="66443" y="2904"/>
                </a:lnTo>
                <a:lnTo>
                  <a:pt x="0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2" name="任意多边形 91"/>
          <p:cNvSpPr/>
          <p:nvPr/>
        </p:nvSpPr>
        <p:spPr>
          <a:xfrm>
            <a:off x="5975775" y="5024345"/>
            <a:ext cx="212804" cy="10607"/>
          </a:xfrm>
          <a:custGeom>
            <a:avLst/>
            <a:gdLst>
              <a:gd name="connsiteX0" fmla="*/ 0 w 212804"/>
              <a:gd name="connsiteY0" fmla="*/ 0 h 10606"/>
              <a:gd name="connsiteX1" fmla="*/ 118245 w 212804"/>
              <a:gd name="connsiteY1" fmla="*/ 5167 h 10606"/>
              <a:gd name="connsiteX2" fmla="*/ 212804 w 212804"/>
              <a:gd name="connsiteY2" fmla="*/ 10606 h 10606"/>
              <a:gd name="connsiteX3" fmla="*/ 0 w 212804"/>
              <a:gd name="connsiteY3" fmla="*/ 0 h 10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804" h="10606">
                <a:moveTo>
                  <a:pt x="0" y="0"/>
                </a:moveTo>
                <a:lnTo>
                  <a:pt x="118245" y="5167"/>
                </a:lnTo>
                <a:lnTo>
                  <a:pt x="212804" y="10606"/>
                </a:lnTo>
                <a:lnTo>
                  <a:pt x="0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3" name="任意多边形 92"/>
          <p:cNvSpPr/>
          <p:nvPr/>
        </p:nvSpPr>
        <p:spPr>
          <a:xfrm>
            <a:off x="6102790" y="5151345"/>
            <a:ext cx="212775" cy="10607"/>
          </a:xfrm>
          <a:custGeom>
            <a:avLst/>
            <a:gdLst>
              <a:gd name="connsiteX0" fmla="*/ 212774 w 212774"/>
              <a:gd name="connsiteY0" fmla="*/ 0 h 10606"/>
              <a:gd name="connsiteX1" fmla="*/ 0 w 212774"/>
              <a:gd name="connsiteY1" fmla="*/ 10606 h 10606"/>
              <a:gd name="connsiteX2" fmla="*/ 94545 w 212774"/>
              <a:gd name="connsiteY2" fmla="*/ 5167 h 10606"/>
              <a:gd name="connsiteX3" fmla="*/ 212774 w 212774"/>
              <a:gd name="connsiteY3" fmla="*/ 0 h 10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774" h="10606">
                <a:moveTo>
                  <a:pt x="212774" y="0"/>
                </a:moveTo>
                <a:lnTo>
                  <a:pt x="0" y="10606"/>
                </a:lnTo>
                <a:lnTo>
                  <a:pt x="94545" y="5167"/>
                </a:lnTo>
                <a:lnTo>
                  <a:pt x="212774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4" name="任意多边形 93"/>
          <p:cNvSpPr/>
          <p:nvPr/>
        </p:nvSpPr>
        <p:spPr>
          <a:xfrm>
            <a:off x="6043374" y="5034951"/>
            <a:ext cx="77609" cy="4464"/>
          </a:xfrm>
          <a:custGeom>
            <a:avLst/>
            <a:gdLst>
              <a:gd name="connsiteX0" fmla="*/ 77609 w 77609"/>
              <a:gd name="connsiteY0" fmla="*/ 0 h 4464"/>
              <a:gd name="connsiteX1" fmla="*/ 0 w 77609"/>
              <a:gd name="connsiteY1" fmla="*/ 4464 h 4464"/>
              <a:gd name="connsiteX2" fmla="*/ 37813 w 77609"/>
              <a:gd name="connsiteY2" fmla="*/ 1983 h 4464"/>
              <a:gd name="connsiteX3" fmla="*/ 77609 w 77609"/>
              <a:gd name="connsiteY3" fmla="*/ 0 h 4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609" h="4464">
                <a:moveTo>
                  <a:pt x="77609" y="0"/>
                </a:moveTo>
                <a:lnTo>
                  <a:pt x="0" y="4464"/>
                </a:lnTo>
                <a:lnTo>
                  <a:pt x="37813" y="1983"/>
                </a:lnTo>
                <a:lnTo>
                  <a:pt x="77609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5" name="任意多边形 94"/>
          <p:cNvSpPr/>
          <p:nvPr/>
        </p:nvSpPr>
        <p:spPr>
          <a:xfrm>
            <a:off x="6170389" y="5161953"/>
            <a:ext cx="77579" cy="4463"/>
          </a:xfrm>
          <a:custGeom>
            <a:avLst/>
            <a:gdLst>
              <a:gd name="connsiteX0" fmla="*/ 0 w 77579"/>
              <a:gd name="connsiteY0" fmla="*/ 0 h 4463"/>
              <a:gd name="connsiteX1" fmla="*/ 39780 w 77579"/>
              <a:gd name="connsiteY1" fmla="*/ 1983 h 4463"/>
              <a:gd name="connsiteX2" fmla="*/ 77579 w 77579"/>
              <a:gd name="connsiteY2" fmla="*/ 4463 h 4463"/>
              <a:gd name="connsiteX3" fmla="*/ 0 w 77579"/>
              <a:gd name="connsiteY3" fmla="*/ 0 h 4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579" h="4463">
                <a:moveTo>
                  <a:pt x="0" y="0"/>
                </a:moveTo>
                <a:lnTo>
                  <a:pt x="39780" y="1983"/>
                </a:lnTo>
                <a:lnTo>
                  <a:pt x="77579" y="4463"/>
                </a:lnTo>
                <a:lnTo>
                  <a:pt x="0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6" name="任意多边形 95"/>
          <p:cNvSpPr/>
          <p:nvPr/>
        </p:nvSpPr>
        <p:spPr>
          <a:xfrm>
            <a:off x="6000916" y="5039414"/>
            <a:ext cx="162525" cy="10663"/>
          </a:xfrm>
          <a:custGeom>
            <a:avLst/>
            <a:gdLst>
              <a:gd name="connsiteX0" fmla="*/ 0 w 162525"/>
              <a:gd name="connsiteY0" fmla="*/ 0 h 10662"/>
              <a:gd name="connsiteX1" fmla="*/ 75035 w 162525"/>
              <a:gd name="connsiteY1" fmla="*/ 4316 h 10662"/>
              <a:gd name="connsiteX2" fmla="*/ 162525 w 162525"/>
              <a:gd name="connsiteY2" fmla="*/ 10662 h 10662"/>
              <a:gd name="connsiteX3" fmla="*/ 0 w 162525"/>
              <a:gd name="connsiteY3" fmla="*/ 0 h 10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525" h="10662">
                <a:moveTo>
                  <a:pt x="0" y="0"/>
                </a:moveTo>
                <a:lnTo>
                  <a:pt x="75035" y="4316"/>
                </a:lnTo>
                <a:lnTo>
                  <a:pt x="162525" y="10662"/>
                </a:lnTo>
                <a:lnTo>
                  <a:pt x="0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7" name="任意多边形 96"/>
          <p:cNvSpPr/>
          <p:nvPr/>
        </p:nvSpPr>
        <p:spPr>
          <a:xfrm>
            <a:off x="6127932" y="5166415"/>
            <a:ext cx="162491" cy="10660"/>
          </a:xfrm>
          <a:custGeom>
            <a:avLst/>
            <a:gdLst>
              <a:gd name="connsiteX0" fmla="*/ 162490 w 162490"/>
              <a:gd name="connsiteY0" fmla="*/ 0 h 10660"/>
              <a:gd name="connsiteX1" fmla="*/ 0 w 162490"/>
              <a:gd name="connsiteY1" fmla="*/ 10660 h 10660"/>
              <a:gd name="connsiteX2" fmla="*/ 87471 w 162490"/>
              <a:gd name="connsiteY2" fmla="*/ 4315 h 10660"/>
              <a:gd name="connsiteX3" fmla="*/ 162490 w 162490"/>
              <a:gd name="connsiteY3" fmla="*/ 0 h 10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490" h="10660">
                <a:moveTo>
                  <a:pt x="162490" y="0"/>
                </a:moveTo>
                <a:lnTo>
                  <a:pt x="0" y="10660"/>
                </a:lnTo>
                <a:lnTo>
                  <a:pt x="87471" y="4315"/>
                </a:lnTo>
                <a:lnTo>
                  <a:pt x="162490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8" name="任意多边形 97"/>
          <p:cNvSpPr/>
          <p:nvPr/>
        </p:nvSpPr>
        <p:spPr>
          <a:xfrm>
            <a:off x="6017479" y="5050073"/>
            <a:ext cx="129399" cy="9387"/>
          </a:xfrm>
          <a:custGeom>
            <a:avLst/>
            <a:gdLst>
              <a:gd name="connsiteX0" fmla="*/ 129399 w 129399"/>
              <a:gd name="connsiteY0" fmla="*/ 0 h 9386"/>
              <a:gd name="connsiteX1" fmla="*/ 0 w 129399"/>
              <a:gd name="connsiteY1" fmla="*/ 9386 h 9386"/>
              <a:gd name="connsiteX2" fmla="*/ 52360 w 129399"/>
              <a:gd name="connsiteY2" fmla="*/ 5054 h 9386"/>
              <a:gd name="connsiteX3" fmla="*/ 129399 w 129399"/>
              <a:gd name="connsiteY3" fmla="*/ 0 h 9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399" h="9386">
                <a:moveTo>
                  <a:pt x="129399" y="0"/>
                </a:moveTo>
                <a:lnTo>
                  <a:pt x="0" y="9386"/>
                </a:lnTo>
                <a:lnTo>
                  <a:pt x="52360" y="5054"/>
                </a:lnTo>
                <a:lnTo>
                  <a:pt x="129399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9" name="任意多边形 98"/>
          <p:cNvSpPr/>
          <p:nvPr/>
        </p:nvSpPr>
        <p:spPr>
          <a:xfrm>
            <a:off x="6144495" y="5177075"/>
            <a:ext cx="129364" cy="9384"/>
          </a:xfrm>
          <a:custGeom>
            <a:avLst/>
            <a:gdLst>
              <a:gd name="connsiteX0" fmla="*/ 0 w 129364"/>
              <a:gd name="connsiteY0" fmla="*/ 0 h 9384"/>
              <a:gd name="connsiteX1" fmla="*/ 77018 w 129364"/>
              <a:gd name="connsiteY1" fmla="*/ 5053 h 9384"/>
              <a:gd name="connsiteX2" fmla="*/ 129364 w 129364"/>
              <a:gd name="connsiteY2" fmla="*/ 9384 h 9384"/>
              <a:gd name="connsiteX3" fmla="*/ 0 w 129364"/>
              <a:gd name="connsiteY3" fmla="*/ 0 h 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364" h="9384">
                <a:moveTo>
                  <a:pt x="0" y="0"/>
                </a:moveTo>
                <a:lnTo>
                  <a:pt x="77018" y="5053"/>
                </a:lnTo>
                <a:lnTo>
                  <a:pt x="129364" y="9384"/>
                </a:lnTo>
                <a:lnTo>
                  <a:pt x="0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0" name="任意多边形 99"/>
          <p:cNvSpPr/>
          <p:nvPr/>
        </p:nvSpPr>
        <p:spPr>
          <a:xfrm>
            <a:off x="6061363" y="5059459"/>
            <a:ext cx="41631" cy="3444"/>
          </a:xfrm>
          <a:custGeom>
            <a:avLst/>
            <a:gdLst>
              <a:gd name="connsiteX0" fmla="*/ 0 w 41631"/>
              <a:gd name="connsiteY0" fmla="*/ 0 h 3444"/>
              <a:gd name="connsiteX1" fmla="*/ 16283 w 41631"/>
              <a:gd name="connsiteY1" fmla="*/ 1181 h 3444"/>
              <a:gd name="connsiteX2" fmla="*/ 41631 w 41631"/>
              <a:gd name="connsiteY2" fmla="*/ 3444 h 3444"/>
              <a:gd name="connsiteX3" fmla="*/ 0 w 41631"/>
              <a:gd name="connsiteY3" fmla="*/ 0 h 3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31" h="3444">
                <a:moveTo>
                  <a:pt x="0" y="0"/>
                </a:moveTo>
                <a:lnTo>
                  <a:pt x="16283" y="1181"/>
                </a:lnTo>
                <a:lnTo>
                  <a:pt x="41631" y="3444"/>
                </a:lnTo>
                <a:lnTo>
                  <a:pt x="0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1" name="任意多边形 100"/>
          <p:cNvSpPr/>
          <p:nvPr/>
        </p:nvSpPr>
        <p:spPr>
          <a:xfrm>
            <a:off x="6188384" y="5186462"/>
            <a:ext cx="41589" cy="3441"/>
          </a:xfrm>
          <a:custGeom>
            <a:avLst/>
            <a:gdLst>
              <a:gd name="connsiteX0" fmla="*/ 41589 w 41589"/>
              <a:gd name="connsiteY0" fmla="*/ 0 h 3441"/>
              <a:gd name="connsiteX1" fmla="*/ 0 w 41589"/>
              <a:gd name="connsiteY1" fmla="*/ 3441 h 3441"/>
              <a:gd name="connsiteX2" fmla="*/ 25322 w 41589"/>
              <a:gd name="connsiteY2" fmla="*/ 1180 h 3441"/>
              <a:gd name="connsiteX3" fmla="*/ 41589 w 41589"/>
              <a:gd name="connsiteY3" fmla="*/ 0 h 3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589" h="3441">
                <a:moveTo>
                  <a:pt x="41589" y="0"/>
                </a:moveTo>
                <a:lnTo>
                  <a:pt x="0" y="3441"/>
                </a:lnTo>
                <a:lnTo>
                  <a:pt x="25322" y="1180"/>
                </a:lnTo>
                <a:lnTo>
                  <a:pt x="41589" y="0"/>
                </a:lnTo>
                <a:close/>
              </a:path>
            </a:pathLst>
          </a:custGeom>
          <a:solidFill>
            <a:srgbClr val="2F2F2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2" name="任意多边形 101"/>
          <p:cNvSpPr/>
          <p:nvPr/>
        </p:nvSpPr>
        <p:spPr>
          <a:xfrm>
            <a:off x="2909442" y="5062902"/>
            <a:ext cx="6345471" cy="804249"/>
          </a:xfrm>
          <a:custGeom>
            <a:avLst/>
            <a:gdLst>
              <a:gd name="connsiteX0" fmla="*/ 1566472 w 6345470"/>
              <a:gd name="connsiteY0" fmla="*/ 0 h 804249"/>
              <a:gd name="connsiteX1" fmla="*/ 1374115 w 6345470"/>
              <a:gd name="connsiteY1" fmla="*/ 17175 h 804249"/>
              <a:gd name="connsiteX2" fmla="*/ 345129 w 6345470"/>
              <a:gd name="connsiteY2" fmla="*/ 277703 h 804249"/>
              <a:gd name="connsiteX3" fmla="*/ 3172736 w 6345470"/>
              <a:gd name="connsiteY3" fmla="*/ 615328 h 804249"/>
              <a:gd name="connsiteX4" fmla="*/ 6000343 w 6345470"/>
              <a:gd name="connsiteY4" fmla="*/ 277703 h 804249"/>
              <a:gd name="connsiteX5" fmla="*/ 4971357 w 6345470"/>
              <a:gd name="connsiteY5" fmla="*/ 17175 h 804249"/>
              <a:gd name="connsiteX6" fmla="*/ 4779026 w 6345470"/>
              <a:gd name="connsiteY6" fmla="*/ 2 h 804249"/>
              <a:gd name="connsiteX7" fmla="*/ 4946641 w 6345470"/>
              <a:gd name="connsiteY7" fmla="*/ 13870 h 804249"/>
              <a:gd name="connsiteX8" fmla="*/ 6345470 w 6345470"/>
              <a:gd name="connsiteY8" fmla="*/ 372163 h 804249"/>
              <a:gd name="connsiteX9" fmla="*/ 3172735 w 6345470"/>
              <a:gd name="connsiteY9" fmla="*/ 804249 h 804249"/>
              <a:gd name="connsiteX10" fmla="*/ 0 w 6345470"/>
              <a:gd name="connsiteY10" fmla="*/ 372163 h 804249"/>
              <a:gd name="connsiteX11" fmla="*/ 1398829 w 6345470"/>
              <a:gd name="connsiteY11" fmla="*/ 13870 h 804249"/>
              <a:gd name="connsiteX12" fmla="*/ 1566472 w 6345470"/>
              <a:gd name="connsiteY12" fmla="*/ 0 h 804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45470" h="804249">
                <a:moveTo>
                  <a:pt x="1566472" y="0"/>
                </a:moveTo>
                <a:lnTo>
                  <a:pt x="1374115" y="17175"/>
                </a:lnTo>
                <a:cubicBezTo>
                  <a:pt x="745687" y="79101"/>
                  <a:pt x="345129" y="172817"/>
                  <a:pt x="345129" y="277703"/>
                </a:cubicBezTo>
                <a:cubicBezTo>
                  <a:pt x="345129" y="464168"/>
                  <a:pt x="1611092" y="615328"/>
                  <a:pt x="3172736" y="615328"/>
                </a:cubicBezTo>
                <a:cubicBezTo>
                  <a:pt x="4734380" y="615328"/>
                  <a:pt x="6000343" y="464168"/>
                  <a:pt x="6000343" y="277703"/>
                </a:cubicBezTo>
                <a:cubicBezTo>
                  <a:pt x="6000343" y="172817"/>
                  <a:pt x="5599785" y="79101"/>
                  <a:pt x="4971357" y="17175"/>
                </a:cubicBezTo>
                <a:lnTo>
                  <a:pt x="4779026" y="2"/>
                </a:lnTo>
                <a:lnTo>
                  <a:pt x="4946641" y="13870"/>
                </a:lnTo>
                <a:cubicBezTo>
                  <a:pt x="5790594" y="91519"/>
                  <a:pt x="6345470" y="223016"/>
                  <a:pt x="6345470" y="372163"/>
                </a:cubicBezTo>
                <a:cubicBezTo>
                  <a:pt x="6345470" y="610798"/>
                  <a:pt x="4924988" y="804249"/>
                  <a:pt x="3172735" y="804249"/>
                </a:cubicBezTo>
                <a:cubicBezTo>
                  <a:pt x="1420482" y="804249"/>
                  <a:pt x="0" y="610798"/>
                  <a:pt x="0" y="372163"/>
                </a:cubicBezTo>
                <a:cubicBezTo>
                  <a:pt x="0" y="223016"/>
                  <a:pt x="554876" y="91519"/>
                  <a:pt x="1398829" y="13870"/>
                </a:cubicBezTo>
                <a:lnTo>
                  <a:pt x="1566472" y="0"/>
                </a:lnTo>
                <a:close/>
              </a:path>
            </a:pathLst>
          </a:custGeom>
          <a:solidFill>
            <a:schemeClr val="bg1">
              <a:alpha val="82000"/>
            </a:schemeClr>
          </a:solidFill>
          <a:ln w="28575" cap="flat">
            <a:noFill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103" name="直接连接符 102"/>
          <p:cNvCxnSpPr/>
          <p:nvPr/>
        </p:nvCxnSpPr>
        <p:spPr>
          <a:xfrm flipV="1">
            <a:off x="3123272" y="3728862"/>
            <a:ext cx="0" cy="1691649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连接符 105"/>
          <p:cNvCxnSpPr/>
          <p:nvPr/>
        </p:nvCxnSpPr>
        <p:spPr>
          <a:xfrm flipV="1">
            <a:off x="8579191" y="4516652"/>
            <a:ext cx="0" cy="810789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/>
          <p:nvPr/>
        </p:nvCxnSpPr>
        <p:spPr>
          <a:xfrm flipV="1">
            <a:off x="7240415" y="2720627"/>
            <a:ext cx="0" cy="2728020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上箭头 45"/>
          <p:cNvSpPr/>
          <p:nvPr/>
        </p:nvSpPr>
        <p:spPr>
          <a:xfrm>
            <a:off x="5286059" y="4103020"/>
            <a:ext cx="424728" cy="1266625"/>
          </a:xfrm>
          <a:prstGeom prst="upArrow">
            <a:avLst/>
          </a:prstGeom>
          <a:solidFill>
            <a:schemeClr val="bg1">
              <a:alpha val="54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7" name="上箭头 46"/>
          <p:cNvSpPr/>
          <p:nvPr/>
        </p:nvSpPr>
        <p:spPr>
          <a:xfrm>
            <a:off x="5603877" y="2752192"/>
            <a:ext cx="956603" cy="2617453"/>
          </a:xfrm>
          <a:prstGeom prst="upArrow">
            <a:avLst/>
          </a:prstGeom>
          <a:solidFill>
            <a:schemeClr val="bg1">
              <a:alpha val="54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4" name="上箭头 43"/>
          <p:cNvSpPr/>
          <p:nvPr/>
        </p:nvSpPr>
        <p:spPr>
          <a:xfrm>
            <a:off x="6364250" y="3444483"/>
            <a:ext cx="422655" cy="1925032"/>
          </a:xfrm>
          <a:prstGeom prst="upArrow">
            <a:avLst/>
          </a:prstGeom>
          <a:solidFill>
            <a:schemeClr val="bg1">
              <a:alpha val="54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Rectangle 95"/>
          <p:cNvSpPr/>
          <p:nvPr/>
        </p:nvSpPr>
        <p:spPr>
          <a:xfrm>
            <a:off x="1922780" y="2374900"/>
            <a:ext cx="2400935" cy="106934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05330" y="1910080"/>
            <a:ext cx="2235835" cy="3657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ADD YOUR TITTLE</a:t>
            </a:r>
          </a:p>
        </p:txBody>
      </p:sp>
      <p:sp>
        <p:nvSpPr>
          <p:cNvPr id="4" name="Rectangle 95"/>
          <p:cNvSpPr/>
          <p:nvPr/>
        </p:nvSpPr>
        <p:spPr>
          <a:xfrm>
            <a:off x="5951220" y="1322070"/>
            <a:ext cx="2400935" cy="106934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33770" y="857250"/>
            <a:ext cx="2235835" cy="3657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ADD YOUR TITTLE</a:t>
            </a:r>
          </a:p>
        </p:txBody>
      </p:sp>
      <p:sp>
        <p:nvSpPr>
          <p:cNvPr id="6" name="Rectangle 95"/>
          <p:cNvSpPr/>
          <p:nvPr/>
        </p:nvSpPr>
        <p:spPr>
          <a:xfrm>
            <a:off x="8014970" y="3328035"/>
            <a:ext cx="2400935" cy="106934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097520" y="2863215"/>
            <a:ext cx="2235835" cy="3657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ADD YOUR TITTLE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730115" y="1316990"/>
            <a:ext cx="2732405" cy="2732405"/>
          </a:xfrm>
          <a:prstGeom prst="ellipse">
            <a:avLst/>
          </a:prstGeom>
          <a:solidFill>
            <a:schemeClr val="tx1">
              <a:alpha val="40000"/>
            </a:schemeClr>
          </a:solidFill>
          <a:ln w="28575">
            <a:gradFill>
              <a:gsLst>
                <a:gs pos="0">
                  <a:schemeClr val="bg1"/>
                </a:gs>
                <a:gs pos="50000">
                  <a:srgbClr val="FFFFFF">
                    <a:alpha val="0"/>
                  </a:srgbClr>
                </a:gs>
                <a:gs pos="100000">
                  <a:schemeClr val="bg1"/>
                </a:gs>
              </a:gsLst>
              <a:lin ang="5400000" scaled="1"/>
              <a:tileRect t="-100000" r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034280" y="1748790"/>
            <a:ext cx="2331085" cy="2194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13800">
                <a:solidFill>
                  <a:schemeClr val="bg1"/>
                </a:solidFill>
                <a:latin typeface="方正吕建德字体" panose="02010600010101010101" charset="-122"/>
                <a:ea typeface="方正吕建德字体" panose="02010600010101010101" charset="-122"/>
              </a:rPr>
              <a:t>叁</a:t>
            </a:r>
          </a:p>
        </p:txBody>
      </p:sp>
      <p:sp>
        <p:nvSpPr>
          <p:cNvPr id="12" name="矩形 11"/>
          <p:cNvSpPr/>
          <p:nvPr/>
        </p:nvSpPr>
        <p:spPr>
          <a:xfrm>
            <a:off x="3578225" y="5377180"/>
            <a:ext cx="5035550" cy="48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13" name="TextBox 76"/>
          <p:cNvSpPr txBox="1"/>
          <p:nvPr/>
        </p:nvSpPr>
        <p:spPr>
          <a:xfrm>
            <a:off x="3406140" y="4607560"/>
            <a:ext cx="5377815" cy="87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请在此添加标题</a:t>
            </a:r>
          </a:p>
        </p:txBody>
      </p:sp>
      <p:sp>
        <p:nvSpPr>
          <p:cNvPr id="4" name="椭圆 3"/>
          <p:cNvSpPr/>
          <p:nvPr/>
        </p:nvSpPr>
        <p:spPr>
          <a:xfrm rot="13500000">
            <a:off x="4556760" y="1145540"/>
            <a:ext cx="3076575" cy="3076575"/>
          </a:xfrm>
          <a:prstGeom prst="ellipse">
            <a:avLst/>
          </a:prstGeom>
          <a:noFill/>
          <a:ln w="19050">
            <a:gradFill>
              <a:gsLst>
                <a:gs pos="0">
                  <a:schemeClr val="bg1">
                    <a:alpha val="0"/>
                  </a:schemeClr>
                </a:gs>
                <a:gs pos="78000">
                  <a:srgbClr val="FFFFFF">
                    <a:alpha val="100000"/>
                  </a:srgbClr>
                </a:gs>
                <a:gs pos="20000">
                  <a:srgbClr val="FFFFFF">
                    <a:alpha val="0"/>
                  </a:srgb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rot="7200000">
            <a:off x="4416425" y="1004570"/>
            <a:ext cx="3356610" cy="3356610"/>
          </a:xfrm>
          <a:prstGeom prst="ellipse">
            <a:avLst/>
          </a:prstGeom>
          <a:noFill/>
          <a:ln w="19050">
            <a:gradFill>
              <a:gsLst>
                <a:gs pos="0">
                  <a:schemeClr val="bg1">
                    <a:alpha val="0"/>
                  </a:schemeClr>
                </a:gs>
                <a:gs pos="55000">
                  <a:srgbClr val="FFFFFF">
                    <a:alpha val="100000"/>
                  </a:srgb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2857500" y="283210"/>
            <a:ext cx="4257675" cy="4219575"/>
          </a:xfrm>
          <a:prstGeom prst="line">
            <a:avLst/>
          </a:prstGeom>
          <a:ln>
            <a:gradFill>
              <a:gsLst>
                <a:gs pos="0">
                  <a:schemeClr val="bg1">
                    <a:alpha val="100000"/>
                  </a:schemeClr>
                </a:gs>
                <a:gs pos="82000">
                  <a:srgbClr val="FFFFFF">
                    <a:alpha val="0"/>
                  </a:srgbClr>
                </a:gs>
                <a:gs pos="40000">
                  <a:schemeClr val="bg1">
                    <a:alpha val="0"/>
                  </a:schemeClr>
                </a:gs>
                <a:gs pos="100000">
                  <a:schemeClr val="bg1">
                    <a:alpha val="100000"/>
                  </a:schemeClr>
                </a:gs>
              </a:gsLst>
              <a:lin ang="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1787525" y="1966595"/>
            <a:ext cx="2821305" cy="2796540"/>
          </a:xfrm>
          <a:prstGeom prst="line">
            <a:avLst/>
          </a:prstGeom>
          <a:ln>
            <a:gradFill>
              <a:gsLst>
                <a:gs pos="0">
                  <a:schemeClr val="bg1">
                    <a:alpha val="100000"/>
                  </a:schemeClr>
                </a:gs>
                <a:gs pos="100000">
                  <a:srgbClr val="FFFFFF">
                    <a:alpha val="0"/>
                  </a:srgbClr>
                </a:gs>
                <a:gs pos="69000">
                  <a:schemeClr val="bg1">
                    <a:alpha val="0"/>
                  </a:schemeClr>
                </a:gs>
              </a:gsLst>
              <a:lin ang="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4" r="46845" b="-1044"/>
          <a:stretch>
            <a:fillRect/>
          </a:stretch>
        </p:blipFill>
        <p:spPr>
          <a:xfrm rot="5400000">
            <a:off x="3253105" y="1292225"/>
            <a:ext cx="5201920" cy="5245100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4526915" y="2393315"/>
            <a:ext cx="3138170" cy="3138170"/>
          </a:xfrm>
          <a:prstGeom prst="ellipse">
            <a:avLst/>
          </a:prstGeom>
          <a:solidFill>
            <a:srgbClr val="022E51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784725" y="2651760"/>
            <a:ext cx="2621915" cy="2621915"/>
          </a:xfrm>
          <a:prstGeom prst="ellipse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301615" y="2955925"/>
            <a:ext cx="1603375" cy="7010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022E5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ADD YOUR </a:t>
            </a:r>
          </a:p>
          <a:p>
            <a:pPr algn="ctr"/>
            <a:r>
              <a:rPr lang="en-US" altLang="zh-CN" sz="2000" b="1" dirty="0">
                <a:solidFill>
                  <a:srgbClr val="022E5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TITTLE</a:t>
            </a:r>
          </a:p>
        </p:txBody>
      </p:sp>
      <p:sp>
        <p:nvSpPr>
          <p:cNvPr id="6" name="Rectangle 95"/>
          <p:cNvSpPr/>
          <p:nvPr/>
        </p:nvSpPr>
        <p:spPr>
          <a:xfrm>
            <a:off x="5034280" y="3710940"/>
            <a:ext cx="2137410" cy="131318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22E5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22E5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>
            <a:off x="5189220" y="3656965"/>
            <a:ext cx="1812290" cy="0"/>
          </a:xfrm>
          <a:prstGeom prst="straightConnector1">
            <a:avLst/>
          </a:prstGeom>
          <a:ln>
            <a:solidFill>
              <a:srgbClr val="022E51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5"/>
          <p:cNvSpPr/>
          <p:nvPr/>
        </p:nvSpPr>
        <p:spPr>
          <a:xfrm>
            <a:off x="830580" y="3710940"/>
            <a:ext cx="2400935" cy="106934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13130" y="3246120"/>
            <a:ext cx="2235835" cy="3657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ADD YOUR TITTLE</a:t>
            </a:r>
          </a:p>
        </p:txBody>
      </p:sp>
      <p:sp>
        <p:nvSpPr>
          <p:cNvPr id="12" name="Rectangle 95"/>
          <p:cNvSpPr/>
          <p:nvPr/>
        </p:nvSpPr>
        <p:spPr>
          <a:xfrm>
            <a:off x="8851265" y="3710940"/>
            <a:ext cx="2400935" cy="106934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933815" y="3246120"/>
            <a:ext cx="2235835" cy="3657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ADD YOUR TITTLE</a:t>
            </a:r>
          </a:p>
        </p:txBody>
      </p:sp>
      <p:sp>
        <p:nvSpPr>
          <p:cNvPr id="20" name="TextBox 76"/>
          <p:cNvSpPr txBox="1"/>
          <p:nvPr/>
        </p:nvSpPr>
        <p:spPr>
          <a:xfrm>
            <a:off x="3406775" y="245745"/>
            <a:ext cx="537781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请在此添加标题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1883288" y="3951865"/>
            <a:ext cx="8397387" cy="649974"/>
          </a:xfrm>
          <a:custGeom>
            <a:avLst/>
            <a:gdLst>
              <a:gd name="connsiteX0" fmla="*/ 0 w 2924270"/>
              <a:gd name="connsiteY0" fmla="*/ 9053 h 226344"/>
              <a:gd name="connsiteX1" fmla="*/ 497941 w 2924270"/>
              <a:gd name="connsiteY1" fmla="*/ 217283 h 226344"/>
              <a:gd name="connsiteX2" fmla="*/ 968721 w 2924270"/>
              <a:gd name="connsiteY2" fmla="*/ 9053 h 226344"/>
              <a:gd name="connsiteX3" fmla="*/ 1448555 w 2924270"/>
              <a:gd name="connsiteY3" fmla="*/ 226337 h 226344"/>
              <a:gd name="connsiteX4" fmla="*/ 1937442 w 2924270"/>
              <a:gd name="connsiteY4" fmla="*/ 0 h 226344"/>
              <a:gd name="connsiteX5" fmla="*/ 2426329 w 2924270"/>
              <a:gd name="connsiteY5" fmla="*/ 226337 h 226344"/>
              <a:gd name="connsiteX6" fmla="*/ 2924270 w 2924270"/>
              <a:gd name="connsiteY6" fmla="*/ 0 h 22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24270" h="226344">
                <a:moveTo>
                  <a:pt x="0" y="9053"/>
                </a:moveTo>
                <a:cubicBezTo>
                  <a:pt x="168244" y="113168"/>
                  <a:pt x="336488" y="217283"/>
                  <a:pt x="497941" y="217283"/>
                </a:cubicBezTo>
                <a:cubicBezTo>
                  <a:pt x="659394" y="217283"/>
                  <a:pt x="810285" y="7544"/>
                  <a:pt x="968721" y="9053"/>
                </a:cubicBezTo>
                <a:cubicBezTo>
                  <a:pt x="1127157" y="10562"/>
                  <a:pt x="1287102" y="227846"/>
                  <a:pt x="1448555" y="226337"/>
                </a:cubicBezTo>
                <a:cubicBezTo>
                  <a:pt x="1610008" y="224828"/>
                  <a:pt x="1774480" y="0"/>
                  <a:pt x="1937442" y="0"/>
                </a:cubicBezTo>
                <a:cubicBezTo>
                  <a:pt x="2100404" y="0"/>
                  <a:pt x="2261858" y="226337"/>
                  <a:pt x="2426329" y="226337"/>
                </a:cubicBezTo>
                <a:cubicBezTo>
                  <a:pt x="2590800" y="226337"/>
                  <a:pt x="2757535" y="113168"/>
                  <a:pt x="2924270" y="0"/>
                </a:cubicBezTo>
              </a:path>
            </a:pathLst>
          </a:custGeom>
          <a:noFill/>
          <a:ln w="19050">
            <a:solidFill>
              <a:schemeClr val="bg1">
                <a:lumMod val="85000"/>
              </a:schemeClr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663825" y="3197860"/>
            <a:ext cx="1144905" cy="1144905"/>
          </a:xfrm>
          <a:prstGeom prst="ellipse">
            <a:avLst/>
          </a:prstGeom>
          <a:solidFill>
            <a:srgbClr val="FFFFFF">
              <a:alpha val="42000"/>
            </a:srgbClr>
          </a:solidFill>
          <a:ln>
            <a:noFill/>
          </a:ln>
          <a:effectLst>
            <a:outerShdw blurRad="1524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532755" y="3197860"/>
            <a:ext cx="1144905" cy="1144905"/>
          </a:xfrm>
          <a:prstGeom prst="ellipse">
            <a:avLst/>
          </a:prstGeom>
          <a:solidFill>
            <a:srgbClr val="FFFFFF">
              <a:alpha val="42000"/>
            </a:srgbClr>
          </a:solidFill>
          <a:ln>
            <a:noFill/>
          </a:ln>
          <a:effectLst>
            <a:outerShdw blurRad="1524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8381365" y="3188335"/>
            <a:ext cx="1144905" cy="1144905"/>
          </a:xfrm>
          <a:prstGeom prst="ellipse">
            <a:avLst/>
          </a:prstGeom>
          <a:solidFill>
            <a:srgbClr val="FFFFFF">
              <a:alpha val="42000"/>
            </a:srgbClr>
          </a:solidFill>
          <a:ln>
            <a:noFill/>
          </a:ln>
          <a:effectLst>
            <a:outerShdw blurRad="1524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4089400" y="4269105"/>
            <a:ext cx="1144905" cy="1144905"/>
          </a:xfrm>
          <a:prstGeom prst="ellipse">
            <a:avLst/>
          </a:prstGeom>
          <a:solidFill>
            <a:srgbClr val="FFFFFF">
              <a:alpha val="42000"/>
            </a:srgbClr>
          </a:solidFill>
          <a:ln>
            <a:noFill/>
          </a:ln>
          <a:effectLst>
            <a:outerShdw blurRad="1524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849110" y="4269105"/>
            <a:ext cx="1144905" cy="1144905"/>
          </a:xfrm>
          <a:prstGeom prst="ellipse">
            <a:avLst/>
          </a:prstGeom>
          <a:solidFill>
            <a:srgbClr val="FFFFFF">
              <a:alpha val="42000"/>
            </a:srgbClr>
          </a:solidFill>
          <a:ln>
            <a:noFill/>
          </a:ln>
          <a:effectLst>
            <a:outerShdw blurRad="1524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2717165" y="3251835"/>
            <a:ext cx="1037590" cy="1037590"/>
          </a:xfrm>
          <a:prstGeom prst="ellipse">
            <a:avLst/>
          </a:prstGeom>
          <a:solidFill>
            <a:srgbClr val="022E51">
              <a:alpha val="92000"/>
            </a:srgbClr>
          </a:solidFill>
          <a:ln>
            <a:noFill/>
          </a:ln>
          <a:effectLst>
            <a:outerShdw blurRad="1524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5586730" y="3251835"/>
            <a:ext cx="1037590" cy="1037590"/>
          </a:xfrm>
          <a:prstGeom prst="ellipse">
            <a:avLst/>
          </a:prstGeom>
          <a:solidFill>
            <a:srgbClr val="022E51">
              <a:alpha val="92000"/>
            </a:srgbClr>
          </a:solidFill>
          <a:ln>
            <a:noFill/>
          </a:ln>
          <a:effectLst>
            <a:outerShdw blurRad="1524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8435340" y="3251835"/>
            <a:ext cx="1037590" cy="1037590"/>
          </a:xfrm>
          <a:prstGeom prst="ellipse">
            <a:avLst/>
          </a:prstGeom>
          <a:solidFill>
            <a:srgbClr val="022E51">
              <a:alpha val="92000"/>
            </a:srgbClr>
          </a:solidFill>
          <a:ln>
            <a:noFill/>
          </a:ln>
          <a:effectLst>
            <a:outerShdw blurRad="1524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6902450" y="4323080"/>
            <a:ext cx="1037590" cy="1037590"/>
          </a:xfrm>
          <a:prstGeom prst="ellipse">
            <a:avLst/>
          </a:prstGeom>
          <a:solidFill>
            <a:srgbClr val="022E51">
              <a:alpha val="92000"/>
            </a:srgbClr>
          </a:solidFill>
          <a:ln>
            <a:noFill/>
          </a:ln>
          <a:effectLst>
            <a:outerShdw blurRad="1524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4143375" y="4323080"/>
            <a:ext cx="1037590" cy="1037590"/>
          </a:xfrm>
          <a:prstGeom prst="ellipse">
            <a:avLst/>
          </a:prstGeom>
          <a:solidFill>
            <a:srgbClr val="022E51">
              <a:alpha val="92000"/>
            </a:srgbClr>
          </a:solidFill>
          <a:ln>
            <a:noFill/>
          </a:ln>
          <a:effectLst>
            <a:outerShdw blurRad="1524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235325" y="5511165"/>
            <a:ext cx="2790825" cy="1124585"/>
            <a:chOff x="11380" y="3161"/>
            <a:chExt cx="4395" cy="1771"/>
          </a:xfrm>
        </p:grpSpPr>
        <p:sp>
          <p:nvSpPr>
            <p:cNvPr id="7" name="文本框 6"/>
            <p:cNvSpPr txBox="1"/>
            <p:nvPr/>
          </p:nvSpPr>
          <p:spPr>
            <a:xfrm>
              <a:off x="11924" y="3161"/>
              <a:ext cx="3521" cy="57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ADD YOUR TITTLE</a:t>
              </a:r>
            </a:p>
          </p:txBody>
        </p:sp>
        <p:sp>
          <p:nvSpPr>
            <p:cNvPr id="8" name="Rectangle 95"/>
            <p:cNvSpPr/>
            <p:nvPr/>
          </p:nvSpPr>
          <p:spPr>
            <a:xfrm>
              <a:off x="11380" y="3632"/>
              <a:ext cx="4395" cy="1300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ipsum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consectetuer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elit,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sed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diam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endPara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026150" y="5511165"/>
            <a:ext cx="2790825" cy="1124585"/>
            <a:chOff x="11380" y="3161"/>
            <a:chExt cx="4395" cy="1771"/>
          </a:xfrm>
        </p:grpSpPr>
        <p:sp>
          <p:nvSpPr>
            <p:cNvPr id="13" name="文本框 12"/>
            <p:cNvSpPr txBox="1"/>
            <p:nvPr/>
          </p:nvSpPr>
          <p:spPr>
            <a:xfrm>
              <a:off x="11924" y="3161"/>
              <a:ext cx="3521" cy="57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ADD YOUR TITTLE</a:t>
              </a:r>
            </a:p>
          </p:txBody>
        </p:sp>
        <p:sp>
          <p:nvSpPr>
            <p:cNvPr id="14" name="Rectangle 95"/>
            <p:cNvSpPr/>
            <p:nvPr/>
          </p:nvSpPr>
          <p:spPr>
            <a:xfrm>
              <a:off x="11380" y="3632"/>
              <a:ext cx="4395" cy="1300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ipsum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consectetuer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elit,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sed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diam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endPara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840230" y="1887855"/>
            <a:ext cx="2790825" cy="1124585"/>
            <a:chOff x="11380" y="3161"/>
            <a:chExt cx="4395" cy="1771"/>
          </a:xfrm>
        </p:grpSpPr>
        <p:sp>
          <p:nvSpPr>
            <p:cNvPr id="19" name="文本框 18"/>
            <p:cNvSpPr txBox="1"/>
            <p:nvPr/>
          </p:nvSpPr>
          <p:spPr>
            <a:xfrm>
              <a:off x="11924" y="3161"/>
              <a:ext cx="3521" cy="57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ADD YOUR TITTLE</a:t>
              </a:r>
            </a:p>
          </p:txBody>
        </p:sp>
        <p:sp>
          <p:nvSpPr>
            <p:cNvPr id="20" name="Rectangle 95"/>
            <p:cNvSpPr/>
            <p:nvPr/>
          </p:nvSpPr>
          <p:spPr>
            <a:xfrm>
              <a:off x="11380" y="3632"/>
              <a:ext cx="4395" cy="1300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ipsum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consectetuer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elit,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sed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diam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endPara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86300" y="1887855"/>
            <a:ext cx="2790825" cy="1124585"/>
            <a:chOff x="11380" y="3161"/>
            <a:chExt cx="4395" cy="1771"/>
          </a:xfrm>
        </p:grpSpPr>
        <p:sp>
          <p:nvSpPr>
            <p:cNvPr id="22" name="文本框 21"/>
            <p:cNvSpPr txBox="1"/>
            <p:nvPr/>
          </p:nvSpPr>
          <p:spPr>
            <a:xfrm>
              <a:off x="11924" y="3161"/>
              <a:ext cx="3521" cy="57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ADD YOUR TITTLE</a:t>
              </a:r>
            </a:p>
          </p:txBody>
        </p:sp>
        <p:sp>
          <p:nvSpPr>
            <p:cNvPr id="23" name="Rectangle 95"/>
            <p:cNvSpPr/>
            <p:nvPr/>
          </p:nvSpPr>
          <p:spPr>
            <a:xfrm>
              <a:off x="11380" y="3632"/>
              <a:ext cx="4395" cy="1300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ipsum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consectetuer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elit,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sed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diam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endPara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559040" y="1887855"/>
            <a:ext cx="2790825" cy="1124585"/>
            <a:chOff x="11380" y="3161"/>
            <a:chExt cx="4395" cy="1771"/>
          </a:xfrm>
        </p:grpSpPr>
        <p:sp>
          <p:nvSpPr>
            <p:cNvPr id="25" name="文本框 24"/>
            <p:cNvSpPr txBox="1"/>
            <p:nvPr/>
          </p:nvSpPr>
          <p:spPr>
            <a:xfrm>
              <a:off x="11924" y="3161"/>
              <a:ext cx="3521" cy="57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ADD YOUR TITTLE</a:t>
              </a:r>
            </a:p>
          </p:txBody>
        </p:sp>
        <p:sp>
          <p:nvSpPr>
            <p:cNvPr id="26" name="Rectangle 95"/>
            <p:cNvSpPr/>
            <p:nvPr/>
          </p:nvSpPr>
          <p:spPr>
            <a:xfrm>
              <a:off x="11380" y="3632"/>
              <a:ext cx="4395" cy="1300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ipsum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consectetuer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elit,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sed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diam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endPara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028315" y="3388995"/>
            <a:ext cx="416560" cy="74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897245" y="3399155"/>
            <a:ext cx="416560" cy="74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8756650" y="3388995"/>
            <a:ext cx="416560" cy="74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4453255" y="4470400"/>
            <a:ext cx="416560" cy="74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242810" y="4470400"/>
            <a:ext cx="416560" cy="74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</a:p>
        </p:txBody>
      </p:sp>
      <p:sp>
        <p:nvSpPr>
          <p:cNvPr id="32" name="TextBox 76"/>
          <p:cNvSpPr txBox="1"/>
          <p:nvPr/>
        </p:nvSpPr>
        <p:spPr>
          <a:xfrm>
            <a:off x="3406775" y="245745"/>
            <a:ext cx="537781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F7F7F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76"/>
          <p:cNvSpPr txBox="1"/>
          <p:nvPr/>
        </p:nvSpPr>
        <p:spPr>
          <a:xfrm>
            <a:off x="3406775" y="245745"/>
            <a:ext cx="537781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请在此添加标题</a:t>
            </a:r>
          </a:p>
        </p:txBody>
      </p:sp>
      <p:sp>
        <p:nvSpPr>
          <p:cNvPr id="31" name="Freeform 7"/>
          <p:cNvSpPr>
            <a:spLocks noEditPoints="1"/>
          </p:cNvSpPr>
          <p:nvPr/>
        </p:nvSpPr>
        <p:spPr bwMode="auto">
          <a:xfrm>
            <a:off x="856615" y="2692400"/>
            <a:ext cx="1550035" cy="1551940"/>
          </a:xfrm>
          <a:custGeom>
            <a:avLst/>
            <a:gdLst>
              <a:gd name="T0" fmla="*/ 81 w 508"/>
              <a:gd name="T1" fmla="*/ 240 h 509"/>
              <a:gd name="T2" fmla="*/ 426 w 508"/>
              <a:gd name="T3" fmla="*/ 270 h 509"/>
              <a:gd name="T4" fmla="*/ 81 w 508"/>
              <a:gd name="T5" fmla="*/ 240 h 509"/>
              <a:gd name="T6" fmla="*/ 112 w 508"/>
              <a:gd name="T7" fmla="*/ 56 h 509"/>
              <a:gd name="T8" fmla="*/ 156 w 508"/>
              <a:gd name="T9" fmla="*/ 31 h 509"/>
              <a:gd name="T10" fmla="*/ 204 w 508"/>
              <a:gd name="T11" fmla="*/ 16 h 509"/>
              <a:gd name="T12" fmla="*/ 255 w 508"/>
              <a:gd name="T13" fmla="*/ 11 h 509"/>
              <a:gd name="T14" fmla="*/ 306 w 508"/>
              <a:gd name="T15" fmla="*/ 17 h 509"/>
              <a:gd name="T16" fmla="*/ 354 w 508"/>
              <a:gd name="T17" fmla="*/ 32 h 509"/>
              <a:gd name="T18" fmla="*/ 399 w 508"/>
              <a:gd name="T19" fmla="*/ 58 h 509"/>
              <a:gd name="T20" fmla="*/ 437 w 508"/>
              <a:gd name="T21" fmla="*/ 93 h 509"/>
              <a:gd name="T22" fmla="*/ 466 w 508"/>
              <a:gd name="T23" fmla="*/ 134 h 509"/>
              <a:gd name="T24" fmla="*/ 487 w 508"/>
              <a:gd name="T25" fmla="*/ 181 h 509"/>
              <a:gd name="T26" fmla="*/ 498 w 508"/>
              <a:gd name="T27" fmla="*/ 231 h 509"/>
              <a:gd name="T28" fmla="*/ 498 w 508"/>
              <a:gd name="T29" fmla="*/ 283 h 509"/>
              <a:gd name="T30" fmla="*/ 486 w 508"/>
              <a:gd name="T31" fmla="*/ 333 h 509"/>
              <a:gd name="T32" fmla="*/ 465 w 508"/>
              <a:gd name="T33" fmla="*/ 379 h 509"/>
              <a:gd name="T34" fmla="*/ 435 w 508"/>
              <a:gd name="T35" fmla="*/ 421 h 509"/>
              <a:gd name="T36" fmla="*/ 396 w 508"/>
              <a:gd name="T37" fmla="*/ 456 h 509"/>
              <a:gd name="T38" fmla="*/ 351 w 508"/>
              <a:gd name="T39" fmla="*/ 481 h 509"/>
              <a:gd name="T40" fmla="*/ 302 w 508"/>
              <a:gd name="T41" fmla="*/ 496 h 509"/>
              <a:gd name="T42" fmla="*/ 251 w 508"/>
              <a:gd name="T43" fmla="*/ 500 h 509"/>
              <a:gd name="T44" fmla="*/ 200 w 508"/>
              <a:gd name="T45" fmla="*/ 495 h 509"/>
              <a:gd name="T46" fmla="*/ 151 w 508"/>
              <a:gd name="T47" fmla="*/ 478 h 509"/>
              <a:gd name="T48" fmla="*/ 106 w 508"/>
              <a:gd name="T49" fmla="*/ 452 h 509"/>
              <a:gd name="T50" fmla="*/ 69 w 508"/>
              <a:gd name="T51" fmla="*/ 417 h 509"/>
              <a:gd name="T52" fmla="*/ 39 w 508"/>
              <a:gd name="T53" fmla="*/ 375 h 509"/>
              <a:gd name="T54" fmla="*/ 19 w 508"/>
              <a:gd name="T55" fmla="*/ 328 h 509"/>
              <a:gd name="T56" fmla="*/ 9 w 508"/>
              <a:gd name="T57" fmla="*/ 278 h 509"/>
              <a:gd name="T58" fmla="*/ 9 w 508"/>
              <a:gd name="T59" fmla="*/ 226 h 509"/>
              <a:gd name="T60" fmla="*/ 21 w 508"/>
              <a:gd name="T61" fmla="*/ 176 h 509"/>
              <a:gd name="T62" fmla="*/ 43 w 508"/>
              <a:gd name="T63" fmla="*/ 130 h 509"/>
              <a:gd name="T64" fmla="*/ 73 w 508"/>
              <a:gd name="T65" fmla="*/ 90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8" h="509">
                <a:moveTo>
                  <a:pt x="81" y="240"/>
                </a:moveTo>
                <a:cubicBezTo>
                  <a:pt x="81" y="240"/>
                  <a:pt x="81" y="240"/>
                  <a:pt x="81" y="240"/>
                </a:cubicBezTo>
                <a:cubicBezTo>
                  <a:pt x="73" y="335"/>
                  <a:pt x="144" y="420"/>
                  <a:pt x="239" y="428"/>
                </a:cubicBezTo>
                <a:cubicBezTo>
                  <a:pt x="334" y="436"/>
                  <a:pt x="418" y="365"/>
                  <a:pt x="426" y="270"/>
                </a:cubicBezTo>
                <a:cubicBezTo>
                  <a:pt x="435" y="174"/>
                  <a:pt x="364" y="90"/>
                  <a:pt x="269" y="82"/>
                </a:cubicBezTo>
                <a:cubicBezTo>
                  <a:pt x="173" y="74"/>
                  <a:pt x="89" y="144"/>
                  <a:pt x="81" y="240"/>
                </a:cubicBezTo>
                <a:close/>
                <a:moveTo>
                  <a:pt x="91" y="73"/>
                </a:moveTo>
                <a:cubicBezTo>
                  <a:pt x="103" y="74"/>
                  <a:pt x="110" y="68"/>
                  <a:pt x="112" y="56"/>
                </a:cubicBezTo>
                <a:cubicBezTo>
                  <a:pt x="113" y="42"/>
                  <a:pt x="119" y="39"/>
                  <a:pt x="132" y="43"/>
                </a:cubicBezTo>
                <a:cubicBezTo>
                  <a:pt x="143" y="47"/>
                  <a:pt x="152" y="42"/>
                  <a:pt x="156" y="31"/>
                </a:cubicBezTo>
                <a:cubicBezTo>
                  <a:pt x="161" y="18"/>
                  <a:pt x="167" y="15"/>
                  <a:pt x="179" y="22"/>
                </a:cubicBezTo>
                <a:cubicBezTo>
                  <a:pt x="189" y="28"/>
                  <a:pt x="198" y="26"/>
                  <a:pt x="204" y="16"/>
                </a:cubicBezTo>
                <a:cubicBezTo>
                  <a:pt x="212" y="3"/>
                  <a:pt x="218" y="2"/>
                  <a:pt x="229" y="12"/>
                </a:cubicBezTo>
                <a:cubicBezTo>
                  <a:pt x="238" y="19"/>
                  <a:pt x="247" y="19"/>
                  <a:pt x="255" y="11"/>
                </a:cubicBezTo>
                <a:cubicBezTo>
                  <a:pt x="266" y="0"/>
                  <a:pt x="271" y="0"/>
                  <a:pt x="280" y="13"/>
                </a:cubicBezTo>
                <a:cubicBezTo>
                  <a:pt x="287" y="21"/>
                  <a:pt x="296" y="23"/>
                  <a:pt x="306" y="17"/>
                </a:cubicBezTo>
                <a:cubicBezTo>
                  <a:pt x="318" y="8"/>
                  <a:pt x="323" y="9"/>
                  <a:pt x="330" y="23"/>
                </a:cubicBezTo>
                <a:cubicBezTo>
                  <a:pt x="335" y="33"/>
                  <a:pt x="344" y="37"/>
                  <a:pt x="354" y="32"/>
                </a:cubicBezTo>
                <a:cubicBezTo>
                  <a:pt x="368" y="27"/>
                  <a:pt x="373" y="29"/>
                  <a:pt x="376" y="44"/>
                </a:cubicBezTo>
                <a:cubicBezTo>
                  <a:pt x="379" y="55"/>
                  <a:pt x="387" y="60"/>
                  <a:pt x="399" y="58"/>
                </a:cubicBezTo>
                <a:cubicBezTo>
                  <a:pt x="412" y="55"/>
                  <a:pt x="417" y="60"/>
                  <a:pt x="418" y="73"/>
                </a:cubicBezTo>
                <a:cubicBezTo>
                  <a:pt x="418" y="85"/>
                  <a:pt x="424" y="92"/>
                  <a:pt x="437" y="93"/>
                </a:cubicBezTo>
                <a:cubicBezTo>
                  <a:pt x="451" y="93"/>
                  <a:pt x="455" y="98"/>
                  <a:pt x="452" y="112"/>
                </a:cubicBezTo>
                <a:cubicBezTo>
                  <a:pt x="449" y="123"/>
                  <a:pt x="455" y="131"/>
                  <a:pt x="466" y="134"/>
                </a:cubicBezTo>
                <a:cubicBezTo>
                  <a:pt x="480" y="137"/>
                  <a:pt x="483" y="143"/>
                  <a:pt x="477" y="156"/>
                </a:cubicBezTo>
                <a:cubicBezTo>
                  <a:pt x="472" y="167"/>
                  <a:pt x="476" y="176"/>
                  <a:pt x="487" y="181"/>
                </a:cubicBezTo>
                <a:cubicBezTo>
                  <a:pt x="499" y="187"/>
                  <a:pt x="501" y="193"/>
                  <a:pt x="493" y="204"/>
                </a:cubicBezTo>
                <a:cubicBezTo>
                  <a:pt x="486" y="215"/>
                  <a:pt x="487" y="223"/>
                  <a:pt x="498" y="231"/>
                </a:cubicBezTo>
                <a:cubicBezTo>
                  <a:pt x="508" y="239"/>
                  <a:pt x="508" y="246"/>
                  <a:pt x="499" y="255"/>
                </a:cubicBezTo>
                <a:cubicBezTo>
                  <a:pt x="489" y="264"/>
                  <a:pt x="488" y="273"/>
                  <a:pt x="498" y="283"/>
                </a:cubicBezTo>
                <a:cubicBezTo>
                  <a:pt x="505" y="292"/>
                  <a:pt x="504" y="300"/>
                  <a:pt x="494" y="306"/>
                </a:cubicBezTo>
                <a:cubicBezTo>
                  <a:pt x="482" y="313"/>
                  <a:pt x="480" y="321"/>
                  <a:pt x="486" y="333"/>
                </a:cubicBezTo>
                <a:cubicBezTo>
                  <a:pt x="492" y="344"/>
                  <a:pt x="490" y="350"/>
                  <a:pt x="478" y="355"/>
                </a:cubicBezTo>
                <a:cubicBezTo>
                  <a:pt x="465" y="359"/>
                  <a:pt x="461" y="367"/>
                  <a:pt x="465" y="379"/>
                </a:cubicBezTo>
                <a:cubicBezTo>
                  <a:pt x="468" y="392"/>
                  <a:pt x="465" y="397"/>
                  <a:pt x="452" y="399"/>
                </a:cubicBezTo>
                <a:cubicBezTo>
                  <a:pt x="438" y="401"/>
                  <a:pt x="433" y="407"/>
                  <a:pt x="435" y="421"/>
                </a:cubicBezTo>
                <a:cubicBezTo>
                  <a:pt x="436" y="433"/>
                  <a:pt x="430" y="438"/>
                  <a:pt x="419" y="437"/>
                </a:cubicBezTo>
                <a:cubicBezTo>
                  <a:pt x="404" y="436"/>
                  <a:pt x="398" y="441"/>
                  <a:pt x="396" y="456"/>
                </a:cubicBezTo>
                <a:cubicBezTo>
                  <a:pt x="394" y="467"/>
                  <a:pt x="388" y="471"/>
                  <a:pt x="377" y="468"/>
                </a:cubicBezTo>
                <a:cubicBezTo>
                  <a:pt x="363" y="463"/>
                  <a:pt x="356" y="467"/>
                  <a:pt x="351" y="481"/>
                </a:cubicBezTo>
                <a:cubicBezTo>
                  <a:pt x="347" y="492"/>
                  <a:pt x="340" y="494"/>
                  <a:pt x="330" y="488"/>
                </a:cubicBezTo>
                <a:cubicBezTo>
                  <a:pt x="317" y="481"/>
                  <a:pt x="310" y="483"/>
                  <a:pt x="302" y="496"/>
                </a:cubicBezTo>
                <a:cubicBezTo>
                  <a:pt x="296" y="506"/>
                  <a:pt x="289" y="507"/>
                  <a:pt x="280" y="499"/>
                </a:cubicBezTo>
                <a:cubicBezTo>
                  <a:pt x="269" y="490"/>
                  <a:pt x="261" y="490"/>
                  <a:pt x="251" y="500"/>
                </a:cubicBezTo>
                <a:cubicBezTo>
                  <a:pt x="243" y="509"/>
                  <a:pt x="236" y="509"/>
                  <a:pt x="228" y="499"/>
                </a:cubicBezTo>
                <a:cubicBezTo>
                  <a:pt x="220" y="488"/>
                  <a:pt x="212" y="486"/>
                  <a:pt x="200" y="495"/>
                </a:cubicBezTo>
                <a:cubicBezTo>
                  <a:pt x="190" y="501"/>
                  <a:pt x="183" y="499"/>
                  <a:pt x="178" y="489"/>
                </a:cubicBezTo>
                <a:cubicBezTo>
                  <a:pt x="172" y="475"/>
                  <a:pt x="165" y="473"/>
                  <a:pt x="151" y="478"/>
                </a:cubicBezTo>
                <a:cubicBezTo>
                  <a:pt x="141" y="483"/>
                  <a:pt x="134" y="479"/>
                  <a:pt x="132" y="468"/>
                </a:cubicBezTo>
                <a:cubicBezTo>
                  <a:pt x="128" y="453"/>
                  <a:pt x="122" y="450"/>
                  <a:pt x="106" y="452"/>
                </a:cubicBezTo>
                <a:cubicBezTo>
                  <a:pt x="96" y="454"/>
                  <a:pt x="90" y="449"/>
                  <a:pt x="90" y="438"/>
                </a:cubicBezTo>
                <a:cubicBezTo>
                  <a:pt x="90" y="423"/>
                  <a:pt x="84" y="418"/>
                  <a:pt x="69" y="417"/>
                </a:cubicBezTo>
                <a:cubicBezTo>
                  <a:pt x="58" y="417"/>
                  <a:pt x="53" y="411"/>
                  <a:pt x="55" y="400"/>
                </a:cubicBezTo>
                <a:cubicBezTo>
                  <a:pt x="58" y="385"/>
                  <a:pt x="54" y="379"/>
                  <a:pt x="39" y="375"/>
                </a:cubicBezTo>
                <a:cubicBezTo>
                  <a:pt x="29" y="373"/>
                  <a:pt x="25" y="366"/>
                  <a:pt x="29" y="356"/>
                </a:cubicBezTo>
                <a:cubicBezTo>
                  <a:pt x="35" y="341"/>
                  <a:pt x="33" y="335"/>
                  <a:pt x="19" y="328"/>
                </a:cubicBezTo>
                <a:cubicBezTo>
                  <a:pt x="9" y="323"/>
                  <a:pt x="7" y="316"/>
                  <a:pt x="14" y="306"/>
                </a:cubicBezTo>
                <a:cubicBezTo>
                  <a:pt x="22" y="295"/>
                  <a:pt x="21" y="287"/>
                  <a:pt x="9" y="278"/>
                </a:cubicBezTo>
                <a:cubicBezTo>
                  <a:pt x="0" y="271"/>
                  <a:pt x="0" y="263"/>
                  <a:pt x="8" y="255"/>
                </a:cubicBezTo>
                <a:cubicBezTo>
                  <a:pt x="19" y="245"/>
                  <a:pt x="19" y="238"/>
                  <a:pt x="9" y="226"/>
                </a:cubicBezTo>
                <a:cubicBezTo>
                  <a:pt x="2" y="218"/>
                  <a:pt x="3" y="210"/>
                  <a:pt x="13" y="205"/>
                </a:cubicBezTo>
                <a:cubicBezTo>
                  <a:pt x="26" y="197"/>
                  <a:pt x="28" y="189"/>
                  <a:pt x="21" y="176"/>
                </a:cubicBezTo>
                <a:cubicBezTo>
                  <a:pt x="15" y="166"/>
                  <a:pt x="18" y="159"/>
                  <a:pt x="29" y="155"/>
                </a:cubicBezTo>
                <a:cubicBezTo>
                  <a:pt x="43" y="151"/>
                  <a:pt x="47" y="143"/>
                  <a:pt x="43" y="130"/>
                </a:cubicBezTo>
                <a:cubicBezTo>
                  <a:pt x="39" y="118"/>
                  <a:pt x="43" y="112"/>
                  <a:pt x="56" y="111"/>
                </a:cubicBezTo>
                <a:cubicBezTo>
                  <a:pt x="68" y="110"/>
                  <a:pt x="74" y="102"/>
                  <a:pt x="73" y="90"/>
                </a:cubicBezTo>
                <a:cubicBezTo>
                  <a:pt x="72" y="76"/>
                  <a:pt x="77" y="72"/>
                  <a:pt x="91" y="73"/>
                </a:cubicBezTo>
                <a:close/>
              </a:path>
            </a:pathLst>
          </a:custGeom>
          <a:solidFill>
            <a:schemeClr val="bg1">
              <a:alpha val="74000"/>
            </a:schemeClr>
          </a:soli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Freeform 7"/>
          <p:cNvSpPr>
            <a:spLocks noEditPoints="1"/>
          </p:cNvSpPr>
          <p:nvPr/>
        </p:nvSpPr>
        <p:spPr bwMode="auto">
          <a:xfrm>
            <a:off x="2406650" y="2188210"/>
            <a:ext cx="1162050" cy="1164590"/>
          </a:xfrm>
          <a:custGeom>
            <a:avLst/>
            <a:gdLst>
              <a:gd name="T0" fmla="*/ 81 w 508"/>
              <a:gd name="T1" fmla="*/ 240 h 509"/>
              <a:gd name="T2" fmla="*/ 426 w 508"/>
              <a:gd name="T3" fmla="*/ 270 h 509"/>
              <a:gd name="T4" fmla="*/ 81 w 508"/>
              <a:gd name="T5" fmla="*/ 240 h 509"/>
              <a:gd name="T6" fmla="*/ 112 w 508"/>
              <a:gd name="T7" fmla="*/ 56 h 509"/>
              <a:gd name="T8" fmla="*/ 156 w 508"/>
              <a:gd name="T9" fmla="*/ 31 h 509"/>
              <a:gd name="T10" fmla="*/ 204 w 508"/>
              <a:gd name="T11" fmla="*/ 16 h 509"/>
              <a:gd name="T12" fmla="*/ 255 w 508"/>
              <a:gd name="T13" fmla="*/ 11 h 509"/>
              <a:gd name="T14" fmla="*/ 306 w 508"/>
              <a:gd name="T15" fmla="*/ 17 h 509"/>
              <a:gd name="T16" fmla="*/ 354 w 508"/>
              <a:gd name="T17" fmla="*/ 32 h 509"/>
              <a:gd name="T18" fmla="*/ 399 w 508"/>
              <a:gd name="T19" fmla="*/ 58 h 509"/>
              <a:gd name="T20" fmla="*/ 437 w 508"/>
              <a:gd name="T21" fmla="*/ 93 h 509"/>
              <a:gd name="T22" fmla="*/ 466 w 508"/>
              <a:gd name="T23" fmla="*/ 134 h 509"/>
              <a:gd name="T24" fmla="*/ 487 w 508"/>
              <a:gd name="T25" fmla="*/ 181 h 509"/>
              <a:gd name="T26" fmla="*/ 498 w 508"/>
              <a:gd name="T27" fmla="*/ 231 h 509"/>
              <a:gd name="T28" fmla="*/ 498 w 508"/>
              <a:gd name="T29" fmla="*/ 283 h 509"/>
              <a:gd name="T30" fmla="*/ 486 w 508"/>
              <a:gd name="T31" fmla="*/ 333 h 509"/>
              <a:gd name="T32" fmla="*/ 465 w 508"/>
              <a:gd name="T33" fmla="*/ 379 h 509"/>
              <a:gd name="T34" fmla="*/ 435 w 508"/>
              <a:gd name="T35" fmla="*/ 421 h 509"/>
              <a:gd name="T36" fmla="*/ 396 w 508"/>
              <a:gd name="T37" fmla="*/ 456 h 509"/>
              <a:gd name="T38" fmla="*/ 351 w 508"/>
              <a:gd name="T39" fmla="*/ 481 h 509"/>
              <a:gd name="T40" fmla="*/ 302 w 508"/>
              <a:gd name="T41" fmla="*/ 496 h 509"/>
              <a:gd name="T42" fmla="*/ 251 w 508"/>
              <a:gd name="T43" fmla="*/ 500 h 509"/>
              <a:gd name="T44" fmla="*/ 200 w 508"/>
              <a:gd name="T45" fmla="*/ 495 h 509"/>
              <a:gd name="T46" fmla="*/ 151 w 508"/>
              <a:gd name="T47" fmla="*/ 478 h 509"/>
              <a:gd name="T48" fmla="*/ 106 w 508"/>
              <a:gd name="T49" fmla="*/ 452 h 509"/>
              <a:gd name="T50" fmla="*/ 69 w 508"/>
              <a:gd name="T51" fmla="*/ 417 h 509"/>
              <a:gd name="T52" fmla="*/ 39 w 508"/>
              <a:gd name="T53" fmla="*/ 375 h 509"/>
              <a:gd name="T54" fmla="*/ 19 w 508"/>
              <a:gd name="T55" fmla="*/ 328 h 509"/>
              <a:gd name="T56" fmla="*/ 9 w 508"/>
              <a:gd name="T57" fmla="*/ 278 h 509"/>
              <a:gd name="T58" fmla="*/ 9 w 508"/>
              <a:gd name="T59" fmla="*/ 226 h 509"/>
              <a:gd name="T60" fmla="*/ 21 w 508"/>
              <a:gd name="T61" fmla="*/ 176 h 509"/>
              <a:gd name="T62" fmla="*/ 43 w 508"/>
              <a:gd name="T63" fmla="*/ 130 h 509"/>
              <a:gd name="T64" fmla="*/ 73 w 508"/>
              <a:gd name="T65" fmla="*/ 90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8" h="509">
                <a:moveTo>
                  <a:pt x="81" y="240"/>
                </a:moveTo>
                <a:cubicBezTo>
                  <a:pt x="81" y="240"/>
                  <a:pt x="81" y="240"/>
                  <a:pt x="81" y="240"/>
                </a:cubicBezTo>
                <a:cubicBezTo>
                  <a:pt x="73" y="335"/>
                  <a:pt x="144" y="420"/>
                  <a:pt x="239" y="428"/>
                </a:cubicBezTo>
                <a:cubicBezTo>
                  <a:pt x="334" y="436"/>
                  <a:pt x="418" y="365"/>
                  <a:pt x="426" y="270"/>
                </a:cubicBezTo>
                <a:cubicBezTo>
                  <a:pt x="435" y="174"/>
                  <a:pt x="364" y="90"/>
                  <a:pt x="269" y="82"/>
                </a:cubicBezTo>
                <a:cubicBezTo>
                  <a:pt x="173" y="74"/>
                  <a:pt x="89" y="144"/>
                  <a:pt x="81" y="240"/>
                </a:cubicBezTo>
                <a:close/>
                <a:moveTo>
                  <a:pt x="91" y="73"/>
                </a:moveTo>
                <a:cubicBezTo>
                  <a:pt x="103" y="74"/>
                  <a:pt x="110" y="68"/>
                  <a:pt x="112" y="56"/>
                </a:cubicBezTo>
                <a:cubicBezTo>
                  <a:pt x="113" y="42"/>
                  <a:pt x="119" y="39"/>
                  <a:pt x="132" y="43"/>
                </a:cubicBezTo>
                <a:cubicBezTo>
                  <a:pt x="143" y="47"/>
                  <a:pt x="152" y="42"/>
                  <a:pt x="156" y="31"/>
                </a:cubicBezTo>
                <a:cubicBezTo>
                  <a:pt x="161" y="18"/>
                  <a:pt x="167" y="15"/>
                  <a:pt x="179" y="22"/>
                </a:cubicBezTo>
                <a:cubicBezTo>
                  <a:pt x="189" y="28"/>
                  <a:pt x="198" y="26"/>
                  <a:pt x="204" y="16"/>
                </a:cubicBezTo>
                <a:cubicBezTo>
                  <a:pt x="212" y="3"/>
                  <a:pt x="218" y="2"/>
                  <a:pt x="229" y="12"/>
                </a:cubicBezTo>
                <a:cubicBezTo>
                  <a:pt x="238" y="19"/>
                  <a:pt x="247" y="19"/>
                  <a:pt x="255" y="11"/>
                </a:cubicBezTo>
                <a:cubicBezTo>
                  <a:pt x="266" y="0"/>
                  <a:pt x="271" y="0"/>
                  <a:pt x="280" y="13"/>
                </a:cubicBezTo>
                <a:cubicBezTo>
                  <a:pt x="287" y="21"/>
                  <a:pt x="296" y="23"/>
                  <a:pt x="306" y="17"/>
                </a:cubicBezTo>
                <a:cubicBezTo>
                  <a:pt x="318" y="8"/>
                  <a:pt x="323" y="9"/>
                  <a:pt x="330" y="23"/>
                </a:cubicBezTo>
                <a:cubicBezTo>
                  <a:pt x="335" y="33"/>
                  <a:pt x="344" y="37"/>
                  <a:pt x="354" y="32"/>
                </a:cubicBezTo>
                <a:cubicBezTo>
                  <a:pt x="368" y="27"/>
                  <a:pt x="373" y="29"/>
                  <a:pt x="376" y="44"/>
                </a:cubicBezTo>
                <a:cubicBezTo>
                  <a:pt x="379" y="55"/>
                  <a:pt x="387" y="60"/>
                  <a:pt x="399" y="58"/>
                </a:cubicBezTo>
                <a:cubicBezTo>
                  <a:pt x="412" y="55"/>
                  <a:pt x="417" y="60"/>
                  <a:pt x="418" y="73"/>
                </a:cubicBezTo>
                <a:cubicBezTo>
                  <a:pt x="418" y="85"/>
                  <a:pt x="424" y="92"/>
                  <a:pt x="437" y="93"/>
                </a:cubicBezTo>
                <a:cubicBezTo>
                  <a:pt x="451" y="93"/>
                  <a:pt x="455" y="98"/>
                  <a:pt x="452" y="112"/>
                </a:cubicBezTo>
                <a:cubicBezTo>
                  <a:pt x="449" y="123"/>
                  <a:pt x="455" y="131"/>
                  <a:pt x="466" y="134"/>
                </a:cubicBezTo>
                <a:cubicBezTo>
                  <a:pt x="480" y="137"/>
                  <a:pt x="483" y="143"/>
                  <a:pt x="477" y="156"/>
                </a:cubicBezTo>
                <a:cubicBezTo>
                  <a:pt x="472" y="167"/>
                  <a:pt x="476" y="176"/>
                  <a:pt x="487" y="181"/>
                </a:cubicBezTo>
                <a:cubicBezTo>
                  <a:pt x="499" y="187"/>
                  <a:pt x="501" y="193"/>
                  <a:pt x="493" y="204"/>
                </a:cubicBezTo>
                <a:cubicBezTo>
                  <a:pt x="486" y="215"/>
                  <a:pt x="487" y="223"/>
                  <a:pt x="498" y="231"/>
                </a:cubicBezTo>
                <a:cubicBezTo>
                  <a:pt x="508" y="239"/>
                  <a:pt x="508" y="246"/>
                  <a:pt x="499" y="255"/>
                </a:cubicBezTo>
                <a:cubicBezTo>
                  <a:pt x="489" y="264"/>
                  <a:pt x="488" y="273"/>
                  <a:pt x="498" y="283"/>
                </a:cubicBezTo>
                <a:cubicBezTo>
                  <a:pt x="505" y="292"/>
                  <a:pt x="504" y="300"/>
                  <a:pt x="494" y="306"/>
                </a:cubicBezTo>
                <a:cubicBezTo>
                  <a:pt x="482" y="313"/>
                  <a:pt x="480" y="321"/>
                  <a:pt x="486" y="333"/>
                </a:cubicBezTo>
                <a:cubicBezTo>
                  <a:pt x="492" y="344"/>
                  <a:pt x="490" y="350"/>
                  <a:pt x="478" y="355"/>
                </a:cubicBezTo>
                <a:cubicBezTo>
                  <a:pt x="465" y="359"/>
                  <a:pt x="461" y="367"/>
                  <a:pt x="465" y="379"/>
                </a:cubicBezTo>
                <a:cubicBezTo>
                  <a:pt x="468" y="392"/>
                  <a:pt x="465" y="397"/>
                  <a:pt x="452" y="399"/>
                </a:cubicBezTo>
                <a:cubicBezTo>
                  <a:pt x="438" y="401"/>
                  <a:pt x="433" y="407"/>
                  <a:pt x="435" y="421"/>
                </a:cubicBezTo>
                <a:cubicBezTo>
                  <a:pt x="436" y="433"/>
                  <a:pt x="430" y="438"/>
                  <a:pt x="419" y="437"/>
                </a:cubicBezTo>
                <a:cubicBezTo>
                  <a:pt x="404" y="436"/>
                  <a:pt x="398" y="441"/>
                  <a:pt x="396" y="456"/>
                </a:cubicBezTo>
                <a:cubicBezTo>
                  <a:pt x="394" y="467"/>
                  <a:pt x="388" y="471"/>
                  <a:pt x="377" y="468"/>
                </a:cubicBezTo>
                <a:cubicBezTo>
                  <a:pt x="363" y="463"/>
                  <a:pt x="356" y="467"/>
                  <a:pt x="351" y="481"/>
                </a:cubicBezTo>
                <a:cubicBezTo>
                  <a:pt x="347" y="492"/>
                  <a:pt x="340" y="494"/>
                  <a:pt x="330" y="488"/>
                </a:cubicBezTo>
                <a:cubicBezTo>
                  <a:pt x="317" y="481"/>
                  <a:pt x="310" y="483"/>
                  <a:pt x="302" y="496"/>
                </a:cubicBezTo>
                <a:cubicBezTo>
                  <a:pt x="296" y="506"/>
                  <a:pt x="289" y="507"/>
                  <a:pt x="280" y="499"/>
                </a:cubicBezTo>
                <a:cubicBezTo>
                  <a:pt x="269" y="490"/>
                  <a:pt x="261" y="490"/>
                  <a:pt x="251" y="500"/>
                </a:cubicBezTo>
                <a:cubicBezTo>
                  <a:pt x="243" y="509"/>
                  <a:pt x="236" y="509"/>
                  <a:pt x="228" y="499"/>
                </a:cubicBezTo>
                <a:cubicBezTo>
                  <a:pt x="220" y="488"/>
                  <a:pt x="212" y="486"/>
                  <a:pt x="200" y="495"/>
                </a:cubicBezTo>
                <a:cubicBezTo>
                  <a:pt x="190" y="501"/>
                  <a:pt x="183" y="499"/>
                  <a:pt x="178" y="489"/>
                </a:cubicBezTo>
                <a:cubicBezTo>
                  <a:pt x="172" y="475"/>
                  <a:pt x="165" y="473"/>
                  <a:pt x="151" y="478"/>
                </a:cubicBezTo>
                <a:cubicBezTo>
                  <a:pt x="141" y="483"/>
                  <a:pt x="134" y="479"/>
                  <a:pt x="132" y="468"/>
                </a:cubicBezTo>
                <a:cubicBezTo>
                  <a:pt x="128" y="453"/>
                  <a:pt x="122" y="450"/>
                  <a:pt x="106" y="452"/>
                </a:cubicBezTo>
                <a:cubicBezTo>
                  <a:pt x="96" y="454"/>
                  <a:pt x="90" y="449"/>
                  <a:pt x="90" y="438"/>
                </a:cubicBezTo>
                <a:cubicBezTo>
                  <a:pt x="90" y="423"/>
                  <a:pt x="84" y="418"/>
                  <a:pt x="69" y="417"/>
                </a:cubicBezTo>
                <a:cubicBezTo>
                  <a:pt x="58" y="417"/>
                  <a:pt x="53" y="411"/>
                  <a:pt x="55" y="400"/>
                </a:cubicBezTo>
                <a:cubicBezTo>
                  <a:pt x="58" y="385"/>
                  <a:pt x="54" y="379"/>
                  <a:pt x="39" y="375"/>
                </a:cubicBezTo>
                <a:cubicBezTo>
                  <a:pt x="29" y="373"/>
                  <a:pt x="25" y="366"/>
                  <a:pt x="29" y="356"/>
                </a:cubicBezTo>
                <a:cubicBezTo>
                  <a:pt x="35" y="341"/>
                  <a:pt x="33" y="335"/>
                  <a:pt x="19" y="328"/>
                </a:cubicBezTo>
                <a:cubicBezTo>
                  <a:pt x="9" y="323"/>
                  <a:pt x="7" y="316"/>
                  <a:pt x="14" y="306"/>
                </a:cubicBezTo>
                <a:cubicBezTo>
                  <a:pt x="22" y="295"/>
                  <a:pt x="21" y="287"/>
                  <a:pt x="9" y="278"/>
                </a:cubicBezTo>
                <a:cubicBezTo>
                  <a:pt x="0" y="271"/>
                  <a:pt x="0" y="263"/>
                  <a:pt x="8" y="255"/>
                </a:cubicBezTo>
                <a:cubicBezTo>
                  <a:pt x="19" y="245"/>
                  <a:pt x="19" y="238"/>
                  <a:pt x="9" y="226"/>
                </a:cubicBezTo>
                <a:cubicBezTo>
                  <a:pt x="2" y="218"/>
                  <a:pt x="3" y="210"/>
                  <a:pt x="13" y="205"/>
                </a:cubicBezTo>
                <a:cubicBezTo>
                  <a:pt x="26" y="197"/>
                  <a:pt x="28" y="189"/>
                  <a:pt x="21" y="176"/>
                </a:cubicBezTo>
                <a:cubicBezTo>
                  <a:pt x="15" y="166"/>
                  <a:pt x="18" y="159"/>
                  <a:pt x="29" y="155"/>
                </a:cubicBezTo>
                <a:cubicBezTo>
                  <a:pt x="43" y="151"/>
                  <a:pt x="47" y="143"/>
                  <a:pt x="43" y="130"/>
                </a:cubicBezTo>
                <a:cubicBezTo>
                  <a:pt x="39" y="118"/>
                  <a:pt x="43" y="112"/>
                  <a:pt x="56" y="111"/>
                </a:cubicBezTo>
                <a:cubicBezTo>
                  <a:pt x="68" y="110"/>
                  <a:pt x="74" y="102"/>
                  <a:pt x="73" y="90"/>
                </a:cubicBezTo>
                <a:cubicBezTo>
                  <a:pt x="72" y="76"/>
                  <a:pt x="77" y="72"/>
                  <a:pt x="91" y="73"/>
                </a:cubicBezTo>
                <a:close/>
              </a:path>
            </a:pathLst>
          </a:custGeom>
          <a:solidFill>
            <a:schemeClr val="bg1">
              <a:alpha val="74000"/>
            </a:schemeClr>
          </a:soli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2413000" y="3444875"/>
            <a:ext cx="2138045" cy="2141220"/>
          </a:xfrm>
          <a:custGeom>
            <a:avLst/>
            <a:gdLst>
              <a:gd name="T0" fmla="*/ 81 w 508"/>
              <a:gd name="T1" fmla="*/ 240 h 509"/>
              <a:gd name="T2" fmla="*/ 426 w 508"/>
              <a:gd name="T3" fmla="*/ 270 h 509"/>
              <a:gd name="T4" fmla="*/ 81 w 508"/>
              <a:gd name="T5" fmla="*/ 240 h 509"/>
              <a:gd name="T6" fmla="*/ 112 w 508"/>
              <a:gd name="T7" fmla="*/ 56 h 509"/>
              <a:gd name="T8" fmla="*/ 156 w 508"/>
              <a:gd name="T9" fmla="*/ 31 h 509"/>
              <a:gd name="T10" fmla="*/ 204 w 508"/>
              <a:gd name="T11" fmla="*/ 16 h 509"/>
              <a:gd name="T12" fmla="*/ 255 w 508"/>
              <a:gd name="T13" fmla="*/ 11 h 509"/>
              <a:gd name="T14" fmla="*/ 306 w 508"/>
              <a:gd name="T15" fmla="*/ 17 h 509"/>
              <a:gd name="T16" fmla="*/ 354 w 508"/>
              <a:gd name="T17" fmla="*/ 32 h 509"/>
              <a:gd name="T18" fmla="*/ 399 w 508"/>
              <a:gd name="T19" fmla="*/ 58 h 509"/>
              <a:gd name="T20" fmla="*/ 437 w 508"/>
              <a:gd name="T21" fmla="*/ 93 h 509"/>
              <a:gd name="T22" fmla="*/ 466 w 508"/>
              <a:gd name="T23" fmla="*/ 134 h 509"/>
              <a:gd name="T24" fmla="*/ 487 w 508"/>
              <a:gd name="T25" fmla="*/ 181 h 509"/>
              <a:gd name="T26" fmla="*/ 498 w 508"/>
              <a:gd name="T27" fmla="*/ 231 h 509"/>
              <a:gd name="T28" fmla="*/ 498 w 508"/>
              <a:gd name="T29" fmla="*/ 283 h 509"/>
              <a:gd name="T30" fmla="*/ 486 w 508"/>
              <a:gd name="T31" fmla="*/ 333 h 509"/>
              <a:gd name="T32" fmla="*/ 465 w 508"/>
              <a:gd name="T33" fmla="*/ 379 h 509"/>
              <a:gd name="T34" fmla="*/ 435 w 508"/>
              <a:gd name="T35" fmla="*/ 421 h 509"/>
              <a:gd name="T36" fmla="*/ 396 w 508"/>
              <a:gd name="T37" fmla="*/ 456 h 509"/>
              <a:gd name="T38" fmla="*/ 351 w 508"/>
              <a:gd name="T39" fmla="*/ 481 h 509"/>
              <a:gd name="T40" fmla="*/ 302 w 508"/>
              <a:gd name="T41" fmla="*/ 496 h 509"/>
              <a:gd name="T42" fmla="*/ 251 w 508"/>
              <a:gd name="T43" fmla="*/ 500 h 509"/>
              <a:gd name="T44" fmla="*/ 200 w 508"/>
              <a:gd name="T45" fmla="*/ 495 h 509"/>
              <a:gd name="T46" fmla="*/ 151 w 508"/>
              <a:gd name="T47" fmla="*/ 478 h 509"/>
              <a:gd name="T48" fmla="*/ 106 w 508"/>
              <a:gd name="T49" fmla="*/ 452 h 509"/>
              <a:gd name="T50" fmla="*/ 69 w 508"/>
              <a:gd name="T51" fmla="*/ 417 h 509"/>
              <a:gd name="T52" fmla="*/ 39 w 508"/>
              <a:gd name="T53" fmla="*/ 375 h 509"/>
              <a:gd name="T54" fmla="*/ 19 w 508"/>
              <a:gd name="T55" fmla="*/ 328 h 509"/>
              <a:gd name="T56" fmla="*/ 9 w 508"/>
              <a:gd name="T57" fmla="*/ 278 h 509"/>
              <a:gd name="T58" fmla="*/ 9 w 508"/>
              <a:gd name="T59" fmla="*/ 226 h 509"/>
              <a:gd name="T60" fmla="*/ 21 w 508"/>
              <a:gd name="T61" fmla="*/ 176 h 509"/>
              <a:gd name="T62" fmla="*/ 43 w 508"/>
              <a:gd name="T63" fmla="*/ 130 h 509"/>
              <a:gd name="T64" fmla="*/ 73 w 508"/>
              <a:gd name="T65" fmla="*/ 90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8" h="509">
                <a:moveTo>
                  <a:pt x="81" y="240"/>
                </a:moveTo>
                <a:cubicBezTo>
                  <a:pt x="81" y="240"/>
                  <a:pt x="81" y="240"/>
                  <a:pt x="81" y="240"/>
                </a:cubicBezTo>
                <a:cubicBezTo>
                  <a:pt x="73" y="335"/>
                  <a:pt x="144" y="420"/>
                  <a:pt x="239" y="428"/>
                </a:cubicBezTo>
                <a:cubicBezTo>
                  <a:pt x="334" y="436"/>
                  <a:pt x="418" y="365"/>
                  <a:pt x="426" y="270"/>
                </a:cubicBezTo>
                <a:cubicBezTo>
                  <a:pt x="435" y="174"/>
                  <a:pt x="364" y="90"/>
                  <a:pt x="269" y="82"/>
                </a:cubicBezTo>
                <a:cubicBezTo>
                  <a:pt x="173" y="74"/>
                  <a:pt x="89" y="144"/>
                  <a:pt x="81" y="240"/>
                </a:cubicBezTo>
                <a:close/>
                <a:moveTo>
                  <a:pt x="91" y="73"/>
                </a:moveTo>
                <a:cubicBezTo>
                  <a:pt x="103" y="74"/>
                  <a:pt x="110" y="68"/>
                  <a:pt x="112" y="56"/>
                </a:cubicBezTo>
                <a:cubicBezTo>
                  <a:pt x="113" y="42"/>
                  <a:pt x="119" y="39"/>
                  <a:pt x="132" y="43"/>
                </a:cubicBezTo>
                <a:cubicBezTo>
                  <a:pt x="143" y="47"/>
                  <a:pt x="152" y="42"/>
                  <a:pt x="156" y="31"/>
                </a:cubicBezTo>
                <a:cubicBezTo>
                  <a:pt x="161" y="18"/>
                  <a:pt x="167" y="15"/>
                  <a:pt x="179" y="22"/>
                </a:cubicBezTo>
                <a:cubicBezTo>
                  <a:pt x="189" y="28"/>
                  <a:pt x="198" y="26"/>
                  <a:pt x="204" y="16"/>
                </a:cubicBezTo>
                <a:cubicBezTo>
                  <a:pt x="212" y="3"/>
                  <a:pt x="218" y="2"/>
                  <a:pt x="229" y="12"/>
                </a:cubicBezTo>
                <a:cubicBezTo>
                  <a:pt x="238" y="19"/>
                  <a:pt x="247" y="19"/>
                  <a:pt x="255" y="11"/>
                </a:cubicBezTo>
                <a:cubicBezTo>
                  <a:pt x="266" y="0"/>
                  <a:pt x="271" y="0"/>
                  <a:pt x="280" y="13"/>
                </a:cubicBezTo>
                <a:cubicBezTo>
                  <a:pt x="287" y="21"/>
                  <a:pt x="296" y="23"/>
                  <a:pt x="306" y="17"/>
                </a:cubicBezTo>
                <a:cubicBezTo>
                  <a:pt x="318" y="8"/>
                  <a:pt x="323" y="9"/>
                  <a:pt x="330" y="23"/>
                </a:cubicBezTo>
                <a:cubicBezTo>
                  <a:pt x="335" y="33"/>
                  <a:pt x="344" y="37"/>
                  <a:pt x="354" y="32"/>
                </a:cubicBezTo>
                <a:cubicBezTo>
                  <a:pt x="368" y="27"/>
                  <a:pt x="373" y="29"/>
                  <a:pt x="376" y="44"/>
                </a:cubicBezTo>
                <a:cubicBezTo>
                  <a:pt x="379" y="55"/>
                  <a:pt x="387" y="60"/>
                  <a:pt x="399" y="58"/>
                </a:cubicBezTo>
                <a:cubicBezTo>
                  <a:pt x="412" y="55"/>
                  <a:pt x="417" y="60"/>
                  <a:pt x="418" y="73"/>
                </a:cubicBezTo>
                <a:cubicBezTo>
                  <a:pt x="418" y="85"/>
                  <a:pt x="424" y="92"/>
                  <a:pt x="437" y="93"/>
                </a:cubicBezTo>
                <a:cubicBezTo>
                  <a:pt x="451" y="93"/>
                  <a:pt x="455" y="98"/>
                  <a:pt x="452" y="112"/>
                </a:cubicBezTo>
                <a:cubicBezTo>
                  <a:pt x="449" y="123"/>
                  <a:pt x="455" y="131"/>
                  <a:pt x="466" y="134"/>
                </a:cubicBezTo>
                <a:cubicBezTo>
                  <a:pt x="480" y="137"/>
                  <a:pt x="483" y="143"/>
                  <a:pt x="477" y="156"/>
                </a:cubicBezTo>
                <a:cubicBezTo>
                  <a:pt x="472" y="167"/>
                  <a:pt x="476" y="176"/>
                  <a:pt x="487" y="181"/>
                </a:cubicBezTo>
                <a:cubicBezTo>
                  <a:pt x="499" y="187"/>
                  <a:pt x="501" y="193"/>
                  <a:pt x="493" y="204"/>
                </a:cubicBezTo>
                <a:cubicBezTo>
                  <a:pt x="486" y="215"/>
                  <a:pt x="487" y="223"/>
                  <a:pt x="498" y="231"/>
                </a:cubicBezTo>
                <a:cubicBezTo>
                  <a:pt x="508" y="239"/>
                  <a:pt x="508" y="246"/>
                  <a:pt x="499" y="255"/>
                </a:cubicBezTo>
                <a:cubicBezTo>
                  <a:pt x="489" y="264"/>
                  <a:pt x="488" y="273"/>
                  <a:pt x="498" y="283"/>
                </a:cubicBezTo>
                <a:cubicBezTo>
                  <a:pt x="505" y="292"/>
                  <a:pt x="504" y="300"/>
                  <a:pt x="494" y="306"/>
                </a:cubicBezTo>
                <a:cubicBezTo>
                  <a:pt x="482" y="313"/>
                  <a:pt x="480" y="321"/>
                  <a:pt x="486" y="333"/>
                </a:cubicBezTo>
                <a:cubicBezTo>
                  <a:pt x="492" y="344"/>
                  <a:pt x="490" y="350"/>
                  <a:pt x="478" y="355"/>
                </a:cubicBezTo>
                <a:cubicBezTo>
                  <a:pt x="465" y="359"/>
                  <a:pt x="461" y="367"/>
                  <a:pt x="465" y="379"/>
                </a:cubicBezTo>
                <a:cubicBezTo>
                  <a:pt x="468" y="392"/>
                  <a:pt x="465" y="397"/>
                  <a:pt x="452" y="399"/>
                </a:cubicBezTo>
                <a:cubicBezTo>
                  <a:pt x="438" y="401"/>
                  <a:pt x="433" y="407"/>
                  <a:pt x="435" y="421"/>
                </a:cubicBezTo>
                <a:cubicBezTo>
                  <a:pt x="436" y="433"/>
                  <a:pt x="430" y="438"/>
                  <a:pt x="419" y="437"/>
                </a:cubicBezTo>
                <a:cubicBezTo>
                  <a:pt x="404" y="436"/>
                  <a:pt x="398" y="441"/>
                  <a:pt x="396" y="456"/>
                </a:cubicBezTo>
                <a:cubicBezTo>
                  <a:pt x="394" y="467"/>
                  <a:pt x="388" y="471"/>
                  <a:pt x="377" y="468"/>
                </a:cubicBezTo>
                <a:cubicBezTo>
                  <a:pt x="363" y="463"/>
                  <a:pt x="356" y="467"/>
                  <a:pt x="351" y="481"/>
                </a:cubicBezTo>
                <a:cubicBezTo>
                  <a:pt x="347" y="492"/>
                  <a:pt x="340" y="494"/>
                  <a:pt x="330" y="488"/>
                </a:cubicBezTo>
                <a:cubicBezTo>
                  <a:pt x="317" y="481"/>
                  <a:pt x="310" y="483"/>
                  <a:pt x="302" y="496"/>
                </a:cubicBezTo>
                <a:cubicBezTo>
                  <a:pt x="296" y="506"/>
                  <a:pt x="289" y="507"/>
                  <a:pt x="280" y="499"/>
                </a:cubicBezTo>
                <a:cubicBezTo>
                  <a:pt x="269" y="490"/>
                  <a:pt x="261" y="490"/>
                  <a:pt x="251" y="500"/>
                </a:cubicBezTo>
                <a:cubicBezTo>
                  <a:pt x="243" y="509"/>
                  <a:pt x="236" y="509"/>
                  <a:pt x="228" y="499"/>
                </a:cubicBezTo>
                <a:cubicBezTo>
                  <a:pt x="220" y="488"/>
                  <a:pt x="212" y="486"/>
                  <a:pt x="200" y="495"/>
                </a:cubicBezTo>
                <a:cubicBezTo>
                  <a:pt x="190" y="501"/>
                  <a:pt x="183" y="499"/>
                  <a:pt x="178" y="489"/>
                </a:cubicBezTo>
                <a:cubicBezTo>
                  <a:pt x="172" y="475"/>
                  <a:pt x="165" y="473"/>
                  <a:pt x="151" y="478"/>
                </a:cubicBezTo>
                <a:cubicBezTo>
                  <a:pt x="141" y="483"/>
                  <a:pt x="134" y="479"/>
                  <a:pt x="132" y="468"/>
                </a:cubicBezTo>
                <a:cubicBezTo>
                  <a:pt x="128" y="453"/>
                  <a:pt x="122" y="450"/>
                  <a:pt x="106" y="452"/>
                </a:cubicBezTo>
                <a:cubicBezTo>
                  <a:pt x="96" y="454"/>
                  <a:pt x="90" y="449"/>
                  <a:pt x="90" y="438"/>
                </a:cubicBezTo>
                <a:cubicBezTo>
                  <a:pt x="90" y="423"/>
                  <a:pt x="84" y="418"/>
                  <a:pt x="69" y="417"/>
                </a:cubicBezTo>
                <a:cubicBezTo>
                  <a:pt x="58" y="417"/>
                  <a:pt x="53" y="411"/>
                  <a:pt x="55" y="400"/>
                </a:cubicBezTo>
                <a:cubicBezTo>
                  <a:pt x="58" y="385"/>
                  <a:pt x="54" y="379"/>
                  <a:pt x="39" y="375"/>
                </a:cubicBezTo>
                <a:cubicBezTo>
                  <a:pt x="29" y="373"/>
                  <a:pt x="25" y="366"/>
                  <a:pt x="29" y="356"/>
                </a:cubicBezTo>
                <a:cubicBezTo>
                  <a:pt x="35" y="341"/>
                  <a:pt x="33" y="335"/>
                  <a:pt x="19" y="328"/>
                </a:cubicBezTo>
                <a:cubicBezTo>
                  <a:pt x="9" y="323"/>
                  <a:pt x="7" y="316"/>
                  <a:pt x="14" y="306"/>
                </a:cubicBezTo>
                <a:cubicBezTo>
                  <a:pt x="22" y="295"/>
                  <a:pt x="21" y="287"/>
                  <a:pt x="9" y="278"/>
                </a:cubicBezTo>
                <a:cubicBezTo>
                  <a:pt x="0" y="271"/>
                  <a:pt x="0" y="263"/>
                  <a:pt x="8" y="255"/>
                </a:cubicBezTo>
                <a:cubicBezTo>
                  <a:pt x="19" y="245"/>
                  <a:pt x="19" y="238"/>
                  <a:pt x="9" y="226"/>
                </a:cubicBezTo>
                <a:cubicBezTo>
                  <a:pt x="2" y="218"/>
                  <a:pt x="3" y="210"/>
                  <a:pt x="13" y="205"/>
                </a:cubicBezTo>
                <a:cubicBezTo>
                  <a:pt x="26" y="197"/>
                  <a:pt x="28" y="189"/>
                  <a:pt x="21" y="176"/>
                </a:cubicBezTo>
                <a:cubicBezTo>
                  <a:pt x="15" y="166"/>
                  <a:pt x="18" y="159"/>
                  <a:pt x="29" y="155"/>
                </a:cubicBezTo>
                <a:cubicBezTo>
                  <a:pt x="43" y="151"/>
                  <a:pt x="47" y="143"/>
                  <a:pt x="43" y="130"/>
                </a:cubicBezTo>
                <a:cubicBezTo>
                  <a:pt x="39" y="118"/>
                  <a:pt x="43" y="112"/>
                  <a:pt x="56" y="111"/>
                </a:cubicBezTo>
                <a:cubicBezTo>
                  <a:pt x="68" y="110"/>
                  <a:pt x="74" y="102"/>
                  <a:pt x="73" y="90"/>
                </a:cubicBezTo>
                <a:cubicBezTo>
                  <a:pt x="72" y="76"/>
                  <a:pt x="77" y="72"/>
                  <a:pt x="91" y="73"/>
                </a:cubicBezTo>
                <a:close/>
              </a:path>
            </a:pathLst>
          </a:custGeom>
          <a:solidFill>
            <a:schemeClr val="bg1">
              <a:alpha val="74000"/>
            </a:schemeClr>
          </a:soli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1396365" y="4428490"/>
            <a:ext cx="905510" cy="906780"/>
          </a:xfrm>
          <a:custGeom>
            <a:avLst/>
            <a:gdLst>
              <a:gd name="T0" fmla="*/ 81 w 508"/>
              <a:gd name="T1" fmla="*/ 240 h 509"/>
              <a:gd name="T2" fmla="*/ 426 w 508"/>
              <a:gd name="T3" fmla="*/ 270 h 509"/>
              <a:gd name="T4" fmla="*/ 81 w 508"/>
              <a:gd name="T5" fmla="*/ 240 h 509"/>
              <a:gd name="T6" fmla="*/ 112 w 508"/>
              <a:gd name="T7" fmla="*/ 56 h 509"/>
              <a:gd name="T8" fmla="*/ 156 w 508"/>
              <a:gd name="T9" fmla="*/ 31 h 509"/>
              <a:gd name="T10" fmla="*/ 204 w 508"/>
              <a:gd name="T11" fmla="*/ 16 h 509"/>
              <a:gd name="T12" fmla="*/ 255 w 508"/>
              <a:gd name="T13" fmla="*/ 11 h 509"/>
              <a:gd name="T14" fmla="*/ 306 w 508"/>
              <a:gd name="T15" fmla="*/ 17 h 509"/>
              <a:gd name="T16" fmla="*/ 354 w 508"/>
              <a:gd name="T17" fmla="*/ 32 h 509"/>
              <a:gd name="T18" fmla="*/ 399 w 508"/>
              <a:gd name="T19" fmla="*/ 58 h 509"/>
              <a:gd name="T20" fmla="*/ 437 w 508"/>
              <a:gd name="T21" fmla="*/ 93 h 509"/>
              <a:gd name="T22" fmla="*/ 466 w 508"/>
              <a:gd name="T23" fmla="*/ 134 h 509"/>
              <a:gd name="T24" fmla="*/ 487 w 508"/>
              <a:gd name="T25" fmla="*/ 181 h 509"/>
              <a:gd name="T26" fmla="*/ 498 w 508"/>
              <a:gd name="T27" fmla="*/ 231 h 509"/>
              <a:gd name="T28" fmla="*/ 498 w 508"/>
              <a:gd name="T29" fmla="*/ 283 h 509"/>
              <a:gd name="T30" fmla="*/ 486 w 508"/>
              <a:gd name="T31" fmla="*/ 333 h 509"/>
              <a:gd name="T32" fmla="*/ 465 w 508"/>
              <a:gd name="T33" fmla="*/ 379 h 509"/>
              <a:gd name="T34" fmla="*/ 435 w 508"/>
              <a:gd name="T35" fmla="*/ 421 h 509"/>
              <a:gd name="T36" fmla="*/ 396 w 508"/>
              <a:gd name="T37" fmla="*/ 456 h 509"/>
              <a:gd name="T38" fmla="*/ 351 w 508"/>
              <a:gd name="T39" fmla="*/ 481 h 509"/>
              <a:gd name="T40" fmla="*/ 302 w 508"/>
              <a:gd name="T41" fmla="*/ 496 h 509"/>
              <a:gd name="T42" fmla="*/ 251 w 508"/>
              <a:gd name="T43" fmla="*/ 500 h 509"/>
              <a:gd name="T44" fmla="*/ 200 w 508"/>
              <a:gd name="T45" fmla="*/ 495 h 509"/>
              <a:gd name="T46" fmla="*/ 151 w 508"/>
              <a:gd name="T47" fmla="*/ 478 h 509"/>
              <a:gd name="T48" fmla="*/ 106 w 508"/>
              <a:gd name="T49" fmla="*/ 452 h 509"/>
              <a:gd name="T50" fmla="*/ 69 w 508"/>
              <a:gd name="T51" fmla="*/ 417 h 509"/>
              <a:gd name="T52" fmla="*/ 39 w 508"/>
              <a:gd name="T53" fmla="*/ 375 h 509"/>
              <a:gd name="T54" fmla="*/ 19 w 508"/>
              <a:gd name="T55" fmla="*/ 328 h 509"/>
              <a:gd name="T56" fmla="*/ 9 w 508"/>
              <a:gd name="T57" fmla="*/ 278 h 509"/>
              <a:gd name="T58" fmla="*/ 9 w 508"/>
              <a:gd name="T59" fmla="*/ 226 h 509"/>
              <a:gd name="T60" fmla="*/ 21 w 508"/>
              <a:gd name="T61" fmla="*/ 176 h 509"/>
              <a:gd name="T62" fmla="*/ 43 w 508"/>
              <a:gd name="T63" fmla="*/ 130 h 509"/>
              <a:gd name="T64" fmla="*/ 73 w 508"/>
              <a:gd name="T65" fmla="*/ 90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8" h="509">
                <a:moveTo>
                  <a:pt x="81" y="240"/>
                </a:moveTo>
                <a:cubicBezTo>
                  <a:pt x="81" y="240"/>
                  <a:pt x="81" y="240"/>
                  <a:pt x="81" y="240"/>
                </a:cubicBezTo>
                <a:cubicBezTo>
                  <a:pt x="73" y="335"/>
                  <a:pt x="144" y="420"/>
                  <a:pt x="239" y="428"/>
                </a:cubicBezTo>
                <a:cubicBezTo>
                  <a:pt x="334" y="436"/>
                  <a:pt x="418" y="365"/>
                  <a:pt x="426" y="270"/>
                </a:cubicBezTo>
                <a:cubicBezTo>
                  <a:pt x="435" y="174"/>
                  <a:pt x="364" y="90"/>
                  <a:pt x="269" y="82"/>
                </a:cubicBezTo>
                <a:cubicBezTo>
                  <a:pt x="173" y="74"/>
                  <a:pt x="89" y="144"/>
                  <a:pt x="81" y="240"/>
                </a:cubicBezTo>
                <a:close/>
                <a:moveTo>
                  <a:pt x="91" y="73"/>
                </a:moveTo>
                <a:cubicBezTo>
                  <a:pt x="103" y="74"/>
                  <a:pt x="110" y="68"/>
                  <a:pt x="112" y="56"/>
                </a:cubicBezTo>
                <a:cubicBezTo>
                  <a:pt x="113" y="42"/>
                  <a:pt x="119" y="39"/>
                  <a:pt x="132" y="43"/>
                </a:cubicBezTo>
                <a:cubicBezTo>
                  <a:pt x="143" y="47"/>
                  <a:pt x="152" y="42"/>
                  <a:pt x="156" y="31"/>
                </a:cubicBezTo>
                <a:cubicBezTo>
                  <a:pt x="161" y="18"/>
                  <a:pt x="167" y="15"/>
                  <a:pt x="179" y="22"/>
                </a:cubicBezTo>
                <a:cubicBezTo>
                  <a:pt x="189" y="28"/>
                  <a:pt x="198" y="26"/>
                  <a:pt x="204" y="16"/>
                </a:cubicBezTo>
                <a:cubicBezTo>
                  <a:pt x="212" y="3"/>
                  <a:pt x="218" y="2"/>
                  <a:pt x="229" y="12"/>
                </a:cubicBezTo>
                <a:cubicBezTo>
                  <a:pt x="238" y="19"/>
                  <a:pt x="247" y="19"/>
                  <a:pt x="255" y="11"/>
                </a:cubicBezTo>
                <a:cubicBezTo>
                  <a:pt x="266" y="0"/>
                  <a:pt x="271" y="0"/>
                  <a:pt x="280" y="13"/>
                </a:cubicBezTo>
                <a:cubicBezTo>
                  <a:pt x="287" y="21"/>
                  <a:pt x="296" y="23"/>
                  <a:pt x="306" y="17"/>
                </a:cubicBezTo>
                <a:cubicBezTo>
                  <a:pt x="318" y="8"/>
                  <a:pt x="323" y="9"/>
                  <a:pt x="330" y="23"/>
                </a:cubicBezTo>
                <a:cubicBezTo>
                  <a:pt x="335" y="33"/>
                  <a:pt x="344" y="37"/>
                  <a:pt x="354" y="32"/>
                </a:cubicBezTo>
                <a:cubicBezTo>
                  <a:pt x="368" y="27"/>
                  <a:pt x="373" y="29"/>
                  <a:pt x="376" y="44"/>
                </a:cubicBezTo>
                <a:cubicBezTo>
                  <a:pt x="379" y="55"/>
                  <a:pt x="387" y="60"/>
                  <a:pt x="399" y="58"/>
                </a:cubicBezTo>
                <a:cubicBezTo>
                  <a:pt x="412" y="55"/>
                  <a:pt x="417" y="60"/>
                  <a:pt x="418" y="73"/>
                </a:cubicBezTo>
                <a:cubicBezTo>
                  <a:pt x="418" y="85"/>
                  <a:pt x="424" y="92"/>
                  <a:pt x="437" y="93"/>
                </a:cubicBezTo>
                <a:cubicBezTo>
                  <a:pt x="451" y="93"/>
                  <a:pt x="455" y="98"/>
                  <a:pt x="452" y="112"/>
                </a:cubicBezTo>
                <a:cubicBezTo>
                  <a:pt x="449" y="123"/>
                  <a:pt x="455" y="131"/>
                  <a:pt x="466" y="134"/>
                </a:cubicBezTo>
                <a:cubicBezTo>
                  <a:pt x="480" y="137"/>
                  <a:pt x="483" y="143"/>
                  <a:pt x="477" y="156"/>
                </a:cubicBezTo>
                <a:cubicBezTo>
                  <a:pt x="472" y="167"/>
                  <a:pt x="476" y="176"/>
                  <a:pt x="487" y="181"/>
                </a:cubicBezTo>
                <a:cubicBezTo>
                  <a:pt x="499" y="187"/>
                  <a:pt x="501" y="193"/>
                  <a:pt x="493" y="204"/>
                </a:cubicBezTo>
                <a:cubicBezTo>
                  <a:pt x="486" y="215"/>
                  <a:pt x="487" y="223"/>
                  <a:pt x="498" y="231"/>
                </a:cubicBezTo>
                <a:cubicBezTo>
                  <a:pt x="508" y="239"/>
                  <a:pt x="508" y="246"/>
                  <a:pt x="499" y="255"/>
                </a:cubicBezTo>
                <a:cubicBezTo>
                  <a:pt x="489" y="264"/>
                  <a:pt x="488" y="273"/>
                  <a:pt x="498" y="283"/>
                </a:cubicBezTo>
                <a:cubicBezTo>
                  <a:pt x="505" y="292"/>
                  <a:pt x="504" y="300"/>
                  <a:pt x="494" y="306"/>
                </a:cubicBezTo>
                <a:cubicBezTo>
                  <a:pt x="482" y="313"/>
                  <a:pt x="480" y="321"/>
                  <a:pt x="486" y="333"/>
                </a:cubicBezTo>
                <a:cubicBezTo>
                  <a:pt x="492" y="344"/>
                  <a:pt x="490" y="350"/>
                  <a:pt x="478" y="355"/>
                </a:cubicBezTo>
                <a:cubicBezTo>
                  <a:pt x="465" y="359"/>
                  <a:pt x="461" y="367"/>
                  <a:pt x="465" y="379"/>
                </a:cubicBezTo>
                <a:cubicBezTo>
                  <a:pt x="468" y="392"/>
                  <a:pt x="465" y="397"/>
                  <a:pt x="452" y="399"/>
                </a:cubicBezTo>
                <a:cubicBezTo>
                  <a:pt x="438" y="401"/>
                  <a:pt x="433" y="407"/>
                  <a:pt x="435" y="421"/>
                </a:cubicBezTo>
                <a:cubicBezTo>
                  <a:pt x="436" y="433"/>
                  <a:pt x="430" y="438"/>
                  <a:pt x="419" y="437"/>
                </a:cubicBezTo>
                <a:cubicBezTo>
                  <a:pt x="404" y="436"/>
                  <a:pt x="398" y="441"/>
                  <a:pt x="396" y="456"/>
                </a:cubicBezTo>
                <a:cubicBezTo>
                  <a:pt x="394" y="467"/>
                  <a:pt x="388" y="471"/>
                  <a:pt x="377" y="468"/>
                </a:cubicBezTo>
                <a:cubicBezTo>
                  <a:pt x="363" y="463"/>
                  <a:pt x="356" y="467"/>
                  <a:pt x="351" y="481"/>
                </a:cubicBezTo>
                <a:cubicBezTo>
                  <a:pt x="347" y="492"/>
                  <a:pt x="340" y="494"/>
                  <a:pt x="330" y="488"/>
                </a:cubicBezTo>
                <a:cubicBezTo>
                  <a:pt x="317" y="481"/>
                  <a:pt x="310" y="483"/>
                  <a:pt x="302" y="496"/>
                </a:cubicBezTo>
                <a:cubicBezTo>
                  <a:pt x="296" y="506"/>
                  <a:pt x="289" y="507"/>
                  <a:pt x="280" y="499"/>
                </a:cubicBezTo>
                <a:cubicBezTo>
                  <a:pt x="269" y="490"/>
                  <a:pt x="261" y="490"/>
                  <a:pt x="251" y="500"/>
                </a:cubicBezTo>
                <a:cubicBezTo>
                  <a:pt x="243" y="509"/>
                  <a:pt x="236" y="509"/>
                  <a:pt x="228" y="499"/>
                </a:cubicBezTo>
                <a:cubicBezTo>
                  <a:pt x="220" y="488"/>
                  <a:pt x="212" y="486"/>
                  <a:pt x="200" y="495"/>
                </a:cubicBezTo>
                <a:cubicBezTo>
                  <a:pt x="190" y="501"/>
                  <a:pt x="183" y="499"/>
                  <a:pt x="178" y="489"/>
                </a:cubicBezTo>
                <a:cubicBezTo>
                  <a:pt x="172" y="475"/>
                  <a:pt x="165" y="473"/>
                  <a:pt x="151" y="478"/>
                </a:cubicBezTo>
                <a:cubicBezTo>
                  <a:pt x="141" y="483"/>
                  <a:pt x="134" y="479"/>
                  <a:pt x="132" y="468"/>
                </a:cubicBezTo>
                <a:cubicBezTo>
                  <a:pt x="128" y="453"/>
                  <a:pt x="122" y="450"/>
                  <a:pt x="106" y="452"/>
                </a:cubicBezTo>
                <a:cubicBezTo>
                  <a:pt x="96" y="454"/>
                  <a:pt x="90" y="449"/>
                  <a:pt x="90" y="438"/>
                </a:cubicBezTo>
                <a:cubicBezTo>
                  <a:pt x="90" y="423"/>
                  <a:pt x="84" y="418"/>
                  <a:pt x="69" y="417"/>
                </a:cubicBezTo>
                <a:cubicBezTo>
                  <a:pt x="58" y="417"/>
                  <a:pt x="53" y="411"/>
                  <a:pt x="55" y="400"/>
                </a:cubicBezTo>
                <a:cubicBezTo>
                  <a:pt x="58" y="385"/>
                  <a:pt x="54" y="379"/>
                  <a:pt x="39" y="375"/>
                </a:cubicBezTo>
                <a:cubicBezTo>
                  <a:pt x="29" y="373"/>
                  <a:pt x="25" y="366"/>
                  <a:pt x="29" y="356"/>
                </a:cubicBezTo>
                <a:cubicBezTo>
                  <a:pt x="35" y="341"/>
                  <a:pt x="33" y="335"/>
                  <a:pt x="19" y="328"/>
                </a:cubicBezTo>
                <a:cubicBezTo>
                  <a:pt x="9" y="323"/>
                  <a:pt x="7" y="316"/>
                  <a:pt x="14" y="306"/>
                </a:cubicBezTo>
                <a:cubicBezTo>
                  <a:pt x="22" y="295"/>
                  <a:pt x="21" y="287"/>
                  <a:pt x="9" y="278"/>
                </a:cubicBezTo>
                <a:cubicBezTo>
                  <a:pt x="0" y="271"/>
                  <a:pt x="0" y="263"/>
                  <a:pt x="8" y="255"/>
                </a:cubicBezTo>
                <a:cubicBezTo>
                  <a:pt x="19" y="245"/>
                  <a:pt x="19" y="238"/>
                  <a:pt x="9" y="226"/>
                </a:cubicBezTo>
                <a:cubicBezTo>
                  <a:pt x="2" y="218"/>
                  <a:pt x="3" y="210"/>
                  <a:pt x="13" y="205"/>
                </a:cubicBezTo>
                <a:cubicBezTo>
                  <a:pt x="26" y="197"/>
                  <a:pt x="28" y="189"/>
                  <a:pt x="21" y="176"/>
                </a:cubicBezTo>
                <a:cubicBezTo>
                  <a:pt x="15" y="166"/>
                  <a:pt x="18" y="159"/>
                  <a:pt x="29" y="155"/>
                </a:cubicBezTo>
                <a:cubicBezTo>
                  <a:pt x="43" y="151"/>
                  <a:pt x="47" y="143"/>
                  <a:pt x="43" y="130"/>
                </a:cubicBezTo>
                <a:cubicBezTo>
                  <a:pt x="39" y="118"/>
                  <a:pt x="43" y="112"/>
                  <a:pt x="56" y="111"/>
                </a:cubicBezTo>
                <a:cubicBezTo>
                  <a:pt x="68" y="110"/>
                  <a:pt x="74" y="102"/>
                  <a:pt x="73" y="90"/>
                </a:cubicBezTo>
                <a:cubicBezTo>
                  <a:pt x="72" y="76"/>
                  <a:pt x="77" y="72"/>
                  <a:pt x="91" y="73"/>
                </a:cubicBezTo>
                <a:close/>
              </a:path>
            </a:pathLst>
          </a:custGeom>
          <a:solidFill>
            <a:schemeClr val="bg1">
              <a:alpha val="74000"/>
            </a:schemeClr>
          </a:soli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683250" y="2300605"/>
            <a:ext cx="506730" cy="582930"/>
            <a:chOff x="8690" y="2918"/>
            <a:chExt cx="798" cy="918"/>
          </a:xfrm>
        </p:grpSpPr>
        <p:sp>
          <p:nvSpPr>
            <p:cNvPr id="11" name="矩形 10"/>
            <p:cNvSpPr/>
            <p:nvPr/>
          </p:nvSpPr>
          <p:spPr>
            <a:xfrm>
              <a:off x="8774" y="3017"/>
              <a:ext cx="629" cy="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690" y="2918"/>
              <a:ext cx="79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>
                  <a:solidFill>
                    <a:srgbClr val="022E51"/>
                  </a:solidFill>
                </a:rPr>
                <a:t>1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683250" y="3487420"/>
            <a:ext cx="506730" cy="583565"/>
            <a:chOff x="8690" y="2918"/>
            <a:chExt cx="798" cy="919"/>
          </a:xfrm>
        </p:grpSpPr>
        <p:sp>
          <p:nvSpPr>
            <p:cNvPr id="14" name="矩形 13"/>
            <p:cNvSpPr/>
            <p:nvPr/>
          </p:nvSpPr>
          <p:spPr>
            <a:xfrm>
              <a:off x="8774" y="3017"/>
              <a:ext cx="629" cy="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690" y="2918"/>
              <a:ext cx="79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>
                  <a:solidFill>
                    <a:srgbClr val="022E51"/>
                  </a:solidFill>
                </a:rPr>
                <a:t>2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683250" y="4674870"/>
            <a:ext cx="506730" cy="583565"/>
            <a:chOff x="8690" y="2918"/>
            <a:chExt cx="798" cy="919"/>
          </a:xfrm>
        </p:grpSpPr>
        <p:sp>
          <p:nvSpPr>
            <p:cNvPr id="17" name="矩形 16"/>
            <p:cNvSpPr/>
            <p:nvPr/>
          </p:nvSpPr>
          <p:spPr>
            <a:xfrm>
              <a:off x="8774" y="3017"/>
              <a:ext cx="629" cy="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690" y="2918"/>
              <a:ext cx="79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>
                  <a:solidFill>
                    <a:srgbClr val="022E51"/>
                  </a:solidFill>
                </a:rPr>
                <a:t>3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644640" y="2315845"/>
            <a:ext cx="3346450" cy="871220"/>
            <a:chOff x="11050" y="3176"/>
            <a:chExt cx="5270" cy="1372"/>
          </a:xfrm>
        </p:grpSpPr>
        <p:sp>
          <p:nvSpPr>
            <p:cNvPr id="22" name="文本框 21"/>
            <p:cNvSpPr txBox="1"/>
            <p:nvPr/>
          </p:nvSpPr>
          <p:spPr>
            <a:xfrm>
              <a:off x="11050" y="3176"/>
              <a:ext cx="3521" cy="57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ADD YOUR TITTLE</a:t>
              </a:r>
            </a:p>
          </p:txBody>
        </p:sp>
        <p:sp>
          <p:nvSpPr>
            <p:cNvPr id="43" name="Rectangle 95"/>
            <p:cNvSpPr/>
            <p:nvPr/>
          </p:nvSpPr>
          <p:spPr>
            <a:xfrm>
              <a:off x="11050" y="3632"/>
              <a:ext cx="5270" cy="916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ipsum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consectetuer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elit,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sed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diam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endPara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644640" y="3503295"/>
            <a:ext cx="3346450" cy="871220"/>
            <a:chOff x="11050" y="3176"/>
            <a:chExt cx="5270" cy="1372"/>
          </a:xfrm>
        </p:grpSpPr>
        <p:sp>
          <p:nvSpPr>
            <p:cNvPr id="24" name="文本框 23"/>
            <p:cNvSpPr txBox="1"/>
            <p:nvPr/>
          </p:nvSpPr>
          <p:spPr>
            <a:xfrm>
              <a:off x="11050" y="3176"/>
              <a:ext cx="3521" cy="57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ADD YOUR TITTLE</a:t>
              </a:r>
            </a:p>
          </p:txBody>
        </p:sp>
        <p:sp>
          <p:nvSpPr>
            <p:cNvPr id="25" name="Rectangle 95"/>
            <p:cNvSpPr/>
            <p:nvPr/>
          </p:nvSpPr>
          <p:spPr>
            <a:xfrm>
              <a:off x="11050" y="3632"/>
              <a:ext cx="5270" cy="916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ipsum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consectetuer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elit,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sed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diam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endPara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644640" y="4690745"/>
            <a:ext cx="3346450" cy="871220"/>
            <a:chOff x="11050" y="3176"/>
            <a:chExt cx="5270" cy="1372"/>
          </a:xfrm>
        </p:grpSpPr>
        <p:sp>
          <p:nvSpPr>
            <p:cNvPr id="27" name="文本框 26"/>
            <p:cNvSpPr txBox="1"/>
            <p:nvPr/>
          </p:nvSpPr>
          <p:spPr>
            <a:xfrm>
              <a:off x="11050" y="3176"/>
              <a:ext cx="3521" cy="57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ADD YOUR TITTLE</a:t>
              </a:r>
            </a:p>
          </p:txBody>
        </p:sp>
        <p:sp>
          <p:nvSpPr>
            <p:cNvPr id="28" name="Rectangle 95"/>
            <p:cNvSpPr/>
            <p:nvPr/>
          </p:nvSpPr>
          <p:spPr>
            <a:xfrm>
              <a:off x="11050" y="3632"/>
              <a:ext cx="5270" cy="916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ipsum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consectetuer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elit,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sed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diam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endPara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380490" y="3051810"/>
            <a:ext cx="496570" cy="87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2745740" y="2399030"/>
            <a:ext cx="496570" cy="74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242945" y="4000500"/>
            <a:ext cx="496570" cy="1070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"/>
          <p:cNvSpPr/>
          <p:nvPr/>
        </p:nvSpPr>
        <p:spPr bwMode="auto">
          <a:xfrm>
            <a:off x="4478655" y="2322830"/>
            <a:ext cx="1537970" cy="1537335"/>
          </a:xfrm>
          <a:custGeom>
            <a:avLst/>
            <a:gdLst>
              <a:gd name="T0" fmla="*/ 95 w 203"/>
              <a:gd name="T1" fmla="*/ 203 h 203"/>
              <a:gd name="T2" fmla="*/ 129 w 203"/>
              <a:gd name="T3" fmla="*/ 130 h 203"/>
              <a:gd name="T4" fmla="*/ 203 w 203"/>
              <a:gd name="T5" fmla="*/ 96 h 203"/>
              <a:gd name="T6" fmla="*/ 203 w 203"/>
              <a:gd name="T7" fmla="*/ 0 h 203"/>
              <a:gd name="T8" fmla="*/ 77 w 203"/>
              <a:gd name="T9" fmla="*/ 48 h 203"/>
              <a:gd name="T10" fmla="*/ 40 w 203"/>
              <a:gd name="T11" fmla="*/ 41 h 203"/>
              <a:gd name="T12" fmla="*/ 48 w 203"/>
              <a:gd name="T13" fmla="*/ 78 h 203"/>
              <a:gd name="T14" fmla="*/ 0 w 203"/>
              <a:gd name="T15" fmla="*/ 203 h 203"/>
              <a:gd name="T16" fmla="*/ 95 w 203"/>
              <a:gd name="T17" fmla="*/ 20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3">
                <a:moveTo>
                  <a:pt x="95" y="203"/>
                </a:moveTo>
                <a:cubicBezTo>
                  <a:pt x="97" y="177"/>
                  <a:pt x="109" y="150"/>
                  <a:pt x="129" y="130"/>
                </a:cubicBezTo>
                <a:cubicBezTo>
                  <a:pt x="150" y="109"/>
                  <a:pt x="176" y="98"/>
                  <a:pt x="203" y="96"/>
                </a:cubicBezTo>
                <a:cubicBezTo>
                  <a:pt x="203" y="0"/>
                  <a:pt x="203" y="0"/>
                  <a:pt x="203" y="0"/>
                </a:cubicBezTo>
                <a:cubicBezTo>
                  <a:pt x="158" y="2"/>
                  <a:pt x="114" y="18"/>
                  <a:pt x="77" y="48"/>
                </a:cubicBezTo>
                <a:cubicBezTo>
                  <a:pt x="40" y="41"/>
                  <a:pt x="40" y="41"/>
                  <a:pt x="40" y="41"/>
                </a:cubicBezTo>
                <a:cubicBezTo>
                  <a:pt x="48" y="78"/>
                  <a:pt x="48" y="78"/>
                  <a:pt x="48" y="78"/>
                </a:cubicBezTo>
                <a:cubicBezTo>
                  <a:pt x="18" y="114"/>
                  <a:pt x="2" y="159"/>
                  <a:pt x="0" y="203"/>
                </a:cubicBezTo>
                <a:lnTo>
                  <a:pt x="95" y="203"/>
                </a:lnTo>
                <a:close/>
              </a:path>
            </a:pathLst>
          </a:custGeom>
          <a:solidFill>
            <a:schemeClr val="bg1">
              <a:alpha val="54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7"/>
          <p:cNvSpPr/>
          <p:nvPr/>
        </p:nvSpPr>
        <p:spPr bwMode="auto">
          <a:xfrm>
            <a:off x="4478655" y="4012565"/>
            <a:ext cx="1537970" cy="1537335"/>
          </a:xfrm>
          <a:custGeom>
            <a:avLst/>
            <a:gdLst>
              <a:gd name="T0" fmla="*/ 203 w 203"/>
              <a:gd name="T1" fmla="*/ 108 h 203"/>
              <a:gd name="T2" fmla="*/ 129 w 203"/>
              <a:gd name="T3" fmla="*/ 74 h 203"/>
              <a:gd name="T4" fmla="*/ 95 w 203"/>
              <a:gd name="T5" fmla="*/ 0 h 203"/>
              <a:gd name="T6" fmla="*/ 0 w 203"/>
              <a:gd name="T7" fmla="*/ 0 h 203"/>
              <a:gd name="T8" fmla="*/ 48 w 203"/>
              <a:gd name="T9" fmla="*/ 126 h 203"/>
              <a:gd name="T10" fmla="*/ 40 w 203"/>
              <a:gd name="T11" fmla="*/ 162 h 203"/>
              <a:gd name="T12" fmla="*/ 77 w 203"/>
              <a:gd name="T13" fmla="*/ 155 h 203"/>
              <a:gd name="T14" fmla="*/ 203 w 203"/>
              <a:gd name="T15" fmla="*/ 203 h 203"/>
              <a:gd name="T16" fmla="*/ 203 w 203"/>
              <a:gd name="T17" fmla="*/ 10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3">
                <a:moveTo>
                  <a:pt x="203" y="108"/>
                </a:moveTo>
                <a:cubicBezTo>
                  <a:pt x="176" y="105"/>
                  <a:pt x="150" y="94"/>
                  <a:pt x="129" y="74"/>
                </a:cubicBezTo>
                <a:cubicBezTo>
                  <a:pt x="109" y="53"/>
                  <a:pt x="98" y="27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45"/>
                  <a:pt x="18" y="89"/>
                  <a:pt x="48" y="126"/>
                </a:cubicBezTo>
                <a:cubicBezTo>
                  <a:pt x="40" y="162"/>
                  <a:pt x="40" y="162"/>
                  <a:pt x="40" y="162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114" y="185"/>
                  <a:pt x="158" y="201"/>
                  <a:pt x="203" y="203"/>
                </a:cubicBezTo>
                <a:lnTo>
                  <a:pt x="203" y="108"/>
                </a:lnTo>
                <a:close/>
              </a:path>
            </a:pathLst>
          </a:custGeom>
          <a:solidFill>
            <a:schemeClr val="bg1">
              <a:alpha val="54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8"/>
          <p:cNvSpPr/>
          <p:nvPr/>
        </p:nvSpPr>
        <p:spPr bwMode="auto">
          <a:xfrm>
            <a:off x="6167755" y="2322830"/>
            <a:ext cx="1530985" cy="1537335"/>
          </a:xfrm>
          <a:custGeom>
            <a:avLst/>
            <a:gdLst>
              <a:gd name="T0" fmla="*/ 127 w 202"/>
              <a:gd name="T1" fmla="*/ 50 h 203"/>
              <a:gd name="T2" fmla="*/ 0 w 202"/>
              <a:gd name="T3" fmla="*/ 0 h 203"/>
              <a:gd name="T4" fmla="*/ 0 w 202"/>
              <a:gd name="T5" fmla="*/ 96 h 203"/>
              <a:gd name="T6" fmla="*/ 73 w 202"/>
              <a:gd name="T7" fmla="*/ 130 h 203"/>
              <a:gd name="T8" fmla="*/ 107 w 202"/>
              <a:gd name="T9" fmla="*/ 203 h 203"/>
              <a:gd name="T10" fmla="*/ 202 w 202"/>
              <a:gd name="T11" fmla="*/ 203 h 203"/>
              <a:gd name="T12" fmla="*/ 156 w 202"/>
              <a:gd name="T13" fmla="*/ 79 h 203"/>
              <a:gd name="T14" fmla="*/ 163 w 202"/>
              <a:gd name="T15" fmla="*/ 42 h 203"/>
              <a:gd name="T16" fmla="*/ 127 w 202"/>
              <a:gd name="T17" fmla="*/ 5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03">
                <a:moveTo>
                  <a:pt x="127" y="50"/>
                </a:moveTo>
                <a:cubicBezTo>
                  <a:pt x="90" y="19"/>
                  <a:pt x="45" y="3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6" y="98"/>
                  <a:pt x="53" y="109"/>
                  <a:pt x="73" y="130"/>
                </a:cubicBezTo>
                <a:cubicBezTo>
                  <a:pt x="94" y="150"/>
                  <a:pt x="105" y="177"/>
                  <a:pt x="107" y="203"/>
                </a:cubicBezTo>
                <a:cubicBezTo>
                  <a:pt x="202" y="203"/>
                  <a:pt x="202" y="203"/>
                  <a:pt x="202" y="203"/>
                </a:cubicBezTo>
                <a:cubicBezTo>
                  <a:pt x="200" y="159"/>
                  <a:pt x="185" y="115"/>
                  <a:pt x="156" y="79"/>
                </a:cubicBezTo>
                <a:cubicBezTo>
                  <a:pt x="163" y="42"/>
                  <a:pt x="163" y="42"/>
                  <a:pt x="163" y="42"/>
                </a:cubicBezTo>
                <a:lnTo>
                  <a:pt x="127" y="50"/>
                </a:lnTo>
                <a:close/>
              </a:path>
            </a:pathLst>
          </a:custGeom>
          <a:solidFill>
            <a:schemeClr val="bg1">
              <a:alpha val="54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9"/>
          <p:cNvSpPr/>
          <p:nvPr/>
        </p:nvSpPr>
        <p:spPr bwMode="auto">
          <a:xfrm>
            <a:off x="6167755" y="4012565"/>
            <a:ext cx="1530985" cy="1537335"/>
          </a:xfrm>
          <a:custGeom>
            <a:avLst/>
            <a:gdLst>
              <a:gd name="T0" fmla="*/ 107 w 202"/>
              <a:gd name="T1" fmla="*/ 0 h 203"/>
              <a:gd name="T2" fmla="*/ 73 w 202"/>
              <a:gd name="T3" fmla="*/ 74 h 203"/>
              <a:gd name="T4" fmla="*/ 0 w 202"/>
              <a:gd name="T5" fmla="*/ 108 h 203"/>
              <a:gd name="T6" fmla="*/ 0 w 202"/>
              <a:gd name="T7" fmla="*/ 203 h 203"/>
              <a:gd name="T8" fmla="*/ 123 w 202"/>
              <a:gd name="T9" fmla="*/ 157 h 203"/>
              <a:gd name="T10" fmla="*/ 161 w 202"/>
              <a:gd name="T11" fmla="*/ 164 h 203"/>
              <a:gd name="T12" fmla="*/ 153 w 202"/>
              <a:gd name="T13" fmla="*/ 127 h 203"/>
              <a:gd name="T14" fmla="*/ 202 w 202"/>
              <a:gd name="T15" fmla="*/ 0 h 203"/>
              <a:gd name="T16" fmla="*/ 107 w 202"/>
              <a:gd name="T17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03">
                <a:moveTo>
                  <a:pt x="107" y="0"/>
                </a:moveTo>
                <a:cubicBezTo>
                  <a:pt x="105" y="27"/>
                  <a:pt x="93" y="53"/>
                  <a:pt x="73" y="74"/>
                </a:cubicBezTo>
                <a:cubicBezTo>
                  <a:pt x="53" y="94"/>
                  <a:pt x="26" y="105"/>
                  <a:pt x="0" y="108"/>
                </a:cubicBezTo>
                <a:cubicBezTo>
                  <a:pt x="0" y="203"/>
                  <a:pt x="0" y="203"/>
                  <a:pt x="0" y="203"/>
                </a:cubicBezTo>
                <a:cubicBezTo>
                  <a:pt x="44" y="201"/>
                  <a:pt x="87" y="186"/>
                  <a:pt x="123" y="157"/>
                </a:cubicBezTo>
                <a:cubicBezTo>
                  <a:pt x="161" y="164"/>
                  <a:pt x="161" y="164"/>
                  <a:pt x="161" y="164"/>
                </a:cubicBezTo>
                <a:cubicBezTo>
                  <a:pt x="153" y="127"/>
                  <a:pt x="153" y="127"/>
                  <a:pt x="153" y="127"/>
                </a:cubicBezTo>
                <a:cubicBezTo>
                  <a:pt x="184" y="90"/>
                  <a:pt x="200" y="46"/>
                  <a:pt x="202" y="0"/>
                </a:cubicBezTo>
                <a:lnTo>
                  <a:pt x="107" y="0"/>
                </a:lnTo>
                <a:close/>
              </a:path>
            </a:pathLst>
          </a:custGeom>
          <a:solidFill>
            <a:schemeClr val="bg1">
              <a:alpha val="54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7766050" y="2054860"/>
            <a:ext cx="3346450" cy="871220"/>
            <a:chOff x="11050" y="3176"/>
            <a:chExt cx="5270" cy="1372"/>
          </a:xfrm>
        </p:grpSpPr>
        <p:sp>
          <p:nvSpPr>
            <p:cNvPr id="22" name="文本框 21"/>
            <p:cNvSpPr txBox="1"/>
            <p:nvPr/>
          </p:nvSpPr>
          <p:spPr>
            <a:xfrm>
              <a:off x="11050" y="3176"/>
              <a:ext cx="3521" cy="57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ADD YOUR TITTLE</a:t>
              </a:r>
            </a:p>
          </p:txBody>
        </p:sp>
        <p:sp>
          <p:nvSpPr>
            <p:cNvPr id="43" name="Rectangle 95"/>
            <p:cNvSpPr/>
            <p:nvPr/>
          </p:nvSpPr>
          <p:spPr>
            <a:xfrm>
              <a:off x="11050" y="3632"/>
              <a:ext cx="5270" cy="916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ipsum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consectetuer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elit,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sed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diam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endPara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766050" y="4832350"/>
            <a:ext cx="3346450" cy="871220"/>
            <a:chOff x="11050" y="3176"/>
            <a:chExt cx="5270" cy="1372"/>
          </a:xfrm>
        </p:grpSpPr>
        <p:sp>
          <p:nvSpPr>
            <p:cNvPr id="4" name="文本框 3"/>
            <p:cNvSpPr txBox="1"/>
            <p:nvPr/>
          </p:nvSpPr>
          <p:spPr>
            <a:xfrm>
              <a:off x="11050" y="3176"/>
              <a:ext cx="3521" cy="57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ADD YOUR TITTLE</a:t>
              </a:r>
            </a:p>
          </p:txBody>
        </p:sp>
        <p:sp>
          <p:nvSpPr>
            <p:cNvPr id="5" name="Rectangle 95"/>
            <p:cNvSpPr/>
            <p:nvPr/>
          </p:nvSpPr>
          <p:spPr>
            <a:xfrm>
              <a:off x="11050" y="3632"/>
              <a:ext cx="5270" cy="916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ipsum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consectetuer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elit,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sed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diam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endPara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012190" y="4832350"/>
            <a:ext cx="3346450" cy="871220"/>
            <a:chOff x="11050" y="3176"/>
            <a:chExt cx="5270" cy="1372"/>
          </a:xfrm>
        </p:grpSpPr>
        <p:sp>
          <p:nvSpPr>
            <p:cNvPr id="7" name="文本框 6"/>
            <p:cNvSpPr txBox="1"/>
            <p:nvPr/>
          </p:nvSpPr>
          <p:spPr>
            <a:xfrm>
              <a:off x="12737" y="3176"/>
              <a:ext cx="3521" cy="57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r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ADD YOUR TITTLE</a:t>
              </a:r>
            </a:p>
          </p:txBody>
        </p:sp>
        <p:sp>
          <p:nvSpPr>
            <p:cNvPr id="8" name="Rectangle 95"/>
            <p:cNvSpPr/>
            <p:nvPr/>
          </p:nvSpPr>
          <p:spPr>
            <a:xfrm>
              <a:off x="11050" y="3632"/>
              <a:ext cx="5270" cy="916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ipsum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consectetuer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elit,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sed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diam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endPara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012190" y="2054860"/>
            <a:ext cx="3346450" cy="871220"/>
            <a:chOff x="11050" y="3176"/>
            <a:chExt cx="5270" cy="1372"/>
          </a:xfrm>
        </p:grpSpPr>
        <p:sp>
          <p:nvSpPr>
            <p:cNvPr id="10" name="文本框 9"/>
            <p:cNvSpPr txBox="1"/>
            <p:nvPr/>
          </p:nvSpPr>
          <p:spPr>
            <a:xfrm>
              <a:off x="12737" y="3176"/>
              <a:ext cx="3521" cy="57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r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ADD YOUR TITTLE</a:t>
              </a:r>
            </a:p>
          </p:txBody>
        </p:sp>
        <p:sp>
          <p:nvSpPr>
            <p:cNvPr id="11" name="Rectangle 95"/>
            <p:cNvSpPr/>
            <p:nvPr/>
          </p:nvSpPr>
          <p:spPr>
            <a:xfrm>
              <a:off x="11050" y="3632"/>
              <a:ext cx="5270" cy="916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ipsum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consectetuer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elit,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sed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diam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endPara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2" name="TextBox 76"/>
          <p:cNvSpPr txBox="1"/>
          <p:nvPr/>
        </p:nvSpPr>
        <p:spPr>
          <a:xfrm>
            <a:off x="3406775" y="245745"/>
            <a:ext cx="537781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请在此添加标题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959985" y="2807335"/>
            <a:ext cx="67183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022E51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666230" y="2807335"/>
            <a:ext cx="67183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022E51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666230" y="4638675"/>
            <a:ext cx="67183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022E51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940300" y="4657725"/>
            <a:ext cx="67183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022E51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430520" y="3361055"/>
            <a:ext cx="1330325" cy="10972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ADD YOUR TITTLE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V="1">
            <a:off x="190500" y="371475"/>
            <a:ext cx="4257675" cy="4219575"/>
          </a:xfrm>
          <a:prstGeom prst="line">
            <a:avLst/>
          </a:prstGeom>
          <a:ln>
            <a:gradFill>
              <a:gsLst>
                <a:gs pos="0">
                  <a:schemeClr val="bg1">
                    <a:alpha val="100000"/>
                  </a:schemeClr>
                </a:gs>
                <a:gs pos="66000">
                  <a:srgbClr val="FFFFFF">
                    <a:alpha val="0"/>
                  </a:srgbClr>
                </a:gs>
                <a:gs pos="35000">
                  <a:schemeClr val="bg1">
                    <a:alpha val="0"/>
                  </a:schemeClr>
                </a:gs>
                <a:gs pos="100000">
                  <a:schemeClr val="bg1">
                    <a:alpha val="100000"/>
                  </a:schemeClr>
                </a:gs>
              </a:gsLst>
              <a:lin ang="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对角圆角矩形 4"/>
          <p:cNvSpPr/>
          <p:nvPr/>
        </p:nvSpPr>
        <p:spPr>
          <a:xfrm>
            <a:off x="1362075" y="1924050"/>
            <a:ext cx="9467850" cy="3914140"/>
          </a:xfrm>
          <a:prstGeom prst="round2DiagRect">
            <a:avLst/>
          </a:prstGeom>
          <a:solidFill>
            <a:schemeClr val="tx1">
              <a:alpha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190500" y="371475"/>
            <a:ext cx="3022600" cy="2995930"/>
          </a:xfrm>
          <a:prstGeom prst="line">
            <a:avLst/>
          </a:prstGeom>
          <a:ln>
            <a:gradFill>
              <a:gsLst>
                <a:gs pos="0">
                  <a:schemeClr val="bg1">
                    <a:alpha val="100000"/>
                  </a:schemeClr>
                </a:gs>
                <a:gs pos="66000">
                  <a:srgbClr val="FFFFFF">
                    <a:alpha val="0"/>
                  </a:srgbClr>
                </a:gs>
                <a:gs pos="35000">
                  <a:schemeClr val="bg1">
                    <a:alpha val="0"/>
                  </a:schemeClr>
                </a:gs>
                <a:gs pos="100000">
                  <a:schemeClr val="bg1">
                    <a:alpha val="100000"/>
                  </a:schemeClr>
                </a:gs>
              </a:gsLst>
              <a:lin ang="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6573203" y="844550"/>
            <a:ext cx="4256405" cy="1070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6000" b="1" dirty="0" smtClean="0">
                <a:solidFill>
                  <a:schemeClr val="bg1">
                    <a:alpha val="62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COMPANY</a:t>
            </a:r>
          </a:p>
        </p:txBody>
      </p:sp>
      <p:sp>
        <p:nvSpPr>
          <p:cNvPr id="8" name="椭圆 7"/>
          <p:cNvSpPr/>
          <p:nvPr/>
        </p:nvSpPr>
        <p:spPr>
          <a:xfrm>
            <a:off x="2667000" y="2695575"/>
            <a:ext cx="1295400" cy="1295400"/>
          </a:xfrm>
          <a:prstGeom prst="ellipse">
            <a:avLst/>
          </a:prstGeom>
          <a:noFill/>
          <a:ln>
            <a:gradFill>
              <a:gsLst>
                <a:gs pos="0">
                  <a:schemeClr val="bg1"/>
                </a:gs>
                <a:gs pos="50000">
                  <a:srgbClr val="FFFFFF">
                    <a:alpha val="0"/>
                  </a:srgbClr>
                </a:gs>
                <a:gs pos="100000">
                  <a:schemeClr val="bg1"/>
                </a:gs>
              </a:gsLst>
              <a:lin ang="5400000" scaled="1"/>
              <a:tileRect t="-100000" r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391150" y="2695575"/>
            <a:ext cx="1295400" cy="1295400"/>
          </a:xfrm>
          <a:prstGeom prst="ellipse">
            <a:avLst/>
          </a:prstGeom>
          <a:noFill/>
          <a:ln>
            <a:gradFill>
              <a:gsLst>
                <a:gs pos="0">
                  <a:schemeClr val="bg1"/>
                </a:gs>
                <a:gs pos="50000">
                  <a:srgbClr val="FFFFFF">
                    <a:alpha val="0"/>
                  </a:srgbClr>
                </a:gs>
                <a:gs pos="100000">
                  <a:schemeClr val="bg1"/>
                </a:gs>
              </a:gsLst>
              <a:lin ang="5400000" scaled="1"/>
              <a:tileRect t="-100000" r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115300" y="2695575"/>
            <a:ext cx="1295400" cy="1295400"/>
          </a:xfrm>
          <a:prstGeom prst="ellipse">
            <a:avLst/>
          </a:prstGeom>
          <a:solidFill>
            <a:schemeClr val="tx1">
              <a:alpha val="35000"/>
            </a:schemeClr>
          </a:solidFill>
          <a:ln>
            <a:gradFill>
              <a:gsLst>
                <a:gs pos="0">
                  <a:schemeClr val="bg1"/>
                </a:gs>
                <a:gs pos="50000">
                  <a:srgbClr val="FFFFFF">
                    <a:alpha val="0"/>
                  </a:srgbClr>
                </a:gs>
                <a:gs pos="100000">
                  <a:schemeClr val="bg1"/>
                </a:gs>
              </a:gsLst>
              <a:lin ang="5400000" scaled="1"/>
              <a:tileRect t="-100000" r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838450" y="2886075"/>
            <a:ext cx="9525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>
                <a:solidFill>
                  <a:schemeClr val="bg1"/>
                </a:solidFill>
                <a:latin typeface="方正吕建德字体" panose="02010600010101010101" charset="-122"/>
                <a:ea typeface="方正吕建德字体" panose="02010600010101010101" charset="-122"/>
              </a:rPr>
              <a:t>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600700" y="2905125"/>
            <a:ext cx="9525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>
                <a:solidFill>
                  <a:schemeClr val="bg1"/>
                </a:solidFill>
                <a:latin typeface="方正吕建德字体" panose="02010600010101010101" charset="-122"/>
                <a:ea typeface="方正吕建德字体" panose="02010600010101010101" charset="-122"/>
              </a:rPr>
              <a:t>贰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353425" y="2886075"/>
            <a:ext cx="9525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>
                <a:solidFill>
                  <a:schemeClr val="bg1"/>
                </a:solidFill>
                <a:latin typeface="方正吕建德字体" panose="02010600010101010101" charset="-122"/>
                <a:ea typeface="方正吕建德字体" panose="02010600010101010101" charset="-122"/>
              </a:rPr>
              <a:t>叁</a:t>
            </a:r>
          </a:p>
        </p:txBody>
      </p:sp>
      <p:sp>
        <p:nvSpPr>
          <p:cNvPr id="14" name="矩形 13"/>
          <p:cNvSpPr/>
          <p:nvPr/>
        </p:nvSpPr>
        <p:spPr>
          <a:xfrm>
            <a:off x="2335484" y="4882420"/>
            <a:ext cx="19586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15" name="TextBox 76"/>
          <p:cNvSpPr txBox="1"/>
          <p:nvPr/>
        </p:nvSpPr>
        <p:spPr>
          <a:xfrm>
            <a:off x="2086122" y="4434481"/>
            <a:ext cx="2457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请在此添加标题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5059634" y="4882420"/>
            <a:ext cx="19586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17" name="TextBox 76"/>
          <p:cNvSpPr txBox="1"/>
          <p:nvPr/>
        </p:nvSpPr>
        <p:spPr>
          <a:xfrm>
            <a:off x="4810272" y="4434481"/>
            <a:ext cx="2457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7783784" y="4882420"/>
            <a:ext cx="19586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19" name="TextBox 76"/>
          <p:cNvSpPr txBox="1"/>
          <p:nvPr/>
        </p:nvSpPr>
        <p:spPr>
          <a:xfrm>
            <a:off x="7534422" y="4434481"/>
            <a:ext cx="2457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请在此添加标题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76"/>
          <p:cNvSpPr txBox="1"/>
          <p:nvPr/>
        </p:nvSpPr>
        <p:spPr>
          <a:xfrm>
            <a:off x="3406775" y="245745"/>
            <a:ext cx="537781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请在此添加标题</a:t>
            </a:r>
          </a:p>
        </p:txBody>
      </p:sp>
      <p:sp>
        <p:nvSpPr>
          <p:cNvPr id="14339" name="任意多边形 50"/>
          <p:cNvSpPr>
            <a:spLocks noChangeArrowheads="1"/>
          </p:cNvSpPr>
          <p:nvPr/>
        </p:nvSpPr>
        <p:spPr bwMode="auto">
          <a:xfrm>
            <a:off x="1076325" y="5125720"/>
            <a:ext cx="2825750" cy="1724660"/>
          </a:xfrm>
          <a:custGeom>
            <a:avLst/>
            <a:gdLst>
              <a:gd name="T0" fmla="*/ 1412875 w 2827124"/>
              <a:gd name="T1" fmla="*/ 0 h 1397389"/>
              <a:gd name="T2" fmla="*/ 2825750 w 2827124"/>
              <a:gd name="T3" fmla="*/ 1398588 h 1397389"/>
              <a:gd name="T4" fmla="*/ 1412875 w 2827124"/>
              <a:gd name="T5" fmla="*/ 1398588 h 1397389"/>
              <a:gd name="T6" fmla="*/ 0 w 2827124"/>
              <a:gd name="T7" fmla="*/ 1398588 h 1397389"/>
              <a:gd name="T8" fmla="*/ 0 60000 65536"/>
              <a:gd name="T9" fmla="*/ 0 60000 65536"/>
              <a:gd name="T10" fmla="*/ 0 60000 65536"/>
              <a:gd name="T11" fmla="*/ 0 60000 65536"/>
              <a:gd name="T12" fmla="*/ 0 w 2827124"/>
              <a:gd name="T13" fmla="*/ 0 h 1397389"/>
              <a:gd name="T14" fmla="*/ 2827124 w 2827124"/>
              <a:gd name="T15" fmla="*/ 1397389 h 13973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7124" h="1397389">
                <a:moveTo>
                  <a:pt x="1413562" y="0"/>
                </a:moveTo>
                <a:lnTo>
                  <a:pt x="2827124" y="1397389"/>
                </a:lnTo>
                <a:lnTo>
                  <a:pt x="1413562" y="1397389"/>
                </a:lnTo>
                <a:lnTo>
                  <a:pt x="0" y="1397389"/>
                </a:lnTo>
                <a:lnTo>
                  <a:pt x="1413562" y="0"/>
                </a:lnTo>
                <a:close/>
              </a:path>
            </a:pathLst>
          </a:custGeom>
          <a:noFill/>
          <a:ln w="12700" cap="flat" cmpd="sng">
            <a:solidFill>
              <a:srgbClr val="2F2637">
                <a:alpha val="58823"/>
              </a:srgb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0" name="直角三角形 22"/>
          <p:cNvSpPr>
            <a:spLocks noChangeArrowheads="1"/>
          </p:cNvSpPr>
          <p:nvPr/>
        </p:nvSpPr>
        <p:spPr bwMode="auto">
          <a:xfrm>
            <a:off x="2487930" y="5145405"/>
            <a:ext cx="1412875" cy="1722120"/>
          </a:xfrm>
          <a:prstGeom prst="rtTriangle">
            <a:avLst/>
          </a:prstGeom>
          <a:solidFill>
            <a:schemeClr val="bg1">
              <a:alpha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1" name="直角三角形 23"/>
          <p:cNvSpPr>
            <a:spLocks noChangeArrowheads="1"/>
          </p:cNvSpPr>
          <p:nvPr/>
        </p:nvSpPr>
        <p:spPr bwMode="auto">
          <a:xfrm flipH="1">
            <a:off x="1076325" y="5145405"/>
            <a:ext cx="1412875" cy="1722120"/>
          </a:xfrm>
          <a:prstGeom prst="rtTriangle">
            <a:avLst/>
          </a:pr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9" name="直角三角形 11"/>
          <p:cNvSpPr>
            <a:spLocks noChangeArrowheads="1"/>
          </p:cNvSpPr>
          <p:nvPr/>
        </p:nvSpPr>
        <p:spPr bwMode="auto">
          <a:xfrm>
            <a:off x="9863455" y="5333365"/>
            <a:ext cx="1265555" cy="1534160"/>
          </a:xfrm>
          <a:prstGeom prst="rtTriangle">
            <a:avLst/>
          </a:prstGeom>
          <a:solidFill>
            <a:schemeClr val="bg1">
              <a:alpha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0" name="直角三角形 14"/>
          <p:cNvSpPr>
            <a:spLocks noChangeArrowheads="1"/>
          </p:cNvSpPr>
          <p:nvPr/>
        </p:nvSpPr>
        <p:spPr bwMode="auto">
          <a:xfrm flipH="1">
            <a:off x="8596630" y="5333365"/>
            <a:ext cx="1266825" cy="1534160"/>
          </a:xfrm>
          <a:prstGeom prst="rtTriangle">
            <a:avLst/>
          </a:pr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1" name="直角三角形 18"/>
          <p:cNvSpPr>
            <a:spLocks noChangeArrowheads="1"/>
          </p:cNvSpPr>
          <p:nvPr/>
        </p:nvSpPr>
        <p:spPr bwMode="auto">
          <a:xfrm>
            <a:off x="7426960" y="3771265"/>
            <a:ext cx="1499870" cy="3096260"/>
          </a:xfrm>
          <a:prstGeom prst="rtTriangle">
            <a:avLst/>
          </a:prstGeom>
          <a:solidFill>
            <a:schemeClr val="bg1">
              <a:alpha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2" name="直角三角形 20"/>
          <p:cNvSpPr>
            <a:spLocks noChangeArrowheads="1"/>
          </p:cNvSpPr>
          <p:nvPr/>
        </p:nvSpPr>
        <p:spPr bwMode="auto">
          <a:xfrm flipH="1">
            <a:off x="3425825" y="4763770"/>
            <a:ext cx="1412875" cy="2103755"/>
          </a:xfrm>
          <a:prstGeom prst="rtTriangle">
            <a:avLst/>
          </a:pr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3" name="直角三角形 21"/>
          <p:cNvSpPr>
            <a:spLocks noChangeArrowheads="1"/>
          </p:cNvSpPr>
          <p:nvPr/>
        </p:nvSpPr>
        <p:spPr bwMode="auto">
          <a:xfrm>
            <a:off x="4837430" y="4763770"/>
            <a:ext cx="1412875" cy="2103755"/>
          </a:xfrm>
          <a:prstGeom prst="rtTriangle">
            <a:avLst/>
          </a:prstGeom>
          <a:solidFill>
            <a:schemeClr val="bg1">
              <a:alpha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直角三角形 18"/>
          <p:cNvSpPr>
            <a:spLocks noChangeArrowheads="1"/>
          </p:cNvSpPr>
          <p:nvPr/>
        </p:nvSpPr>
        <p:spPr bwMode="auto">
          <a:xfrm flipH="1">
            <a:off x="5928360" y="3763645"/>
            <a:ext cx="1499870" cy="3096260"/>
          </a:xfrm>
          <a:prstGeom prst="rtTriangle">
            <a:avLst/>
          </a:pr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Rectangle 95"/>
          <p:cNvSpPr/>
          <p:nvPr/>
        </p:nvSpPr>
        <p:spPr>
          <a:xfrm>
            <a:off x="1737995" y="1260475"/>
            <a:ext cx="8716010" cy="89535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lang="en-US" sz="16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lang="en-US" sz="16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6710" y="4022090"/>
            <a:ext cx="1744980" cy="84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>
                <a:solidFill>
                  <a:schemeClr val="bg1"/>
                </a:solidFill>
                <a:latin typeface="造字工房毅黑（非商用）常规体" charset="-122"/>
                <a:ea typeface="造字工房毅黑（非商用）常规体" charset="-122"/>
              </a:rPr>
              <a:t>40%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902075" y="3418205"/>
            <a:ext cx="1744980" cy="84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>
                <a:solidFill>
                  <a:schemeClr val="bg1"/>
                </a:solidFill>
                <a:latin typeface="造字工房毅黑（非商用）常规体" charset="-122"/>
                <a:ea typeface="造字工房毅黑（非商用）常规体" charset="-122"/>
              </a:rPr>
              <a:t>50%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543675" y="2677795"/>
            <a:ext cx="1744980" cy="84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>
                <a:solidFill>
                  <a:schemeClr val="bg1"/>
                </a:solidFill>
                <a:latin typeface="造字工房毅黑（非商用）常规体" charset="-122"/>
                <a:ea typeface="造字工房毅黑（非商用）常规体" charset="-122"/>
              </a:rPr>
              <a:t>80%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926830" y="4168775"/>
            <a:ext cx="1744980" cy="84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>
                <a:solidFill>
                  <a:schemeClr val="bg1"/>
                </a:solidFill>
                <a:latin typeface="造字工房毅黑（非商用）常规体" charset="-122"/>
                <a:ea typeface="造字工房毅黑（非商用）常规体" charset="-122"/>
              </a:rPr>
              <a:t>25%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EditPoints="1"/>
          </p:cNvSpPr>
          <p:nvPr/>
        </p:nvSpPr>
        <p:spPr bwMode="auto">
          <a:xfrm>
            <a:off x="1471564" y="5787770"/>
            <a:ext cx="417512" cy="417513"/>
          </a:xfrm>
          <a:custGeom>
            <a:avLst/>
            <a:gdLst/>
            <a:ahLst/>
            <a:cxnLst>
              <a:cxn ang="0">
                <a:pos x="263" y="275"/>
              </a:cxn>
              <a:cxn ang="0">
                <a:pos x="234" y="270"/>
              </a:cxn>
              <a:cxn ang="0">
                <a:pos x="172" y="232"/>
              </a:cxn>
              <a:cxn ang="0">
                <a:pos x="121" y="243"/>
              </a:cxn>
              <a:cxn ang="0">
                <a:pos x="98" y="241"/>
              </a:cxn>
              <a:cxn ang="0">
                <a:pos x="63" y="228"/>
              </a:cxn>
              <a:cxn ang="0">
                <a:pos x="36" y="208"/>
              </a:cxn>
              <a:cxn ang="0">
                <a:pos x="15" y="179"/>
              </a:cxn>
              <a:cxn ang="0">
                <a:pos x="2" y="147"/>
              </a:cxn>
              <a:cxn ang="0">
                <a:pos x="0" y="121"/>
              </a:cxn>
              <a:cxn ang="0">
                <a:pos x="5" y="85"/>
              </a:cxn>
              <a:cxn ang="0">
                <a:pos x="22" y="52"/>
              </a:cxn>
              <a:cxn ang="0">
                <a:pos x="45" y="27"/>
              </a:cxn>
              <a:cxn ang="0">
                <a:pos x="74" y="9"/>
              </a:cxn>
              <a:cxn ang="0">
                <a:pos x="111" y="0"/>
              </a:cxn>
              <a:cxn ang="0">
                <a:pos x="134" y="0"/>
              </a:cxn>
              <a:cxn ang="0">
                <a:pos x="170" y="9"/>
              </a:cxn>
              <a:cxn ang="0">
                <a:pos x="199" y="27"/>
              </a:cxn>
              <a:cxn ang="0">
                <a:pos x="223" y="52"/>
              </a:cxn>
              <a:cxn ang="0">
                <a:pos x="239" y="85"/>
              </a:cxn>
              <a:cxn ang="0">
                <a:pos x="245" y="121"/>
              </a:cxn>
              <a:cxn ang="0">
                <a:pos x="239" y="156"/>
              </a:cxn>
              <a:cxn ang="0">
                <a:pos x="272" y="234"/>
              </a:cxn>
              <a:cxn ang="0">
                <a:pos x="279" y="252"/>
              </a:cxn>
              <a:cxn ang="0">
                <a:pos x="272" y="270"/>
              </a:cxn>
              <a:cxn ang="0">
                <a:pos x="105" y="36"/>
              </a:cxn>
              <a:cxn ang="0">
                <a:pos x="60" y="60"/>
              </a:cxn>
              <a:cxn ang="0">
                <a:pos x="36" y="103"/>
              </a:cxn>
              <a:cxn ang="0">
                <a:pos x="36" y="139"/>
              </a:cxn>
              <a:cxn ang="0">
                <a:pos x="60" y="183"/>
              </a:cxn>
              <a:cxn ang="0">
                <a:pos x="105" y="206"/>
              </a:cxn>
              <a:cxn ang="0">
                <a:pos x="140" y="206"/>
              </a:cxn>
              <a:cxn ang="0">
                <a:pos x="183" y="183"/>
              </a:cxn>
              <a:cxn ang="0">
                <a:pos x="208" y="139"/>
              </a:cxn>
              <a:cxn ang="0">
                <a:pos x="208" y="103"/>
              </a:cxn>
              <a:cxn ang="0">
                <a:pos x="183" y="60"/>
              </a:cxn>
              <a:cxn ang="0">
                <a:pos x="140" y="36"/>
              </a:cxn>
              <a:cxn ang="0">
                <a:pos x="158" y="139"/>
              </a:cxn>
              <a:cxn ang="0">
                <a:pos x="80" y="138"/>
              </a:cxn>
              <a:cxn ang="0">
                <a:pos x="71" y="121"/>
              </a:cxn>
              <a:cxn ang="0">
                <a:pos x="74" y="109"/>
              </a:cxn>
              <a:cxn ang="0">
                <a:pos x="158" y="103"/>
              </a:cxn>
              <a:cxn ang="0">
                <a:pos x="170" y="109"/>
              </a:cxn>
              <a:cxn ang="0">
                <a:pos x="174" y="121"/>
              </a:cxn>
              <a:cxn ang="0">
                <a:pos x="163" y="138"/>
              </a:cxn>
            </a:cxnLst>
            <a:rect l="0" t="0" r="r" b="b"/>
            <a:pathLst>
              <a:path w="279" h="277">
                <a:moveTo>
                  <a:pt x="272" y="270"/>
                </a:moveTo>
                <a:lnTo>
                  <a:pt x="272" y="270"/>
                </a:lnTo>
                <a:lnTo>
                  <a:pt x="263" y="275"/>
                </a:lnTo>
                <a:lnTo>
                  <a:pt x="252" y="277"/>
                </a:lnTo>
                <a:lnTo>
                  <a:pt x="243" y="275"/>
                </a:lnTo>
                <a:lnTo>
                  <a:pt x="234" y="270"/>
                </a:lnTo>
                <a:lnTo>
                  <a:pt x="189" y="225"/>
                </a:lnTo>
                <a:lnTo>
                  <a:pt x="189" y="225"/>
                </a:lnTo>
                <a:lnTo>
                  <a:pt x="172" y="232"/>
                </a:lnTo>
                <a:lnTo>
                  <a:pt x="158" y="239"/>
                </a:lnTo>
                <a:lnTo>
                  <a:pt x="140" y="243"/>
                </a:lnTo>
                <a:lnTo>
                  <a:pt x="121" y="243"/>
                </a:lnTo>
                <a:lnTo>
                  <a:pt x="121" y="243"/>
                </a:lnTo>
                <a:lnTo>
                  <a:pt x="111" y="243"/>
                </a:lnTo>
                <a:lnTo>
                  <a:pt x="98" y="241"/>
                </a:lnTo>
                <a:lnTo>
                  <a:pt x="85" y="237"/>
                </a:lnTo>
                <a:lnTo>
                  <a:pt x="74" y="234"/>
                </a:lnTo>
                <a:lnTo>
                  <a:pt x="63" y="228"/>
                </a:lnTo>
                <a:lnTo>
                  <a:pt x="54" y="223"/>
                </a:lnTo>
                <a:lnTo>
                  <a:pt x="45" y="216"/>
                </a:lnTo>
                <a:lnTo>
                  <a:pt x="36" y="208"/>
                </a:lnTo>
                <a:lnTo>
                  <a:pt x="27" y="199"/>
                </a:lnTo>
                <a:lnTo>
                  <a:pt x="22" y="190"/>
                </a:lnTo>
                <a:lnTo>
                  <a:pt x="15" y="179"/>
                </a:lnTo>
                <a:lnTo>
                  <a:pt x="9" y="168"/>
                </a:lnTo>
                <a:lnTo>
                  <a:pt x="5" y="157"/>
                </a:lnTo>
                <a:lnTo>
                  <a:pt x="2" y="147"/>
                </a:lnTo>
                <a:lnTo>
                  <a:pt x="0" y="134"/>
                </a:lnTo>
                <a:lnTo>
                  <a:pt x="0" y="121"/>
                </a:lnTo>
                <a:lnTo>
                  <a:pt x="0" y="121"/>
                </a:lnTo>
                <a:lnTo>
                  <a:pt x="0" y="109"/>
                </a:lnTo>
                <a:lnTo>
                  <a:pt x="2" y="96"/>
                </a:lnTo>
                <a:lnTo>
                  <a:pt x="5" y="85"/>
                </a:lnTo>
                <a:lnTo>
                  <a:pt x="9" y="74"/>
                </a:lnTo>
                <a:lnTo>
                  <a:pt x="15" y="63"/>
                </a:lnTo>
                <a:lnTo>
                  <a:pt x="22" y="52"/>
                </a:lnTo>
                <a:lnTo>
                  <a:pt x="27" y="43"/>
                </a:lnTo>
                <a:lnTo>
                  <a:pt x="36" y="34"/>
                </a:lnTo>
                <a:lnTo>
                  <a:pt x="45" y="27"/>
                </a:lnTo>
                <a:lnTo>
                  <a:pt x="54" y="20"/>
                </a:lnTo>
                <a:lnTo>
                  <a:pt x="63" y="14"/>
                </a:lnTo>
                <a:lnTo>
                  <a:pt x="74" y="9"/>
                </a:lnTo>
                <a:lnTo>
                  <a:pt x="85" y="5"/>
                </a:lnTo>
                <a:lnTo>
                  <a:pt x="98" y="2"/>
                </a:lnTo>
                <a:lnTo>
                  <a:pt x="111" y="0"/>
                </a:lnTo>
                <a:lnTo>
                  <a:pt x="121" y="0"/>
                </a:lnTo>
                <a:lnTo>
                  <a:pt x="121" y="0"/>
                </a:lnTo>
                <a:lnTo>
                  <a:pt x="134" y="0"/>
                </a:lnTo>
                <a:lnTo>
                  <a:pt x="147" y="2"/>
                </a:lnTo>
                <a:lnTo>
                  <a:pt x="158" y="5"/>
                </a:lnTo>
                <a:lnTo>
                  <a:pt x="170" y="9"/>
                </a:lnTo>
                <a:lnTo>
                  <a:pt x="181" y="14"/>
                </a:lnTo>
                <a:lnTo>
                  <a:pt x="190" y="20"/>
                </a:lnTo>
                <a:lnTo>
                  <a:pt x="199" y="27"/>
                </a:lnTo>
                <a:lnTo>
                  <a:pt x="208" y="34"/>
                </a:lnTo>
                <a:lnTo>
                  <a:pt x="216" y="43"/>
                </a:lnTo>
                <a:lnTo>
                  <a:pt x="223" y="52"/>
                </a:lnTo>
                <a:lnTo>
                  <a:pt x="230" y="63"/>
                </a:lnTo>
                <a:lnTo>
                  <a:pt x="236" y="74"/>
                </a:lnTo>
                <a:lnTo>
                  <a:pt x="239" y="85"/>
                </a:lnTo>
                <a:lnTo>
                  <a:pt x="241" y="96"/>
                </a:lnTo>
                <a:lnTo>
                  <a:pt x="243" y="109"/>
                </a:lnTo>
                <a:lnTo>
                  <a:pt x="245" y="121"/>
                </a:lnTo>
                <a:lnTo>
                  <a:pt x="245" y="121"/>
                </a:lnTo>
                <a:lnTo>
                  <a:pt x="243" y="139"/>
                </a:lnTo>
                <a:lnTo>
                  <a:pt x="239" y="156"/>
                </a:lnTo>
                <a:lnTo>
                  <a:pt x="234" y="172"/>
                </a:lnTo>
                <a:lnTo>
                  <a:pt x="225" y="187"/>
                </a:lnTo>
                <a:lnTo>
                  <a:pt x="272" y="234"/>
                </a:lnTo>
                <a:lnTo>
                  <a:pt x="272" y="234"/>
                </a:lnTo>
                <a:lnTo>
                  <a:pt x="277" y="243"/>
                </a:lnTo>
                <a:lnTo>
                  <a:pt x="279" y="252"/>
                </a:lnTo>
                <a:lnTo>
                  <a:pt x="277" y="261"/>
                </a:lnTo>
                <a:lnTo>
                  <a:pt x="272" y="270"/>
                </a:lnTo>
                <a:lnTo>
                  <a:pt x="272" y="270"/>
                </a:lnTo>
                <a:close/>
                <a:moveTo>
                  <a:pt x="121" y="34"/>
                </a:moveTo>
                <a:lnTo>
                  <a:pt x="121" y="34"/>
                </a:lnTo>
                <a:lnTo>
                  <a:pt x="105" y="36"/>
                </a:lnTo>
                <a:lnTo>
                  <a:pt x="89" y="41"/>
                </a:lnTo>
                <a:lnTo>
                  <a:pt x="74" y="49"/>
                </a:lnTo>
                <a:lnTo>
                  <a:pt x="60" y="60"/>
                </a:lnTo>
                <a:lnTo>
                  <a:pt x="51" y="72"/>
                </a:lnTo>
                <a:lnTo>
                  <a:pt x="42" y="87"/>
                </a:lnTo>
                <a:lnTo>
                  <a:pt x="36" y="103"/>
                </a:lnTo>
                <a:lnTo>
                  <a:pt x="34" y="121"/>
                </a:lnTo>
                <a:lnTo>
                  <a:pt x="34" y="121"/>
                </a:lnTo>
                <a:lnTo>
                  <a:pt x="36" y="139"/>
                </a:lnTo>
                <a:lnTo>
                  <a:pt x="42" y="156"/>
                </a:lnTo>
                <a:lnTo>
                  <a:pt x="51" y="170"/>
                </a:lnTo>
                <a:lnTo>
                  <a:pt x="60" y="183"/>
                </a:lnTo>
                <a:lnTo>
                  <a:pt x="74" y="194"/>
                </a:lnTo>
                <a:lnTo>
                  <a:pt x="89" y="201"/>
                </a:lnTo>
                <a:lnTo>
                  <a:pt x="105" y="206"/>
                </a:lnTo>
                <a:lnTo>
                  <a:pt x="121" y="208"/>
                </a:lnTo>
                <a:lnTo>
                  <a:pt x="121" y="208"/>
                </a:lnTo>
                <a:lnTo>
                  <a:pt x="140" y="206"/>
                </a:lnTo>
                <a:lnTo>
                  <a:pt x="156" y="201"/>
                </a:lnTo>
                <a:lnTo>
                  <a:pt x="170" y="194"/>
                </a:lnTo>
                <a:lnTo>
                  <a:pt x="183" y="183"/>
                </a:lnTo>
                <a:lnTo>
                  <a:pt x="194" y="170"/>
                </a:lnTo>
                <a:lnTo>
                  <a:pt x="203" y="156"/>
                </a:lnTo>
                <a:lnTo>
                  <a:pt x="208" y="139"/>
                </a:lnTo>
                <a:lnTo>
                  <a:pt x="210" y="121"/>
                </a:lnTo>
                <a:lnTo>
                  <a:pt x="210" y="121"/>
                </a:lnTo>
                <a:lnTo>
                  <a:pt x="208" y="103"/>
                </a:lnTo>
                <a:lnTo>
                  <a:pt x="203" y="87"/>
                </a:lnTo>
                <a:lnTo>
                  <a:pt x="194" y="72"/>
                </a:lnTo>
                <a:lnTo>
                  <a:pt x="183" y="60"/>
                </a:lnTo>
                <a:lnTo>
                  <a:pt x="170" y="49"/>
                </a:lnTo>
                <a:lnTo>
                  <a:pt x="156" y="41"/>
                </a:lnTo>
                <a:lnTo>
                  <a:pt x="140" y="36"/>
                </a:lnTo>
                <a:lnTo>
                  <a:pt x="121" y="34"/>
                </a:lnTo>
                <a:lnTo>
                  <a:pt x="121" y="34"/>
                </a:lnTo>
                <a:close/>
                <a:moveTo>
                  <a:pt x="158" y="139"/>
                </a:moveTo>
                <a:lnTo>
                  <a:pt x="87" y="139"/>
                </a:lnTo>
                <a:lnTo>
                  <a:pt x="87" y="139"/>
                </a:lnTo>
                <a:lnTo>
                  <a:pt x="80" y="138"/>
                </a:lnTo>
                <a:lnTo>
                  <a:pt x="74" y="134"/>
                </a:lnTo>
                <a:lnTo>
                  <a:pt x="71" y="128"/>
                </a:lnTo>
                <a:lnTo>
                  <a:pt x="71" y="121"/>
                </a:lnTo>
                <a:lnTo>
                  <a:pt x="71" y="121"/>
                </a:lnTo>
                <a:lnTo>
                  <a:pt x="71" y="114"/>
                </a:lnTo>
                <a:lnTo>
                  <a:pt x="74" y="109"/>
                </a:lnTo>
                <a:lnTo>
                  <a:pt x="80" y="105"/>
                </a:lnTo>
                <a:lnTo>
                  <a:pt x="87" y="103"/>
                </a:lnTo>
                <a:lnTo>
                  <a:pt x="158" y="103"/>
                </a:lnTo>
                <a:lnTo>
                  <a:pt x="158" y="103"/>
                </a:lnTo>
                <a:lnTo>
                  <a:pt x="163" y="105"/>
                </a:lnTo>
                <a:lnTo>
                  <a:pt x="170" y="109"/>
                </a:lnTo>
                <a:lnTo>
                  <a:pt x="174" y="114"/>
                </a:lnTo>
                <a:lnTo>
                  <a:pt x="174" y="121"/>
                </a:lnTo>
                <a:lnTo>
                  <a:pt x="174" y="121"/>
                </a:lnTo>
                <a:lnTo>
                  <a:pt x="174" y="128"/>
                </a:lnTo>
                <a:lnTo>
                  <a:pt x="170" y="134"/>
                </a:lnTo>
                <a:lnTo>
                  <a:pt x="163" y="138"/>
                </a:lnTo>
                <a:lnTo>
                  <a:pt x="158" y="139"/>
                </a:lnTo>
                <a:lnTo>
                  <a:pt x="158" y="13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6" name="Group 83"/>
          <p:cNvGrpSpPr/>
          <p:nvPr/>
        </p:nvGrpSpPr>
        <p:grpSpPr>
          <a:xfrm>
            <a:off x="2670229" y="5782425"/>
            <a:ext cx="429624" cy="429624"/>
            <a:chOff x="1787872" y="3796481"/>
            <a:chExt cx="296916" cy="296916"/>
          </a:xfrm>
          <a:solidFill>
            <a:schemeClr val="bg1"/>
          </a:solidFill>
        </p:grpSpPr>
        <p:sp>
          <p:nvSpPr>
            <p:cNvPr id="117" name="Freeform 12"/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8" name="Freeform 13"/>
            <p:cNvSpPr/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7" name="Group 84"/>
          <p:cNvGrpSpPr/>
          <p:nvPr/>
        </p:nvGrpSpPr>
        <p:grpSpPr>
          <a:xfrm>
            <a:off x="3908496" y="5794442"/>
            <a:ext cx="429625" cy="405589"/>
            <a:chOff x="2578955" y="3804786"/>
            <a:chExt cx="296915" cy="280306"/>
          </a:xfrm>
          <a:solidFill>
            <a:schemeClr val="bg1"/>
          </a:solidFill>
        </p:grpSpPr>
        <p:sp>
          <p:nvSpPr>
            <p:cNvPr id="108" name="Freeform 14"/>
            <p:cNvSpPr>
              <a:spLocks noEditPoints="1"/>
            </p:cNvSpPr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71"/>
                </a:cxn>
                <a:cxn ang="0">
                  <a:pos x="20" y="71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64" y="20"/>
                  </a:moveTo>
                  <a:lnTo>
                    <a:pt x="64" y="71"/>
                  </a:lnTo>
                  <a:lnTo>
                    <a:pt x="20" y="71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9" name="Rectangle 15"/>
            <p:cNvSpPr>
              <a:spLocks noChangeArrowheads="1"/>
            </p:cNvSpPr>
            <p:nvPr/>
          </p:nvSpPr>
          <p:spPr bwMode="auto">
            <a:xfrm>
              <a:off x="2599718" y="3935595"/>
              <a:ext cx="43604" cy="5398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0" name="Freeform 16"/>
            <p:cNvSpPr/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1" name="Freeform 17"/>
            <p:cNvSpPr>
              <a:spLocks noEditPoints="1"/>
            </p:cNvSpPr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63" y="18"/>
                </a:cxn>
                <a:cxn ang="0">
                  <a:pos x="63" y="120"/>
                </a:cxn>
                <a:cxn ang="0">
                  <a:pos x="20" y="120"/>
                </a:cxn>
                <a:cxn ang="0">
                  <a:pos x="20" y="18"/>
                </a:cxn>
                <a:cxn ang="0">
                  <a:pos x="63" y="18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63" y="18"/>
                  </a:moveTo>
                  <a:lnTo>
                    <a:pt x="63" y="120"/>
                  </a:lnTo>
                  <a:lnTo>
                    <a:pt x="20" y="120"/>
                  </a:lnTo>
                  <a:lnTo>
                    <a:pt x="20" y="18"/>
                  </a:lnTo>
                  <a:lnTo>
                    <a:pt x="63" y="18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2" name="Rectangle 18"/>
            <p:cNvSpPr>
              <a:spLocks noChangeArrowheads="1"/>
            </p:cNvSpPr>
            <p:nvPr/>
          </p:nvSpPr>
          <p:spPr bwMode="auto">
            <a:xfrm>
              <a:off x="2703534" y="3894068"/>
              <a:ext cx="45679" cy="105894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3" name="Freeform 19"/>
            <p:cNvSpPr/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4" name="Freeform 20"/>
            <p:cNvSpPr>
              <a:spLocks noEditPoints="1"/>
            </p:cNvSpPr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145"/>
                </a:cxn>
                <a:cxn ang="0">
                  <a:pos x="20" y="145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64" y="20"/>
                  </a:moveTo>
                  <a:lnTo>
                    <a:pt x="64" y="145"/>
                  </a:lnTo>
                  <a:lnTo>
                    <a:pt x="20" y="145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5" name="Rectangle 21"/>
            <p:cNvSpPr>
              <a:spLocks noChangeArrowheads="1"/>
            </p:cNvSpPr>
            <p:nvPr/>
          </p:nvSpPr>
          <p:spPr bwMode="auto">
            <a:xfrm>
              <a:off x="2811504" y="3825550"/>
              <a:ext cx="45679" cy="12873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6" name="Freeform 22"/>
            <p:cNvSpPr/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8" name="Freeform 23"/>
          <p:cNvSpPr>
            <a:spLocks noEditPoints="1"/>
          </p:cNvSpPr>
          <p:nvPr/>
        </p:nvSpPr>
        <p:spPr bwMode="auto">
          <a:xfrm>
            <a:off x="5064076" y="5770308"/>
            <a:ext cx="546100" cy="454025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9" name="Freeform 24"/>
          <p:cNvSpPr>
            <a:spLocks noEditPoints="1"/>
          </p:cNvSpPr>
          <p:nvPr/>
        </p:nvSpPr>
        <p:spPr bwMode="auto">
          <a:xfrm>
            <a:off x="6384876" y="5844920"/>
            <a:ext cx="430213" cy="369888"/>
          </a:xfrm>
          <a:custGeom>
            <a:avLst/>
            <a:gdLst/>
            <a:ahLst/>
            <a:cxnLst>
              <a:cxn ang="0">
                <a:pos x="13" y="1"/>
              </a:cxn>
              <a:cxn ang="0">
                <a:pos x="0" y="3"/>
              </a:cxn>
              <a:cxn ang="0">
                <a:pos x="0" y="54"/>
              </a:cxn>
              <a:cxn ang="0">
                <a:pos x="8" y="63"/>
              </a:cxn>
              <a:cxn ang="0">
                <a:pos x="48" y="40"/>
              </a:cxn>
              <a:cxn ang="0">
                <a:pos x="51" y="29"/>
              </a:cxn>
              <a:cxn ang="0">
                <a:pos x="272" y="9"/>
              </a:cxn>
              <a:cxn ang="0">
                <a:pos x="86" y="11"/>
              </a:cxn>
              <a:cxn ang="0">
                <a:pos x="75" y="25"/>
              </a:cxn>
              <a:cxn ang="0">
                <a:pos x="77" y="45"/>
              </a:cxn>
              <a:cxn ang="0">
                <a:pos x="91" y="54"/>
              </a:cxn>
              <a:cxn ang="0">
                <a:pos x="278" y="54"/>
              </a:cxn>
              <a:cxn ang="0">
                <a:pos x="287" y="40"/>
              </a:cxn>
              <a:cxn ang="0">
                <a:pos x="287" y="18"/>
              </a:cxn>
              <a:cxn ang="0">
                <a:pos x="272" y="9"/>
              </a:cxn>
              <a:cxn ang="0">
                <a:pos x="48" y="130"/>
              </a:cxn>
              <a:cxn ang="0">
                <a:pos x="53" y="123"/>
              </a:cxn>
              <a:cxn ang="0">
                <a:pos x="13" y="99"/>
              </a:cxn>
              <a:cxn ang="0">
                <a:pos x="4" y="99"/>
              </a:cxn>
              <a:cxn ang="0">
                <a:pos x="0" y="147"/>
              </a:cxn>
              <a:cxn ang="0">
                <a:pos x="4" y="154"/>
              </a:cxn>
              <a:cxn ang="0">
                <a:pos x="13" y="154"/>
              </a:cxn>
              <a:cxn ang="0">
                <a:pos x="91" y="99"/>
              </a:cxn>
              <a:cxn ang="0">
                <a:pos x="77" y="110"/>
              </a:cxn>
              <a:cxn ang="0">
                <a:pos x="75" y="130"/>
              </a:cxn>
              <a:cxn ang="0">
                <a:pos x="86" y="145"/>
              </a:cxn>
              <a:cxn ang="0">
                <a:pos x="272" y="147"/>
              </a:cxn>
              <a:cxn ang="0">
                <a:pos x="287" y="136"/>
              </a:cxn>
              <a:cxn ang="0">
                <a:pos x="287" y="116"/>
              </a:cxn>
              <a:cxn ang="0">
                <a:pos x="278" y="101"/>
              </a:cxn>
              <a:cxn ang="0">
                <a:pos x="48" y="206"/>
              </a:cxn>
              <a:cxn ang="0">
                <a:pos x="8" y="183"/>
              </a:cxn>
              <a:cxn ang="0">
                <a:pos x="0" y="192"/>
              </a:cxn>
              <a:cxn ang="0">
                <a:pos x="0" y="243"/>
              </a:cxn>
              <a:cxn ang="0">
                <a:pos x="13" y="244"/>
              </a:cxn>
              <a:cxn ang="0">
                <a:pos x="51" y="219"/>
              </a:cxn>
              <a:cxn ang="0">
                <a:pos x="48" y="206"/>
              </a:cxn>
              <a:cxn ang="0">
                <a:pos x="91" y="192"/>
              </a:cxn>
              <a:cxn ang="0">
                <a:pos x="80" y="195"/>
              </a:cxn>
              <a:cxn ang="0">
                <a:pos x="75" y="221"/>
              </a:cxn>
              <a:cxn ang="0">
                <a:pos x="80" y="232"/>
              </a:cxn>
              <a:cxn ang="0">
                <a:pos x="272" y="237"/>
              </a:cxn>
              <a:cxn ang="0">
                <a:pos x="283" y="232"/>
              </a:cxn>
              <a:cxn ang="0">
                <a:pos x="287" y="206"/>
              </a:cxn>
              <a:cxn ang="0">
                <a:pos x="283" y="195"/>
              </a:cxn>
              <a:cxn ang="0">
                <a:pos x="272" y="192"/>
              </a:cxn>
            </a:cxnLst>
            <a:rect l="0" t="0" r="r" b="b"/>
            <a:pathLst>
              <a:path w="287" h="246">
                <a:moveTo>
                  <a:pt x="48" y="23"/>
                </a:moveTo>
                <a:lnTo>
                  <a:pt x="13" y="1"/>
                </a:lnTo>
                <a:lnTo>
                  <a:pt x="13" y="1"/>
                </a:lnTo>
                <a:lnTo>
                  <a:pt x="8" y="0"/>
                </a:lnTo>
                <a:lnTo>
                  <a:pt x="4" y="1"/>
                </a:lnTo>
                <a:lnTo>
                  <a:pt x="0" y="3"/>
                </a:lnTo>
                <a:lnTo>
                  <a:pt x="0" y="9"/>
                </a:lnTo>
                <a:lnTo>
                  <a:pt x="0" y="54"/>
                </a:lnTo>
                <a:lnTo>
                  <a:pt x="0" y="54"/>
                </a:lnTo>
                <a:lnTo>
                  <a:pt x="0" y="59"/>
                </a:lnTo>
                <a:lnTo>
                  <a:pt x="4" y="63"/>
                </a:lnTo>
                <a:lnTo>
                  <a:pt x="8" y="63"/>
                </a:lnTo>
                <a:lnTo>
                  <a:pt x="13" y="61"/>
                </a:lnTo>
                <a:lnTo>
                  <a:pt x="48" y="40"/>
                </a:lnTo>
                <a:lnTo>
                  <a:pt x="48" y="40"/>
                </a:lnTo>
                <a:lnTo>
                  <a:pt x="51" y="36"/>
                </a:lnTo>
                <a:lnTo>
                  <a:pt x="53" y="32"/>
                </a:lnTo>
                <a:lnTo>
                  <a:pt x="51" y="29"/>
                </a:lnTo>
                <a:lnTo>
                  <a:pt x="48" y="23"/>
                </a:lnTo>
                <a:lnTo>
                  <a:pt x="48" y="23"/>
                </a:lnTo>
                <a:close/>
                <a:moveTo>
                  <a:pt x="272" y="9"/>
                </a:moveTo>
                <a:lnTo>
                  <a:pt x="91" y="9"/>
                </a:lnTo>
                <a:lnTo>
                  <a:pt x="91" y="9"/>
                </a:lnTo>
                <a:lnTo>
                  <a:pt x="86" y="11"/>
                </a:lnTo>
                <a:lnTo>
                  <a:pt x="80" y="14"/>
                </a:lnTo>
                <a:lnTo>
                  <a:pt x="77" y="18"/>
                </a:lnTo>
                <a:lnTo>
                  <a:pt x="75" y="25"/>
                </a:lnTo>
                <a:lnTo>
                  <a:pt x="75" y="40"/>
                </a:lnTo>
                <a:lnTo>
                  <a:pt x="75" y="40"/>
                </a:lnTo>
                <a:lnTo>
                  <a:pt x="77" y="45"/>
                </a:lnTo>
                <a:lnTo>
                  <a:pt x="80" y="50"/>
                </a:lnTo>
                <a:lnTo>
                  <a:pt x="86" y="54"/>
                </a:lnTo>
                <a:lnTo>
                  <a:pt x="91" y="54"/>
                </a:lnTo>
                <a:lnTo>
                  <a:pt x="272" y="54"/>
                </a:lnTo>
                <a:lnTo>
                  <a:pt x="272" y="54"/>
                </a:lnTo>
                <a:lnTo>
                  <a:pt x="278" y="54"/>
                </a:lnTo>
                <a:lnTo>
                  <a:pt x="283" y="50"/>
                </a:lnTo>
                <a:lnTo>
                  <a:pt x="287" y="45"/>
                </a:lnTo>
                <a:lnTo>
                  <a:pt x="287" y="40"/>
                </a:lnTo>
                <a:lnTo>
                  <a:pt x="287" y="25"/>
                </a:lnTo>
                <a:lnTo>
                  <a:pt x="287" y="25"/>
                </a:lnTo>
                <a:lnTo>
                  <a:pt x="287" y="18"/>
                </a:lnTo>
                <a:lnTo>
                  <a:pt x="283" y="14"/>
                </a:lnTo>
                <a:lnTo>
                  <a:pt x="278" y="11"/>
                </a:lnTo>
                <a:lnTo>
                  <a:pt x="272" y="9"/>
                </a:lnTo>
                <a:lnTo>
                  <a:pt x="272" y="9"/>
                </a:lnTo>
                <a:close/>
                <a:moveTo>
                  <a:pt x="13" y="154"/>
                </a:moveTo>
                <a:lnTo>
                  <a:pt x="48" y="130"/>
                </a:lnTo>
                <a:lnTo>
                  <a:pt x="48" y="130"/>
                </a:lnTo>
                <a:lnTo>
                  <a:pt x="51" y="127"/>
                </a:lnTo>
                <a:lnTo>
                  <a:pt x="53" y="123"/>
                </a:lnTo>
                <a:lnTo>
                  <a:pt x="51" y="119"/>
                </a:lnTo>
                <a:lnTo>
                  <a:pt x="48" y="116"/>
                </a:lnTo>
                <a:lnTo>
                  <a:pt x="13" y="99"/>
                </a:lnTo>
                <a:lnTo>
                  <a:pt x="13" y="99"/>
                </a:lnTo>
                <a:lnTo>
                  <a:pt x="8" y="98"/>
                </a:lnTo>
                <a:lnTo>
                  <a:pt x="4" y="99"/>
                </a:lnTo>
                <a:lnTo>
                  <a:pt x="0" y="103"/>
                </a:lnTo>
                <a:lnTo>
                  <a:pt x="0" y="108"/>
                </a:lnTo>
                <a:lnTo>
                  <a:pt x="0" y="147"/>
                </a:lnTo>
                <a:lnTo>
                  <a:pt x="0" y="147"/>
                </a:lnTo>
                <a:lnTo>
                  <a:pt x="0" y="150"/>
                </a:lnTo>
                <a:lnTo>
                  <a:pt x="4" y="154"/>
                </a:lnTo>
                <a:lnTo>
                  <a:pt x="8" y="156"/>
                </a:lnTo>
                <a:lnTo>
                  <a:pt x="13" y="154"/>
                </a:lnTo>
                <a:lnTo>
                  <a:pt x="13" y="154"/>
                </a:lnTo>
                <a:close/>
                <a:moveTo>
                  <a:pt x="272" y="99"/>
                </a:moveTo>
                <a:lnTo>
                  <a:pt x="91" y="99"/>
                </a:lnTo>
                <a:lnTo>
                  <a:pt x="91" y="99"/>
                </a:lnTo>
                <a:lnTo>
                  <a:pt x="86" y="101"/>
                </a:lnTo>
                <a:lnTo>
                  <a:pt x="80" y="105"/>
                </a:lnTo>
                <a:lnTo>
                  <a:pt x="77" y="110"/>
                </a:lnTo>
                <a:lnTo>
                  <a:pt x="75" y="116"/>
                </a:lnTo>
                <a:lnTo>
                  <a:pt x="75" y="130"/>
                </a:lnTo>
                <a:lnTo>
                  <a:pt x="75" y="130"/>
                </a:lnTo>
                <a:lnTo>
                  <a:pt x="77" y="136"/>
                </a:lnTo>
                <a:lnTo>
                  <a:pt x="80" y="141"/>
                </a:lnTo>
                <a:lnTo>
                  <a:pt x="86" y="145"/>
                </a:lnTo>
                <a:lnTo>
                  <a:pt x="91" y="147"/>
                </a:lnTo>
                <a:lnTo>
                  <a:pt x="272" y="147"/>
                </a:lnTo>
                <a:lnTo>
                  <a:pt x="272" y="147"/>
                </a:lnTo>
                <a:lnTo>
                  <a:pt x="278" y="145"/>
                </a:lnTo>
                <a:lnTo>
                  <a:pt x="283" y="141"/>
                </a:lnTo>
                <a:lnTo>
                  <a:pt x="287" y="136"/>
                </a:lnTo>
                <a:lnTo>
                  <a:pt x="287" y="130"/>
                </a:lnTo>
                <a:lnTo>
                  <a:pt x="287" y="116"/>
                </a:lnTo>
                <a:lnTo>
                  <a:pt x="287" y="116"/>
                </a:lnTo>
                <a:lnTo>
                  <a:pt x="287" y="110"/>
                </a:lnTo>
                <a:lnTo>
                  <a:pt x="283" y="105"/>
                </a:lnTo>
                <a:lnTo>
                  <a:pt x="278" y="101"/>
                </a:lnTo>
                <a:lnTo>
                  <a:pt x="272" y="99"/>
                </a:lnTo>
                <a:lnTo>
                  <a:pt x="272" y="99"/>
                </a:lnTo>
                <a:close/>
                <a:moveTo>
                  <a:pt x="48" y="206"/>
                </a:moveTo>
                <a:lnTo>
                  <a:pt x="13" y="185"/>
                </a:lnTo>
                <a:lnTo>
                  <a:pt x="13" y="185"/>
                </a:lnTo>
                <a:lnTo>
                  <a:pt x="8" y="183"/>
                </a:lnTo>
                <a:lnTo>
                  <a:pt x="4" y="183"/>
                </a:lnTo>
                <a:lnTo>
                  <a:pt x="0" y="186"/>
                </a:lnTo>
                <a:lnTo>
                  <a:pt x="0" y="192"/>
                </a:lnTo>
                <a:lnTo>
                  <a:pt x="0" y="237"/>
                </a:lnTo>
                <a:lnTo>
                  <a:pt x="0" y="237"/>
                </a:lnTo>
                <a:lnTo>
                  <a:pt x="0" y="243"/>
                </a:lnTo>
                <a:lnTo>
                  <a:pt x="4" y="244"/>
                </a:lnTo>
                <a:lnTo>
                  <a:pt x="8" y="246"/>
                </a:lnTo>
                <a:lnTo>
                  <a:pt x="13" y="244"/>
                </a:lnTo>
                <a:lnTo>
                  <a:pt x="48" y="223"/>
                </a:lnTo>
                <a:lnTo>
                  <a:pt x="48" y="223"/>
                </a:lnTo>
                <a:lnTo>
                  <a:pt x="51" y="219"/>
                </a:lnTo>
                <a:lnTo>
                  <a:pt x="53" y="214"/>
                </a:lnTo>
                <a:lnTo>
                  <a:pt x="51" y="210"/>
                </a:lnTo>
                <a:lnTo>
                  <a:pt x="48" y="206"/>
                </a:lnTo>
                <a:lnTo>
                  <a:pt x="48" y="206"/>
                </a:lnTo>
                <a:close/>
                <a:moveTo>
                  <a:pt x="272" y="192"/>
                </a:moveTo>
                <a:lnTo>
                  <a:pt x="91" y="192"/>
                </a:lnTo>
                <a:lnTo>
                  <a:pt x="91" y="192"/>
                </a:lnTo>
                <a:lnTo>
                  <a:pt x="86" y="192"/>
                </a:lnTo>
                <a:lnTo>
                  <a:pt x="80" y="195"/>
                </a:lnTo>
                <a:lnTo>
                  <a:pt x="77" y="201"/>
                </a:lnTo>
                <a:lnTo>
                  <a:pt x="75" y="206"/>
                </a:lnTo>
                <a:lnTo>
                  <a:pt x="75" y="221"/>
                </a:lnTo>
                <a:lnTo>
                  <a:pt x="75" y="221"/>
                </a:lnTo>
                <a:lnTo>
                  <a:pt x="77" y="228"/>
                </a:lnTo>
                <a:lnTo>
                  <a:pt x="80" y="232"/>
                </a:lnTo>
                <a:lnTo>
                  <a:pt x="86" y="235"/>
                </a:lnTo>
                <a:lnTo>
                  <a:pt x="91" y="237"/>
                </a:lnTo>
                <a:lnTo>
                  <a:pt x="272" y="237"/>
                </a:lnTo>
                <a:lnTo>
                  <a:pt x="272" y="237"/>
                </a:lnTo>
                <a:lnTo>
                  <a:pt x="278" y="235"/>
                </a:lnTo>
                <a:lnTo>
                  <a:pt x="283" y="232"/>
                </a:lnTo>
                <a:lnTo>
                  <a:pt x="287" y="228"/>
                </a:lnTo>
                <a:lnTo>
                  <a:pt x="287" y="221"/>
                </a:lnTo>
                <a:lnTo>
                  <a:pt x="287" y="206"/>
                </a:lnTo>
                <a:lnTo>
                  <a:pt x="287" y="206"/>
                </a:lnTo>
                <a:lnTo>
                  <a:pt x="287" y="201"/>
                </a:lnTo>
                <a:lnTo>
                  <a:pt x="283" y="195"/>
                </a:lnTo>
                <a:lnTo>
                  <a:pt x="278" y="192"/>
                </a:lnTo>
                <a:lnTo>
                  <a:pt x="272" y="192"/>
                </a:lnTo>
                <a:lnTo>
                  <a:pt x="272" y="19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0" name="Freeform 30"/>
          <p:cNvSpPr/>
          <p:nvPr/>
        </p:nvSpPr>
        <p:spPr bwMode="auto">
          <a:xfrm>
            <a:off x="1481089" y="4809870"/>
            <a:ext cx="396875" cy="433388"/>
          </a:xfrm>
          <a:custGeom>
            <a:avLst/>
            <a:gdLst/>
            <a:ahLst/>
            <a:cxnLst>
              <a:cxn ang="0">
                <a:pos x="111" y="39"/>
              </a:cxn>
              <a:cxn ang="0">
                <a:pos x="100" y="45"/>
              </a:cxn>
              <a:cxn ang="0">
                <a:pos x="85" y="63"/>
              </a:cxn>
              <a:cxn ang="0">
                <a:pos x="84" y="204"/>
              </a:cxn>
              <a:cxn ang="0">
                <a:pos x="84" y="206"/>
              </a:cxn>
              <a:cxn ang="0">
                <a:pos x="67" y="203"/>
              </a:cxn>
              <a:cxn ang="0">
                <a:pos x="55" y="203"/>
              </a:cxn>
              <a:cxn ang="0">
                <a:pos x="35" y="210"/>
              </a:cxn>
              <a:cxn ang="0">
                <a:pos x="17" y="221"/>
              </a:cxn>
              <a:cxn ang="0">
                <a:pos x="6" y="237"/>
              </a:cxn>
              <a:cxn ang="0">
                <a:pos x="0" y="253"/>
              </a:cxn>
              <a:cxn ang="0">
                <a:pos x="2" y="262"/>
              </a:cxn>
              <a:cxn ang="0">
                <a:pos x="11" y="277"/>
              </a:cxn>
              <a:cxn ang="0">
                <a:pos x="26" y="286"/>
              </a:cxn>
              <a:cxn ang="0">
                <a:pos x="44" y="288"/>
              </a:cxn>
              <a:cxn ang="0">
                <a:pos x="55" y="288"/>
              </a:cxn>
              <a:cxn ang="0">
                <a:pos x="75" y="282"/>
              </a:cxn>
              <a:cxn ang="0">
                <a:pos x="91" y="270"/>
              </a:cxn>
              <a:cxn ang="0">
                <a:pos x="102" y="255"/>
              </a:cxn>
              <a:cxn ang="0">
                <a:pos x="105" y="237"/>
              </a:cxn>
              <a:cxn ang="0">
                <a:pos x="105" y="125"/>
              </a:cxn>
              <a:cxn ang="0">
                <a:pos x="107" y="121"/>
              </a:cxn>
              <a:cxn ang="0">
                <a:pos x="113" y="114"/>
              </a:cxn>
              <a:cxn ang="0">
                <a:pos x="229" y="76"/>
              </a:cxn>
              <a:cxn ang="0">
                <a:pos x="236" y="76"/>
              </a:cxn>
              <a:cxn ang="0">
                <a:pos x="241" y="79"/>
              </a:cxn>
              <a:cxn ang="0">
                <a:pos x="241" y="83"/>
              </a:cxn>
              <a:cxn ang="0">
                <a:pos x="241" y="174"/>
              </a:cxn>
              <a:cxn ang="0">
                <a:pos x="234" y="170"/>
              </a:cxn>
              <a:cxn ang="0">
                <a:pos x="211" y="170"/>
              </a:cxn>
              <a:cxn ang="0">
                <a:pos x="200" y="172"/>
              </a:cxn>
              <a:cxn ang="0">
                <a:pos x="180" y="181"/>
              </a:cxn>
              <a:cxn ang="0">
                <a:pos x="165" y="194"/>
              </a:cxn>
              <a:cxn ang="0">
                <a:pos x="158" y="210"/>
              </a:cxn>
              <a:cxn ang="0">
                <a:pos x="156" y="219"/>
              </a:cxn>
              <a:cxn ang="0">
                <a:pos x="162" y="235"/>
              </a:cxn>
              <a:cxn ang="0">
                <a:pos x="172" y="246"/>
              </a:cxn>
              <a:cxn ang="0">
                <a:pos x="189" y="253"/>
              </a:cxn>
              <a:cxn ang="0">
                <a:pos x="211" y="253"/>
              </a:cxn>
              <a:cxn ang="0">
                <a:pos x="221" y="252"/>
              </a:cxn>
              <a:cxn ang="0">
                <a:pos x="240" y="242"/>
              </a:cxn>
              <a:cxn ang="0">
                <a:pos x="254" y="230"/>
              </a:cxn>
              <a:cxn ang="0">
                <a:pos x="263" y="213"/>
              </a:cxn>
              <a:cxn ang="0">
                <a:pos x="263" y="19"/>
              </a:cxn>
              <a:cxn ang="0">
                <a:pos x="263" y="16"/>
              </a:cxn>
              <a:cxn ang="0">
                <a:pos x="259" y="7"/>
              </a:cxn>
              <a:cxn ang="0">
                <a:pos x="252" y="1"/>
              </a:cxn>
              <a:cxn ang="0">
                <a:pos x="241" y="0"/>
              </a:cxn>
              <a:cxn ang="0">
                <a:pos x="236" y="1"/>
              </a:cxn>
            </a:cxnLst>
            <a:rect l="0" t="0" r="r" b="b"/>
            <a:pathLst>
              <a:path w="263" h="288">
                <a:moveTo>
                  <a:pt x="236" y="1"/>
                </a:moveTo>
                <a:lnTo>
                  <a:pt x="111" y="39"/>
                </a:lnTo>
                <a:lnTo>
                  <a:pt x="111" y="39"/>
                </a:lnTo>
                <a:lnTo>
                  <a:pt x="100" y="45"/>
                </a:lnTo>
                <a:lnTo>
                  <a:pt x="93" y="52"/>
                </a:lnTo>
                <a:lnTo>
                  <a:pt x="85" y="63"/>
                </a:lnTo>
                <a:lnTo>
                  <a:pt x="84" y="74"/>
                </a:lnTo>
                <a:lnTo>
                  <a:pt x="84" y="204"/>
                </a:lnTo>
                <a:lnTo>
                  <a:pt x="84" y="206"/>
                </a:lnTo>
                <a:lnTo>
                  <a:pt x="84" y="206"/>
                </a:lnTo>
                <a:lnTo>
                  <a:pt x="76" y="203"/>
                </a:lnTo>
                <a:lnTo>
                  <a:pt x="67" y="203"/>
                </a:lnTo>
                <a:lnTo>
                  <a:pt x="55" y="203"/>
                </a:lnTo>
                <a:lnTo>
                  <a:pt x="55" y="203"/>
                </a:lnTo>
                <a:lnTo>
                  <a:pt x="44" y="204"/>
                </a:lnTo>
                <a:lnTo>
                  <a:pt x="35" y="210"/>
                </a:lnTo>
                <a:lnTo>
                  <a:pt x="26" y="215"/>
                </a:lnTo>
                <a:lnTo>
                  <a:pt x="17" y="221"/>
                </a:lnTo>
                <a:lnTo>
                  <a:pt x="11" y="228"/>
                </a:lnTo>
                <a:lnTo>
                  <a:pt x="6" y="237"/>
                </a:lnTo>
                <a:lnTo>
                  <a:pt x="2" y="244"/>
                </a:lnTo>
                <a:lnTo>
                  <a:pt x="0" y="253"/>
                </a:lnTo>
                <a:lnTo>
                  <a:pt x="0" y="253"/>
                </a:lnTo>
                <a:lnTo>
                  <a:pt x="2" y="262"/>
                </a:lnTo>
                <a:lnTo>
                  <a:pt x="6" y="270"/>
                </a:lnTo>
                <a:lnTo>
                  <a:pt x="11" y="277"/>
                </a:lnTo>
                <a:lnTo>
                  <a:pt x="17" y="281"/>
                </a:lnTo>
                <a:lnTo>
                  <a:pt x="26" y="286"/>
                </a:lnTo>
                <a:lnTo>
                  <a:pt x="35" y="288"/>
                </a:lnTo>
                <a:lnTo>
                  <a:pt x="44" y="288"/>
                </a:lnTo>
                <a:lnTo>
                  <a:pt x="55" y="288"/>
                </a:lnTo>
                <a:lnTo>
                  <a:pt x="55" y="288"/>
                </a:lnTo>
                <a:lnTo>
                  <a:pt x="66" y="286"/>
                </a:lnTo>
                <a:lnTo>
                  <a:pt x="75" y="282"/>
                </a:lnTo>
                <a:lnTo>
                  <a:pt x="84" y="277"/>
                </a:lnTo>
                <a:lnTo>
                  <a:pt x="91" y="270"/>
                </a:lnTo>
                <a:lnTo>
                  <a:pt x="98" y="262"/>
                </a:lnTo>
                <a:lnTo>
                  <a:pt x="102" y="255"/>
                </a:lnTo>
                <a:lnTo>
                  <a:pt x="105" y="246"/>
                </a:lnTo>
                <a:lnTo>
                  <a:pt x="105" y="237"/>
                </a:lnTo>
                <a:lnTo>
                  <a:pt x="105" y="237"/>
                </a:lnTo>
                <a:lnTo>
                  <a:pt x="105" y="125"/>
                </a:lnTo>
                <a:lnTo>
                  <a:pt x="105" y="125"/>
                </a:lnTo>
                <a:lnTo>
                  <a:pt x="107" y="121"/>
                </a:lnTo>
                <a:lnTo>
                  <a:pt x="109" y="119"/>
                </a:lnTo>
                <a:lnTo>
                  <a:pt x="113" y="114"/>
                </a:lnTo>
                <a:lnTo>
                  <a:pt x="118" y="110"/>
                </a:lnTo>
                <a:lnTo>
                  <a:pt x="229" y="76"/>
                </a:lnTo>
                <a:lnTo>
                  <a:pt x="229" y="76"/>
                </a:lnTo>
                <a:lnTo>
                  <a:pt x="236" y="76"/>
                </a:lnTo>
                <a:lnTo>
                  <a:pt x="240" y="77"/>
                </a:lnTo>
                <a:lnTo>
                  <a:pt x="241" y="79"/>
                </a:lnTo>
                <a:lnTo>
                  <a:pt x="241" y="83"/>
                </a:lnTo>
                <a:lnTo>
                  <a:pt x="241" y="83"/>
                </a:lnTo>
                <a:lnTo>
                  <a:pt x="241" y="174"/>
                </a:lnTo>
                <a:lnTo>
                  <a:pt x="241" y="174"/>
                </a:lnTo>
                <a:lnTo>
                  <a:pt x="241" y="174"/>
                </a:lnTo>
                <a:lnTo>
                  <a:pt x="234" y="170"/>
                </a:lnTo>
                <a:lnTo>
                  <a:pt x="223" y="168"/>
                </a:lnTo>
                <a:lnTo>
                  <a:pt x="211" y="170"/>
                </a:lnTo>
                <a:lnTo>
                  <a:pt x="211" y="170"/>
                </a:lnTo>
                <a:lnTo>
                  <a:pt x="200" y="172"/>
                </a:lnTo>
                <a:lnTo>
                  <a:pt x="189" y="175"/>
                </a:lnTo>
                <a:lnTo>
                  <a:pt x="180" y="181"/>
                </a:lnTo>
                <a:lnTo>
                  <a:pt x="172" y="186"/>
                </a:lnTo>
                <a:lnTo>
                  <a:pt x="165" y="194"/>
                </a:lnTo>
                <a:lnTo>
                  <a:pt x="162" y="201"/>
                </a:lnTo>
                <a:lnTo>
                  <a:pt x="158" y="210"/>
                </a:lnTo>
                <a:lnTo>
                  <a:pt x="156" y="219"/>
                </a:lnTo>
                <a:lnTo>
                  <a:pt x="156" y="219"/>
                </a:lnTo>
                <a:lnTo>
                  <a:pt x="158" y="228"/>
                </a:lnTo>
                <a:lnTo>
                  <a:pt x="162" y="235"/>
                </a:lnTo>
                <a:lnTo>
                  <a:pt x="165" y="241"/>
                </a:lnTo>
                <a:lnTo>
                  <a:pt x="172" y="246"/>
                </a:lnTo>
                <a:lnTo>
                  <a:pt x="180" y="252"/>
                </a:lnTo>
                <a:lnTo>
                  <a:pt x="189" y="253"/>
                </a:lnTo>
                <a:lnTo>
                  <a:pt x="200" y="255"/>
                </a:lnTo>
                <a:lnTo>
                  <a:pt x="211" y="253"/>
                </a:lnTo>
                <a:lnTo>
                  <a:pt x="211" y="253"/>
                </a:lnTo>
                <a:lnTo>
                  <a:pt x="221" y="252"/>
                </a:lnTo>
                <a:lnTo>
                  <a:pt x="230" y="248"/>
                </a:lnTo>
                <a:lnTo>
                  <a:pt x="240" y="242"/>
                </a:lnTo>
                <a:lnTo>
                  <a:pt x="249" y="237"/>
                </a:lnTo>
                <a:lnTo>
                  <a:pt x="254" y="230"/>
                </a:lnTo>
                <a:lnTo>
                  <a:pt x="259" y="223"/>
                </a:lnTo>
                <a:lnTo>
                  <a:pt x="263" y="213"/>
                </a:lnTo>
                <a:lnTo>
                  <a:pt x="263" y="204"/>
                </a:lnTo>
                <a:lnTo>
                  <a:pt x="263" y="19"/>
                </a:lnTo>
                <a:lnTo>
                  <a:pt x="263" y="19"/>
                </a:lnTo>
                <a:lnTo>
                  <a:pt x="263" y="16"/>
                </a:lnTo>
                <a:lnTo>
                  <a:pt x="261" y="10"/>
                </a:lnTo>
                <a:lnTo>
                  <a:pt x="259" y="7"/>
                </a:lnTo>
                <a:lnTo>
                  <a:pt x="256" y="3"/>
                </a:lnTo>
                <a:lnTo>
                  <a:pt x="252" y="1"/>
                </a:lnTo>
                <a:lnTo>
                  <a:pt x="247" y="0"/>
                </a:lnTo>
                <a:lnTo>
                  <a:pt x="241" y="0"/>
                </a:lnTo>
                <a:lnTo>
                  <a:pt x="236" y="1"/>
                </a:lnTo>
                <a:lnTo>
                  <a:pt x="236" y="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1" name="Freeform 31"/>
          <p:cNvSpPr/>
          <p:nvPr/>
        </p:nvSpPr>
        <p:spPr bwMode="auto">
          <a:xfrm>
            <a:off x="3932189" y="4768595"/>
            <a:ext cx="382587" cy="381000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2" name="Freeform 32"/>
          <p:cNvSpPr>
            <a:spLocks noEditPoints="1"/>
          </p:cNvSpPr>
          <p:nvPr/>
        </p:nvSpPr>
        <p:spPr bwMode="auto">
          <a:xfrm>
            <a:off x="5064076" y="4776533"/>
            <a:ext cx="542925" cy="444500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13" name="Group 82"/>
          <p:cNvGrpSpPr/>
          <p:nvPr/>
        </p:nvGrpSpPr>
        <p:grpSpPr>
          <a:xfrm>
            <a:off x="6345946" y="4775710"/>
            <a:ext cx="507739" cy="474691"/>
            <a:chOff x="4067683" y="3042772"/>
            <a:chExt cx="350901" cy="328061"/>
          </a:xfrm>
          <a:solidFill>
            <a:schemeClr val="bg1"/>
          </a:solidFill>
        </p:grpSpPr>
        <p:sp>
          <p:nvSpPr>
            <p:cNvPr id="105" name="Freeform 33"/>
            <p:cNvSpPr>
              <a:spLocks noEditPoints="1"/>
            </p:cNvSpPr>
            <p:nvPr/>
          </p:nvSpPr>
          <p:spPr bwMode="auto">
            <a:xfrm>
              <a:off x="4156966" y="3260787"/>
              <a:ext cx="174412" cy="11004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107"/>
                </a:cxn>
                <a:cxn ang="0">
                  <a:pos x="169" y="107"/>
                </a:cxn>
                <a:cxn ang="0">
                  <a:pos x="169" y="4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20" y="22"/>
                </a:cxn>
                <a:cxn ang="0">
                  <a:pos x="147" y="22"/>
                </a:cxn>
                <a:cxn ang="0">
                  <a:pos x="147" y="44"/>
                </a:cxn>
                <a:cxn ang="0">
                  <a:pos x="20" y="44"/>
                </a:cxn>
                <a:cxn ang="0">
                  <a:pos x="20" y="22"/>
                </a:cxn>
                <a:cxn ang="0">
                  <a:pos x="20" y="64"/>
                </a:cxn>
                <a:cxn ang="0">
                  <a:pos x="147" y="64"/>
                </a:cxn>
                <a:cxn ang="0">
                  <a:pos x="147" y="86"/>
                </a:cxn>
                <a:cxn ang="0">
                  <a:pos x="20" y="86"/>
                </a:cxn>
                <a:cxn ang="0">
                  <a:pos x="20" y="64"/>
                </a:cxn>
              </a:cxnLst>
              <a:rect l="0" t="0" r="r" b="b"/>
              <a:pathLst>
                <a:path w="169" h="107">
                  <a:moveTo>
                    <a:pt x="0" y="44"/>
                  </a:moveTo>
                  <a:lnTo>
                    <a:pt x="0" y="107"/>
                  </a:lnTo>
                  <a:lnTo>
                    <a:pt x="169" y="107"/>
                  </a:lnTo>
                  <a:lnTo>
                    <a:pt x="169" y="44"/>
                  </a:lnTo>
                  <a:lnTo>
                    <a:pt x="169" y="0"/>
                  </a:lnTo>
                  <a:lnTo>
                    <a:pt x="0" y="0"/>
                  </a:lnTo>
                  <a:lnTo>
                    <a:pt x="0" y="44"/>
                  </a:lnTo>
                  <a:close/>
                  <a:moveTo>
                    <a:pt x="20" y="22"/>
                  </a:moveTo>
                  <a:lnTo>
                    <a:pt x="147" y="22"/>
                  </a:lnTo>
                  <a:lnTo>
                    <a:pt x="147" y="44"/>
                  </a:lnTo>
                  <a:lnTo>
                    <a:pt x="20" y="44"/>
                  </a:lnTo>
                  <a:lnTo>
                    <a:pt x="20" y="22"/>
                  </a:lnTo>
                  <a:close/>
                  <a:moveTo>
                    <a:pt x="20" y="64"/>
                  </a:moveTo>
                  <a:lnTo>
                    <a:pt x="147" y="64"/>
                  </a:lnTo>
                  <a:lnTo>
                    <a:pt x="147" y="86"/>
                  </a:lnTo>
                  <a:lnTo>
                    <a:pt x="20" y="86"/>
                  </a:lnTo>
                  <a:lnTo>
                    <a:pt x="20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6" name="Freeform 34"/>
            <p:cNvSpPr/>
            <p:nvPr/>
          </p:nvSpPr>
          <p:spPr bwMode="auto">
            <a:xfrm>
              <a:off x="4156966" y="3042772"/>
              <a:ext cx="174412" cy="107969"/>
            </a:xfrm>
            <a:custGeom>
              <a:avLst/>
              <a:gdLst/>
              <a:ahLst/>
              <a:cxnLst>
                <a:cxn ang="0">
                  <a:pos x="169" y="6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64"/>
                </a:cxn>
                <a:cxn ang="0">
                  <a:pos x="0" y="105"/>
                </a:cxn>
                <a:cxn ang="0">
                  <a:pos x="169" y="105"/>
                </a:cxn>
                <a:cxn ang="0">
                  <a:pos x="169" y="64"/>
                </a:cxn>
              </a:cxnLst>
              <a:rect l="0" t="0" r="r" b="b"/>
              <a:pathLst>
                <a:path w="169" h="105">
                  <a:moveTo>
                    <a:pt x="169" y="64"/>
                  </a:moveTo>
                  <a:lnTo>
                    <a:pt x="169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0" y="105"/>
                  </a:lnTo>
                  <a:lnTo>
                    <a:pt x="169" y="105"/>
                  </a:lnTo>
                  <a:lnTo>
                    <a:pt x="169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7" name="Freeform 35"/>
            <p:cNvSpPr/>
            <p:nvPr/>
          </p:nvSpPr>
          <p:spPr bwMode="auto">
            <a:xfrm>
              <a:off x="4067683" y="3107139"/>
              <a:ext cx="350901" cy="197252"/>
            </a:xfrm>
            <a:custGeom>
              <a:avLst/>
              <a:gdLst/>
              <a:ahLst/>
              <a:cxnLst>
                <a:cxn ang="0">
                  <a:pos x="295" y="0"/>
                </a:cxn>
                <a:cxn ang="0">
                  <a:pos x="274" y="0"/>
                </a:cxn>
                <a:cxn ang="0">
                  <a:pos x="274" y="41"/>
                </a:cxn>
                <a:cxn ang="0">
                  <a:pos x="274" y="63"/>
                </a:cxn>
                <a:cxn ang="0">
                  <a:pos x="63" y="63"/>
                </a:cxn>
                <a:cxn ang="0">
                  <a:pos x="63" y="41"/>
                </a:cxn>
                <a:cxn ang="0">
                  <a:pos x="63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4" y="1"/>
                </a:cxn>
                <a:cxn ang="0">
                  <a:pos x="27" y="3"/>
                </a:cxn>
                <a:cxn ang="0">
                  <a:pos x="20" y="7"/>
                </a:cxn>
                <a:cxn ang="0">
                  <a:pos x="13" y="12"/>
                </a:cxn>
                <a:cxn ang="0">
                  <a:pos x="7" y="20"/>
                </a:cxn>
                <a:cxn ang="0">
                  <a:pos x="4" y="27"/>
                </a:cxn>
                <a:cxn ang="0">
                  <a:pos x="2" y="34"/>
                </a:cxn>
                <a:cxn ang="0">
                  <a:pos x="0" y="41"/>
                </a:cxn>
                <a:cxn ang="0">
                  <a:pos x="0" y="146"/>
                </a:cxn>
                <a:cxn ang="0">
                  <a:pos x="0" y="146"/>
                </a:cxn>
                <a:cxn ang="0">
                  <a:pos x="2" y="156"/>
                </a:cxn>
                <a:cxn ang="0">
                  <a:pos x="4" y="163"/>
                </a:cxn>
                <a:cxn ang="0">
                  <a:pos x="7" y="170"/>
                </a:cxn>
                <a:cxn ang="0">
                  <a:pos x="13" y="175"/>
                </a:cxn>
                <a:cxn ang="0">
                  <a:pos x="20" y="181"/>
                </a:cxn>
                <a:cxn ang="0">
                  <a:pos x="27" y="186"/>
                </a:cxn>
                <a:cxn ang="0">
                  <a:pos x="34" y="188"/>
                </a:cxn>
                <a:cxn ang="0">
                  <a:pos x="42" y="190"/>
                </a:cxn>
                <a:cxn ang="0">
                  <a:pos x="63" y="190"/>
                </a:cxn>
                <a:cxn ang="0">
                  <a:pos x="63" y="146"/>
                </a:cxn>
                <a:cxn ang="0">
                  <a:pos x="63" y="127"/>
                </a:cxn>
                <a:cxn ang="0">
                  <a:pos x="274" y="127"/>
                </a:cxn>
                <a:cxn ang="0">
                  <a:pos x="274" y="146"/>
                </a:cxn>
                <a:cxn ang="0">
                  <a:pos x="274" y="190"/>
                </a:cxn>
                <a:cxn ang="0">
                  <a:pos x="295" y="190"/>
                </a:cxn>
                <a:cxn ang="0">
                  <a:pos x="295" y="190"/>
                </a:cxn>
                <a:cxn ang="0">
                  <a:pos x="303" y="188"/>
                </a:cxn>
                <a:cxn ang="0">
                  <a:pos x="310" y="186"/>
                </a:cxn>
                <a:cxn ang="0">
                  <a:pos x="317" y="181"/>
                </a:cxn>
                <a:cxn ang="0">
                  <a:pos x="324" y="175"/>
                </a:cxn>
                <a:cxn ang="0">
                  <a:pos x="330" y="170"/>
                </a:cxn>
                <a:cxn ang="0">
                  <a:pos x="334" y="163"/>
                </a:cxn>
                <a:cxn ang="0">
                  <a:pos x="337" y="156"/>
                </a:cxn>
                <a:cxn ang="0">
                  <a:pos x="337" y="146"/>
                </a:cxn>
                <a:cxn ang="0">
                  <a:pos x="337" y="41"/>
                </a:cxn>
                <a:cxn ang="0">
                  <a:pos x="337" y="41"/>
                </a:cxn>
                <a:cxn ang="0">
                  <a:pos x="337" y="34"/>
                </a:cxn>
                <a:cxn ang="0">
                  <a:pos x="334" y="27"/>
                </a:cxn>
                <a:cxn ang="0">
                  <a:pos x="330" y="20"/>
                </a:cxn>
                <a:cxn ang="0">
                  <a:pos x="324" y="12"/>
                </a:cxn>
                <a:cxn ang="0">
                  <a:pos x="317" y="7"/>
                </a:cxn>
                <a:cxn ang="0">
                  <a:pos x="310" y="3"/>
                </a:cxn>
                <a:cxn ang="0">
                  <a:pos x="303" y="1"/>
                </a:cxn>
                <a:cxn ang="0">
                  <a:pos x="295" y="0"/>
                </a:cxn>
                <a:cxn ang="0">
                  <a:pos x="295" y="0"/>
                </a:cxn>
              </a:cxnLst>
              <a:rect l="0" t="0" r="r" b="b"/>
              <a:pathLst>
                <a:path w="337" h="190">
                  <a:moveTo>
                    <a:pt x="295" y="0"/>
                  </a:moveTo>
                  <a:lnTo>
                    <a:pt x="274" y="0"/>
                  </a:lnTo>
                  <a:lnTo>
                    <a:pt x="274" y="41"/>
                  </a:lnTo>
                  <a:lnTo>
                    <a:pt x="274" y="63"/>
                  </a:lnTo>
                  <a:lnTo>
                    <a:pt x="63" y="63"/>
                  </a:lnTo>
                  <a:lnTo>
                    <a:pt x="63" y="41"/>
                  </a:lnTo>
                  <a:lnTo>
                    <a:pt x="63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7" y="3"/>
                  </a:lnTo>
                  <a:lnTo>
                    <a:pt x="20" y="7"/>
                  </a:lnTo>
                  <a:lnTo>
                    <a:pt x="13" y="12"/>
                  </a:lnTo>
                  <a:lnTo>
                    <a:pt x="7" y="20"/>
                  </a:lnTo>
                  <a:lnTo>
                    <a:pt x="4" y="27"/>
                  </a:lnTo>
                  <a:lnTo>
                    <a:pt x="2" y="34"/>
                  </a:lnTo>
                  <a:lnTo>
                    <a:pt x="0" y="41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4" y="163"/>
                  </a:lnTo>
                  <a:lnTo>
                    <a:pt x="7" y="170"/>
                  </a:lnTo>
                  <a:lnTo>
                    <a:pt x="13" y="175"/>
                  </a:lnTo>
                  <a:lnTo>
                    <a:pt x="20" y="181"/>
                  </a:lnTo>
                  <a:lnTo>
                    <a:pt x="27" y="186"/>
                  </a:lnTo>
                  <a:lnTo>
                    <a:pt x="34" y="188"/>
                  </a:lnTo>
                  <a:lnTo>
                    <a:pt x="42" y="190"/>
                  </a:lnTo>
                  <a:lnTo>
                    <a:pt x="63" y="190"/>
                  </a:lnTo>
                  <a:lnTo>
                    <a:pt x="63" y="146"/>
                  </a:lnTo>
                  <a:lnTo>
                    <a:pt x="63" y="127"/>
                  </a:lnTo>
                  <a:lnTo>
                    <a:pt x="274" y="127"/>
                  </a:lnTo>
                  <a:lnTo>
                    <a:pt x="274" y="146"/>
                  </a:lnTo>
                  <a:lnTo>
                    <a:pt x="274" y="190"/>
                  </a:lnTo>
                  <a:lnTo>
                    <a:pt x="295" y="190"/>
                  </a:lnTo>
                  <a:lnTo>
                    <a:pt x="295" y="190"/>
                  </a:lnTo>
                  <a:lnTo>
                    <a:pt x="303" y="188"/>
                  </a:lnTo>
                  <a:lnTo>
                    <a:pt x="310" y="186"/>
                  </a:lnTo>
                  <a:lnTo>
                    <a:pt x="317" y="181"/>
                  </a:lnTo>
                  <a:lnTo>
                    <a:pt x="324" y="175"/>
                  </a:lnTo>
                  <a:lnTo>
                    <a:pt x="330" y="170"/>
                  </a:lnTo>
                  <a:lnTo>
                    <a:pt x="334" y="163"/>
                  </a:lnTo>
                  <a:lnTo>
                    <a:pt x="337" y="156"/>
                  </a:lnTo>
                  <a:lnTo>
                    <a:pt x="337" y="146"/>
                  </a:lnTo>
                  <a:lnTo>
                    <a:pt x="337" y="41"/>
                  </a:lnTo>
                  <a:lnTo>
                    <a:pt x="337" y="41"/>
                  </a:lnTo>
                  <a:lnTo>
                    <a:pt x="337" y="34"/>
                  </a:lnTo>
                  <a:lnTo>
                    <a:pt x="334" y="27"/>
                  </a:lnTo>
                  <a:lnTo>
                    <a:pt x="330" y="20"/>
                  </a:lnTo>
                  <a:lnTo>
                    <a:pt x="324" y="12"/>
                  </a:lnTo>
                  <a:lnTo>
                    <a:pt x="317" y="7"/>
                  </a:lnTo>
                  <a:lnTo>
                    <a:pt x="310" y="3"/>
                  </a:lnTo>
                  <a:lnTo>
                    <a:pt x="303" y="1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14" name="Group 79"/>
          <p:cNvGrpSpPr/>
          <p:nvPr/>
        </p:nvGrpSpPr>
        <p:grpSpPr>
          <a:xfrm>
            <a:off x="1495819" y="3756217"/>
            <a:ext cx="369536" cy="492715"/>
            <a:chOff x="1092301" y="2278682"/>
            <a:chExt cx="255389" cy="340519"/>
          </a:xfrm>
          <a:solidFill>
            <a:schemeClr val="bg1"/>
          </a:solidFill>
        </p:grpSpPr>
        <p:sp>
          <p:nvSpPr>
            <p:cNvPr id="97" name="Freeform 41"/>
            <p:cNvSpPr>
              <a:spLocks noEditPoints="1"/>
            </p:cNvSpPr>
            <p:nvPr/>
          </p:nvSpPr>
          <p:spPr bwMode="auto">
            <a:xfrm>
              <a:off x="1092301" y="2278682"/>
              <a:ext cx="255389" cy="340518"/>
            </a:xfrm>
            <a:custGeom>
              <a:avLst/>
              <a:gdLst/>
              <a:ahLst/>
              <a:cxnLst>
                <a:cxn ang="0">
                  <a:pos x="31" y="42"/>
                </a:cxn>
                <a:cxn ang="0">
                  <a:pos x="26" y="42"/>
                </a:cxn>
                <a:cxn ang="0">
                  <a:pos x="15" y="47"/>
                </a:cxn>
                <a:cxn ang="0">
                  <a:pos x="6" y="54"/>
                </a:cxn>
                <a:cxn ang="0">
                  <a:pos x="2" y="65"/>
                </a:cxn>
                <a:cxn ang="0">
                  <a:pos x="0" y="82"/>
                </a:cxn>
                <a:cxn ang="0">
                  <a:pos x="247" y="73"/>
                </a:cxn>
                <a:cxn ang="0">
                  <a:pos x="245" y="65"/>
                </a:cxn>
                <a:cxn ang="0">
                  <a:pos x="241" y="54"/>
                </a:cxn>
                <a:cxn ang="0">
                  <a:pos x="232" y="47"/>
                </a:cxn>
                <a:cxn ang="0">
                  <a:pos x="221" y="42"/>
                </a:cxn>
                <a:cxn ang="0">
                  <a:pos x="216" y="42"/>
                </a:cxn>
                <a:cxn ang="0">
                  <a:pos x="167" y="53"/>
                </a:cxn>
                <a:cxn ang="0">
                  <a:pos x="86" y="22"/>
                </a:cxn>
                <a:cxn ang="0">
                  <a:pos x="163" y="0"/>
                </a:cxn>
                <a:cxn ang="0">
                  <a:pos x="82" y="0"/>
                </a:cxn>
                <a:cxn ang="0">
                  <a:pos x="71" y="6"/>
                </a:cxn>
                <a:cxn ang="0">
                  <a:pos x="66" y="16"/>
                </a:cxn>
                <a:cxn ang="0">
                  <a:pos x="58" y="58"/>
                </a:cxn>
                <a:cxn ang="0">
                  <a:pos x="62" y="69"/>
                </a:cxn>
                <a:cxn ang="0">
                  <a:pos x="73" y="74"/>
                </a:cxn>
                <a:cxn ang="0">
                  <a:pos x="174" y="74"/>
                </a:cxn>
                <a:cxn ang="0">
                  <a:pos x="185" y="69"/>
                </a:cxn>
                <a:cxn ang="0">
                  <a:pos x="187" y="58"/>
                </a:cxn>
                <a:cxn ang="0">
                  <a:pos x="182" y="16"/>
                </a:cxn>
                <a:cxn ang="0">
                  <a:pos x="176" y="6"/>
                </a:cxn>
                <a:cxn ang="0">
                  <a:pos x="163" y="0"/>
                </a:cxn>
                <a:cxn ang="0">
                  <a:pos x="220" y="103"/>
                </a:cxn>
                <a:cxn ang="0">
                  <a:pos x="26" y="103"/>
                </a:cxn>
                <a:cxn ang="0">
                  <a:pos x="13" y="109"/>
                </a:cxn>
                <a:cxn ang="0">
                  <a:pos x="8" y="123"/>
                </a:cxn>
                <a:cxn ang="0">
                  <a:pos x="24" y="306"/>
                </a:cxn>
                <a:cxn ang="0">
                  <a:pos x="31" y="321"/>
                </a:cxn>
                <a:cxn ang="0">
                  <a:pos x="47" y="328"/>
                </a:cxn>
                <a:cxn ang="0">
                  <a:pos x="200" y="328"/>
                </a:cxn>
                <a:cxn ang="0">
                  <a:pos x="214" y="321"/>
                </a:cxn>
                <a:cxn ang="0">
                  <a:pos x="221" y="306"/>
                </a:cxn>
                <a:cxn ang="0">
                  <a:pos x="240" y="123"/>
                </a:cxn>
                <a:cxn ang="0">
                  <a:pos x="234" y="109"/>
                </a:cxn>
                <a:cxn ang="0">
                  <a:pos x="220" y="103"/>
                </a:cxn>
                <a:cxn ang="0">
                  <a:pos x="82" y="287"/>
                </a:cxn>
                <a:cxn ang="0">
                  <a:pos x="42" y="143"/>
                </a:cxn>
                <a:cxn ang="0">
                  <a:pos x="82" y="287"/>
                </a:cxn>
                <a:cxn ang="0">
                  <a:pos x="104" y="287"/>
                </a:cxn>
                <a:cxn ang="0">
                  <a:pos x="144" y="143"/>
                </a:cxn>
                <a:cxn ang="0">
                  <a:pos x="194" y="287"/>
                </a:cxn>
                <a:cxn ang="0">
                  <a:pos x="163" y="143"/>
                </a:cxn>
                <a:cxn ang="0">
                  <a:pos x="194" y="287"/>
                </a:cxn>
              </a:cxnLst>
              <a:rect l="0" t="0" r="r" b="b"/>
              <a:pathLst>
                <a:path w="247" h="328">
                  <a:moveTo>
                    <a:pt x="216" y="42"/>
                  </a:moveTo>
                  <a:lnTo>
                    <a:pt x="31" y="42"/>
                  </a:lnTo>
                  <a:lnTo>
                    <a:pt x="31" y="42"/>
                  </a:lnTo>
                  <a:lnTo>
                    <a:pt x="26" y="42"/>
                  </a:lnTo>
                  <a:lnTo>
                    <a:pt x="20" y="44"/>
                  </a:lnTo>
                  <a:lnTo>
                    <a:pt x="15" y="47"/>
                  </a:lnTo>
                  <a:lnTo>
                    <a:pt x="9" y="51"/>
                  </a:lnTo>
                  <a:lnTo>
                    <a:pt x="6" y="54"/>
                  </a:lnTo>
                  <a:lnTo>
                    <a:pt x="4" y="60"/>
                  </a:lnTo>
                  <a:lnTo>
                    <a:pt x="2" y="65"/>
                  </a:lnTo>
                  <a:lnTo>
                    <a:pt x="0" y="73"/>
                  </a:lnTo>
                  <a:lnTo>
                    <a:pt x="0" y="82"/>
                  </a:lnTo>
                  <a:lnTo>
                    <a:pt x="247" y="82"/>
                  </a:lnTo>
                  <a:lnTo>
                    <a:pt x="247" y="73"/>
                  </a:lnTo>
                  <a:lnTo>
                    <a:pt x="247" y="73"/>
                  </a:lnTo>
                  <a:lnTo>
                    <a:pt x="245" y="65"/>
                  </a:lnTo>
                  <a:lnTo>
                    <a:pt x="243" y="60"/>
                  </a:lnTo>
                  <a:lnTo>
                    <a:pt x="241" y="54"/>
                  </a:lnTo>
                  <a:lnTo>
                    <a:pt x="238" y="51"/>
                  </a:lnTo>
                  <a:lnTo>
                    <a:pt x="232" y="47"/>
                  </a:lnTo>
                  <a:lnTo>
                    <a:pt x="227" y="44"/>
                  </a:lnTo>
                  <a:lnTo>
                    <a:pt x="221" y="42"/>
                  </a:lnTo>
                  <a:lnTo>
                    <a:pt x="216" y="42"/>
                  </a:lnTo>
                  <a:lnTo>
                    <a:pt x="216" y="42"/>
                  </a:lnTo>
                  <a:close/>
                  <a:moveTo>
                    <a:pt x="162" y="22"/>
                  </a:moveTo>
                  <a:lnTo>
                    <a:pt x="167" y="53"/>
                  </a:lnTo>
                  <a:lnTo>
                    <a:pt x="80" y="53"/>
                  </a:lnTo>
                  <a:lnTo>
                    <a:pt x="86" y="22"/>
                  </a:lnTo>
                  <a:lnTo>
                    <a:pt x="162" y="22"/>
                  </a:lnTo>
                  <a:close/>
                  <a:moveTo>
                    <a:pt x="163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76" y="2"/>
                  </a:lnTo>
                  <a:lnTo>
                    <a:pt x="71" y="6"/>
                  </a:lnTo>
                  <a:lnTo>
                    <a:pt x="67" y="9"/>
                  </a:lnTo>
                  <a:lnTo>
                    <a:pt x="66" y="16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60" y="65"/>
                  </a:lnTo>
                  <a:lnTo>
                    <a:pt x="62" y="69"/>
                  </a:lnTo>
                  <a:lnTo>
                    <a:pt x="67" y="73"/>
                  </a:lnTo>
                  <a:lnTo>
                    <a:pt x="73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80" y="73"/>
                  </a:lnTo>
                  <a:lnTo>
                    <a:pt x="185" y="69"/>
                  </a:lnTo>
                  <a:lnTo>
                    <a:pt x="187" y="65"/>
                  </a:lnTo>
                  <a:lnTo>
                    <a:pt x="187" y="58"/>
                  </a:lnTo>
                  <a:lnTo>
                    <a:pt x="182" y="16"/>
                  </a:lnTo>
                  <a:lnTo>
                    <a:pt x="182" y="16"/>
                  </a:lnTo>
                  <a:lnTo>
                    <a:pt x="180" y="9"/>
                  </a:lnTo>
                  <a:lnTo>
                    <a:pt x="176" y="6"/>
                  </a:lnTo>
                  <a:lnTo>
                    <a:pt x="171" y="2"/>
                  </a:lnTo>
                  <a:lnTo>
                    <a:pt x="163" y="0"/>
                  </a:lnTo>
                  <a:lnTo>
                    <a:pt x="163" y="0"/>
                  </a:lnTo>
                  <a:close/>
                  <a:moveTo>
                    <a:pt x="220" y="103"/>
                  </a:moveTo>
                  <a:lnTo>
                    <a:pt x="26" y="103"/>
                  </a:lnTo>
                  <a:lnTo>
                    <a:pt x="26" y="103"/>
                  </a:lnTo>
                  <a:lnTo>
                    <a:pt x="18" y="105"/>
                  </a:lnTo>
                  <a:lnTo>
                    <a:pt x="13" y="109"/>
                  </a:lnTo>
                  <a:lnTo>
                    <a:pt x="9" y="116"/>
                  </a:lnTo>
                  <a:lnTo>
                    <a:pt x="8" y="123"/>
                  </a:lnTo>
                  <a:lnTo>
                    <a:pt x="24" y="306"/>
                  </a:lnTo>
                  <a:lnTo>
                    <a:pt x="24" y="306"/>
                  </a:lnTo>
                  <a:lnTo>
                    <a:pt x="28" y="316"/>
                  </a:lnTo>
                  <a:lnTo>
                    <a:pt x="31" y="321"/>
                  </a:lnTo>
                  <a:lnTo>
                    <a:pt x="38" y="326"/>
                  </a:lnTo>
                  <a:lnTo>
                    <a:pt x="47" y="328"/>
                  </a:lnTo>
                  <a:lnTo>
                    <a:pt x="200" y="328"/>
                  </a:lnTo>
                  <a:lnTo>
                    <a:pt x="200" y="328"/>
                  </a:lnTo>
                  <a:lnTo>
                    <a:pt x="209" y="326"/>
                  </a:lnTo>
                  <a:lnTo>
                    <a:pt x="214" y="321"/>
                  </a:lnTo>
                  <a:lnTo>
                    <a:pt x="220" y="316"/>
                  </a:lnTo>
                  <a:lnTo>
                    <a:pt x="221" y="306"/>
                  </a:lnTo>
                  <a:lnTo>
                    <a:pt x="240" y="123"/>
                  </a:lnTo>
                  <a:lnTo>
                    <a:pt x="240" y="123"/>
                  </a:lnTo>
                  <a:lnTo>
                    <a:pt x="238" y="116"/>
                  </a:lnTo>
                  <a:lnTo>
                    <a:pt x="234" y="109"/>
                  </a:lnTo>
                  <a:lnTo>
                    <a:pt x="229" y="105"/>
                  </a:lnTo>
                  <a:lnTo>
                    <a:pt x="220" y="103"/>
                  </a:lnTo>
                  <a:lnTo>
                    <a:pt x="220" y="103"/>
                  </a:lnTo>
                  <a:close/>
                  <a:moveTo>
                    <a:pt x="82" y="287"/>
                  </a:moveTo>
                  <a:lnTo>
                    <a:pt x="51" y="287"/>
                  </a:lnTo>
                  <a:lnTo>
                    <a:pt x="42" y="143"/>
                  </a:lnTo>
                  <a:lnTo>
                    <a:pt x="82" y="143"/>
                  </a:lnTo>
                  <a:lnTo>
                    <a:pt x="82" y="287"/>
                  </a:lnTo>
                  <a:close/>
                  <a:moveTo>
                    <a:pt x="144" y="287"/>
                  </a:moveTo>
                  <a:lnTo>
                    <a:pt x="104" y="287"/>
                  </a:lnTo>
                  <a:lnTo>
                    <a:pt x="104" y="143"/>
                  </a:lnTo>
                  <a:lnTo>
                    <a:pt x="144" y="143"/>
                  </a:lnTo>
                  <a:lnTo>
                    <a:pt x="144" y="287"/>
                  </a:lnTo>
                  <a:close/>
                  <a:moveTo>
                    <a:pt x="194" y="287"/>
                  </a:moveTo>
                  <a:lnTo>
                    <a:pt x="163" y="287"/>
                  </a:lnTo>
                  <a:lnTo>
                    <a:pt x="163" y="143"/>
                  </a:lnTo>
                  <a:lnTo>
                    <a:pt x="205" y="143"/>
                  </a:lnTo>
                  <a:lnTo>
                    <a:pt x="194" y="2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8" name="Freeform 42"/>
            <p:cNvSpPr/>
            <p:nvPr/>
          </p:nvSpPr>
          <p:spPr bwMode="auto">
            <a:xfrm>
              <a:off x="1092301" y="2320208"/>
              <a:ext cx="255389" cy="41527"/>
            </a:xfrm>
            <a:custGeom>
              <a:avLst/>
              <a:gdLst/>
              <a:ahLst/>
              <a:cxnLst>
                <a:cxn ang="0">
                  <a:pos x="216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6" y="12"/>
                </a:cxn>
                <a:cxn ang="0">
                  <a:pos x="4" y="18"/>
                </a:cxn>
                <a:cxn ang="0">
                  <a:pos x="2" y="23"/>
                </a:cxn>
                <a:cxn ang="0">
                  <a:pos x="0" y="31"/>
                </a:cxn>
                <a:cxn ang="0">
                  <a:pos x="0" y="40"/>
                </a:cxn>
                <a:cxn ang="0">
                  <a:pos x="247" y="40"/>
                </a:cxn>
                <a:cxn ang="0">
                  <a:pos x="247" y="31"/>
                </a:cxn>
                <a:cxn ang="0">
                  <a:pos x="247" y="31"/>
                </a:cxn>
                <a:cxn ang="0">
                  <a:pos x="245" y="23"/>
                </a:cxn>
                <a:cxn ang="0">
                  <a:pos x="243" y="18"/>
                </a:cxn>
                <a:cxn ang="0">
                  <a:pos x="241" y="12"/>
                </a:cxn>
                <a:cxn ang="0">
                  <a:pos x="238" y="9"/>
                </a:cxn>
                <a:cxn ang="0">
                  <a:pos x="232" y="5"/>
                </a:cxn>
                <a:cxn ang="0">
                  <a:pos x="227" y="2"/>
                </a:cxn>
                <a:cxn ang="0">
                  <a:pos x="221" y="0"/>
                </a:cxn>
                <a:cxn ang="0">
                  <a:pos x="216" y="0"/>
                </a:cxn>
                <a:cxn ang="0">
                  <a:pos x="216" y="0"/>
                </a:cxn>
              </a:cxnLst>
              <a:rect l="0" t="0" r="r" b="b"/>
              <a:pathLst>
                <a:path w="247" h="40">
                  <a:moveTo>
                    <a:pt x="216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6" y="12"/>
                  </a:lnTo>
                  <a:lnTo>
                    <a:pt x="4" y="18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247" y="40"/>
                  </a:lnTo>
                  <a:lnTo>
                    <a:pt x="247" y="31"/>
                  </a:lnTo>
                  <a:lnTo>
                    <a:pt x="247" y="31"/>
                  </a:lnTo>
                  <a:lnTo>
                    <a:pt x="245" y="23"/>
                  </a:lnTo>
                  <a:lnTo>
                    <a:pt x="243" y="18"/>
                  </a:lnTo>
                  <a:lnTo>
                    <a:pt x="241" y="12"/>
                  </a:lnTo>
                  <a:lnTo>
                    <a:pt x="238" y="9"/>
                  </a:lnTo>
                  <a:lnTo>
                    <a:pt x="232" y="5"/>
                  </a:lnTo>
                  <a:lnTo>
                    <a:pt x="227" y="2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1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9" name="Freeform 43"/>
            <p:cNvSpPr/>
            <p:nvPr/>
          </p:nvSpPr>
          <p:spPr bwMode="auto">
            <a:xfrm>
              <a:off x="1175355" y="2299445"/>
              <a:ext cx="89283" cy="33221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7" y="31"/>
                </a:cxn>
                <a:cxn ang="0">
                  <a:pos x="0" y="31"/>
                </a:cxn>
                <a:cxn ang="0">
                  <a:pos x="6" y="0"/>
                </a:cxn>
                <a:cxn ang="0">
                  <a:pos x="82" y="0"/>
                </a:cxn>
              </a:cxnLst>
              <a:rect l="0" t="0" r="r" b="b"/>
              <a:pathLst>
                <a:path w="87" h="31">
                  <a:moveTo>
                    <a:pt x="82" y="0"/>
                  </a:moveTo>
                  <a:lnTo>
                    <a:pt x="87" y="31"/>
                  </a:lnTo>
                  <a:lnTo>
                    <a:pt x="0" y="31"/>
                  </a:lnTo>
                  <a:lnTo>
                    <a:pt x="6" y="0"/>
                  </a:lnTo>
                  <a:lnTo>
                    <a:pt x="8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0" name="Freeform 44"/>
            <p:cNvSpPr/>
            <p:nvPr/>
          </p:nvSpPr>
          <p:spPr bwMode="auto">
            <a:xfrm>
              <a:off x="1152514" y="2278682"/>
              <a:ext cx="132885" cy="7682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3" y="6"/>
                </a:cxn>
                <a:cxn ang="0">
                  <a:pos x="9" y="9"/>
                </a:cxn>
                <a:cxn ang="0">
                  <a:pos x="8" y="1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5"/>
                </a:cxn>
                <a:cxn ang="0">
                  <a:pos x="4" y="69"/>
                </a:cxn>
                <a:cxn ang="0">
                  <a:pos x="9" y="73"/>
                </a:cxn>
                <a:cxn ang="0">
                  <a:pos x="15" y="74"/>
                </a:cxn>
                <a:cxn ang="0">
                  <a:pos x="116" y="74"/>
                </a:cxn>
                <a:cxn ang="0">
                  <a:pos x="116" y="74"/>
                </a:cxn>
                <a:cxn ang="0">
                  <a:pos x="122" y="73"/>
                </a:cxn>
                <a:cxn ang="0">
                  <a:pos x="127" y="69"/>
                </a:cxn>
                <a:cxn ang="0">
                  <a:pos x="129" y="65"/>
                </a:cxn>
                <a:cxn ang="0">
                  <a:pos x="129" y="58"/>
                </a:cxn>
                <a:cxn ang="0">
                  <a:pos x="124" y="16"/>
                </a:cxn>
                <a:cxn ang="0">
                  <a:pos x="124" y="16"/>
                </a:cxn>
                <a:cxn ang="0">
                  <a:pos x="122" y="9"/>
                </a:cxn>
                <a:cxn ang="0">
                  <a:pos x="118" y="6"/>
                </a:cxn>
                <a:cxn ang="0">
                  <a:pos x="113" y="2"/>
                </a:cxn>
                <a:cxn ang="0">
                  <a:pos x="105" y="0"/>
                </a:cxn>
                <a:cxn ang="0">
                  <a:pos x="105" y="0"/>
                </a:cxn>
              </a:cxnLst>
              <a:rect l="0" t="0" r="r" b="b"/>
              <a:pathLst>
                <a:path w="129" h="74">
                  <a:moveTo>
                    <a:pt x="105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3" y="6"/>
                  </a:lnTo>
                  <a:lnTo>
                    <a:pt x="9" y="9"/>
                  </a:lnTo>
                  <a:lnTo>
                    <a:pt x="8" y="1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5"/>
                  </a:lnTo>
                  <a:lnTo>
                    <a:pt x="4" y="69"/>
                  </a:lnTo>
                  <a:lnTo>
                    <a:pt x="9" y="73"/>
                  </a:lnTo>
                  <a:lnTo>
                    <a:pt x="15" y="74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22" y="73"/>
                  </a:lnTo>
                  <a:lnTo>
                    <a:pt x="127" y="69"/>
                  </a:lnTo>
                  <a:lnTo>
                    <a:pt x="129" y="65"/>
                  </a:lnTo>
                  <a:lnTo>
                    <a:pt x="129" y="58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22" y="9"/>
                  </a:lnTo>
                  <a:lnTo>
                    <a:pt x="118" y="6"/>
                  </a:lnTo>
                  <a:lnTo>
                    <a:pt x="113" y="2"/>
                  </a:lnTo>
                  <a:lnTo>
                    <a:pt x="105" y="0"/>
                  </a:lnTo>
                  <a:lnTo>
                    <a:pt x="105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1" name="Freeform 45"/>
            <p:cNvSpPr/>
            <p:nvPr/>
          </p:nvSpPr>
          <p:spPr bwMode="auto">
            <a:xfrm>
              <a:off x="1098530" y="2384575"/>
              <a:ext cx="240854" cy="234626"/>
            </a:xfrm>
            <a:custGeom>
              <a:avLst/>
              <a:gdLst/>
              <a:ahLst/>
              <a:cxnLst>
                <a:cxn ang="0">
                  <a:pos x="212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5" y="6"/>
                </a:cxn>
                <a:cxn ang="0">
                  <a:pos x="1" y="13"/>
                </a:cxn>
                <a:cxn ang="0">
                  <a:pos x="0" y="20"/>
                </a:cxn>
                <a:cxn ang="0">
                  <a:pos x="16" y="203"/>
                </a:cxn>
                <a:cxn ang="0">
                  <a:pos x="16" y="203"/>
                </a:cxn>
                <a:cxn ang="0">
                  <a:pos x="20" y="213"/>
                </a:cxn>
                <a:cxn ang="0">
                  <a:pos x="23" y="218"/>
                </a:cxn>
                <a:cxn ang="0">
                  <a:pos x="30" y="223"/>
                </a:cxn>
                <a:cxn ang="0">
                  <a:pos x="39" y="225"/>
                </a:cxn>
                <a:cxn ang="0">
                  <a:pos x="192" y="225"/>
                </a:cxn>
                <a:cxn ang="0">
                  <a:pos x="192" y="225"/>
                </a:cxn>
                <a:cxn ang="0">
                  <a:pos x="201" y="223"/>
                </a:cxn>
                <a:cxn ang="0">
                  <a:pos x="206" y="218"/>
                </a:cxn>
                <a:cxn ang="0">
                  <a:pos x="212" y="213"/>
                </a:cxn>
                <a:cxn ang="0">
                  <a:pos x="213" y="203"/>
                </a:cxn>
                <a:cxn ang="0">
                  <a:pos x="232" y="20"/>
                </a:cxn>
                <a:cxn ang="0">
                  <a:pos x="232" y="20"/>
                </a:cxn>
                <a:cxn ang="0">
                  <a:pos x="230" y="13"/>
                </a:cxn>
                <a:cxn ang="0">
                  <a:pos x="226" y="6"/>
                </a:cxn>
                <a:cxn ang="0">
                  <a:pos x="221" y="2"/>
                </a:cxn>
                <a:cxn ang="0">
                  <a:pos x="212" y="0"/>
                </a:cxn>
                <a:cxn ang="0">
                  <a:pos x="212" y="0"/>
                </a:cxn>
              </a:cxnLst>
              <a:rect l="0" t="0" r="r" b="b"/>
              <a:pathLst>
                <a:path w="232" h="225">
                  <a:moveTo>
                    <a:pt x="212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5" y="6"/>
                  </a:lnTo>
                  <a:lnTo>
                    <a:pt x="1" y="13"/>
                  </a:lnTo>
                  <a:lnTo>
                    <a:pt x="0" y="20"/>
                  </a:lnTo>
                  <a:lnTo>
                    <a:pt x="16" y="203"/>
                  </a:lnTo>
                  <a:lnTo>
                    <a:pt x="16" y="203"/>
                  </a:lnTo>
                  <a:lnTo>
                    <a:pt x="20" y="213"/>
                  </a:lnTo>
                  <a:lnTo>
                    <a:pt x="23" y="218"/>
                  </a:lnTo>
                  <a:lnTo>
                    <a:pt x="30" y="223"/>
                  </a:lnTo>
                  <a:lnTo>
                    <a:pt x="39" y="225"/>
                  </a:lnTo>
                  <a:lnTo>
                    <a:pt x="192" y="225"/>
                  </a:lnTo>
                  <a:lnTo>
                    <a:pt x="192" y="225"/>
                  </a:lnTo>
                  <a:lnTo>
                    <a:pt x="201" y="223"/>
                  </a:lnTo>
                  <a:lnTo>
                    <a:pt x="206" y="218"/>
                  </a:lnTo>
                  <a:lnTo>
                    <a:pt x="212" y="213"/>
                  </a:lnTo>
                  <a:lnTo>
                    <a:pt x="213" y="203"/>
                  </a:lnTo>
                  <a:lnTo>
                    <a:pt x="232" y="20"/>
                  </a:lnTo>
                  <a:lnTo>
                    <a:pt x="232" y="20"/>
                  </a:lnTo>
                  <a:lnTo>
                    <a:pt x="230" y="13"/>
                  </a:lnTo>
                  <a:lnTo>
                    <a:pt x="226" y="6"/>
                  </a:lnTo>
                  <a:lnTo>
                    <a:pt x="221" y="2"/>
                  </a:lnTo>
                  <a:lnTo>
                    <a:pt x="212" y="0"/>
                  </a:lnTo>
                  <a:lnTo>
                    <a:pt x="21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2" name="Freeform 46"/>
            <p:cNvSpPr/>
            <p:nvPr/>
          </p:nvSpPr>
          <p:spPr bwMode="auto">
            <a:xfrm>
              <a:off x="1135904" y="2426102"/>
              <a:ext cx="39451" cy="149496"/>
            </a:xfrm>
            <a:custGeom>
              <a:avLst/>
              <a:gdLst/>
              <a:ahLst/>
              <a:cxnLst>
                <a:cxn ang="0">
                  <a:pos x="40" y="144"/>
                </a:cxn>
                <a:cxn ang="0">
                  <a:pos x="9" y="144"/>
                </a:cxn>
                <a:cxn ang="0">
                  <a:pos x="0" y="0"/>
                </a:cxn>
                <a:cxn ang="0">
                  <a:pos x="40" y="0"/>
                </a:cxn>
                <a:cxn ang="0">
                  <a:pos x="40" y="144"/>
                </a:cxn>
              </a:cxnLst>
              <a:rect l="0" t="0" r="r" b="b"/>
              <a:pathLst>
                <a:path w="40" h="144">
                  <a:moveTo>
                    <a:pt x="40" y="144"/>
                  </a:moveTo>
                  <a:lnTo>
                    <a:pt x="9" y="144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3" name="Rectangle 47"/>
            <p:cNvSpPr>
              <a:spLocks noChangeArrowheads="1"/>
            </p:cNvSpPr>
            <p:nvPr/>
          </p:nvSpPr>
          <p:spPr bwMode="auto">
            <a:xfrm>
              <a:off x="1198194" y="2426102"/>
              <a:ext cx="41527" cy="149496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4" name="Freeform 48"/>
            <p:cNvSpPr/>
            <p:nvPr/>
          </p:nvSpPr>
          <p:spPr bwMode="auto">
            <a:xfrm>
              <a:off x="1260483" y="2426102"/>
              <a:ext cx="43604" cy="149496"/>
            </a:xfrm>
            <a:custGeom>
              <a:avLst/>
              <a:gdLst/>
              <a:ahLst/>
              <a:cxnLst>
                <a:cxn ang="0">
                  <a:pos x="31" y="144"/>
                </a:cxn>
                <a:cxn ang="0">
                  <a:pos x="0" y="14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31" y="144"/>
                </a:cxn>
              </a:cxnLst>
              <a:rect l="0" t="0" r="r" b="b"/>
              <a:pathLst>
                <a:path w="42" h="144">
                  <a:moveTo>
                    <a:pt x="31" y="144"/>
                  </a:moveTo>
                  <a:lnTo>
                    <a:pt x="0" y="1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31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15" name="Group 80"/>
          <p:cNvGrpSpPr/>
          <p:nvPr/>
        </p:nvGrpSpPr>
        <p:grpSpPr>
          <a:xfrm>
            <a:off x="3890463" y="3834447"/>
            <a:ext cx="465675" cy="333485"/>
            <a:chOff x="2566497" y="2332666"/>
            <a:chExt cx="321832" cy="230473"/>
          </a:xfrm>
          <a:solidFill>
            <a:schemeClr val="bg1"/>
          </a:solidFill>
        </p:grpSpPr>
        <p:sp>
          <p:nvSpPr>
            <p:cNvPr id="94" name="Freeform 49"/>
            <p:cNvSpPr/>
            <p:nvPr/>
          </p:nvSpPr>
          <p:spPr bwMode="auto">
            <a:xfrm>
              <a:off x="2566497" y="2332666"/>
              <a:ext cx="180641" cy="230473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60" y="0"/>
                </a:cxn>
                <a:cxn ang="0">
                  <a:pos x="155" y="1"/>
                </a:cxn>
                <a:cxn ang="0">
                  <a:pos x="151" y="5"/>
                </a:cxn>
                <a:cxn ang="0">
                  <a:pos x="75" y="52"/>
                </a:cxn>
                <a:cxn ang="0">
                  <a:pos x="15" y="52"/>
                </a:cxn>
                <a:cxn ang="0">
                  <a:pos x="15" y="52"/>
                </a:cxn>
                <a:cxn ang="0">
                  <a:pos x="10" y="54"/>
                </a:cxn>
                <a:cxn ang="0">
                  <a:pos x="4" y="58"/>
                </a:cxn>
                <a:cxn ang="0">
                  <a:pos x="4" y="58"/>
                </a:cxn>
                <a:cxn ang="0">
                  <a:pos x="2" y="61"/>
                </a:cxn>
                <a:cxn ang="0">
                  <a:pos x="0" y="67"/>
                </a:cxn>
                <a:cxn ang="0">
                  <a:pos x="0" y="156"/>
                </a:cxn>
                <a:cxn ang="0">
                  <a:pos x="0" y="156"/>
                </a:cxn>
                <a:cxn ang="0">
                  <a:pos x="2" y="161"/>
                </a:cxn>
                <a:cxn ang="0">
                  <a:pos x="4" y="165"/>
                </a:cxn>
                <a:cxn ang="0">
                  <a:pos x="4" y="165"/>
                </a:cxn>
                <a:cxn ang="0">
                  <a:pos x="10" y="168"/>
                </a:cxn>
                <a:cxn ang="0">
                  <a:pos x="15" y="170"/>
                </a:cxn>
                <a:cxn ang="0">
                  <a:pos x="75" y="170"/>
                </a:cxn>
                <a:cxn ang="0">
                  <a:pos x="151" y="217"/>
                </a:cxn>
                <a:cxn ang="0">
                  <a:pos x="151" y="217"/>
                </a:cxn>
                <a:cxn ang="0">
                  <a:pos x="155" y="221"/>
                </a:cxn>
                <a:cxn ang="0">
                  <a:pos x="160" y="223"/>
                </a:cxn>
                <a:cxn ang="0">
                  <a:pos x="160" y="223"/>
                </a:cxn>
                <a:cxn ang="0">
                  <a:pos x="165" y="221"/>
                </a:cxn>
                <a:cxn ang="0">
                  <a:pos x="171" y="217"/>
                </a:cxn>
                <a:cxn ang="0">
                  <a:pos x="171" y="217"/>
                </a:cxn>
                <a:cxn ang="0">
                  <a:pos x="174" y="214"/>
                </a:cxn>
                <a:cxn ang="0">
                  <a:pos x="174" y="208"/>
                </a:cxn>
                <a:cxn ang="0">
                  <a:pos x="174" y="14"/>
                </a:cxn>
                <a:cxn ang="0">
                  <a:pos x="174" y="14"/>
                </a:cxn>
                <a:cxn ang="0">
                  <a:pos x="174" y="9"/>
                </a:cxn>
                <a:cxn ang="0">
                  <a:pos x="171" y="5"/>
                </a:cxn>
                <a:cxn ang="0">
                  <a:pos x="171" y="5"/>
                </a:cxn>
                <a:cxn ang="0">
                  <a:pos x="165" y="1"/>
                </a:cxn>
                <a:cxn ang="0">
                  <a:pos x="160" y="0"/>
                </a:cxn>
                <a:cxn ang="0">
                  <a:pos x="160" y="0"/>
                </a:cxn>
              </a:cxnLst>
              <a:rect l="0" t="0" r="r" b="b"/>
              <a:pathLst>
                <a:path w="174" h="223">
                  <a:moveTo>
                    <a:pt x="160" y="0"/>
                  </a:moveTo>
                  <a:lnTo>
                    <a:pt x="160" y="0"/>
                  </a:lnTo>
                  <a:lnTo>
                    <a:pt x="155" y="1"/>
                  </a:lnTo>
                  <a:lnTo>
                    <a:pt x="151" y="5"/>
                  </a:lnTo>
                  <a:lnTo>
                    <a:pt x="75" y="52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0" y="54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2" y="161"/>
                  </a:lnTo>
                  <a:lnTo>
                    <a:pt x="4" y="165"/>
                  </a:lnTo>
                  <a:lnTo>
                    <a:pt x="4" y="165"/>
                  </a:lnTo>
                  <a:lnTo>
                    <a:pt x="10" y="168"/>
                  </a:lnTo>
                  <a:lnTo>
                    <a:pt x="15" y="170"/>
                  </a:lnTo>
                  <a:lnTo>
                    <a:pt x="75" y="170"/>
                  </a:lnTo>
                  <a:lnTo>
                    <a:pt x="151" y="217"/>
                  </a:lnTo>
                  <a:lnTo>
                    <a:pt x="151" y="217"/>
                  </a:lnTo>
                  <a:lnTo>
                    <a:pt x="155" y="221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65" y="221"/>
                  </a:lnTo>
                  <a:lnTo>
                    <a:pt x="171" y="217"/>
                  </a:lnTo>
                  <a:lnTo>
                    <a:pt x="171" y="217"/>
                  </a:lnTo>
                  <a:lnTo>
                    <a:pt x="174" y="214"/>
                  </a:lnTo>
                  <a:lnTo>
                    <a:pt x="174" y="208"/>
                  </a:lnTo>
                  <a:lnTo>
                    <a:pt x="174" y="14"/>
                  </a:lnTo>
                  <a:lnTo>
                    <a:pt x="174" y="14"/>
                  </a:lnTo>
                  <a:lnTo>
                    <a:pt x="174" y="9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65" y="1"/>
                  </a:lnTo>
                  <a:lnTo>
                    <a:pt x="160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5" name="Freeform 50"/>
            <p:cNvSpPr/>
            <p:nvPr/>
          </p:nvSpPr>
          <p:spPr bwMode="auto">
            <a:xfrm>
              <a:off x="2769977" y="2390804"/>
              <a:ext cx="58137" cy="114199"/>
            </a:xfrm>
            <a:custGeom>
              <a:avLst/>
              <a:gdLst/>
              <a:ahLst/>
              <a:cxnLst>
                <a:cxn ang="0">
                  <a:pos x="46" y="87"/>
                </a:cxn>
                <a:cxn ang="0">
                  <a:pos x="53" y="72"/>
                </a:cxn>
                <a:cxn ang="0">
                  <a:pos x="56" y="56"/>
                </a:cxn>
                <a:cxn ang="0">
                  <a:pos x="55" y="47"/>
                </a:cxn>
                <a:cxn ang="0">
                  <a:pos x="51" y="31"/>
                </a:cxn>
                <a:cxn ang="0">
                  <a:pos x="46" y="23"/>
                </a:cxn>
                <a:cxn ang="0">
                  <a:pos x="35" y="11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9" y="2"/>
                </a:cxn>
                <a:cxn ang="0">
                  <a:pos x="4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2" y="23"/>
                </a:cxn>
                <a:cxn ang="0">
                  <a:pos x="9" y="29"/>
                </a:cxn>
                <a:cxn ang="0">
                  <a:pos x="17" y="34"/>
                </a:cxn>
                <a:cxn ang="0">
                  <a:pos x="24" y="42"/>
                </a:cxn>
                <a:cxn ang="0">
                  <a:pos x="26" y="49"/>
                </a:cxn>
                <a:cxn ang="0">
                  <a:pos x="27" y="56"/>
                </a:cxn>
                <a:cxn ang="0">
                  <a:pos x="24" y="69"/>
                </a:cxn>
                <a:cxn ang="0">
                  <a:pos x="20" y="72"/>
                </a:cxn>
                <a:cxn ang="0">
                  <a:pos x="17" y="76"/>
                </a:cxn>
                <a:cxn ang="0">
                  <a:pos x="9" y="81"/>
                </a:cxn>
                <a:cxn ang="0">
                  <a:pos x="2" y="87"/>
                </a:cxn>
                <a:cxn ang="0">
                  <a:pos x="0" y="96"/>
                </a:cxn>
                <a:cxn ang="0">
                  <a:pos x="2" y="101"/>
                </a:cxn>
                <a:cxn ang="0">
                  <a:pos x="4" y="105"/>
                </a:cxn>
                <a:cxn ang="0">
                  <a:pos x="15" y="110"/>
                </a:cxn>
                <a:cxn ang="0">
                  <a:pos x="20" y="109"/>
                </a:cxn>
                <a:cxn ang="0">
                  <a:pos x="27" y="105"/>
                </a:cxn>
                <a:cxn ang="0">
                  <a:pos x="40" y="94"/>
                </a:cxn>
                <a:cxn ang="0">
                  <a:pos x="46" y="87"/>
                </a:cxn>
              </a:cxnLst>
              <a:rect l="0" t="0" r="r" b="b"/>
              <a:pathLst>
                <a:path w="56" h="110">
                  <a:moveTo>
                    <a:pt x="46" y="87"/>
                  </a:moveTo>
                  <a:lnTo>
                    <a:pt x="46" y="87"/>
                  </a:lnTo>
                  <a:lnTo>
                    <a:pt x="51" y="80"/>
                  </a:lnTo>
                  <a:lnTo>
                    <a:pt x="53" y="72"/>
                  </a:lnTo>
                  <a:lnTo>
                    <a:pt x="55" y="63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5" y="47"/>
                  </a:lnTo>
                  <a:lnTo>
                    <a:pt x="53" y="38"/>
                  </a:lnTo>
                  <a:lnTo>
                    <a:pt x="51" y="31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0" y="16"/>
                  </a:lnTo>
                  <a:lnTo>
                    <a:pt x="35" y="11"/>
                  </a:lnTo>
                  <a:lnTo>
                    <a:pt x="27" y="5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20" y="38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6" y="49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62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0" y="72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1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9" y="109"/>
                  </a:lnTo>
                  <a:lnTo>
                    <a:pt x="15" y="110"/>
                  </a:lnTo>
                  <a:lnTo>
                    <a:pt x="15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7" y="105"/>
                  </a:lnTo>
                  <a:lnTo>
                    <a:pt x="35" y="100"/>
                  </a:lnTo>
                  <a:lnTo>
                    <a:pt x="40" y="94"/>
                  </a:lnTo>
                  <a:lnTo>
                    <a:pt x="46" y="87"/>
                  </a:lnTo>
                  <a:lnTo>
                    <a:pt x="46" y="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6" name="Freeform 51"/>
            <p:cNvSpPr/>
            <p:nvPr/>
          </p:nvSpPr>
          <p:spPr bwMode="auto">
            <a:xfrm>
              <a:off x="2794893" y="2336819"/>
              <a:ext cx="93436" cy="224244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14" y="0"/>
                </a:cxn>
                <a:cxn ang="0">
                  <a:pos x="3" y="4"/>
                </a:cxn>
                <a:cxn ang="0">
                  <a:pos x="0" y="9"/>
                </a:cxn>
                <a:cxn ang="0">
                  <a:pos x="0" y="15"/>
                </a:cxn>
                <a:cxn ang="0">
                  <a:pos x="2" y="22"/>
                </a:cxn>
                <a:cxn ang="0">
                  <a:pos x="7" y="27"/>
                </a:cxn>
                <a:cxn ang="0">
                  <a:pos x="25" y="38"/>
                </a:cxn>
                <a:cxn ang="0">
                  <a:pos x="32" y="44"/>
                </a:cxn>
                <a:cxn ang="0">
                  <a:pos x="47" y="60"/>
                </a:cxn>
                <a:cxn ang="0">
                  <a:pos x="51" y="69"/>
                </a:cxn>
                <a:cxn ang="0">
                  <a:pos x="58" y="87"/>
                </a:cxn>
                <a:cxn ang="0">
                  <a:pos x="61" y="109"/>
                </a:cxn>
                <a:cxn ang="0">
                  <a:pos x="60" y="118"/>
                </a:cxn>
                <a:cxn ang="0">
                  <a:pos x="56" y="138"/>
                </a:cxn>
                <a:cxn ang="0">
                  <a:pos x="51" y="147"/>
                </a:cxn>
                <a:cxn ang="0">
                  <a:pos x="40" y="165"/>
                </a:cxn>
                <a:cxn ang="0">
                  <a:pos x="25" y="178"/>
                </a:cxn>
                <a:cxn ang="0">
                  <a:pos x="7" y="189"/>
                </a:cxn>
                <a:cxn ang="0">
                  <a:pos x="3" y="191"/>
                </a:cxn>
                <a:cxn ang="0">
                  <a:pos x="0" y="198"/>
                </a:cxn>
                <a:cxn ang="0">
                  <a:pos x="0" y="202"/>
                </a:cxn>
                <a:cxn ang="0">
                  <a:pos x="3" y="212"/>
                </a:cxn>
                <a:cxn ang="0">
                  <a:pos x="9" y="216"/>
                </a:cxn>
                <a:cxn ang="0">
                  <a:pos x="14" y="216"/>
                </a:cxn>
                <a:cxn ang="0">
                  <a:pos x="20" y="214"/>
                </a:cxn>
                <a:cxn ang="0">
                  <a:pos x="49" y="198"/>
                </a:cxn>
                <a:cxn ang="0">
                  <a:pos x="71" y="173"/>
                </a:cxn>
                <a:cxn ang="0">
                  <a:pos x="80" y="158"/>
                </a:cxn>
                <a:cxn ang="0">
                  <a:pos x="89" y="125"/>
                </a:cxn>
                <a:cxn ang="0">
                  <a:pos x="90" y="109"/>
                </a:cxn>
                <a:cxn ang="0">
                  <a:pos x="85" y="75"/>
                </a:cxn>
                <a:cxn ang="0">
                  <a:pos x="71" y="44"/>
                </a:cxn>
                <a:cxn ang="0">
                  <a:pos x="60" y="31"/>
                </a:cxn>
                <a:cxn ang="0">
                  <a:pos x="34" y="9"/>
                </a:cxn>
                <a:cxn ang="0">
                  <a:pos x="20" y="2"/>
                </a:cxn>
              </a:cxnLst>
              <a:rect l="0" t="0" r="r" b="b"/>
              <a:pathLst>
                <a:path w="90" h="216">
                  <a:moveTo>
                    <a:pt x="20" y="2"/>
                  </a:move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3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32" y="44"/>
                  </a:lnTo>
                  <a:lnTo>
                    <a:pt x="40" y="51"/>
                  </a:lnTo>
                  <a:lnTo>
                    <a:pt x="47" y="60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6" y="78"/>
                  </a:lnTo>
                  <a:lnTo>
                    <a:pt x="58" y="87"/>
                  </a:lnTo>
                  <a:lnTo>
                    <a:pt x="60" y="9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0" y="118"/>
                  </a:lnTo>
                  <a:lnTo>
                    <a:pt x="58" y="129"/>
                  </a:lnTo>
                  <a:lnTo>
                    <a:pt x="56" y="138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47" y="156"/>
                  </a:lnTo>
                  <a:lnTo>
                    <a:pt x="40" y="165"/>
                  </a:lnTo>
                  <a:lnTo>
                    <a:pt x="32" y="173"/>
                  </a:lnTo>
                  <a:lnTo>
                    <a:pt x="25" y="178"/>
                  </a:lnTo>
                  <a:lnTo>
                    <a:pt x="25" y="178"/>
                  </a:lnTo>
                  <a:lnTo>
                    <a:pt x="7" y="189"/>
                  </a:lnTo>
                  <a:lnTo>
                    <a:pt x="7" y="189"/>
                  </a:lnTo>
                  <a:lnTo>
                    <a:pt x="3" y="191"/>
                  </a:lnTo>
                  <a:lnTo>
                    <a:pt x="2" y="194"/>
                  </a:lnTo>
                  <a:lnTo>
                    <a:pt x="0" y="198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3" y="212"/>
                  </a:lnTo>
                  <a:lnTo>
                    <a:pt x="3" y="212"/>
                  </a:lnTo>
                  <a:lnTo>
                    <a:pt x="9" y="216"/>
                  </a:lnTo>
                  <a:lnTo>
                    <a:pt x="14" y="216"/>
                  </a:lnTo>
                  <a:lnTo>
                    <a:pt x="14" y="216"/>
                  </a:lnTo>
                  <a:lnTo>
                    <a:pt x="20" y="214"/>
                  </a:lnTo>
                  <a:lnTo>
                    <a:pt x="20" y="214"/>
                  </a:lnTo>
                  <a:lnTo>
                    <a:pt x="34" y="207"/>
                  </a:lnTo>
                  <a:lnTo>
                    <a:pt x="49" y="198"/>
                  </a:lnTo>
                  <a:lnTo>
                    <a:pt x="60" y="185"/>
                  </a:lnTo>
                  <a:lnTo>
                    <a:pt x="71" y="173"/>
                  </a:lnTo>
                  <a:lnTo>
                    <a:pt x="71" y="173"/>
                  </a:lnTo>
                  <a:lnTo>
                    <a:pt x="80" y="158"/>
                  </a:lnTo>
                  <a:lnTo>
                    <a:pt x="85" y="142"/>
                  </a:lnTo>
                  <a:lnTo>
                    <a:pt x="89" y="125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89" y="91"/>
                  </a:lnTo>
                  <a:lnTo>
                    <a:pt x="85" y="75"/>
                  </a:lnTo>
                  <a:lnTo>
                    <a:pt x="80" y="58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60" y="31"/>
                  </a:lnTo>
                  <a:lnTo>
                    <a:pt x="49" y="18"/>
                  </a:lnTo>
                  <a:lnTo>
                    <a:pt x="34" y="9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16" name="Freeform 52"/>
          <p:cNvSpPr>
            <a:spLocks noEditPoints="1"/>
          </p:cNvSpPr>
          <p:nvPr/>
        </p:nvSpPr>
        <p:spPr bwMode="auto">
          <a:xfrm>
            <a:off x="6399164" y="3725608"/>
            <a:ext cx="403225" cy="550862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7" name="Freeform 53"/>
          <p:cNvSpPr>
            <a:spLocks noEditPoints="1"/>
          </p:cNvSpPr>
          <p:nvPr/>
        </p:nvSpPr>
        <p:spPr bwMode="auto">
          <a:xfrm>
            <a:off x="5127576" y="3771645"/>
            <a:ext cx="417513" cy="458788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8" name="Freeform 59"/>
          <p:cNvSpPr>
            <a:spLocks noEditPoints="1"/>
          </p:cNvSpPr>
          <p:nvPr/>
        </p:nvSpPr>
        <p:spPr bwMode="auto">
          <a:xfrm>
            <a:off x="1465214" y="2784220"/>
            <a:ext cx="430212" cy="430213"/>
          </a:xfrm>
          <a:custGeom>
            <a:avLst/>
            <a:gdLst/>
            <a:ahLst/>
            <a:cxnLst>
              <a:cxn ang="0">
                <a:pos x="129" y="1"/>
              </a:cxn>
              <a:cxn ang="0">
                <a:pos x="87" y="12"/>
              </a:cxn>
              <a:cxn ang="0">
                <a:pos x="53" y="32"/>
              </a:cxn>
              <a:cxn ang="0">
                <a:pos x="26" y="63"/>
              </a:cxn>
              <a:cxn ang="0">
                <a:pos x="8" y="101"/>
              </a:cxn>
              <a:cxn ang="0">
                <a:pos x="0" y="143"/>
              </a:cxn>
              <a:cxn ang="0">
                <a:pos x="4" y="172"/>
              </a:cxn>
              <a:cxn ang="0">
                <a:pos x="19" y="212"/>
              </a:cxn>
              <a:cxn ang="0">
                <a:pos x="42" y="244"/>
              </a:cxn>
              <a:cxn ang="0">
                <a:pos x="75" y="270"/>
              </a:cxn>
              <a:cxn ang="0">
                <a:pos x="115" y="284"/>
              </a:cxn>
              <a:cxn ang="0">
                <a:pos x="144" y="286"/>
              </a:cxn>
              <a:cxn ang="0">
                <a:pos x="185" y="281"/>
              </a:cxn>
              <a:cxn ang="0">
                <a:pos x="223" y="263"/>
              </a:cxn>
              <a:cxn ang="0">
                <a:pos x="254" y="235"/>
              </a:cxn>
              <a:cxn ang="0">
                <a:pos x="276" y="199"/>
              </a:cxn>
              <a:cxn ang="0">
                <a:pos x="285" y="157"/>
              </a:cxn>
              <a:cxn ang="0">
                <a:pos x="285" y="128"/>
              </a:cxn>
              <a:cxn ang="0">
                <a:pos x="276" y="89"/>
              </a:cxn>
              <a:cxn ang="0">
                <a:pos x="254" y="52"/>
              </a:cxn>
              <a:cxn ang="0">
                <a:pos x="223" y="25"/>
              </a:cxn>
              <a:cxn ang="0">
                <a:pos x="185" y="7"/>
              </a:cxn>
              <a:cxn ang="0">
                <a:pos x="144" y="0"/>
              </a:cxn>
              <a:cxn ang="0">
                <a:pos x="144" y="252"/>
              </a:cxn>
              <a:cxn ang="0">
                <a:pos x="102" y="243"/>
              </a:cxn>
              <a:cxn ang="0">
                <a:pos x="55" y="203"/>
              </a:cxn>
              <a:cxn ang="0">
                <a:pos x="37" y="154"/>
              </a:cxn>
              <a:cxn ang="0">
                <a:pos x="37" y="132"/>
              </a:cxn>
              <a:cxn ang="0">
                <a:pos x="55" y="83"/>
              </a:cxn>
              <a:cxn ang="0">
                <a:pos x="102" y="45"/>
              </a:cxn>
              <a:cxn ang="0">
                <a:pos x="144" y="36"/>
              </a:cxn>
              <a:cxn ang="0">
                <a:pos x="165" y="38"/>
              </a:cxn>
              <a:cxn ang="0">
                <a:pos x="220" y="67"/>
              </a:cxn>
              <a:cxn ang="0">
                <a:pos x="249" y="121"/>
              </a:cxn>
              <a:cxn ang="0">
                <a:pos x="251" y="143"/>
              </a:cxn>
              <a:cxn ang="0">
                <a:pos x="241" y="185"/>
              </a:cxn>
              <a:cxn ang="0">
                <a:pos x="203" y="232"/>
              </a:cxn>
              <a:cxn ang="0">
                <a:pos x="154" y="250"/>
              </a:cxn>
              <a:cxn ang="0">
                <a:pos x="232" y="143"/>
              </a:cxn>
              <a:cxn ang="0">
                <a:pos x="227" y="156"/>
              </a:cxn>
              <a:cxn ang="0">
                <a:pos x="144" y="161"/>
              </a:cxn>
              <a:cxn ang="0">
                <a:pos x="131" y="156"/>
              </a:cxn>
              <a:cxn ang="0">
                <a:pos x="125" y="72"/>
              </a:cxn>
              <a:cxn ang="0">
                <a:pos x="131" y="60"/>
              </a:cxn>
              <a:cxn ang="0">
                <a:pos x="144" y="54"/>
              </a:cxn>
              <a:cxn ang="0">
                <a:pos x="160" y="65"/>
              </a:cxn>
              <a:cxn ang="0">
                <a:pos x="214" y="125"/>
              </a:cxn>
              <a:cxn ang="0">
                <a:pos x="227" y="130"/>
              </a:cxn>
              <a:cxn ang="0">
                <a:pos x="232" y="143"/>
              </a:cxn>
            </a:cxnLst>
            <a:rect l="0" t="0" r="r" b="b"/>
            <a:pathLst>
              <a:path w="287" h="286">
                <a:moveTo>
                  <a:pt x="144" y="0"/>
                </a:moveTo>
                <a:lnTo>
                  <a:pt x="144" y="0"/>
                </a:lnTo>
                <a:lnTo>
                  <a:pt x="129" y="1"/>
                </a:lnTo>
                <a:lnTo>
                  <a:pt x="115" y="3"/>
                </a:lnTo>
                <a:lnTo>
                  <a:pt x="100" y="7"/>
                </a:lnTo>
                <a:lnTo>
                  <a:pt x="87" y="12"/>
                </a:lnTo>
                <a:lnTo>
                  <a:pt x="75" y="18"/>
                </a:lnTo>
                <a:lnTo>
                  <a:pt x="64" y="25"/>
                </a:lnTo>
                <a:lnTo>
                  <a:pt x="53" y="32"/>
                </a:lnTo>
                <a:lnTo>
                  <a:pt x="42" y="43"/>
                </a:lnTo>
                <a:lnTo>
                  <a:pt x="33" y="52"/>
                </a:lnTo>
                <a:lnTo>
                  <a:pt x="26" y="63"/>
                </a:lnTo>
                <a:lnTo>
                  <a:pt x="19" y="76"/>
                </a:lnTo>
                <a:lnTo>
                  <a:pt x="11" y="89"/>
                </a:lnTo>
                <a:lnTo>
                  <a:pt x="8" y="101"/>
                </a:lnTo>
                <a:lnTo>
                  <a:pt x="4" y="114"/>
                </a:lnTo>
                <a:lnTo>
                  <a:pt x="0" y="128"/>
                </a:lnTo>
                <a:lnTo>
                  <a:pt x="0" y="143"/>
                </a:lnTo>
                <a:lnTo>
                  <a:pt x="0" y="143"/>
                </a:lnTo>
                <a:lnTo>
                  <a:pt x="0" y="157"/>
                </a:lnTo>
                <a:lnTo>
                  <a:pt x="4" y="172"/>
                </a:lnTo>
                <a:lnTo>
                  <a:pt x="8" y="186"/>
                </a:lnTo>
                <a:lnTo>
                  <a:pt x="11" y="199"/>
                </a:lnTo>
                <a:lnTo>
                  <a:pt x="19" y="212"/>
                </a:lnTo>
                <a:lnTo>
                  <a:pt x="26" y="223"/>
                </a:lnTo>
                <a:lnTo>
                  <a:pt x="33" y="235"/>
                </a:lnTo>
                <a:lnTo>
                  <a:pt x="42" y="244"/>
                </a:lnTo>
                <a:lnTo>
                  <a:pt x="53" y="253"/>
                </a:lnTo>
                <a:lnTo>
                  <a:pt x="64" y="263"/>
                </a:lnTo>
                <a:lnTo>
                  <a:pt x="75" y="270"/>
                </a:lnTo>
                <a:lnTo>
                  <a:pt x="87" y="275"/>
                </a:lnTo>
                <a:lnTo>
                  <a:pt x="100" y="281"/>
                </a:lnTo>
                <a:lnTo>
                  <a:pt x="115" y="284"/>
                </a:lnTo>
                <a:lnTo>
                  <a:pt x="129" y="286"/>
                </a:lnTo>
                <a:lnTo>
                  <a:pt x="144" y="286"/>
                </a:lnTo>
                <a:lnTo>
                  <a:pt x="144" y="286"/>
                </a:lnTo>
                <a:lnTo>
                  <a:pt x="158" y="286"/>
                </a:lnTo>
                <a:lnTo>
                  <a:pt x="173" y="284"/>
                </a:lnTo>
                <a:lnTo>
                  <a:pt x="185" y="281"/>
                </a:lnTo>
                <a:lnTo>
                  <a:pt x="200" y="275"/>
                </a:lnTo>
                <a:lnTo>
                  <a:pt x="212" y="270"/>
                </a:lnTo>
                <a:lnTo>
                  <a:pt x="223" y="263"/>
                </a:lnTo>
                <a:lnTo>
                  <a:pt x="234" y="253"/>
                </a:lnTo>
                <a:lnTo>
                  <a:pt x="245" y="244"/>
                </a:lnTo>
                <a:lnTo>
                  <a:pt x="254" y="235"/>
                </a:lnTo>
                <a:lnTo>
                  <a:pt x="261" y="223"/>
                </a:lnTo>
                <a:lnTo>
                  <a:pt x="269" y="212"/>
                </a:lnTo>
                <a:lnTo>
                  <a:pt x="276" y="199"/>
                </a:lnTo>
                <a:lnTo>
                  <a:pt x="280" y="186"/>
                </a:lnTo>
                <a:lnTo>
                  <a:pt x="283" y="172"/>
                </a:lnTo>
                <a:lnTo>
                  <a:pt x="285" y="157"/>
                </a:lnTo>
                <a:lnTo>
                  <a:pt x="287" y="143"/>
                </a:lnTo>
                <a:lnTo>
                  <a:pt x="287" y="143"/>
                </a:lnTo>
                <a:lnTo>
                  <a:pt x="285" y="128"/>
                </a:lnTo>
                <a:lnTo>
                  <a:pt x="283" y="114"/>
                </a:lnTo>
                <a:lnTo>
                  <a:pt x="280" y="101"/>
                </a:lnTo>
                <a:lnTo>
                  <a:pt x="276" y="89"/>
                </a:lnTo>
                <a:lnTo>
                  <a:pt x="269" y="76"/>
                </a:lnTo>
                <a:lnTo>
                  <a:pt x="261" y="63"/>
                </a:lnTo>
                <a:lnTo>
                  <a:pt x="254" y="52"/>
                </a:lnTo>
                <a:lnTo>
                  <a:pt x="245" y="43"/>
                </a:lnTo>
                <a:lnTo>
                  <a:pt x="234" y="32"/>
                </a:lnTo>
                <a:lnTo>
                  <a:pt x="223" y="25"/>
                </a:lnTo>
                <a:lnTo>
                  <a:pt x="212" y="18"/>
                </a:lnTo>
                <a:lnTo>
                  <a:pt x="200" y="12"/>
                </a:lnTo>
                <a:lnTo>
                  <a:pt x="185" y="7"/>
                </a:lnTo>
                <a:lnTo>
                  <a:pt x="173" y="3"/>
                </a:lnTo>
                <a:lnTo>
                  <a:pt x="158" y="1"/>
                </a:lnTo>
                <a:lnTo>
                  <a:pt x="144" y="0"/>
                </a:lnTo>
                <a:lnTo>
                  <a:pt x="144" y="0"/>
                </a:lnTo>
                <a:close/>
                <a:moveTo>
                  <a:pt x="144" y="252"/>
                </a:moveTo>
                <a:lnTo>
                  <a:pt x="144" y="252"/>
                </a:lnTo>
                <a:lnTo>
                  <a:pt x="133" y="250"/>
                </a:lnTo>
                <a:lnTo>
                  <a:pt x="122" y="248"/>
                </a:lnTo>
                <a:lnTo>
                  <a:pt x="102" y="243"/>
                </a:lnTo>
                <a:lnTo>
                  <a:pt x="84" y="232"/>
                </a:lnTo>
                <a:lnTo>
                  <a:pt x="67" y="219"/>
                </a:lnTo>
                <a:lnTo>
                  <a:pt x="55" y="203"/>
                </a:lnTo>
                <a:lnTo>
                  <a:pt x="44" y="185"/>
                </a:lnTo>
                <a:lnTo>
                  <a:pt x="38" y="165"/>
                </a:lnTo>
                <a:lnTo>
                  <a:pt x="37" y="154"/>
                </a:lnTo>
                <a:lnTo>
                  <a:pt x="37" y="143"/>
                </a:lnTo>
                <a:lnTo>
                  <a:pt x="37" y="143"/>
                </a:lnTo>
                <a:lnTo>
                  <a:pt x="37" y="132"/>
                </a:lnTo>
                <a:lnTo>
                  <a:pt x="38" y="121"/>
                </a:lnTo>
                <a:lnTo>
                  <a:pt x="44" y="101"/>
                </a:lnTo>
                <a:lnTo>
                  <a:pt x="55" y="83"/>
                </a:lnTo>
                <a:lnTo>
                  <a:pt x="67" y="67"/>
                </a:lnTo>
                <a:lnTo>
                  <a:pt x="84" y="54"/>
                </a:lnTo>
                <a:lnTo>
                  <a:pt x="102" y="45"/>
                </a:lnTo>
                <a:lnTo>
                  <a:pt x="122" y="38"/>
                </a:lnTo>
                <a:lnTo>
                  <a:pt x="133" y="36"/>
                </a:lnTo>
                <a:lnTo>
                  <a:pt x="144" y="36"/>
                </a:lnTo>
                <a:lnTo>
                  <a:pt x="144" y="36"/>
                </a:lnTo>
                <a:lnTo>
                  <a:pt x="154" y="36"/>
                </a:lnTo>
                <a:lnTo>
                  <a:pt x="165" y="38"/>
                </a:lnTo>
                <a:lnTo>
                  <a:pt x="185" y="45"/>
                </a:lnTo>
                <a:lnTo>
                  <a:pt x="203" y="54"/>
                </a:lnTo>
                <a:lnTo>
                  <a:pt x="220" y="67"/>
                </a:lnTo>
                <a:lnTo>
                  <a:pt x="232" y="83"/>
                </a:lnTo>
                <a:lnTo>
                  <a:pt x="241" y="101"/>
                </a:lnTo>
                <a:lnTo>
                  <a:pt x="249" y="121"/>
                </a:lnTo>
                <a:lnTo>
                  <a:pt x="251" y="132"/>
                </a:lnTo>
                <a:lnTo>
                  <a:pt x="251" y="143"/>
                </a:lnTo>
                <a:lnTo>
                  <a:pt x="251" y="143"/>
                </a:lnTo>
                <a:lnTo>
                  <a:pt x="251" y="154"/>
                </a:lnTo>
                <a:lnTo>
                  <a:pt x="249" y="165"/>
                </a:lnTo>
                <a:lnTo>
                  <a:pt x="241" y="185"/>
                </a:lnTo>
                <a:lnTo>
                  <a:pt x="232" y="203"/>
                </a:lnTo>
                <a:lnTo>
                  <a:pt x="220" y="219"/>
                </a:lnTo>
                <a:lnTo>
                  <a:pt x="203" y="232"/>
                </a:lnTo>
                <a:lnTo>
                  <a:pt x="185" y="243"/>
                </a:lnTo>
                <a:lnTo>
                  <a:pt x="165" y="248"/>
                </a:lnTo>
                <a:lnTo>
                  <a:pt x="154" y="250"/>
                </a:lnTo>
                <a:lnTo>
                  <a:pt x="144" y="252"/>
                </a:lnTo>
                <a:lnTo>
                  <a:pt x="144" y="252"/>
                </a:lnTo>
                <a:close/>
                <a:moveTo>
                  <a:pt x="232" y="143"/>
                </a:moveTo>
                <a:lnTo>
                  <a:pt x="232" y="143"/>
                </a:lnTo>
                <a:lnTo>
                  <a:pt x="231" y="150"/>
                </a:lnTo>
                <a:lnTo>
                  <a:pt x="227" y="156"/>
                </a:lnTo>
                <a:lnTo>
                  <a:pt x="222" y="159"/>
                </a:lnTo>
                <a:lnTo>
                  <a:pt x="214" y="161"/>
                </a:lnTo>
                <a:lnTo>
                  <a:pt x="144" y="161"/>
                </a:lnTo>
                <a:lnTo>
                  <a:pt x="144" y="161"/>
                </a:lnTo>
                <a:lnTo>
                  <a:pt x="136" y="159"/>
                </a:lnTo>
                <a:lnTo>
                  <a:pt x="131" y="156"/>
                </a:lnTo>
                <a:lnTo>
                  <a:pt x="127" y="150"/>
                </a:lnTo>
                <a:lnTo>
                  <a:pt x="125" y="143"/>
                </a:lnTo>
                <a:lnTo>
                  <a:pt x="125" y="72"/>
                </a:lnTo>
                <a:lnTo>
                  <a:pt x="125" y="72"/>
                </a:lnTo>
                <a:lnTo>
                  <a:pt x="127" y="65"/>
                </a:lnTo>
                <a:lnTo>
                  <a:pt x="131" y="60"/>
                </a:lnTo>
                <a:lnTo>
                  <a:pt x="136" y="56"/>
                </a:lnTo>
                <a:lnTo>
                  <a:pt x="144" y="54"/>
                </a:lnTo>
                <a:lnTo>
                  <a:pt x="144" y="54"/>
                </a:lnTo>
                <a:lnTo>
                  <a:pt x="151" y="56"/>
                </a:lnTo>
                <a:lnTo>
                  <a:pt x="156" y="60"/>
                </a:lnTo>
                <a:lnTo>
                  <a:pt x="160" y="65"/>
                </a:lnTo>
                <a:lnTo>
                  <a:pt x="162" y="72"/>
                </a:lnTo>
                <a:lnTo>
                  <a:pt x="162" y="125"/>
                </a:lnTo>
                <a:lnTo>
                  <a:pt x="214" y="125"/>
                </a:lnTo>
                <a:lnTo>
                  <a:pt x="214" y="125"/>
                </a:lnTo>
                <a:lnTo>
                  <a:pt x="222" y="127"/>
                </a:lnTo>
                <a:lnTo>
                  <a:pt x="227" y="130"/>
                </a:lnTo>
                <a:lnTo>
                  <a:pt x="231" y="136"/>
                </a:lnTo>
                <a:lnTo>
                  <a:pt x="232" y="143"/>
                </a:lnTo>
                <a:lnTo>
                  <a:pt x="232" y="1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9" name="Freeform 60"/>
          <p:cNvSpPr>
            <a:spLocks noEditPoints="1"/>
          </p:cNvSpPr>
          <p:nvPr/>
        </p:nvSpPr>
        <p:spPr bwMode="auto">
          <a:xfrm>
            <a:off x="3911551" y="2787395"/>
            <a:ext cx="427038" cy="42862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1" y="2"/>
              </a:cxn>
              <a:cxn ang="0">
                <a:pos x="0" y="11"/>
              </a:cxn>
              <a:cxn ang="0">
                <a:pos x="0" y="269"/>
              </a:cxn>
              <a:cxn ang="0">
                <a:pos x="0" y="276"/>
              </a:cxn>
              <a:cxn ang="0">
                <a:pos x="11" y="285"/>
              </a:cxn>
              <a:cxn ang="0">
                <a:pos x="267" y="287"/>
              </a:cxn>
              <a:cxn ang="0">
                <a:pos x="274" y="285"/>
              </a:cxn>
              <a:cxn ang="0">
                <a:pos x="283" y="276"/>
              </a:cxn>
              <a:cxn ang="0">
                <a:pos x="285" y="19"/>
              </a:cxn>
              <a:cxn ang="0">
                <a:pos x="283" y="11"/>
              </a:cxn>
              <a:cxn ang="0">
                <a:pos x="274" y="2"/>
              </a:cxn>
              <a:cxn ang="0">
                <a:pos x="267" y="0"/>
              </a:cxn>
              <a:cxn ang="0">
                <a:pos x="18" y="269"/>
              </a:cxn>
              <a:cxn ang="0">
                <a:pos x="53" y="233"/>
              </a:cxn>
              <a:cxn ang="0">
                <a:pos x="53" y="198"/>
              </a:cxn>
              <a:cxn ang="0">
                <a:pos x="18" y="162"/>
              </a:cxn>
              <a:cxn ang="0">
                <a:pos x="53" y="198"/>
              </a:cxn>
              <a:cxn ang="0">
                <a:pos x="18" y="126"/>
              </a:cxn>
              <a:cxn ang="0">
                <a:pos x="53" y="91"/>
              </a:cxn>
              <a:cxn ang="0">
                <a:pos x="53" y="55"/>
              </a:cxn>
              <a:cxn ang="0">
                <a:pos x="18" y="19"/>
              </a:cxn>
              <a:cxn ang="0">
                <a:pos x="53" y="55"/>
              </a:cxn>
              <a:cxn ang="0">
                <a:pos x="71" y="269"/>
              </a:cxn>
              <a:cxn ang="0">
                <a:pos x="214" y="180"/>
              </a:cxn>
              <a:cxn ang="0">
                <a:pos x="214" y="162"/>
              </a:cxn>
              <a:cxn ang="0">
                <a:pos x="71" y="19"/>
              </a:cxn>
              <a:cxn ang="0">
                <a:pos x="214" y="162"/>
              </a:cxn>
              <a:cxn ang="0">
                <a:pos x="232" y="269"/>
              </a:cxn>
              <a:cxn ang="0">
                <a:pos x="267" y="233"/>
              </a:cxn>
              <a:cxn ang="0">
                <a:pos x="267" y="198"/>
              </a:cxn>
              <a:cxn ang="0">
                <a:pos x="232" y="162"/>
              </a:cxn>
              <a:cxn ang="0">
                <a:pos x="267" y="198"/>
              </a:cxn>
              <a:cxn ang="0">
                <a:pos x="232" y="126"/>
              </a:cxn>
              <a:cxn ang="0">
                <a:pos x="267" y="91"/>
              </a:cxn>
              <a:cxn ang="0">
                <a:pos x="267" y="55"/>
              </a:cxn>
              <a:cxn ang="0">
                <a:pos x="232" y="19"/>
              </a:cxn>
              <a:cxn ang="0">
                <a:pos x="267" y="55"/>
              </a:cxn>
            </a:cxnLst>
            <a:rect l="0" t="0" r="r" b="b"/>
            <a:pathLst>
              <a:path w="285" h="287">
                <a:moveTo>
                  <a:pt x="267" y="0"/>
                </a:moveTo>
                <a:lnTo>
                  <a:pt x="18" y="0"/>
                </a:lnTo>
                <a:lnTo>
                  <a:pt x="18" y="0"/>
                </a:lnTo>
                <a:lnTo>
                  <a:pt x="11" y="2"/>
                </a:lnTo>
                <a:lnTo>
                  <a:pt x="6" y="6"/>
                </a:lnTo>
                <a:lnTo>
                  <a:pt x="0" y="11"/>
                </a:lnTo>
                <a:lnTo>
                  <a:pt x="0" y="19"/>
                </a:lnTo>
                <a:lnTo>
                  <a:pt x="0" y="269"/>
                </a:lnTo>
                <a:lnTo>
                  <a:pt x="0" y="269"/>
                </a:lnTo>
                <a:lnTo>
                  <a:pt x="0" y="276"/>
                </a:lnTo>
                <a:lnTo>
                  <a:pt x="6" y="281"/>
                </a:lnTo>
                <a:lnTo>
                  <a:pt x="11" y="285"/>
                </a:lnTo>
                <a:lnTo>
                  <a:pt x="18" y="287"/>
                </a:lnTo>
                <a:lnTo>
                  <a:pt x="267" y="287"/>
                </a:lnTo>
                <a:lnTo>
                  <a:pt x="267" y="287"/>
                </a:lnTo>
                <a:lnTo>
                  <a:pt x="274" y="285"/>
                </a:lnTo>
                <a:lnTo>
                  <a:pt x="279" y="281"/>
                </a:lnTo>
                <a:lnTo>
                  <a:pt x="283" y="276"/>
                </a:lnTo>
                <a:lnTo>
                  <a:pt x="285" y="269"/>
                </a:lnTo>
                <a:lnTo>
                  <a:pt x="285" y="19"/>
                </a:lnTo>
                <a:lnTo>
                  <a:pt x="285" y="19"/>
                </a:lnTo>
                <a:lnTo>
                  <a:pt x="283" y="11"/>
                </a:lnTo>
                <a:lnTo>
                  <a:pt x="279" y="6"/>
                </a:lnTo>
                <a:lnTo>
                  <a:pt x="274" y="2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53" y="269"/>
                </a:moveTo>
                <a:lnTo>
                  <a:pt x="18" y="269"/>
                </a:lnTo>
                <a:lnTo>
                  <a:pt x="18" y="233"/>
                </a:lnTo>
                <a:lnTo>
                  <a:pt x="53" y="233"/>
                </a:lnTo>
                <a:lnTo>
                  <a:pt x="53" y="269"/>
                </a:lnTo>
                <a:close/>
                <a:moveTo>
                  <a:pt x="53" y="198"/>
                </a:moveTo>
                <a:lnTo>
                  <a:pt x="18" y="198"/>
                </a:lnTo>
                <a:lnTo>
                  <a:pt x="18" y="162"/>
                </a:lnTo>
                <a:lnTo>
                  <a:pt x="53" y="162"/>
                </a:lnTo>
                <a:lnTo>
                  <a:pt x="53" y="198"/>
                </a:lnTo>
                <a:close/>
                <a:moveTo>
                  <a:pt x="53" y="126"/>
                </a:moveTo>
                <a:lnTo>
                  <a:pt x="18" y="126"/>
                </a:lnTo>
                <a:lnTo>
                  <a:pt x="18" y="91"/>
                </a:lnTo>
                <a:lnTo>
                  <a:pt x="53" y="91"/>
                </a:lnTo>
                <a:lnTo>
                  <a:pt x="53" y="126"/>
                </a:lnTo>
                <a:close/>
                <a:moveTo>
                  <a:pt x="53" y="55"/>
                </a:moveTo>
                <a:lnTo>
                  <a:pt x="18" y="55"/>
                </a:lnTo>
                <a:lnTo>
                  <a:pt x="18" y="19"/>
                </a:lnTo>
                <a:lnTo>
                  <a:pt x="53" y="19"/>
                </a:lnTo>
                <a:lnTo>
                  <a:pt x="53" y="55"/>
                </a:lnTo>
                <a:close/>
                <a:moveTo>
                  <a:pt x="214" y="269"/>
                </a:moveTo>
                <a:lnTo>
                  <a:pt x="71" y="269"/>
                </a:lnTo>
                <a:lnTo>
                  <a:pt x="71" y="180"/>
                </a:lnTo>
                <a:lnTo>
                  <a:pt x="214" y="180"/>
                </a:lnTo>
                <a:lnTo>
                  <a:pt x="214" y="269"/>
                </a:lnTo>
                <a:close/>
                <a:moveTo>
                  <a:pt x="214" y="162"/>
                </a:moveTo>
                <a:lnTo>
                  <a:pt x="71" y="162"/>
                </a:lnTo>
                <a:lnTo>
                  <a:pt x="71" y="19"/>
                </a:lnTo>
                <a:lnTo>
                  <a:pt x="214" y="19"/>
                </a:lnTo>
                <a:lnTo>
                  <a:pt x="214" y="162"/>
                </a:lnTo>
                <a:close/>
                <a:moveTo>
                  <a:pt x="267" y="269"/>
                </a:moveTo>
                <a:lnTo>
                  <a:pt x="232" y="269"/>
                </a:lnTo>
                <a:lnTo>
                  <a:pt x="232" y="233"/>
                </a:lnTo>
                <a:lnTo>
                  <a:pt x="267" y="233"/>
                </a:lnTo>
                <a:lnTo>
                  <a:pt x="267" y="269"/>
                </a:lnTo>
                <a:close/>
                <a:moveTo>
                  <a:pt x="267" y="198"/>
                </a:moveTo>
                <a:lnTo>
                  <a:pt x="232" y="198"/>
                </a:lnTo>
                <a:lnTo>
                  <a:pt x="232" y="162"/>
                </a:lnTo>
                <a:lnTo>
                  <a:pt x="267" y="162"/>
                </a:lnTo>
                <a:lnTo>
                  <a:pt x="267" y="198"/>
                </a:lnTo>
                <a:close/>
                <a:moveTo>
                  <a:pt x="267" y="126"/>
                </a:moveTo>
                <a:lnTo>
                  <a:pt x="232" y="126"/>
                </a:lnTo>
                <a:lnTo>
                  <a:pt x="232" y="91"/>
                </a:lnTo>
                <a:lnTo>
                  <a:pt x="267" y="91"/>
                </a:lnTo>
                <a:lnTo>
                  <a:pt x="267" y="126"/>
                </a:lnTo>
                <a:close/>
                <a:moveTo>
                  <a:pt x="267" y="55"/>
                </a:moveTo>
                <a:lnTo>
                  <a:pt x="232" y="55"/>
                </a:lnTo>
                <a:lnTo>
                  <a:pt x="232" y="19"/>
                </a:lnTo>
                <a:lnTo>
                  <a:pt x="267" y="19"/>
                </a:lnTo>
                <a:lnTo>
                  <a:pt x="267" y="5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20" name="Group 78"/>
          <p:cNvGrpSpPr/>
          <p:nvPr/>
        </p:nvGrpSpPr>
        <p:grpSpPr>
          <a:xfrm>
            <a:off x="5237880" y="2766061"/>
            <a:ext cx="198287" cy="468686"/>
            <a:chOff x="3405334" y="1535355"/>
            <a:chExt cx="137038" cy="323909"/>
          </a:xfrm>
          <a:solidFill>
            <a:schemeClr val="bg1"/>
          </a:solidFill>
        </p:grpSpPr>
        <p:sp>
          <p:nvSpPr>
            <p:cNvPr id="92" name="Freeform 61"/>
            <p:cNvSpPr/>
            <p:nvPr/>
          </p:nvSpPr>
          <p:spPr bwMode="auto">
            <a:xfrm>
              <a:off x="3444784" y="1535355"/>
              <a:ext cx="56062" cy="56062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6" y="2"/>
                </a:cxn>
                <a:cxn ang="0">
                  <a:pos x="45" y="7"/>
                </a:cxn>
                <a:cxn ang="0">
                  <a:pos x="51" y="16"/>
                </a:cxn>
                <a:cxn ang="0">
                  <a:pos x="53" y="27"/>
                </a:cxn>
                <a:cxn ang="0">
                  <a:pos x="53" y="27"/>
                </a:cxn>
                <a:cxn ang="0">
                  <a:pos x="51" y="36"/>
                </a:cxn>
                <a:cxn ang="0">
                  <a:pos x="45" y="45"/>
                </a:cxn>
                <a:cxn ang="0">
                  <a:pos x="36" y="51"/>
                </a:cxn>
                <a:cxn ang="0">
                  <a:pos x="25" y="52"/>
                </a:cxn>
                <a:cxn ang="0">
                  <a:pos x="25" y="52"/>
                </a:cxn>
                <a:cxn ang="0">
                  <a:pos x="16" y="51"/>
                </a:cxn>
                <a:cxn ang="0">
                  <a:pos x="7" y="45"/>
                </a:cxn>
                <a:cxn ang="0">
                  <a:pos x="2" y="36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2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3" h="52">
                  <a:moveTo>
                    <a:pt x="25" y="0"/>
                  </a:moveTo>
                  <a:lnTo>
                    <a:pt x="25" y="0"/>
                  </a:lnTo>
                  <a:lnTo>
                    <a:pt x="36" y="2"/>
                  </a:lnTo>
                  <a:lnTo>
                    <a:pt x="45" y="7"/>
                  </a:lnTo>
                  <a:lnTo>
                    <a:pt x="51" y="16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1" y="36"/>
                  </a:lnTo>
                  <a:lnTo>
                    <a:pt x="45" y="45"/>
                  </a:lnTo>
                  <a:lnTo>
                    <a:pt x="36" y="51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16" y="51"/>
                  </a:lnTo>
                  <a:lnTo>
                    <a:pt x="7" y="45"/>
                  </a:lnTo>
                  <a:lnTo>
                    <a:pt x="2" y="36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2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3" name="Freeform 62"/>
            <p:cNvSpPr/>
            <p:nvPr/>
          </p:nvSpPr>
          <p:spPr bwMode="auto">
            <a:xfrm>
              <a:off x="3405334" y="1603875"/>
              <a:ext cx="137038" cy="255389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54" y="0"/>
                </a:cxn>
                <a:cxn ang="0">
                  <a:pos x="47" y="2"/>
                </a:cxn>
                <a:cxn ang="0">
                  <a:pos x="27" y="11"/>
                </a:cxn>
                <a:cxn ang="0">
                  <a:pos x="11" y="35"/>
                </a:cxn>
                <a:cxn ang="0">
                  <a:pos x="2" y="64"/>
                </a:cxn>
                <a:cxn ang="0">
                  <a:pos x="2" y="94"/>
                </a:cxn>
                <a:cxn ang="0">
                  <a:pos x="4" y="100"/>
                </a:cxn>
                <a:cxn ang="0">
                  <a:pos x="11" y="107"/>
                </a:cxn>
                <a:cxn ang="0">
                  <a:pos x="20" y="107"/>
                </a:cxn>
                <a:cxn ang="0">
                  <a:pos x="27" y="100"/>
                </a:cxn>
                <a:cxn ang="0">
                  <a:pos x="27" y="94"/>
                </a:cxn>
                <a:cxn ang="0">
                  <a:pos x="27" y="69"/>
                </a:cxn>
                <a:cxn ang="0">
                  <a:pos x="35" y="44"/>
                </a:cxn>
                <a:cxn ang="0">
                  <a:pos x="35" y="100"/>
                </a:cxn>
                <a:cxn ang="0">
                  <a:pos x="35" y="102"/>
                </a:cxn>
                <a:cxn ang="0">
                  <a:pos x="35" y="167"/>
                </a:cxn>
                <a:cxn ang="0">
                  <a:pos x="33" y="232"/>
                </a:cxn>
                <a:cxn ang="0">
                  <a:pos x="36" y="243"/>
                </a:cxn>
                <a:cxn ang="0">
                  <a:pos x="47" y="247"/>
                </a:cxn>
                <a:cxn ang="0">
                  <a:pos x="56" y="243"/>
                </a:cxn>
                <a:cxn ang="0">
                  <a:pos x="62" y="232"/>
                </a:cxn>
                <a:cxn ang="0">
                  <a:pos x="64" y="181"/>
                </a:cxn>
                <a:cxn ang="0">
                  <a:pos x="64" y="131"/>
                </a:cxn>
                <a:cxn ang="0">
                  <a:pos x="69" y="131"/>
                </a:cxn>
                <a:cxn ang="0">
                  <a:pos x="71" y="232"/>
                </a:cxn>
                <a:cxn ang="0">
                  <a:pos x="73" y="239"/>
                </a:cxn>
                <a:cxn ang="0">
                  <a:pos x="80" y="247"/>
                </a:cxn>
                <a:cxn ang="0">
                  <a:pos x="91" y="247"/>
                </a:cxn>
                <a:cxn ang="0">
                  <a:pos x="100" y="239"/>
                </a:cxn>
                <a:cxn ang="0">
                  <a:pos x="100" y="232"/>
                </a:cxn>
                <a:cxn ang="0">
                  <a:pos x="98" y="102"/>
                </a:cxn>
                <a:cxn ang="0">
                  <a:pos x="98" y="98"/>
                </a:cxn>
                <a:cxn ang="0">
                  <a:pos x="98" y="42"/>
                </a:cxn>
                <a:cxn ang="0">
                  <a:pos x="103" y="54"/>
                </a:cxn>
                <a:cxn ang="0">
                  <a:pos x="107" y="82"/>
                </a:cxn>
                <a:cxn ang="0">
                  <a:pos x="105" y="94"/>
                </a:cxn>
                <a:cxn ang="0">
                  <a:pos x="109" y="103"/>
                </a:cxn>
                <a:cxn ang="0">
                  <a:pos x="118" y="107"/>
                </a:cxn>
                <a:cxn ang="0">
                  <a:pos x="127" y="103"/>
                </a:cxn>
                <a:cxn ang="0">
                  <a:pos x="132" y="94"/>
                </a:cxn>
                <a:cxn ang="0">
                  <a:pos x="132" y="80"/>
                </a:cxn>
                <a:cxn ang="0">
                  <a:pos x="127" y="49"/>
                </a:cxn>
                <a:cxn ang="0">
                  <a:pos x="114" y="22"/>
                </a:cxn>
                <a:cxn ang="0">
                  <a:pos x="98" y="7"/>
                </a:cxn>
                <a:cxn ang="0">
                  <a:pos x="84" y="2"/>
                </a:cxn>
                <a:cxn ang="0">
                  <a:pos x="74" y="0"/>
                </a:cxn>
              </a:cxnLst>
              <a:rect l="0" t="0" r="r" b="b"/>
              <a:pathLst>
                <a:path w="132" h="247">
                  <a:moveTo>
                    <a:pt x="74" y="0"/>
                  </a:moveTo>
                  <a:lnTo>
                    <a:pt x="74" y="0"/>
                  </a:lnTo>
                  <a:lnTo>
                    <a:pt x="65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27" y="11"/>
                  </a:lnTo>
                  <a:lnTo>
                    <a:pt x="18" y="22"/>
                  </a:lnTo>
                  <a:lnTo>
                    <a:pt x="11" y="35"/>
                  </a:lnTo>
                  <a:lnTo>
                    <a:pt x="6" y="49"/>
                  </a:lnTo>
                  <a:lnTo>
                    <a:pt x="2" y="64"/>
                  </a:lnTo>
                  <a:lnTo>
                    <a:pt x="0" y="80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4" y="100"/>
                  </a:lnTo>
                  <a:lnTo>
                    <a:pt x="6" y="103"/>
                  </a:lnTo>
                  <a:lnTo>
                    <a:pt x="11" y="107"/>
                  </a:lnTo>
                  <a:lnTo>
                    <a:pt x="16" y="107"/>
                  </a:lnTo>
                  <a:lnTo>
                    <a:pt x="20" y="107"/>
                  </a:lnTo>
                  <a:lnTo>
                    <a:pt x="24" y="103"/>
                  </a:lnTo>
                  <a:lnTo>
                    <a:pt x="27" y="100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83"/>
                  </a:lnTo>
                  <a:lnTo>
                    <a:pt x="27" y="69"/>
                  </a:lnTo>
                  <a:lnTo>
                    <a:pt x="29" y="56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100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67"/>
                  </a:lnTo>
                  <a:lnTo>
                    <a:pt x="33" y="232"/>
                  </a:lnTo>
                  <a:lnTo>
                    <a:pt x="33" y="232"/>
                  </a:lnTo>
                  <a:lnTo>
                    <a:pt x="33" y="239"/>
                  </a:lnTo>
                  <a:lnTo>
                    <a:pt x="36" y="243"/>
                  </a:lnTo>
                  <a:lnTo>
                    <a:pt x="42" y="247"/>
                  </a:lnTo>
                  <a:lnTo>
                    <a:pt x="47" y="247"/>
                  </a:lnTo>
                  <a:lnTo>
                    <a:pt x="53" y="247"/>
                  </a:lnTo>
                  <a:lnTo>
                    <a:pt x="56" y="243"/>
                  </a:lnTo>
                  <a:lnTo>
                    <a:pt x="60" y="239"/>
                  </a:lnTo>
                  <a:lnTo>
                    <a:pt x="62" y="232"/>
                  </a:lnTo>
                  <a:lnTo>
                    <a:pt x="62" y="232"/>
                  </a:lnTo>
                  <a:lnTo>
                    <a:pt x="64" y="181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69" y="131"/>
                  </a:lnTo>
                  <a:lnTo>
                    <a:pt x="69" y="131"/>
                  </a:lnTo>
                  <a:lnTo>
                    <a:pt x="69" y="181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3" y="239"/>
                  </a:lnTo>
                  <a:lnTo>
                    <a:pt x="76" y="243"/>
                  </a:lnTo>
                  <a:lnTo>
                    <a:pt x="80" y="247"/>
                  </a:lnTo>
                  <a:lnTo>
                    <a:pt x="85" y="247"/>
                  </a:lnTo>
                  <a:lnTo>
                    <a:pt x="91" y="247"/>
                  </a:lnTo>
                  <a:lnTo>
                    <a:pt x="96" y="243"/>
                  </a:lnTo>
                  <a:lnTo>
                    <a:pt x="100" y="239"/>
                  </a:lnTo>
                  <a:lnTo>
                    <a:pt x="100" y="232"/>
                  </a:lnTo>
                  <a:lnTo>
                    <a:pt x="100" y="232"/>
                  </a:lnTo>
                  <a:lnTo>
                    <a:pt x="98" y="167"/>
                  </a:lnTo>
                  <a:lnTo>
                    <a:pt x="98" y="102"/>
                  </a:lnTo>
                  <a:lnTo>
                    <a:pt x="98" y="102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42"/>
                  </a:lnTo>
                  <a:lnTo>
                    <a:pt x="98" y="42"/>
                  </a:lnTo>
                  <a:lnTo>
                    <a:pt x="103" y="54"/>
                  </a:lnTo>
                  <a:lnTo>
                    <a:pt x="105" y="67"/>
                  </a:lnTo>
                  <a:lnTo>
                    <a:pt x="107" y="82"/>
                  </a:lnTo>
                  <a:lnTo>
                    <a:pt x="105" y="94"/>
                  </a:lnTo>
                  <a:lnTo>
                    <a:pt x="105" y="94"/>
                  </a:lnTo>
                  <a:lnTo>
                    <a:pt x="105" y="100"/>
                  </a:lnTo>
                  <a:lnTo>
                    <a:pt x="109" y="103"/>
                  </a:lnTo>
                  <a:lnTo>
                    <a:pt x="113" y="107"/>
                  </a:lnTo>
                  <a:lnTo>
                    <a:pt x="118" y="107"/>
                  </a:lnTo>
                  <a:lnTo>
                    <a:pt x="122" y="107"/>
                  </a:lnTo>
                  <a:lnTo>
                    <a:pt x="127" y="103"/>
                  </a:lnTo>
                  <a:lnTo>
                    <a:pt x="131" y="100"/>
                  </a:lnTo>
                  <a:lnTo>
                    <a:pt x="132" y="94"/>
                  </a:lnTo>
                  <a:lnTo>
                    <a:pt x="132" y="94"/>
                  </a:lnTo>
                  <a:lnTo>
                    <a:pt x="132" y="80"/>
                  </a:lnTo>
                  <a:lnTo>
                    <a:pt x="131" y="64"/>
                  </a:lnTo>
                  <a:lnTo>
                    <a:pt x="127" y="49"/>
                  </a:lnTo>
                  <a:lnTo>
                    <a:pt x="122" y="35"/>
                  </a:lnTo>
                  <a:lnTo>
                    <a:pt x="114" y="22"/>
                  </a:lnTo>
                  <a:lnTo>
                    <a:pt x="103" y="11"/>
                  </a:lnTo>
                  <a:lnTo>
                    <a:pt x="98" y="7"/>
                  </a:lnTo>
                  <a:lnTo>
                    <a:pt x="91" y="4"/>
                  </a:lnTo>
                  <a:lnTo>
                    <a:pt x="84" y="2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21" name="Freeform 63"/>
          <p:cNvSpPr>
            <a:spLocks noEditPoints="1"/>
          </p:cNvSpPr>
          <p:nvPr/>
        </p:nvSpPr>
        <p:spPr bwMode="auto">
          <a:xfrm>
            <a:off x="6357889" y="2793745"/>
            <a:ext cx="484187" cy="414338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22" name="Freeform 69"/>
          <p:cNvSpPr>
            <a:spLocks noEditPoints="1"/>
          </p:cNvSpPr>
          <p:nvPr/>
        </p:nvSpPr>
        <p:spPr bwMode="auto">
          <a:xfrm>
            <a:off x="1525539" y="1787270"/>
            <a:ext cx="309562" cy="452438"/>
          </a:xfrm>
          <a:custGeom>
            <a:avLst/>
            <a:gdLst/>
            <a:ahLst/>
            <a:cxnLst>
              <a:cxn ang="0">
                <a:pos x="180" y="76"/>
              </a:cxn>
              <a:cxn ang="0">
                <a:pos x="167" y="34"/>
              </a:cxn>
              <a:cxn ang="0">
                <a:pos x="133" y="7"/>
              </a:cxn>
              <a:cxn ang="0">
                <a:pos x="104" y="0"/>
              </a:cxn>
              <a:cxn ang="0">
                <a:pos x="62" y="14"/>
              </a:cxn>
              <a:cxn ang="0">
                <a:pos x="35" y="47"/>
              </a:cxn>
              <a:cxn ang="0">
                <a:pos x="27" y="132"/>
              </a:cxn>
              <a:cxn ang="0">
                <a:pos x="17" y="136"/>
              </a:cxn>
              <a:cxn ang="0">
                <a:pos x="0" y="156"/>
              </a:cxn>
              <a:cxn ang="0">
                <a:pos x="0" y="276"/>
              </a:cxn>
              <a:cxn ang="0">
                <a:pos x="8" y="295"/>
              </a:cxn>
              <a:cxn ang="0">
                <a:pos x="27" y="303"/>
              </a:cxn>
              <a:cxn ang="0">
                <a:pos x="185" y="303"/>
              </a:cxn>
              <a:cxn ang="0">
                <a:pos x="205" y="286"/>
              </a:cxn>
              <a:cxn ang="0">
                <a:pos x="207" y="161"/>
              </a:cxn>
              <a:cxn ang="0">
                <a:pos x="205" y="150"/>
              </a:cxn>
              <a:cxn ang="0">
                <a:pos x="185" y="134"/>
              </a:cxn>
              <a:cxn ang="0">
                <a:pos x="47" y="76"/>
              </a:cxn>
              <a:cxn ang="0">
                <a:pos x="51" y="54"/>
              </a:cxn>
              <a:cxn ang="0">
                <a:pos x="71" y="29"/>
              </a:cxn>
              <a:cxn ang="0">
                <a:pos x="104" y="20"/>
              </a:cxn>
              <a:cxn ang="0">
                <a:pos x="125" y="24"/>
              </a:cxn>
              <a:cxn ang="0">
                <a:pos x="151" y="45"/>
              </a:cxn>
              <a:cxn ang="0">
                <a:pos x="160" y="76"/>
              </a:cxn>
              <a:cxn ang="0">
                <a:pos x="47" y="76"/>
              </a:cxn>
              <a:cxn ang="0">
                <a:pos x="187" y="279"/>
              </a:cxn>
              <a:cxn ang="0">
                <a:pos x="180" y="285"/>
              </a:cxn>
              <a:cxn ang="0">
                <a:pos x="24" y="283"/>
              </a:cxn>
              <a:cxn ang="0">
                <a:pos x="18" y="276"/>
              </a:cxn>
              <a:cxn ang="0">
                <a:pos x="18" y="158"/>
              </a:cxn>
              <a:cxn ang="0">
                <a:pos x="27" y="152"/>
              </a:cxn>
              <a:cxn ang="0">
                <a:pos x="183" y="152"/>
              </a:cxn>
              <a:cxn ang="0">
                <a:pos x="189" y="161"/>
              </a:cxn>
              <a:cxn ang="0">
                <a:pos x="113" y="190"/>
              </a:cxn>
              <a:cxn ang="0">
                <a:pos x="111" y="183"/>
              </a:cxn>
              <a:cxn ang="0">
                <a:pos x="104" y="179"/>
              </a:cxn>
              <a:cxn ang="0">
                <a:pos x="95" y="187"/>
              </a:cxn>
              <a:cxn ang="0">
                <a:pos x="95" y="212"/>
              </a:cxn>
              <a:cxn ang="0">
                <a:pos x="85" y="223"/>
              </a:cxn>
              <a:cxn ang="0">
                <a:pos x="85" y="236"/>
              </a:cxn>
              <a:cxn ang="0">
                <a:pos x="104" y="246"/>
              </a:cxn>
              <a:cxn ang="0">
                <a:pos x="116" y="241"/>
              </a:cxn>
              <a:cxn ang="0">
                <a:pos x="122" y="228"/>
              </a:cxn>
              <a:cxn ang="0">
                <a:pos x="116" y="214"/>
              </a:cxn>
            </a:cxnLst>
            <a:rect l="0" t="0" r="r" b="b"/>
            <a:pathLst>
              <a:path w="207" h="303">
                <a:moveTo>
                  <a:pt x="180" y="132"/>
                </a:moveTo>
                <a:lnTo>
                  <a:pt x="180" y="76"/>
                </a:lnTo>
                <a:lnTo>
                  <a:pt x="180" y="76"/>
                </a:lnTo>
                <a:lnTo>
                  <a:pt x="178" y="62"/>
                </a:lnTo>
                <a:lnTo>
                  <a:pt x="172" y="47"/>
                </a:lnTo>
                <a:lnTo>
                  <a:pt x="167" y="34"/>
                </a:lnTo>
                <a:lnTo>
                  <a:pt x="156" y="24"/>
                </a:lnTo>
                <a:lnTo>
                  <a:pt x="145" y="14"/>
                </a:lnTo>
                <a:lnTo>
                  <a:pt x="133" y="7"/>
                </a:lnTo>
                <a:lnTo>
                  <a:pt x="118" y="2"/>
                </a:lnTo>
                <a:lnTo>
                  <a:pt x="104" y="0"/>
                </a:lnTo>
                <a:lnTo>
                  <a:pt x="104" y="0"/>
                </a:lnTo>
                <a:lnTo>
                  <a:pt x="89" y="2"/>
                </a:lnTo>
                <a:lnTo>
                  <a:pt x="75" y="7"/>
                </a:lnTo>
                <a:lnTo>
                  <a:pt x="62" y="14"/>
                </a:lnTo>
                <a:lnTo>
                  <a:pt x="49" y="24"/>
                </a:lnTo>
                <a:lnTo>
                  <a:pt x="40" y="34"/>
                </a:lnTo>
                <a:lnTo>
                  <a:pt x="35" y="47"/>
                </a:lnTo>
                <a:lnTo>
                  <a:pt x="29" y="62"/>
                </a:lnTo>
                <a:lnTo>
                  <a:pt x="27" y="76"/>
                </a:lnTo>
                <a:lnTo>
                  <a:pt x="27" y="132"/>
                </a:lnTo>
                <a:lnTo>
                  <a:pt x="27" y="132"/>
                </a:lnTo>
                <a:lnTo>
                  <a:pt x="22" y="134"/>
                </a:lnTo>
                <a:lnTo>
                  <a:pt x="17" y="136"/>
                </a:lnTo>
                <a:lnTo>
                  <a:pt x="8" y="141"/>
                </a:lnTo>
                <a:lnTo>
                  <a:pt x="2" y="150"/>
                </a:lnTo>
                <a:lnTo>
                  <a:pt x="0" y="156"/>
                </a:lnTo>
                <a:lnTo>
                  <a:pt x="0" y="161"/>
                </a:lnTo>
                <a:lnTo>
                  <a:pt x="0" y="276"/>
                </a:lnTo>
                <a:lnTo>
                  <a:pt x="0" y="276"/>
                </a:lnTo>
                <a:lnTo>
                  <a:pt x="0" y="281"/>
                </a:lnTo>
                <a:lnTo>
                  <a:pt x="2" y="286"/>
                </a:lnTo>
                <a:lnTo>
                  <a:pt x="8" y="295"/>
                </a:lnTo>
                <a:lnTo>
                  <a:pt x="17" y="301"/>
                </a:lnTo>
                <a:lnTo>
                  <a:pt x="22" y="303"/>
                </a:lnTo>
                <a:lnTo>
                  <a:pt x="27" y="303"/>
                </a:lnTo>
                <a:lnTo>
                  <a:pt x="180" y="303"/>
                </a:lnTo>
                <a:lnTo>
                  <a:pt x="180" y="303"/>
                </a:lnTo>
                <a:lnTo>
                  <a:pt x="185" y="303"/>
                </a:lnTo>
                <a:lnTo>
                  <a:pt x="191" y="301"/>
                </a:lnTo>
                <a:lnTo>
                  <a:pt x="200" y="295"/>
                </a:lnTo>
                <a:lnTo>
                  <a:pt x="205" y="286"/>
                </a:lnTo>
                <a:lnTo>
                  <a:pt x="207" y="281"/>
                </a:lnTo>
                <a:lnTo>
                  <a:pt x="207" y="276"/>
                </a:lnTo>
                <a:lnTo>
                  <a:pt x="207" y="161"/>
                </a:lnTo>
                <a:lnTo>
                  <a:pt x="207" y="161"/>
                </a:lnTo>
                <a:lnTo>
                  <a:pt x="207" y="156"/>
                </a:lnTo>
                <a:lnTo>
                  <a:pt x="205" y="150"/>
                </a:lnTo>
                <a:lnTo>
                  <a:pt x="200" y="141"/>
                </a:lnTo>
                <a:lnTo>
                  <a:pt x="191" y="136"/>
                </a:lnTo>
                <a:lnTo>
                  <a:pt x="185" y="134"/>
                </a:lnTo>
                <a:lnTo>
                  <a:pt x="180" y="132"/>
                </a:lnTo>
                <a:lnTo>
                  <a:pt x="180" y="132"/>
                </a:lnTo>
                <a:close/>
                <a:moveTo>
                  <a:pt x="47" y="76"/>
                </a:moveTo>
                <a:lnTo>
                  <a:pt x="47" y="76"/>
                </a:lnTo>
                <a:lnTo>
                  <a:pt x="47" y="65"/>
                </a:lnTo>
                <a:lnTo>
                  <a:pt x="51" y="54"/>
                </a:lnTo>
                <a:lnTo>
                  <a:pt x="56" y="45"/>
                </a:lnTo>
                <a:lnTo>
                  <a:pt x="64" y="36"/>
                </a:lnTo>
                <a:lnTo>
                  <a:pt x="71" y="29"/>
                </a:lnTo>
                <a:lnTo>
                  <a:pt x="82" y="24"/>
                </a:lnTo>
                <a:lnTo>
                  <a:pt x="93" y="20"/>
                </a:lnTo>
                <a:lnTo>
                  <a:pt x="104" y="20"/>
                </a:lnTo>
                <a:lnTo>
                  <a:pt x="104" y="20"/>
                </a:lnTo>
                <a:lnTo>
                  <a:pt x="114" y="20"/>
                </a:lnTo>
                <a:lnTo>
                  <a:pt x="125" y="24"/>
                </a:lnTo>
                <a:lnTo>
                  <a:pt x="134" y="29"/>
                </a:lnTo>
                <a:lnTo>
                  <a:pt x="143" y="36"/>
                </a:lnTo>
                <a:lnTo>
                  <a:pt x="151" y="45"/>
                </a:lnTo>
                <a:lnTo>
                  <a:pt x="156" y="54"/>
                </a:lnTo>
                <a:lnTo>
                  <a:pt x="160" y="65"/>
                </a:lnTo>
                <a:lnTo>
                  <a:pt x="160" y="76"/>
                </a:lnTo>
                <a:lnTo>
                  <a:pt x="160" y="132"/>
                </a:lnTo>
                <a:lnTo>
                  <a:pt x="47" y="132"/>
                </a:lnTo>
                <a:lnTo>
                  <a:pt x="47" y="76"/>
                </a:lnTo>
                <a:close/>
                <a:moveTo>
                  <a:pt x="189" y="276"/>
                </a:moveTo>
                <a:lnTo>
                  <a:pt x="189" y="276"/>
                </a:lnTo>
                <a:lnTo>
                  <a:pt x="187" y="279"/>
                </a:lnTo>
                <a:lnTo>
                  <a:pt x="185" y="281"/>
                </a:lnTo>
                <a:lnTo>
                  <a:pt x="183" y="283"/>
                </a:lnTo>
                <a:lnTo>
                  <a:pt x="180" y="285"/>
                </a:lnTo>
                <a:lnTo>
                  <a:pt x="27" y="285"/>
                </a:lnTo>
                <a:lnTo>
                  <a:pt x="27" y="285"/>
                </a:lnTo>
                <a:lnTo>
                  <a:pt x="24" y="283"/>
                </a:lnTo>
                <a:lnTo>
                  <a:pt x="22" y="281"/>
                </a:lnTo>
                <a:lnTo>
                  <a:pt x="18" y="279"/>
                </a:lnTo>
                <a:lnTo>
                  <a:pt x="18" y="276"/>
                </a:lnTo>
                <a:lnTo>
                  <a:pt x="18" y="161"/>
                </a:lnTo>
                <a:lnTo>
                  <a:pt x="18" y="161"/>
                </a:lnTo>
                <a:lnTo>
                  <a:pt x="18" y="158"/>
                </a:lnTo>
                <a:lnTo>
                  <a:pt x="22" y="154"/>
                </a:lnTo>
                <a:lnTo>
                  <a:pt x="24" y="152"/>
                </a:lnTo>
                <a:lnTo>
                  <a:pt x="27" y="152"/>
                </a:lnTo>
                <a:lnTo>
                  <a:pt x="180" y="152"/>
                </a:lnTo>
                <a:lnTo>
                  <a:pt x="180" y="152"/>
                </a:lnTo>
                <a:lnTo>
                  <a:pt x="183" y="152"/>
                </a:lnTo>
                <a:lnTo>
                  <a:pt x="185" y="154"/>
                </a:lnTo>
                <a:lnTo>
                  <a:pt x="187" y="158"/>
                </a:lnTo>
                <a:lnTo>
                  <a:pt x="189" y="161"/>
                </a:lnTo>
                <a:lnTo>
                  <a:pt x="189" y="276"/>
                </a:lnTo>
                <a:close/>
                <a:moveTo>
                  <a:pt x="113" y="212"/>
                </a:moveTo>
                <a:lnTo>
                  <a:pt x="113" y="190"/>
                </a:lnTo>
                <a:lnTo>
                  <a:pt x="113" y="190"/>
                </a:lnTo>
                <a:lnTo>
                  <a:pt x="113" y="187"/>
                </a:lnTo>
                <a:lnTo>
                  <a:pt x="111" y="183"/>
                </a:lnTo>
                <a:lnTo>
                  <a:pt x="107" y="181"/>
                </a:lnTo>
                <a:lnTo>
                  <a:pt x="104" y="179"/>
                </a:lnTo>
                <a:lnTo>
                  <a:pt x="104" y="179"/>
                </a:lnTo>
                <a:lnTo>
                  <a:pt x="100" y="181"/>
                </a:lnTo>
                <a:lnTo>
                  <a:pt x="96" y="183"/>
                </a:lnTo>
                <a:lnTo>
                  <a:pt x="95" y="187"/>
                </a:lnTo>
                <a:lnTo>
                  <a:pt x="95" y="190"/>
                </a:lnTo>
                <a:lnTo>
                  <a:pt x="95" y="212"/>
                </a:lnTo>
                <a:lnTo>
                  <a:pt x="95" y="212"/>
                </a:lnTo>
                <a:lnTo>
                  <a:pt x="91" y="214"/>
                </a:lnTo>
                <a:lnTo>
                  <a:pt x="87" y="217"/>
                </a:lnTo>
                <a:lnTo>
                  <a:pt x="85" y="223"/>
                </a:lnTo>
                <a:lnTo>
                  <a:pt x="85" y="228"/>
                </a:lnTo>
                <a:lnTo>
                  <a:pt x="85" y="228"/>
                </a:lnTo>
                <a:lnTo>
                  <a:pt x="85" y="236"/>
                </a:lnTo>
                <a:lnTo>
                  <a:pt x="91" y="241"/>
                </a:lnTo>
                <a:lnTo>
                  <a:pt x="96" y="245"/>
                </a:lnTo>
                <a:lnTo>
                  <a:pt x="104" y="246"/>
                </a:lnTo>
                <a:lnTo>
                  <a:pt x="104" y="246"/>
                </a:lnTo>
                <a:lnTo>
                  <a:pt x="111" y="245"/>
                </a:lnTo>
                <a:lnTo>
                  <a:pt x="116" y="241"/>
                </a:lnTo>
                <a:lnTo>
                  <a:pt x="122" y="236"/>
                </a:lnTo>
                <a:lnTo>
                  <a:pt x="122" y="228"/>
                </a:lnTo>
                <a:lnTo>
                  <a:pt x="122" y="228"/>
                </a:lnTo>
                <a:lnTo>
                  <a:pt x="122" y="223"/>
                </a:lnTo>
                <a:lnTo>
                  <a:pt x="120" y="217"/>
                </a:lnTo>
                <a:lnTo>
                  <a:pt x="116" y="214"/>
                </a:lnTo>
                <a:lnTo>
                  <a:pt x="113" y="212"/>
                </a:lnTo>
                <a:lnTo>
                  <a:pt x="113" y="2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23" name="Freeform 70"/>
          <p:cNvSpPr>
            <a:spLocks noEditPoints="1"/>
          </p:cNvSpPr>
          <p:nvPr/>
        </p:nvSpPr>
        <p:spPr bwMode="auto">
          <a:xfrm>
            <a:off x="2657426" y="1787270"/>
            <a:ext cx="457200" cy="452438"/>
          </a:xfrm>
          <a:custGeom>
            <a:avLst/>
            <a:gdLst/>
            <a:ahLst/>
            <a:cxnLst>
              <a:cxn ang="0">
                <a:pos x="150" y="0"/>
              </a:cxn>
              <a:cxn ang="0">
                <a:pos x="119" y="4"/>
              </a:cxn>
              <a:cxn ang="0">
                <a:pos x="92" y="13"/>
              </a:cxn>
              <a:cxn ang="0">
                <a:pos x="67" y="27"/>
              </a:cxn>
              <a:cxn ang="0">
                <a:pos x="43" y="45"/>
              </a:cxn>
              <a:cxn ang="0">
                <a:pos x="25" y="67"/>
              </a:cxn>
              <a:cxn ang="0">
                <a:pos x="11" y="92"/>
              </a:cxn>
              <a:cxn ang="0">
                <a:pos x="2" y="121"/>
              </a:cxn>
              <a:cxn ang="0">
                <a:pos x="0" y="152"/>
              </a:cxn>
              <a:cxn ang="0">
                <a:pos x="0" y="167"/>
              </a:cxn>
              <a:cxn ang="0">
                <a:pos x="5" y="198"/>
              </a:cxn>
              <a:cxn ang="0">
                <a:pos x="18" y="225"/>
              </a:cxn>
              <a:cxn ang="0">
                <a:pos x="34" y="248"/>
              </a:cxn>
              <a:cxn ang="0">
                <a:pos x="54" y="268"/>
              </a:cxn>
              <a:cxn ang="0">
                <a:pos x="78" y="285"/>
              </a:cxn>
              <a:cxn ang="0">
                <a:pos x="105" y="295"/>
              </a:cxn>
              <a:cxn ang="0">
                <a:pos x="136" y="303"/>
              </a:cxn>
              <a:cxn ang="0">
                <a:pos x="150" y="303"/>
              </a:cxn>
              <a:cxn ang="0">
                <a:pos x="181" y="301"/>
              </a:cxn>
              <a:cxn ang="0">
                <a:pos x="210" y="292"/>
              </a:cxn>
              <a:cxn ang="0">
                <a:pos x="235" y="277"/>
              </a:cxn>
              <a:cxn ang="0">
                <a:pos x="257" y="259"/>
              </a:cxn>
              <a:cxn ang="0">
                <a:pos x="275" y="236"/>
              </a:cxn>
              <a:cxn ang="0">
                <a:pos x="290" y="210"/>
              </a:cxn>
              <a:cxn ang="0">
                <a:pos x="299" y="183"/>
              </a:cxn>
              <a:cxn ang="0">
                <a:pos x="302" y="152"/>
              </a:cxn>
              <a:cxn ang="0">
                <a:pos x="301" y="136"/>
              </a:cxn>
              <a:cxn ang="0">
                <a:pos x="295" y="107"/>
              </a:cxn>
              <a:cxn ang="0">
                <a:pos x="283" y="80"/>
              </a:cxn>
              <a:cxn ang="0">
                <a:pos x="268" y="56"/>
              </a:cxn>
              <a:cxn ang="0">
                <a:pos x="246" y="34"/>
              </a:cxn>
              <a:cxn ang="0">
                <a:pos x="223" y="18"/>
              </a:cxn>
              <a:cxn ang="0">
                <a:pos x="196" y="7"/>
              </a:cxn>
              <a:cxn ang="0">
                <a:pos x="167" y="2"/>
              </a:cxn>
              <a:cxn ang="0">
                <a:pos x="150" y="0"/>
              </a:cxn>
              <a:cxn ang="0">
                <a:pos x="94" y="227"/>
              </a:cxn>
              <a:cxn ang="0">
                <a:pos x="94" y="76"/>
              </a:cxn>
              <a:cxn ang="0">
                <a:pos x="132" y="227"/>
              </a:cxn>
              <a:cxn ang="0">
                <a:pos x="170" y="227"/>
              </a:cxn>
              <a:cxn ang="0">
                <a:pos x="170" y="76"/>
              </a:cxn>
              <a:cxn ang="0">
                <a:pos x="206" y="227"/>
              </a:cxn>
            </a:cxnLst>
            <a:rect l="0" t="0" r="r" b="b"/>
            <a:pathLst>
              <a:path w="302" h="303">
                <a:moveTo>
                  <a:pt x="150" y="0"/>
                </a:moveTo>
                <a:lnTo>
                  <a:pt x="150" y="0"/>
                </a:lnTo>
                <a:lnTo>
                  <a:pt x="136" y="2"/>
                </a:lnTo>
                <a:lnTo>
                  <a:pt x="119" y="4"/>
                </a:lnTo>
                <a:lnTo>
                  <a:pt x="105" y="7"/>
                </a:lnTo>
                <a:lnTo>
                  <a:pt x="92" y="13"/>
                </a:lnTo>
                <a:lnTo>
                  <a:pt x="78" y="18"/>
                </a:lnTo>
                <a:lnTo>
                  <a:pt x="67" y="27"/>
                </a:lnTo>
                <a:lnTo>
                  <a:pt x="54" y="34"/>
                </a:lnTo>
                <a:lnTo>
                  <a:pt x="43" y="45"/>
                </a:lnTo>
                <a:lnTo>
                  <a:pt x="34" y="56"/>
                </a:lnTo>
                <a:lnTo>
                  <a:pt x="25" y="67"/>
                </a:lnTo>
                <a:lnTo>
                  <a:pt x="18" y="80"/>
                </a:lnTo>
                <a:lnTo>
                  <a:pt x="11" y="92"/>
                </a:lnTo>
                <a:lnTo>
                  <a:pt x="5" y="107"/>
                </a:lnTo>
                <a:lnTo>
                  <a:pt x="2" y="121"/>
                </a:lnTo>
                <a:lnTo>
                  <a:pt x="0" y="136"/>
                </a:lnTo>
                <a:lnTo>
                  <a:pt x="0" y="152"/>
                </a:lnTo>
                <a:lnTo>
                  <a:pt x="0" y="152"/>
                </a:lnTo>
                <a:lnTo>
                  <a:pt x="0" y="167"/>
                </a:lnTo>
                <a:lnTo>
                  <a:pt x="2" y="183"/>
                </a:lnTo>
                <a:lnTo>
                  <a:pt x="5" y="198"/>
                </a:lnTo>
                <a:lnTo>
                  <a:pt x="11" y="210"/>
                </a:lnTo>
                <a:lnTo>
                  <a:pt x="18" y="225"/>
                </a:lnTo>
                <a:lnTo>
                  <a:pt x="25" y="236"/>
                </a:lnTo>
                <a:lnTo>
                  <a:pt x="34" y="248"/>
                </a:lnTo>
                <a:lnTo>
                  <a:pt x="43" y="259"/>
                </a:lnTo>
                <a:lnTo>
                  <a:pt x="54" y="268"/>
                </a:lnTo>
                <a:lnTo>
                  <a:pt x="67" y="277"/>
                </a:lnTo>
                <a:lnTo>
                  <a:pt x="78" y="285"/>
                </a:lnTo>
                <a:lnTo>
                  <a:pt x="92" y="292"/>
                </a:lnTo>
                <a:lnTo>
                  <a:pt x="105" y="295"/>
                </a:lnTo>
                <a:lnTo>
                  <a:pt x="119" y="301"/>
                </a:lnTo>
                <a:lnTo>
                  <a:pt x="136" y="303"/>
                </a:lnTo>
                <a:lnTo>
                  <a:pt x="150" y="303"/>
                </a:lnTo>
                <a:lnTo>
                  <a:pt x="150" y="303"/>
                </a:lnTo>
                <a:lnTo>
                  <a:pt x="167" y="303"/>
                </a:lnTo>
                <a:lnTo>
                  <a:pt x="181" y="301"/>
                </a:lnTo>
                <a:lnTo>
                  <a:pt x="196" y="295"/>
                </a:lnTo>
                <a:lnTo>
                  <a:pt x="210" y="292"/>
                </a:lnTo>
                <a:lnTo>
                  <a:pt x="223" y="285"/>
                </a:lnTo>
                <a:lnTo>
                  <a:pt x="235" y="277"/>
                </a:lnTo>
                <a:lnTo>
                  <a:pt x="246" y="268"/>
                </a:lnTo>
                <a:lnTo>
                  <a:pt x="257" y="259"/>
                </a:lnTo>
                <a:lnTo>
                  <a:pt x="268" y="248"/>
                </a:lnTo>
                <a:lnTo>
                  <a:pt x="275" y="236"/>
                </a:lnTo>
                <a:lnTo>
                  <a:pt x="283" y="225"/>
                </a:lnTo>
                <a:lnTo>
                  <a:pt x="290" y="210"/>
                </a:lnTo>
                <a:lnTo>
                  <a:pt x="295" y="198"/>
                </a:lnTo>
                <a:lnTo>
                  <a:pt x="299" y="183"/>
                </a:lnTo>
                <a:lnTo>
                  <a:pt x="301" y="167"/>
                </a:lnTo>
                <a:lnTo>
                  <a:pt x="302" y="152"/>
                </a:lnTo>
                <a:lnTo>
                  <a:pt x="302" y="152"/>
                </a:lnTo>
                <a:lnTo>
                  <a:pt x="301" y="136"/>
                </a:lnTo>
                <a:lnTo>
                  <a:pt x="299" y="121"/>
                </a:lnTo>
                <a:lnTo>
                  <a:pt x="295" y="107"/>
                </a:lnTo>
                <a:lnTo>
                  <a:pt x="290" y="92"/>
                </a:lnTo>
                <a:lnTo>
                  <a:pt x="283" y="80"/>
                </a:lnTo>
                <a:lnTo>
                  <a:pt x="275" y="67"/>
                </a:lnTo>
                <a:lnTo>
                  <a:pt x="268" y="56"/>
                </a:lnTo>
                <a:lnTo>
                  <a:pt x="257" y="45"/>
                </a:lnTo>
                <a:lnTo>
                  <a:pt x="246" y="34"/>
                </a:lnTo>
                <a:lnTo>
                  <a:pt x="235" y="27"/>
                </a:lnTo>
                <a:lnTo>
                  <a:pt x="223" y="18"/>
                </a:lnTo>
                <a:lnTo>
                  <a:pt x="210" y="13"/>
                </a:lnTo>
                <a:lnTo>
                  <a:pt x="196" y="7"/>
                </a:lnTo>
                <a:lnTo>
                  <a:pt x="181" y="4"/>
                </a:lnTo>
                <a:lnTo>
                  <a:pt x="167" y="2"/>
                </a:lnTo>
                <a:lnTo>
                  <a:pt x="150" y="0"/>
                </a:lnTo>
                <a:lnTo>
                  <a:pt x="150" y="0"/>
                </a:lnTo>
                <a:close/>
                <a:moveTo>
                  <a:pt x="132" y="227"/>
                </a:moveTo>
                <a:lnTo>
                  <a:pt x="94" y="227"/>
                </a:lnTo>
                <a:lnTo>
                  <a:pt x="94" y="152"/>
                </a:lnTo>
                <a:lnTo>
                  <a:pt x="94" y="76"/>
                </a:lnTo>
                <a:lnTo>
                  <a:pt x="132" y="76"/>
                </a:lnTo>
                <a:lnTo>
                  <a:pt x="132" y="227"/>
                </a:lnTo>
                <a:close/>
                <a:moveTo>
                  <a:pt x="206" y="227"/>
                </a:moveTo>
                <a:lnTo>
                  <a:pt x="170" y="227"/>
                </a:lnTo>
                <a:lnTo>
                  <a:pt x="170" y="152"/>
                </a:lnTo>
                <a:lnTo>
                  <a:pt x="170" y="76"/>
                </a:lnTo>
                <a:lnTo>
                  <a:pt x="206" y="76"/>
                </a:lnTo>
                <a:lnTo>
                  <a:pt x="206" y="22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24" name="Group 74"/>
          <p:cNvGrpSpPr/>
          <p:nvPr/>
        </p:nvGrpSpPr>
        <p:grpSpPr>
          <a:xfrm>
            <a:off x="5210963" y="1789509"/>
            <a:ext cx="249362" cy="450654"/>
            <a:chOff x="3386647" y="802411"/>
            <a:chExt cx="172336" cy="311450"/>
          </a:xfrm>
          <a:solidFill>
            <a:schemeClr val="bg1"/>
          </a:solidFill>
        </p:grpSpPr>
        <p:sp>
          <p:nvSpPr>
            <p:cNvPr id="87" name="Freeform 71"/>
            <p:cNvSpPr/>
            <p:nvPr/>
          </p:nvSpPr>
          <p:spPr bwMode="auto">
            <a:xfrm>
              <a:off x="3459319" y="802411"/>
              <a:ext cx="51909" cy="5190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4" y="2"/>
                </a:cxn>
                <a:cxn ang="0">
                  <a:pos x="43" y="7"/>
                </a:cxn>
                <a:cxn ang="0">
                  <a:pos x="49" y="16"/>
                </a:cxn>
                <a:cxn ang="0">
                  <a:pos x="50" y="25"/>
                </a:cxn>
                <a:cxn ang="0">
                  <a:pos x="50" y="25"/>
                </a:cxn>
                <a:cxn ang="0">
                  <a:pos x="49" y="36"/>
                </a:cxn>
                <a:cxn ang="0">
                  <a:pos x="43" y="43"/>
                </a:cxn>
                <a:cxn ang="0">
                  <a:pos x="34" y="49"/>
                </a:cxn>
                <a:cxn ang="0">
                  <a:pos x="25" y="51"/>
                </a:cxn>
                <a:cxn ang="0">
                  <a:pos x="25" y="51"/>
                </a:cxn>
                <a:cxn ang="0">
                  <a:pos x="16" y="49"/>
                </a:cxn>
                <a:cxn ang="0">
                  <a:pos x="7" y="43"/>
                </a:cxn>
                <a:cxn ang="0">
                  <a:pos x="1" y="36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1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0" h="51">
                  <a:moveTo>
                    <a:pt x="25" y="0"/>
                  </a:moveTo>
                  <a:lnTo>
                    <a:pt x="25" y="0"/>
                  </a:lnTo>
                  <a:lnTo>
                    <a:pt x="34" y="2"/>
                  </a:lnTo>
                  <a:lnTo>
                    <a:pt x="43" y="7"/>
                  </a:lnTo>
                  <a:lnTo>
                    <a:pt x="49" y="1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49" y="36"/>
                  </a:lnTo>
                  <a:lnTo>
                    <a:pt x="43" y="43"/>
                  </a:lnTo>
                  <a:lnTo>
                    <a:pt x="34" y="49"/>
                  </a:lnTo>
                  <a:lnTo>
                    <a:pt x="25" y="51"/>
                  </a:lnTo>
                  <a:lnTo>
                    <a:pt x="25" y="51"/>
                  </a:lnTo>
                  <a:lnTo>
                    <a:pt x="16" y="49"/>
                  </a:lnTo>
                  <a:lnTo>
                    <a:pt x="7" y="43"/>
                  </a:lnTo>
                  <a:lnTo>
                    <a:pt x="1" y="3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8" name="Freeform 72"/>
            <p:cNvSpPr>
              <a:spLocks noEditPoints="1"/>
            </p:cNvSpPr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  <a:cxn ang="0">
                  <a:pos x="139" y="119"/>
                </a:cxn>
                <a:cxn ang="0">
                  <a:pos x="134" y="130"/>
                </a:cxn>
                <a:cxn ang="0">
                  <a:pos x="129" y="92"/>
                </a:cxn>
                <a:cxn ang="0">
                  <a:pos x="136" y="105"/>
                </a:cxn>
                <a:cxn ang="0">
                  <a:pos x="141" y="118"/>
                </a:cxn>
                <a:cxn ang="0">
                  <a:pos x="139" y="119"/>
                </a:cxn>
                <a:cxn ang="0">
                  <a:pos x="141" y="118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  <a:close/>
                  <a:moveTo>
                    <a:pt x="139" y="119"/>
                  </a:moveTo>
                  <a:lnTo>
                    <a:pt x="139" y="119"/>
                  </a:lnTo>
                  <a:lnTo>
                    <a:pt x="134" y="130"/>
                  </a:lnTo>
                  <a:lnTo>
                    <a:pt x="134" y="130"/>
                  </a:lnTo>
                  <a:lnTo>
                    <a:pt x="129" y="141"/>
                  </a:lnTo>
                  <a:lnTo>
                    <a:pt x="129" y="92"/>
                  </a:lnTo>
                  <a:lnTo>
                    <a:pt x="129" y="92"/>
                  </a:lnTo>
                  <a:lnTo>
                    <a:pt x="136" y="105"/>
                  </a:lnTo>
                  <a:lnTo>
                    <a:pt x="141" y="118"/>
                  </a:lnTo>
                  <a:lnTo>
                    <a:pt x="141" y="118"/>
                  </a:lnTo>
                  <a:lnTo>
                    <a:pt x="139" y="119"/>
                  </a:lnTo>
                  <a:lnTo>
                    <a:pt x="139" y="119"/>
                  </a:lnTo>
                  <a:close/>
                  <a:moveTo>
                    <a:pt x="141" y="118"/>
                  </a:moveTo>
                  <a:lnTo>
                    <a:pt x="141" y="11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9" name="Freeform 73"/>
            <p:cNvSpPr/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0" name="Freeform 74"/>
            <p:cNvSpPr/>
            <p:nvPr/>
          </p:nvSpPr>
          <p:spPr bwMode="auto">
            <a:xfrm>
              <a:off x="3521609" y="897922"/>
              <a:ext cx="12458" cy="51909"/>
            </a:xfrm>
            <a:custGeom>
              <a:avLst/>
              <a:gdLst/>
              <a:ahLst/>
              <a:cxnLst>
                <a:cxn ang="0">
                  <a:pos x="10" y="27"/>
                </a:cxn>
                <a:cxn ang="0">
                  <a:pos x="10" y="27"/>
                </a:cxn>
                <a:cxn ang="0">
                  <a:pos x="5" y="38"/>
                </a:cxn>
                <a:cxn ang="0">
                  <a:pos x="5" y="38"/>
                </a:cxn>
                <a:cxn ang="0">
                  <a:pos x="0" y="4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13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7"/>
                </a:cxn>
                <a:cxn ang="0">
                  <a:pos x="10" y="27"/>
                </a:cxn>
              </a:cxnLst>
              <a:rect l="0" t="0" r="r" b="b"/>
              <a:pathLst>
                <a:path w="12" h="49">
                  <a:moveTo>
                    <a:pt x="10" y="27"/>
                  </a:moveTo>
                  <a:lnTo>
                    <a:pt x="10" y="2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0" y="49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13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7"/>
                  </a:lnTo>
                  <a:lnTo>
                    <a:pt x="10" y="27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1" name="Line 75"/>
            <p:cNvSpPr>
              <a:spLocks noChangeShapeType="1"/>
            </p:cNvSpPr>
            <p:nvPr/>
          </p:nvSpPr>
          <p:spPr bwMode="auto">
            <a:xfrm>
              <a:off x="3534067" y="924914"/>
              <a:ext cx="2077" cy="2077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25" name="Group 75"/>
          <p:cNvGrpSpPr/>
          <p:nvPr/>
        </p:nvGrpSpPr>
        <p:grpSpPr>
          <a:xfrm>
            <a:off x="6363854" y="1783497"/>
            <a:ext cx="474691" cy="462672"/>
            <a:chOff x="4080141" y="798258"/>
            <a:chExt cx="328062" cy="319755"/>
          </a:xfrm>
          <a:solidFill>
            <a:schemeClr val="bg1"/>
          </a:solidFill>
        </p:grpSpPr>
        <p:sp>
          <p:nvSpPr>
            <p:cNvPr id="85" name="Freeform 76"/>
            <p:cNvSpPr/>
            <p:nvPr/>
          </p:nvSpPr>
          <p:spPr bwMode="auto">
            <a:xfrm>
              <a:off x="4080141" y="823174"/>
              <a:ext cx="294839" cy="294839"/>
            </a:xfrm>
            <a:custGeom>
              <a:avLst/>
              <a:gdLst/>
              <a:ahLst/>
              <a:cxnLst>
                <a:cxn ang="0">
                  <a:pos x="141" y="141"/>
                </a:cxn>
                <a:cxn ang="0">
                  <a:pos x="284" y="141"/>
                </a:cxn>
                <a:cxn ang="0">
                  <a:pos x="284" y="141"/>
                </a:cxn>
                <a:cxn ang="0">
                  <a:pos x="283" y="156"/>
                </a:cxn>
                <a:cxn ang="0">
                  <a:pos x="281" y="170"/>
                </a:cxn>
                <a:cxn ang="0">
                  <a:pos x="277" y="185"/>
                </a:cxn>
                <a:cxn ang="0">
                  <a:pos x="274" y="197"/>
                </a:cxn>
                <a:cxn ang="0">
                  <a:pos x="266" y="210"/>
                </a:cxn>
                <a:cxn ang="0">
                  <a:pos x="259" y="221"/>
                </a:cxn>
                <a:cxn ang="0">
                  <a:pos x="252" y="232"/>
                </a:cxn>
                <a:cxn ang="0">
                  <a:pos x="243" y="243"/>
                </a:cxn>
                <a:cxn ang="0">
                  <a:pos x="232" y="252"/>
                </a:cxn>
                <a:cxn ang="0">
                  <a:pos x="221" y="259"/>
                </a:cxn>
                <a:cxn ang="0">
                  <a:pos x="210" y="266"/>
                </a:cxn>
                <a:cxn ang="0">
                  <a:pos x="197" y="273"/>
                </a:cxn>
                <a:cxn ang="0">
                  <a:pos x="185" y="277"/>
                </a:cxn>
                <a:cxn ang="0">
                  <a:pos x="170" y="281"/>
                </a:cxn>
                <a:cxn ang="0">
                  <a:pos x="156" y="283"/>
                </a:cxn>
                <a:cxn ang="0">
                  <a:pos x="141" y="284"/>
                </a:cxn>
                <a:cxn ang="0">
                  <a:pos x="141" y="284"/>
                </a:cxn>
                <a:cxn ang="0">
                  <a:pos x="127" y="283"/>
                </a:cxn>
                <a:cxn ang="0">
                  <a:pos x="112" y="281"/>
                </a:cxn>
                <a:cxn ang="0">
                  <a:pos x="100" y="277"/>
                </a:cxn>
                <a:cxn ang="0">
                  <a:pos x="87" y="273"/>
                </a:cxn>
                <a:cxn ang="0">
                  <a:pos x="74" y="266"/>
                </a:cxn>
                <a:cxn ang="0">
                  <a:pos x="62" y="259"/>
                </a:cxn>
                <a:cxn ang="0">
                  <a:pos x="51" y="252"/>
                </a:cxn>
                <a:cxn ang="0">
                  <a:pos x="42" y="243"/>
                </a:cxn>
                <a:cxn ang="0">
                  <a:pos x="33" y="232"/>
                </a:cxn>
                <a:cxn ang="0">
                  <a:pos x="23" y="221"/>
                </a:cxn>
                <a:cxn ang="0">
                  <a:pos x="16" y="210"/>
                </a:cxn>
                <a:cxn ang="0">
                  <a:pos x="11" y="197"/>
                </a:cxn>
                <a:cxn ang="0">
                  <a:pos x="5" y="185"/>
                </a:cxn>
                <a:cxn ang="0">
                  <a:pos x="2" y="170"/>
                </a:cxn>
                <a:cxn ang="0">
                  <a:pos x="0" y="156"/>
                </a:cxn>
                <a:cxn ang="0">
                  <a:pos x="0" y="141"/>
                </a:cxn>
                <a:cxn ang="0">
                  <a:pos x="0" y="141"/>
                </a:cxn>
                <a:cxn ang="0">
                  <a:pos x="0" y="127"/>
                </a:cxn>
                <a:cxn ang="0">
                  <a:pos x="2" y="114"/>
                </a:cxn>
                <a:cxn ang="0">
                  <a:pos x="5" y="99"/>
                </a:cxn>
                <a:cxn ang="0">
                  <a:pos x="11" y="87"/>
                </a:cxn>
                <a:cxn ang="0">
                  <a:pos x="16" y="74"/>
                </a:cxn>
                <a:cxn ang="0">
                  <a:pos x="23" y="63"/>
                </a:cxn>
                <a:cxn ang="0">
                  <a:pos x="33" y="52"/>
                </a:cxn>
                <a:cxn ang="0">
                  <a:pos x="42" y="41"/>
                </a:cxn>
                <a:cxn ang="0">
                  <a:pos x="51" y="32"/>
                </a:cxn>
                <a:cxn ang="0">
                  <a:pos x="62" y="23"/>
                </a:cxn>
                <a:cxn ang="0">
                  <a:pos x="74" y="16"/>
                </a:cxn>
                <a:cxn ang="0">
                  <a:pos x="87" y="11"/>
                </a:cxn>
                <a:cxn ang="0">
                  <a:pos x="100" y="7"/>
                </a:cxn>
                <a:cxn ang="0">
                  <a:pos x="112" y="3"/>
                </a:cxn>
                <a:cxn ang="0">
                  <a:pos x="127" y="0"/>
                </a:cxn>
                <a:cxn ang="0">
                  <a:pos x="141" y="0"/>
                </a:cxn>
                <a:cxn ang="0">
                  <a:pos x="141" y="141"/>
                </a:cxn>
              </a:cxnLst>
              <a:rect l="0" t="0" r="r" b="b"/>
              <a:pathLst>
                <a:path w="284" h="284">
                  <a:moveTo>
                    <a:pt x="141" y="141"/>
                  </a:moveTo>
                  <a:lnTo>
                    <a:pt x="284" y="141"/>
                  </a:lnTo>
                  <a:lnTo>
                    <a:pt x="284" y="141"/>
                  </a:lnTo>
                  <a:lnTo>
                    <a:pt x="283" y="156"/>
                  </a:lnTo>
                  <a:lnTo>
                    <a:pt x="281" y="170"/>
                  </a:lnTo>
                  <a:lnTo>
                    <a:pt x="277" y="185"/>
                  </a:lnTo>
                  <a:lnTo>
                    <a:pt x="274" y="197"/>
                  </a:lnTo>
                  <a:lnTo>
                    <a:pt x="266" y="210"/>
                  </a:lnTo>
                  <a:lnTo>
                    <a:pt x="259" y="221"/>
                  </a:lnTo>
                  <a:lnTo>
                    <a:pt x="252" y="232"/>
                  </a:lnTo>
                  <a:lnTo>
                    <a:pt x="243" y="243"/>
                  </a:lnTo>
                  <a:lnTo>
                    <a:pt x="232" y="252"/>
                  </a:lnTo>
                  <a:lnTo>
                    <a:pt x="221" y="259"/>
                  </a:lnTo>
                  <a:lnTo>
                    <a:pt x="210" y="266"/>
                  </a:lnTo>
                  <a:lnTo>
                    <a:pt x="197" y="273"/>
                  </a:lnTo>
                  <a:lnTo>
                    <a:pt x="185" y="277"/>
                  </a:lnTo>
                  <a:lnTo>
                    <a:pt x="170" y="281"/>
                  </a:lnTo>
                  <a:lnTo>
                    <a:pt x="156" y="283"/>
                  </a:lnTo>
                  <a:lnTo>
                    <a:pt x="141" y="284"/>
                  </a:lnTo>
                  <a:lnTo>
                    <a:pt x="141" y="284"/>
                  </a:lnTo>
                  <a:lnTo>
                    <a:pt x="127" y="283"/>
                  </a:lnTo>
                  <a:lnTo>
                    <a:pt x="112" y="281"/>
                  </a:lnTo>
                  <a:lnTo>
                    <a:pt x="100" y="277"/>
                  </a:lnTo>
                  <a:lnTo>
                    <a:pt x="87" y="273"/>
                  </a:lnTo>
                  <a:lnTo>
                    <a:pt x="74" y="266"/>
                  </a:lnTo>
                  <a:lnTo>
                    <a:pt x="62" y="259"/>
                  </a:lnTo>
                  <a:lnTo>
                    <a:pt x="51" y="252"/>
                  </a:lnTo>
                  <a:lnTo>
                    <a:pt x="42" y="243"/>
                  </a:lnTo>
                  <a:lnTo>
                    <a:pt x="33" y="232"/>
                  </a:lnTo>
                  <a:lnTo>
                    <a:pt x="23" y="221"/>
                  </a:lnTo>
                  <a:lnTo>
                    <a:pt x="16" y="210"/>
                  </a:lnTo>
                  <a:lnTo>
                    <a:pt x="11" y="197"/>
                  </a:lnTo>
                  <a:lnTo>
                    <a:pt x="5" y="185"/>
                  </a:lnTo>
                  <a:lnTo>
                    <a:pt x="2" y="170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0" y="127"/>
                  </a:lnTo>
                  <a:lnTo>
                    <a:pt x="2" y="114"/>
                  </a:lnTo>
                  <a:lnTo>
                    <a:pt x="5" y="99"/>
                  </a:lnTo>
                  <a:lnTo>
                    <a:pt x="11" y="87"/>
                  </a:lnTo>
                  <a:lnTo>
                    <a:pt x="16" y="74"/>
                  </a:lnTo>
                  <a:lnTo>
                    <a:pt x="23" y="63"/>
                  </a:lnTo>
                  <a:lnTo>
                    <a:pt x="33" y="52"/>
                  </a:lnTo>
                  <a:lnTo>
                    <a:pt x="42" y="41"/>
                  </a:lnTo>
                  <a:lnTo>
                    <a:pt x="51" y="32"/>
                  </a:lnTo>
                  <a:lnTo>
                    <a:pt x="62" y="23"/>
                  </a:lnTo>
                  <a:lnTo>
                    <a:pt x="74" y="16"/>
                  </a:lnTo>
                  <a:lnTo>
                    <a:pt x="87" y="11"/>
                  </a:lnTo>
                  <a:lnTo>
                    <a:pt x="100" y="7"/>
                  </a:lnTo>
                  <a:lnTo>
                    <a:pt x="112" y="3"/>
                  </a:lnTo>
                  <a:lnTo>
                    <a:pt x="127" y="0"/>
                  </a:lnTo>
                  <a:lnTo>
                    <a:pt x="141" y="0"/>
                  </a:lnTo>
                  <a:lnTo>
                    <a:pt x="141" y="14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6" name="Freeform 77"/>
            <p:cNvSpPr/>
            <p:nvPr/>
          </p:nvSpPr>
          <p:spPr bwMode="auto">
            <a:xfrm>
              <a:off x="4260783" y="798258"/>
              <a:ext cx="147420" cy="147420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141" y="142"/>
                </a:cxn>
                <a:cxn ang="0">
                  <a:pos x="141" y="142"/>
                </a:cxn>
                <a:cxn ang="0">
                  <a:pos x="141" y="127"/>
                </a:cxn>
                <a:cxn ang="0">
                  <a:pos x="139" y="113"/>
                </a:cxn>
                <a:cxn ang="0">
                  <a:pos x="136" y="100"/>
                </a:cxn>
                <a:cxn ang="0">
                  <a:pos x="130" y="87"/>
                </a:cxn>
                <a:cxn ang="0">
                  <a:pos x="125" y="74"/>
                </a:cxn>
                <a:cxn ang="0">
                  <a:pos x="118" y="62"/>
                </a:cxn>
                <a:cxn ang="0">
                  <a:pos x="109" y="51"/>
                </a:cxn>
                <a:cxn ang="0">
                  <a:pos x="100" y="42"/>
                </a:cxn>
                <a:cxn ang="0">
                  <a:pos x="91" y="33"/>
                </a:cxn>
                <a:cxn ang="0">
                  <a:pos x="80" y="24"/>
                </a:cxn>
                <a:cxn ang="0">
                  <a:pos x="67" y="16"/>
                </a:cxn>
                <a:cxn ang="0">
                  <a:pos x="54" y="11"/>
                </a:cxn>
                <a:cxn ang="0">
                  <a:pos x="42" y="6"/>
                </a:cxn>
                <a:cxn ang="0">
                  <a:pos x="29" y="2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2"/>
                </a:cxn>
              </a:cxnLst>
              <a:rect l="0" t="0" r="r" b="b"/>
              <a:pathLst>
                <a:path w="141" h="142">
                  <a:moveTo>
                    <a:pt x="0" y="142"/>
                  </a:moveTo>
                  <a:lnTo>
                    <a:pt x="141" y="142"/>
                  </a:lnTo>
                  <a:lnTo>
                    <a:pt x="141" y="142"/>
                  </a:lnTo>
                  <a:lnTo>
                    <a:pt x="141" y="127"/>
                  </a:lnTo>
                  <a:lnTo>
                    <a:pt x="139" y="113"/>
                  </a:lnTo>
                  <a:lnTo>
                    <a:pt x="136" y="100"/>
                  </a:lnTo>
                  <a:lnTo>
                    <a:pt x="130" y="87"/>
                  </a:lnTo>
                  <a:lnTo>
                    <a:pt x="125" y="74"/>
                  </a:lnTo>
                  <a:lnTo>
                    <a:pt x="118" y="62"/>
                  </a:lnTo>
                  <a:lnTo>
                    <a:pt x="109" y="51"/>
                  </a:lnTo>
                  <a:lnTo>
                    <a:pt x="100" y="42"/>
                  </a:lnTo>
                  <a:lnTo>
                    <a:pt x="91" y="33"/>
                  </a:lnTo>
                  <a:lnTo>
                    <a:pt x="80" y="24"/>
                  </a:lnTo>
                  <a:lnTo>
                    <a:pt x="67" y="16"/>
                  </a:lnTo>
                  <a:lnTo>
                    <a:pt x="54" y="11"/>
                  </a:lnTo>
                  <a:lnTo>
                    <a:pt x="42" y="6"/>
                  </a:lnTo>
                  <a:lnTo>
                    <a:pt x="29" y="2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26" name="Group 73"/>
          <p:cNvGrpSpPr/>
          <p:nvPr/>
        </p:nvGrpSpPr>
        <p:grpSpPr>
          <a:xfrm>
            <a:off x="3866434" y="1786617"/>
            <a:ext cx="513748" cy="453655"/>
            <a:chOff x="2549886" y="800334"/>
            <a:chExt cx="355053" cy="313526"/>
          </a:xfrm>
          <a:solidFill>
            <a:schemeClr val="bg1"/>
          </a:solidFill>
        </p:grpSpPr>
        <p:sp>
          <p:nvSpPr>
            <p:cNvPr id="82" name="Freeform 88"/>
            <p:cNvSpPr/>
            <p:nvPr/>
          </p:nvSpPr>
          <p:spPr bwMode="auto">
            <a:xfrm>
              <a:off x="2653702" y="1055723"/>
              <a:ext cx="58137" cy="581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4" y="19"/>
                </a:cxn>
                <a:cxn ang="0">
                  <a:pos x="56" y="24"/>
                </a:cxn>
                <a:cxn ang="0">
                  <a:pos x="56" y="30"/>
                </a:cxn>
                <a:cxn ang="0">
                  <a:pos x="56" y="30"/>
                </a:cxn>
                <a:cxn ang="0">
                  <a:pos x="56" y="35"/>
                </a:cxn>
                <a:cxn ang="0">
                  <a:pos x="54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4" y="57"/>
                </a:cxn>
                <a:cxn ang="0">
                  <a:pos x="27" y="57"/>
                </a:cxn>
                <a:cxn ang="0">
                  <a:pos x="27" y="57"/>
                </a:cxn>
                <a:cxn ang="0">
                  <a:pos x="22" y="57"/>
                </a:cxn>
                <a:cxn ang="0">
                  <a:pos x="16" y="55"/>
                </a:cxn>
                <a:cxn ang="0">
                  <a:pos x="7" y="49"/>
                </a:cxn>
                <a:cxn ang="0">
                  <a:pos x="2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9"/>
                </a:cxn>
                <a:cxn ang="0">
                  <a:pos x="7" y="10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56" h="57">
                  <a:moveTo>
                    <a:pt x="27" y="0"/>
                  </a:moveTo>
                  <a:lnTo>
                    <a:pt x="27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4" y="19"/>
                  </a:lnTo>
                  <a:lnTo>
                    <a:pt x="56" y="24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5"/>
                  </a:lnTo>
                  <a:lnTo>
                    <a:pt x="54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4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2" y="57"/>
                  </a:lnTo>
                  <a:lnTo>
                    <a:pt x="16" y="55"/>
                  </a:lnTo>
                  <a:lnTo>
                    <a:pt x="7" y="49"/>
                  </a:lnTo>
                  <a:lnTo>
                    <a:pt x="2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7" y="10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3" name="Freeform 89"/>
            <p:cNvSpPr/>
            <p:nvPr/>
          </p:nvSpPr>
          <p:spPr bwMode="auto">
            <a:xfrm>
              <a:off x="2782435" y="1055723"/>
              <a:ext cx="60214" cy="58137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5" y="19"/>
                </a:cxn>
                <a:cxn ang="0">
                  <a:pos x="56" y="24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35"/>
                </a:cxn>
                <a:cxn ang="0">
                  <a:pos x="55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5" y="57"/>
                </a:cxn>
                <a:cxn ang="0">
                  <a:pos x="29" y="57"/>
                </a:cxn>
                <a:cxn ang="0">
                  <a:pos x="29" y="57"/>
                </a:cxn>
                <a:cxn ang="0">
                  <a:pos x="24" y="57"/>
                </a:cxn>
                <a:cxn ang="0">
                  <a:pos x="18" y="55"/>
                </a:cxn>
                <a:cxn ang="0">
                  <a:pos x="9" y="49"/>
                </a:cxn>
                <a:cxn ang="0">
                  <a:pos x="4" y="40"/>
                </a:cxn>
                <a:cxn ang="0">
                  <a:pos x="2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9"/>
                </a:cxn>
                <a:cxn ang="0">
                  <a:pos x="9" y="10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58" h="57">
                  <a:moveTo>
                    <a:pt x="29" y="0"/>
                  </a:moveTo>
                  <a:lnTo>
                    <a:pt x="29" y="0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5" y="19"/>
                  </a:lnTo>
                  <a:lnTo>
                    <a:pt x="56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35"/>
                  </a:lnTo>
                  <a:lnTo>
                    <a:pt x="55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5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18" y="55"/>
                  </a:lnTo>
                  <a:lnTo>
                    <a:pt x="9" y="49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9"/>
                  </a:lnTo>
                  <a:lnTo>
                    <a:pt x="9" y="10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4" name="Freeform 90"/>
            <p:cNvSpPr/>
            <p:nvPr/>
          </p:nvSpPr>
          <p:spPr bwMode="auto">
            <a:xfrm>
              <a:off x="2549886" y="800334"/>
              <a:ext cx="355053" cy="247084"/>
            </a:xfrm>
            <a:custGeom>
              <a:avLst/>
              <a:gdLst/>
              <a:ahLst/>
              <a:cxnLst>
                <a:cxn ang="0">
                  <a:pos x="325" y="91"/>
                </a:cxn>
                <a:cxn ang="0">
                  <a:pos x="149" y="91"/>
                </a:cxn>
                <a:cxn ang="0">
                  <a:pos x="140" y="98"/>
                </a:cxn>
                <a:cxn ang="0">
                  <a:pos x="138" y="105"/>
                </a:cxn>
                <a:cxn ang="0">
                  <a:pos x="143" y="116"/>
                </a:cxn>
                <a:cxn ang="0">
                  <a:pos x="307" y="120"/>
                </a:cxn>
                <a:cxn ang="0">
                  <a:pos x="297" y="149"/>
                </a:cxn>
                <a:cxn ang="0">
                  <a:pos x="143" y="149"/>
                </a:cxn>
                <a:cxn ang="0">
                  <a:pos x="134" y="156"/>
                </a:cxn>
                <a:cxn ang="0">
                  <a:pos x="132" y="161"/>
                </a:cxn>
                <a:cxn ang="0">
                  <a:pos x="138" y="172"/>
                </a:cxn>
                <a:cxn ang="0">
                  <a:pos x="290" y="176"/>
                </a:cxn>
                <a:cxn ang="0">
                  <a:pos x="281" y="203"/>
                </a:cxn>
                <a:cxn ang="0">
                  <a:pos x="111" y="120"/>
                </a:cxn>
                <a:cxn ang="0">
                  <a:pos x="107" y="91"/>
                </a:cxn>
                <a:cxn ang="0">
                  <a:pos x="103" y="53"/>
                </a:cxn>
                <a:cxn ang="0">
                  <a:pos x="96" y="45"/>
                </a:cxn>
                <a:cxn ang="0">
                  <a:pos x="53" y="20"/>
                </a:cxn>
                <a:cxn ang="0">
                  <a:pos x="15" y="2"/>
                </a:cxn>
                <a:cxn ang="0">
                  <a:pos x="6" y="2"/>
                </a:cxn>
                <a:cxn ang="0">
                  <a:pos x="0" y="11"/>
                </a:cxn>
                <a:cxn ang="0">
                  <a:pos x="2" y="22"/>
                </a:cxn>
                <a:cxn ang="0">
                  <a:pos x="15" y="34"/>
                </a:cxn>
                <a:cxn ang="0">
                  <a:pos x="62" y="56"/>
                </a:cxn>
                <a:cxn ang="0">
                  <a:pos x="71" y="63"/>
                </a:cxn>
                <a:cxn ang="0">
                  <a:pos x="73" y="71"/>
                </a:cxn>
                <a:cxn ang="0">
                  <a:pos x="93" y="217"/>
                </a:cxn>
                <a:cxn ang="0">
                  <a:pos x="94" y="227"/>
                </a:cxn>
                <a:cxn ang="0">
                  <a:pos x="100" y="234"/>
                </a:cxn>
                <a:cxn ang="0">
                  <a:pos x="111" y="237"/>
                </a:cxn>
                <a:cxn ang="0">
                  <a:pos x="288" y="237"/>
                </a:cxn>
                <a:cxn ang="0">
                  <a:pos x="292" y="236"/>
                </a:cxn>
                <a:cxn ang="0">
                  <a:pos x="303" y="230"/>
                </a:cxn>
                <a:cxn ang="0">
                  <a:pos x="305" y="221"/>
                </a:cxn>
                <a:cxn ang="0">
                  <a:pos x="341" y="118"/>
                </a:cxn>
                <a:cxn ang="0">
                  <a:pos x="343" y="103"/>
                </a:cxn>
                <a:cxn ang="0">
                  <a:pos x="337" y="94"/>
                </a:cxn>
                <a:cxn ang="0">
                  <a:pos x="325" y="91"/>
                </a:cxn>
              </a:cxnLst>
              <a:rect l="0" t="0" r="r" b="b"/>
              <a:pathLst>
                <a:path w="343" h="237">
                  <a:moveTo>
                    <a:pt x="325" y="91"/>
                  </a:moveTo>
                  <a:lnTo>
                    <a:pt x="325" y="91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3" y="92"/>
                  </a:lnTo>
                  <a:lnTo>
                    <a:pt x="140" y="98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40" y="111"/>
                  </a:lnTo>
                  <a:lnTo>
                    <a:pt x="143" y="116"/>
                  </a:lnTo>
                  <a:lnTo>
                    <a:pt x="149" y="120"/>
                  </a:lnTo>
                  <a:lnTo>
                    <a:pt x="307" y="120"/>
                  </a:lnTo>
                  <a:lnTo>
                    <a:pt x="297" y="149"/>
                  </a:lnTo>
                  <a:lnTo>
                    <a:pt x="297" y="149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38" y="152"/>
                  </a:lnTo>
                  <a:lnTo>
                    <a:pt x="134" y="156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4" y="169"/>
                  </a:lnTo>
                  <a:lnTo>
                    <a:pt x="138" y="172"/>
                  </a:lnTo>
                  <a:lnTo>
                    <a:pt x="143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81" y="203"/>
                  </a:lnTo>
                  <a:lnTo>
                    <a:pt x="122" y="203"/>
                  </a:lnTo>
                  <a:lnTo>
                    <a:pt x="111" y="120"/>
                  </a:lnTo>
                  <a:lnTo>
                    <a:pt x="107" y="91"/>
                  </a:lnTo>
                  <a:lnTo>
                    <a:pt x="107" y="91"/>
                  </a:lnTo>
                  <a:lnTo>
                    <a:pt x="103" y="53"/>
                  </a:lnTo>
                  <a:lnTo>
                    <a:pt x="103" y="53"/>
                  </a:lnTo>
                  <a:lnTo>
                    <a:pt x="102" y="49"/>
                  </a:lnTo>
                  <a:lnTo>
                    <a:pt x="96" y="45"/>
                  </a:lnTo>
                  <a:lnTo>
                    <a:pt x="80" y="33"/>
                  </a:lnTo>
                  <a:lnTo>
                    <a:pt x="53" y="2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7" y="29"/>
                  </a:lnTo>
                  <a:lnTo>
                    <a:pt x="15" y="34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7" y="60"/>
                  </a:lnTo>
                  <a:lnTo>
                    <a:pt x="71" y="63"/>
                  </a:lnTo>
                  <a:lnTo>
                    <a:pt x="73" y="71"/>
                  </a:lnTo>
                  <a:lnTo>
                    <a:pt x="73" y="71"/>
                  </a:lnTo>
                  <a:lnTo>
                    <a:pt x="93" y="217"/>
                  </a:lnTo>
                  <a:lnTo>
                    <a:pt x="93" y="217"/>
                  </a:lnTo>
                  <a:lnTo>
                    <a:pt x="93" y="221"/>
                  </a:lnTo>
                  <a:lnTo>
                    <a:pt x="94" y="227"/>
                  </a:lnTo>
                  <a:lnTo>
                    <a:pt x="98" y="230"/>
                  </a:lnTo>
                  <a:lnTo>
                    <a:pt x="100" y="234"/>
                  </a:lnTo>
                  <a:lnTo>
                    <a:pt x="105" y="236"/>
                  </a:lnTo>
                  <a:lnTo>
                    <a:pt x="111" y="237"/>
                  </a:lnTo>
                  <a:lnTo>
                    <a:pt x="111" y="237"/>
                  </a:lnTo>
                  <a:lnTo>
                    <a:pt x="288" y="237"/>
                  </a:lnTo>
                  <a:lnTo>
                    <a:pt x="288" y="237"/>
                  </a:lnTo>
                  <a:lnTo>
                    <a:pt x="292" y="236"/>
                  </a:lnTo>
                  <a:lnTo>
                    <a:pt x="297" y="234"/>
                  </a:lnTo>
                  <a:lnTo>
                    <a:pt x="303" y="230"/>
                  </a:lnTo>
                  <a:lnTo>
                    <a:pt x="305" y="225"/>
                  </a:lnTo>
                  <a:lnTo>
                    <a:pt x="305" y="221"/>
                  </a:lnTo>
                  <a:lnTo>
                    <a:pt x="341" y="118"/>
                  </a:lnTo>
                  <a:lnTo>
                    <a:pt x="341" y="118"/>
                  </a:lnTo>
                  <a:lnTo>
                    <a:pt x="341" y="114"/>
                  </a:lnTo>
                  <a:lnTo>
                    <a:pt x="343" y="103"/>
                  </a:lnTo>
                  <a:lnTo>
                    <a:pt x="341" y="100"/>
                  </a:lnTo>
                  <a:lnTo>
                    <a:pt x="337" y="94"/>
                  </a:lnTo>
                  <a:lnTo>
                    <a:pt x="334" y="92"/>
                  </a:lnTo>
                  <a:lnTo>
                    <a:pt x="325" y="91"/>
                  </a:lnTo>
                  <a:lnTo>
                    <a:pt x="325" y="9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27" name="Group 81"/>
          <p:cNvGrpSpPr/>
          <p:nvPr/>
        </p:nvGrpSpPr>
        <p:grpSpPr>
          <a:xfrm>
            <a:off x="7557577" y="3789374"/>
            <a:ext cx="465677" cy="423618"/>
            <a:chOff x="4821392" y="2301522"/>
            <a:chExt cx="321831" cy="292764"/>
          </a:xfrm>
          <a:solidFill>
            <a:schemeClr val="bg1"/>
          </a:solidFill>
        </p:grpSpPr>
        <p:sp>
          <p:nvSpPr>
            <p:cNvPr id="78" name="Freeform 91"/>
            <p:cNvSpPr/>
            <p:nvPr/>
          </p:nvSpPr>
          <p:spPr bwMode="auto">
            <a:xfrm>
              <a:off x="4856689" y="2301522"/>
              <a:ext cx="147420" cy="126657"/>
            </a:xfrm>
            <a:custGeom>
              <a:avLst/>
              <a:gdLst/>
              <a:ahLst/>
              <a:cxnLst>
                <a:cxn ang="0">
                  <a:pos x="141" y="14"/>
                </a:cxn>
                <a:cxn ang="0">
                  <a:pos x="141" y="14"/>
                </a:cxn>
                <a:cxn ang="0">
                  <a:pos x="137" y="43"/>
                </a:cxn>
                <a:cxn ang="0">
                  <a:pos x="130" y="70"/>
                </a:cxn>
                <a:cxn ang="0">
                  <a:pos x="123" y="96"/>
                </a:cxn>
                <a:cxn ang="0">
                  <a:pos x="116" y="121"/>
                </a:cxn>
                <a:cxn ang="0">
                  <a:pos x="116" y="121"/>
                </a:cxn>
                <a:cxn ang="0">
                  <a:pos x="88" y="112"/>
                </a:cxn>
                <a:cxn ang="0">
                  <a:pos x="74" y="110"/>
                </a:cxn>
                <a:cxn ang="0">
                  <a:pos x="59" y="108"/>
                </a:cxn>
                <a:cxn ang="0">
                  <a:pos x="45" y="107"/>
                </a:cxn>
                <a:cxn ang="0">
                  <a:pos x="30" y="108"/>
                </a:cxn>
                <a:cxn ang="0">
                  <a:pos x="14" y="110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4" y="65"/>
                </a:cxn>
                <a:cxn ang="0">
                  <a:pos x="27" y="14"/>
                </a:cxn>
                <a:cxn ang="0">
                  <a:pos x="27" y="14"/>
                </a:cxn>
                <a:cxn ang="0">
                  <a:pos x="39" y="7"/>
                </a:cxn>
                <a:cxn ang="0">
                  <a:pos x="52" y="3"/>
                </a:cxn>
                <a:cxn ang="0">
                  <a:pos x="67" y="0"/>
                </a:cxn>
                <a:cxn ang="0">
                  <a:pos x="83" y="0"/>
                </a:cxn>
                <a:cxn ang="0">
                  <a:pos x="99" y="1"/>
                </a:cxn>
                <a:cxn ang="0">
                  <a:pos x="114" y="5"/>
                </a:cxn>
                <a:cxn ang="0">
                  <a:pos x="128" y="9"/>
                </a:cxn>
                <a:cxn ang="0">
                  <a:pos x="141" y="14"/>
                </a:cxn>
                <a:cxn ang="0">
                  <a:pos x="141" y="14"/>
                </a:cxn>
              </a:cxnLst>
              <a:rect l="0" t="0" r="r" b="b"/>
              <a:pathLst>
                <a:path w="141" h="121">
                  <a:moveTo>
                    <a:pt x="141" y="14"/>
                  </a:moveTo>
                  <a:lnTo>
                    <a:pt x="141" y="14"/>
                  </a:lnTo>
                  <a:lnTo>
                    <a:pt x="137" y="43"/>
                  </a:lnTo>
                  <a:lnTo>
                    <a:pt x="130" y="70"/>
                  </a:lnTo>
                  <a:lnTo>
                    <a:pt x="123" y="96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88" y="112"/>
                  </a:lnTo>
                  <a:lnTo>
                    <a:pt x="74" y="110"/>
                  </a:lnTo>
                  <a:lnTo>
                    <a:pt x="59" y="108"/>
                  </a:lnTo>
                  <a:lnTo>
                    <a:pt x="45" y="107"/>
                  </a:lnTo>
                  <a:lnTo>
                    <a:pt x="30" y="108"/>
                  </a:lnTo>
                  <a:lnTo>
                    <a:pt x="14" y="110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4" y="65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9" y="7"/>
                  </a:lnTo>
                  <a:lnTo>
                    <a:pt x="52" y="3"/>
                  </a:lnTo>
                  <a:lnTo>
                    <a:pt x="67" y="0"/>
                  </a:lnTo>
                  <a:lnTo>
                    <a:pt x="83" y="0"/>
                  </a:lnTo>
                  <a:lnTo>
                    <a:pt x="99" y="1"/>
                  </a:lnTo>
                  <a:lnTo>
                    <a:pt x="114" y="5"/>
                  </a:lnTo>
                  <a:lnTo>
                    <a:pt x="128" y="9"/>
                  </a:lnTo>
                  <a:lnTo>
                    <a:pt x="141" y="14"/>
                  </a:lnTo>
                  <a:lnTo>
                    <a:pt x="141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9" name="Freeform 92"/>
            <p:cNvSpPr/>
            <p:nvPr/>
          </p:nvSpPr>
          <p:spPr bwMode="auto">
            <a:xfrm>
              <a:off x="4993727" y="2338896"/>
              <a:ext cx="149496" cy="124580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42" y="6"/>
                </a:cxn>
                <a:cxn ang="0">
                  <a:pos x="56" y="9"/>
                </a:cxn>
                <a:cxn ang="0">
                  <a:pos x="69" y="13"/>
                </a:cxn>
                <a:cxn ang="0">
                  <a:pos x="85" y="15"/>
                </a:cxn>
                <a:cxn ang="0">
                  <a:pos x="100" y="15"/>
                </a:cxn>
                <a:cxn ang="0">
                  <a:pos x="116" y="13"/>
                </a:cxn>
                <a:cxn ang="0">
                  <a:pos x="131" y="11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8" y="33"/>
                </a:cxn>
                <a:cxn ang="0">
                  <a:pos x="131" y="60"/>
                </a:cxn>
                <a:cxn ang="0">
                  <a:pos x="123" y="85"/>
                </a:cxn>
                <a:cxn ang="0">
                  <a:pos x="114" y="111"/>
                </a:cxn>
                <a:cxn ang="0">
                  <a:pos x="114" y="111"/>
                </a:cxn>
                <a:cxn ang="0">
                  <a:pos x="102" y="116"/>
                </a:cxn>
                <a:cxn ang="0">
                  <a:pos x="87" y="120"/>
                </a:cxn>
                <a:cxn ang="0">
                  <a:pos x="71" y="122"/>
                </a:cxn>
                <a:cxn ang="0">
                  <a:pos x="54" y="122"/>
                </a:cxn>
                <a:cxn ang="0">
                  <a:pos x="38" y="120"/>
                </a:cxn>
                <a:cxn ang="0">
                  <a:pos x="24" y="116"/>
                </a:cxn>
                <a:cxn ang="0">
                  <a:pos x="11" y="111"/>
                </a:cxn>
                <a:cxn ang="0">
                  <a:pos x="0" y="103"/>
                </a:cxn>
                <a:cxn ang="0">
                  <a:pos x="0" y="103"/>
                </a:cxn>
                <a:cxn ang="0">
                  <a:pos x="15" y="51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145" h="122">
                  <a:moveTo>
                    <a:pt x="31" y="0"/>
                  </a:moveTo>
                  <a:lnTo>
                    <a:pt x="31" y="0"/>
                  </a:lnTo>
                  <a:lnTo>
                    <a:pt x="42" y="6"/>
                  </a:lnTo>
                  <a:lnTo>
                    <a:pt x="56" y="9"/>
                  </a:lnTo>
                  <a:lnTo>
                    <a:pt x="69" y="13"/>
                  </a:lnTo>
                  <a:lnTo>
                    <a:pt x="85" y="15"/>
                  </a:lnTo>
                  <a:lnTo>
                    <a:pt x="100" y="15"/>
                  </a:lnTo>
                  <a:lnTo>
                    <a:pt x="116" y="13"/>
                  </a:lnTo>
                  <a:lnTo>
                    <a:pt x="131" y="11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8" y="33"/>
                  </a:lnTo>
                  <a:lnTo>
                    <a:pt x="131" y="60"/>
                  </a:lnTo>
                  <a:lnTo>
                    <a:pt x="123" y="85"/>
                  </a:lnTo>
                  <a:lnTo>
                    <a:pt x="114" y="111"/>
                  </a:lnTo>
                  <a:lnTo>
                    <a:pt x="114" y="111"/>
                  </a:lnTo>
                  <a:lnTo>
                    <a:pt x="102" y="116"/>
                  </a:lnTo>
                  <a:lnTo>
                    <a:pt x="87" y="120"/>
                  </a:lnTo>
                  <a:lnTo>
                    <a:pt x="71" y="122"/>
                  </a:lnTo>
                  <a:lnTo>
                    <a:pt x="54" y="122"/>
                  </a:lnTo>
                  <a:lnTo>
                    <a:pt x="38" y="120"/>
                  </a:lnTo>
                  <a:lnTo>
                    <a:pt x="24" y="116"/>
                  </a:lnTo>
                  <a:lnTo>
                    <a:pt x="11" y="111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15" y="51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0" name="Freeform 93"/>
            <p:cNvSpPr/>
            <p:nvPr/>
          </p:nvSpPr>
          <p:spPr bwMode="auto">
            <a:xfrm>
              <a:off x="4821392" y="2432330"/>
              <a:ext cx="147420" cy="12873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141" y="16"/>
                </a:cxn>
                <a:cxn ang="0">
                  <a:pos x="136" y="43"/>
                </a:cxn>
                <a:cxn ang="0">
                  <a:pos x="129" y="69"/>
                </a:cxn>
                <a:cxn ang="0">
                  <a:pos x="122" y="94"/>
                </a:cxn>
                <a:cxn ang="0">
                  <a:pos x="116" y="123"/>
                </a:cxn>
                <a:cxn ang="0">
                  <a:pos x="116" y="123"/>
                </a:cxn>
                <a:cxn ang="0">
                  <a:pos x="89" y="112"/>
                </a:cxn>
                <a:cxn ang="0">
                  <a:pos x="74" y="109"/>
                </a:cxn>
                <a:cxn ang="0">
                  <a:pos x="60" y="107"/>
                </a:cxn>
                <a:cxn ang="0">
                  <a:pos x="45" y="105"/>
                </a:cxn>
                <a:cxn ang="0">
                  <a:pos x="29" y="107"/>
                </a:cxn>
                <a:cxn ang="0">
                  <a:pos x="15" y="109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6" y="87"/>
                </a:cxn>
                <a:cxn ang="0">
                  <a:pos x="13" y="61"/>
                </a:cxn>
                <a:cxn ang="0">
                  <a:pos x="27" y="12"/>
                </a:cxn>
                <a:cxn ang="0">
                  <a:pos x="27" y="12"/>
                </a:cxn>
                <a:cxn ang="0">
                  <a:pos x="40" y="5"/>
                </a:cxn>
                <a:cxn ang="0">
                  <a:pos x="54" y="2"/>
                </a:cxn>
                <a:cxn ang="0">
                  <a:pos x="69" y="0"/>
                </a:cxn>
                <a:cxn ang="0">
                  <a:pos x="85" y="0"/>
                </a:cxn>
                <a:cxn ang="0">
                  <a:pos x="102" y="2"/>
                </a:cxn>
                <a:cxn ang="0">
                  <a:pos x="118" y="5"/>
                </a:cxn>
                <a:cxn ang="0">
                  <a:pos x="131" y="11"/>
                </a:cxn>
                <a:cxn ang="0">
                  <a:pos x="141" y="16"/>
                </a:cxn>
                <a:cxn ang="0">
                  <a:pos x="141" y="16"/>
                </a:cxn>
              </a:cxnLst>
              <a:rect l="0" t="0" r="r" b="b"/>
              <a:pathLst>
                <a:path w="141" h="123">
                  <a:moveTo>
                    <a:pt x="141" y="16"/>
                  </a:moveTo>
                  <a:lnTo>
                    <a:pt x="141" y="16"/>
                  </a:lnTo>
                  <a:lnTo>
                    <a:pt x="136" y="43"/>
                  </a:lnTo>
                  <a:lnTo>
                    <a:pt x="129" y="69"/>
                  </a:lnTo>
                  <a:lnTo>
                    <a:pt x="122" y="94"/>
                  </a:lnTo>
                  <a:lnTo>
                    <a:pt x="116" y="123"/>
                  </a:lnTo>
                  <a:lnTo>
                    <a:pt x="116" y="123"/>
                  </a:lnTo>
                  <a:lnTo>
                    <a:pt x="89" y="112"/>
                  </a:lnTo>
                  <a:lnTo>
                    <a:pt x="74" y="109"/>
                  </a:lnTo>
                  <a:lnTo>
                    <a:pt x="60" y="107"/>
                  </a:lnTo>
                  <a:lnTo>
                    <a:pt x="45" y="105"/>
                  </a:lnTo>
                  <a:lnTo>
                    <a:pt x="29" y="107"/>
                  </a:lnTo>
                  <a:lnTo>
                    <a:pt x="15" y="109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6" y="87"/>
                  </a:lnTo>
                  <a:lnTo>
                    <a:pt x="13" y="61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40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85" y="0"/>
                  </a:lnTo>
                  <a:lnTo>
                    <a:pt x="102" y="2"/>
                  </a:lnTo>
                  <a:lnTo>
                    <a:pt x="118" y="5"/>
                  </a:lnTo>
                  <a:lnTo>
                    <a:pt x="131" y="11"/>
                  </a:lnTo>
                  <a:lnTo>
                    <a:pt x="141" y="16"/>
                  </a:lnTo>
                  <a:lnTo>
                    <a:pt x="141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1" name="Freeform 94"/>
            <p:cNvSpPr/>
            <p:nvPr/>
          </p:nvSpPr>
          <p:spPr bwMode="auto">
            <a:xfrm>
              <a:off x="4956353" y="2463476"/>
              <a:ext cx="151573" cy="1308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41" y="7"/>
                </a:cxn>
                <a:cxn ang="0">
                  <a:pos x="56" y="12"/>
                </a:cxn>
                <a:cxn ang="0">
                  <a:pos x="70" y="16"/>
                </a:cxn>
                <a:cxn ang="0">
                  <a:pos x="85" y="16"/>
                </a:cxn>
                <a:cxn ang="0">
                  <a:pos x="99" y="16"/>
                </a:cxn>
                <a:cxn ang="0">
                  <a:pos x="116" y="16"/>
                </a:cxn>
                <a:cxn ang="0">
                  <a:pos x="130" y="12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0" y="59"/>
                </a:cxn>
                <a:cxn ang="0">
                  <a:pos x="114" y="110"/>
                </a:cxn>
                <a:cxn ang="0">
                  <a:pos x="114" y="110"/>
                </a:cxn>
                <a:cxn ang="0">
                  <a:pos x="101" y="117"/>
                </a:cxn>
                <a:cxn ang="0">
                  <a:pos x="88" y="121"/>
                </a:cxn>
                <a:cxn ang="0">
                  <a:pos x="72" y="125"/>
                </a:cxn>
                <a:cxn ang="0">
                  <a:pos x="56" y="125"/>
                </a:cxn>
                <a:cxn ang="0">
                  <a:pos x="39" y="123"/>
                </a:cxn>
                <a:cxn ang="0">
                  <a:pos x="25" y="119"/>
                </a:cxn>
                <a:cxn ang="0">
                  <a:pos x="10" y="114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5" y="79"/>
                </a:cxn>
                <a:cxn ang="0">
                  <a:pos x="12" y="52"/>
                </a:cxn>
                <a:cxn ang="0">
                  <a:pos x="21" y="25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45" h="125">
                  <a:moveTo>
                    <a:pt x="30" y="0"/>
                  </a:moveTo>
                  <a:lnTo>
                    <a:pt x="30" y="0"/>
                  </a:lnTo>
                  <a:lnTo>
                    <a:pt x="41" y="7"/>
                  </a:lnTo>
                  <a:lnTo>
                    <a:pt x="56" y="12"/>
                  </a:lnTo>
                  <a:lnTo>
                    <a:pt x="70" y="16"/>
                  </a:lnTo>
                  <a:lnTo>
                    <a:pt x="85" y="16"/>
                  </a:lnTo>
                  <a:lnTo>
                    <a:pt x="99" y="16"/>
                  </a:lnTo>
                  <a:lnTo>
                    <a:pt x="116" y="16"/>
                  </a:lnTo>
                  <a:lnTo>
                    <a:pt x="130" y="12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0" y="59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01" y="117"/>
                  </a:lnTo>
                  <a:lnTo>
                    <a:pt x="88" y="121"/>
                  </a:lnTo>
                  <a:lnTo>
                    <a:pt x="72" y="125"/>
                  </a:lnTo>
                  <a:lnTo>
                    <a:pt x="56" y="125"/>
                  </a:lnTo>
                  <a:lnTo>
                    <a:pt x="39" y="123"/>
                  </a:lnTo>
                  <a:lnTo>
                    <a:pt x="25" y="119"/>
                  </a:lnTo>
                  <a:lnTo>
                    <a:pt x="10" y="114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79"/>
                  </a:lnTo>
                  <a:lnTo>
                    <a:pt x="12" y="52"/>
                  </a:lnTo>
                  <a:lnTo>
                    <a:pt x="21" y="25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28" name="Freeform 95"/>
          <p:cNvSpPr>
            <a:spLocks noEditPoints="1"/>
          </p:cNvSpPr>
          <p:nvPr/>
        </p:nvSpPr>
        <p:spPr bwMode="auto">
          <a:xfrm>
            <a:off x="2609801" y="2806445"/>
            <a:ext cx="492125" cy="434975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29" name="Group 77"/>
          <p:cNvGrpSpPr/>
          <p:nvPr/>
        </p:nvGrpSpPr>
        <p:grpSpPr>
          <a:xfrm>
            <a:off x="8776247" y="2793565"/>
            <a:ext cx="525763" cy="402583"/>
            <a:chOff x="5552261" y="1554043"/>
            <a:chExt cx="363359" cy="278229"/>
          </a:xfrm>
          <a:solidFill>
            <a:schemeClr val="bg1"/>
          </a:solidFill>
        </p:grpSpPr>
        <p:sp>
          <p:nvSpPr>
            <p:cNvPr id="75" name="Freeform 96"/>
            <p:cNvSpPr/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6" name="Freeform 97"/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7" name="Rectangle 98"/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30" name="Freeform 99"/>
          <p:cNvSpPr>
            <a:spLocks noEditPoints="1"/>
          </p:cNvSpPr>
          <p:nvPr/>
        </p:nvSpPr>
        <p:spPr bwMode="auto">
          <a:xfrm>
            <a:off x="7645351" y="2768345"/>
            <a:ext cx="293688" cy="469900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31" name="Freeform 100"/>
          <p:cNvSpPr/>
          <p:nvPr/>
        </p:nvSpPr>
        <p:spPr bwMode="auto">
          <a:xfrm>
            <a:off x="7578676" y="4759070"/>
            <a:ext cx="427038" cy="481013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32" name="Group 76"/>
          <p:cNvGrpSpPr/>
          <p:nvPr/>
        </p:nvGrpSpPr>
        <p:grpSpPr>
          <a:xfrm>
            <a:off x="8749220" y="1805234"/>
            <a:ext cx="579844" cy="402587"/>
            <a:chOff x="5533573" y="812792"/>
            <a:chExt cx="400733" cy="278229"/>
          </a:xfrm>
          <a:solidFill>
            <a:schemeClr val="bg1"/>
          </a:solidFill>
        </p:grpSpPr>
        <p:sp>
          <p:nvSpPr>
            <p:cNvPr id="72" name="Freeform 101"/>
            <p:cNvSpPr/>
            <p:nvPr/>
          </p:nvSpPr>
          <p:spPr bwMode="auto">
            <a:xfrm>
              <a:off x="5730826" y="962288"/>
              <a:ext cx="93436" cy="128733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14" y="52"/>
                </a:cxn>
                <a:cxn ang="0">
                  <a:pos x="23" y="74"/>
                </a:cxn>
                <a:cxn ang="0">
                  <a:pos x="30" y="96"/>
                </a:cxn>
                <a:cxn ang="0">
                  <a:pos x="30" y="109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32" y="123"/>
                </a:cxn>
                <a:cxn ang="0">
                  <a:pos x="32" y="123"/>
                </a:cxn>
                <a:cxn ang="0">
                  <a:pos x="34" y="123"/>
                </a:cxn>
                <a:cxn ang="0">
                  <a:pos x="87" y="123"/>
                </a:cxn>
                <a:cxn ang="0">
                  <a:pos x="87" y="123"/>
                </a:cxn>
                <a:cxn ang="0">
                  <a:pos x="88" y="121"/>
                </a:cxn>
                <a:cxn ang="0">
                  <a:pos x="90" y="120"/>
                </a:cxn>
                <a:cxn ang="0">
                  <a:pos x="90" y="120"/>
                </a:cxn>
                <a:cxn ang="0">
                  <a:pos x="88" y="103"/>
                </a:cxn>
                <a:cxn ang="0">
                  <a:pos x="87" y="87"/>
                </a:cxn>
                <a:cxn ang="0">
                  <a:pos x="83" y="71"/>
                </a:cxn>
                <a:cxn ang="0">
                  <a:pos x="78" y="54"/>
                </a:cxn>
                <a:cxn ang="0">
                  <a:pos x="72" y="40"/>
                </a:cxn>
                <a:cxn ang="0">
                  <a:pos x="65" y="25"/>
                </a:cxn>
                <a:cxn ang="0">
                  <a:pos x="56" y="13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4" y="5"/>
                </a:cxn>
                <a:cxn ang="0">
                  <a:pos x="21" y="14"/>
                </a:cxn>
                <a:cxn ang="0">
                  <a:pos x="10" y="23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90" h="123">
                  <a:moveTo>
                    <a:pt x="0" y="34"/>
                  </a:moveTo>
                  <a:lnTo>
                    <a:pt x="0" y="34"/>
                  </a:lnTo>
                  <a:lnTo>
                    <a:pt x="14" y="52"/>
                  </a:lnTo>
                  <a:lnTo>
                    <a:pt x="23" y="74"/>
                  </a:lnTo>
                  <a:lnTo>
                    <a:pt x="30" y="96"/>
                  </a:lnTo>
                  <a:lnTo>
                    <a:pt x="30" y="109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32" y="123"/>
                  </a:lnTo>
                  <a:lnTo>
                    <a:pt x="34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1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88" y="103"/>
                  </a:lnTo>
                  <a:lnTo>
                    <a:pt x="87" y="87"/>
                  </a:lnTo>
                  <a:lnTo>
                    <a:pt x="83" y="71"/>
                  </a:lnTo>
                  <a:lnTo>
                    <a:pt x="78" y="54"/>
                  </a:lnTo>
                  <a:lnTo>
                    <a:pt x="72" y="40"/>
                  </a:lnTo>
                  <a:lnTo>
                    <a:pt x="65" y="25"/>
                  </a:lnTo>
                  <a:lnTo>
                    <a:pt x="56" y="13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4" y="5"/>
                  </a:lnTo>
                  <a:lnTo>
                    <a:pt x="21" y="14"/>
                  </a:lnTo>
                  <a:lnTo>
                    <a:pt x="10" y="23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3" name="Freeform 102"/>
            <p:cNvSpPr/>
            <p:nvPr/>
          </p:nvSpPr>
          <p:spPr bwMode="auto">
            <a:xfrm>
              <a:off x="5533573" y="814869"/>
              <a:ext cx="182717" cy="151573"/>
            </a:xfrm>
            <a:custGeom>
              <a:avLst/>
              <a:gdLst/>
              <a:ahLst/>
              <a:cxnLst>
                <a:cxn ang="0">
                  <a:pos x="178" y="71"/>
                </a:cxn>
                <a:cxn ang="0">
                  <a:pos x="178" y="71"/>
                </a:cxn>
                <a:cxn ang="0">
                  <a:pos x="154" y="58"/>
                </a:cxn>
                <a:cxn ang="0">
                  <a:pos x="131" y="49"/>
                </a:cxn>
                <a:cxn ang="0">
                  <a:pos x="104" y="44"/>
                </a:cxn>
                <a:cxn ang="0">
                  <a:pos x="76" y="42"/>
                </a:cxn>
                <a:cxn ang="0">
                  <a:pos x="76" y="2"/>
                </a:cxn>
                <a:cxn ang="0">
                  <a:pos x="76" y="2"/>
                </a:cxn>
                <a:cxn ang="0">
                  <a:pos x="75" y="0"/>
                </a:cxn>
                <a:cxn ang="0">
                  <a:pos x="75" y="0"/>
                </a:cxn>
                <a:cxn ang="0">
                  <a:pos x="73" y="0"/>
                </a:cxn>
                <a:cxn ang="0">
                  <a:pos x="2" y="71"/>
                </a:cxn>
                <a:cxn ang="0">
                  <a:pos x="2" y="71"/>
                </a:cxn>
                <a:cxn ang="0">
                  <a:pos x="0" y="73"/>
                </a:cxn>
                <a:cxn ang="0">
                  <a:pos x="2" y="75"/>
                </a:cxn>
                <a:cxn ang="0">
                  <a:pos x="73" y="145"/>
                </a:cxn>
                <a:cxn ang="0">
                  <a:pos x="73" y="145"/>
                </a:cxn>
                <a:cxn ang="0">
                  <a:pos x="75" y="145"/>
                </a:cxn>
                <a:cxn ang="0">
                  <a:pos x="75" y="145"/>
                </a:cxn>
                <a:cxn ang="0">
                  <a:pos x="76" y="144"/>
                </a:cxn>
                <a:cxn ang="0">
                  <a:pos x="76" y="100"/>
                </a:cxn>
                <a:cxn ang="0">
                  <a:pos x="76" y="100"/>
                </a:cxn>
                <a:cxn ang="0">
                  <a:pos x="91" y="100"/>
                </a:cxn>
                <a:cxn ang="0">
                  <a:pos x="105" y="102"/>
                </a:cxn>
                <a:cxn ang="0">
                  <a:pos x="118" y="107"/>
                </a:cxn>
                <a:cxn ang="0">
                  <a:pos x="133" y="113"/>
                </a:cxn>
                <a:cxn ang="0">
                  <a:pos x="133" y="113"/>
                </a:cxn>
                <a:cxn ang="0">
                  <a:pos x="142" y="100"/>
                </a:cxn>
                <a:cxn ang="0">
                  <a:pos x="153" y="89"/>
                </a:cxn>
                <a:cxn ang="0">
                  <a:pos x="165" y="80"/>
                </a:cxn>
                <a:cxn ang="0">
                  <a:pos x="178" y="71"/>
                </a:cxn>
                <a:cxn ang="0">
                  <a:pos x="178" y="71"/>
                </a:cxn>
              </a:cxnLst>
              <a:rect l="0" t="0" r="r" b="b"/>
              <a:pathLst>
                <a:path w="178" h="145">
                  <a:moveTo>
                    <a:pt x="178" y="71"/>
                  </a:moveTo>
                  <a:lnTo>
                    <a:pt x="178" y="71"/>
                  </a:lnTo>
                  <a:lnTo>
                    <a:pt x="154" y="58"/>
                  </a:lnTo>
                  <a:lnTo>
                    <a:pt x="131" y="49"/>
                  </a:lnTo>
                  <a:lnTo>
                    <a:pt x="104" y="44"/>
                  </a:lnTo>
                  <a:lnTo>
                    <a:pt x="76" y="4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0" y="73"/>
                  </a:lnTo>
                  <a:lnTo>
                    <a:pt x="2" y="75"/>
                  </a:lnTo>
                  <a:lnTo>
                    <a:pt x="73" y="145"/>
                  </a:lnTo>
                  <a:lnTo>
                    <a:pt x="73" y="145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76" y="144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91" y="100"/>
                  </a:lnTo>
                  <a:lnTo>
                    <a:pt x="105" y="102"/>
                  </a:lnTo>
                  <a:lnTo>
                    <a:pt x="118" y="107"/>
                  </a:lnTo>
                  <a:lnTo>
                    <a:pt x="133" y="113"/>
                  </a:lnTo>
                  <a:lnTo>
                    <a:pt x="133" y="113"/>
                  </a:lnTo>
                  <a:lnTo>
                    <a:pt x="142" y="100"/>
                  </a:lnTo>
                  <a:lnTo>
                    <a:pt x="153" y="89"/>
                  </a:lnTo>
                  <a:lnTo>
                    <a:pt x="165" y="80"/>
                  </a:lnTo>
                  <a:lnTo>
                    <a:pt x="178" y="71"/>
                  </a:lnTo>
                  <a:lnTo>
                    <a:pt x="178" y="7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4" name="Freeform 103"/>
            <p:cNvSpPr/>
            <p:nvPr/>
          </p:nvSpPr>
          <p:spPr bwMode="auto">
            <a:xfrm>
              <a:off x="5620779" y="812792"/>
              <a:ext cx="313527" cy="278228"/>
            </a:xfrm>
            <a:custGeom>
              <a:avLst/>
              <a:gdLst/>
              <a:ahLst/>
              <a:cxnLst>
                <a:cxn ang="0">
                  <a:pos x="300" y="79"/>
                </a:cxn>
                <a:cxn ang="0">
                  <a:pos x="220" y="1"/>
                </a:cxn>
                <a:cxn ang="0">
                  <a:pos x="220" y="1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6" y="3"/>
                </a:cxn>
                <a:cxn ang="0">
                  <a:pos x="216" y="47"/>
                </a:cxn>
                <a:cxn ang="0">
                  <a:pos x="216" y="47"/>
                </a:cxn>
                <a:cxn ang="0">
                  <a:pos x="200" y="49"/>
                </a:cxn>
                <a:cxn ang="0">
                  <a:pos x="185" y="50"/>
                </a:cxn>
                <a:cxn ang="0">
                  <a:pos x="155" y="56"/>
                </a:cxn>
                <a:cxn ang="0">
                  <a:pos x="127" y="67"/>
                </a:cxn>
                <a:cxn ang="0">
                  <a:pos x="102" y="81"/>
                </a:cxn>
                <a:cxn ang="0">
                  <a:pos x="102" y="81"/>
                </a:cxn>
                <a:cxn ang="0">
                  <a:pos x="87" y="90"/>
                </a:cxn>
                <a:cxn ang="0">
                  <a:pos x="75" y="101"/>
                </a:cxn>
                <a:cxn ang="0">
                  <a:pos x="62" y="114"/>
                </a:cxn>
                <a:cxn ang="0">
                  <a:pos x="49" y="127"/>
                </a:cxn>
                <a:cxn ang="0">
                  <a:pos x="49" y="127"/>
                </a:cxn>
                <a:cxn ang="0">
                  <a:pos x="39" y="141"/>
                </a:cxn>
                <a:cxn ang="0">
                  <a:pos x="29" y="157"/>
                </a:cxn>
                <a:cxn ang="0">
                  <a:pos x="20" y="172"/>
                </a:cxn>
                <a:cxn ang="0">
                  <a:pos x="15" y="190"/>
                </a:cxn>
                <a:cxn ang="0">
                  <a:pos x="10" y="206"/>
                </a:cxn>
                <a:cxn ang="0">
                  <a:pos x="4" y="224"/>
                </a:cxn>
                <a:cxn ang="0">
                  <a:pos x="2" y="244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" y="266"/>
                </a:cxn>
                <a:cxn ang="0">
                  <a:pos x="4" y="266"/>
                </a:cxn>
                <a:cxn ang="0">
                  <a:pos x="64" y="266"/>
                </a:cxn>
                <a:cxn ang="0">
                  <a:pos x="64" y="266"/>
                </a:cxn>
                <a:cxn ang="0">
                  <a:pos x="66" y="266"/>
                </a:cxn>
                <a:cxn ang="0">
                  <a:pos x="66" y="266"/>
                </a:cxn>
                <a:cxn ang="0">
                  <a:pos x="66" y="263"/>
                </a:cxn>
                <a:cxn ang="0">
                  <a:pos x="66" y="263"/>
                </a:cxn>
                <a:cxn ang="0">
                  <a:pos x="68" y="250"/>
                </a:cxn>
                <a:cxn ang="0">
                  <a:pos x="69" y="237"/>
                </a:cxn>
                <a:cxn ang="0">
                  <a:pos x="71" y="223"/>
                </a:cxn>
                <a:cxn ang="0">
                  <a:pos x="77" y="212"/>
                </a:cxn>
                <a:cxn ang="0">
                  <a:pos x="80" y="199"/>
                </a:cxn>
                <a:cxn ang="0">
                  <a:pos x="87" y="188"/>
                </a:cxn>
                <a:cxn ang="0">
                  <a:pos x="102" y="166"/>
                </a:cxn>
                <a:cxn ang="0">
                  <a:pos x="102" y="166"/>
                </a:cxn>
                <a:cxn ang="0">
                  <a:pos x="113" y="154"/>
                </a:cxn>
                <a:cxn ang="0">
                  <a:pos x="126" y="145"/>
                </a:cxn>
                <a:cxn ang="0">
                  <a:pos x="138" y="134"/>
                </a:cxn>
                <a:cxn ang="0">
                  <a:pos x="153" y="127"/>
                </a:cxn>
                <a:cxn ang="0">
                  <a:pos x="153" y="127"/>
                </a:cxn>
                <a:cxn ang="0">
                  <a:pos x="167" y="121"/>
                </a:cxn>
                <a:cxn ang="0">
                  <a:pos x="184" y="116"/>
                </a:cxn>
                <a:cxn ang="0">
                  <a:pos x="198" y="114"/>
                </a:cxn>
                <a:cxn ang="0">
                  <a:pos x="216" y="112"/>
                </a:cxn>
                <a:cxn ang="0">
                  <a:pos x="216" y="161"/>
                </a:cxn>
                <a:cxn ang="0">
                  <a:pos x="216" y="161"/>
                </a:cxn>
                <a:cxn ang="0">
                  <a:pos x="218" y="165"/>
                </a:cxn>
                <a:cxn ang="0">
                  <a:pos x="218" y="165"/>
                </a:cxn>
                <a:cxn ang="0">
                  <a:pos x="220" y="165"/>
                </a:cxn>
                <a:cxn ang="0">
                  <a:pos x="300" y="85"/>
                </a:cxn>
                <a:cxn ang="0">
                  <a:pos x="300" y="85"/>
                </a:cxn>
                <a:cxn ang="0">
                  <a:pos x="301" y="83"/>
                </a:cxn>
                <a:cxn ang="0">
                  <a:pos x="300" y="79"/>
                </a:cxn>
                <a:cxn ang="0">
                  <a:pos x="300" y="79"/>
                </a:cxn>
              </a:cxnLst>
              <a:rect l="0" t="0" r="r" b="b"/>
              <a:pathLst>
                <a:path w="301" h="266">
                  <a:moveTo>
                    <a:pt x="300" y="79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6" y="3"/>
                  </a:lnTo>
                  <a:lnTo>
                    <a:pt x="216" y="47"/>
                  </a:lnTo>
                  <a:lnTo>
                    <a:pt x="216" y="47"/>
                  </a:lnTo>
                  <a:lnTo>
                    <a:pt x="200" y="49"/>
                  </a:lnTo>
                  <a:lnTo>
                    <a:pt x="185" y="50"/>
                  </a:lnTo>
                  <a:lnTo>
                    <a:pt x="155" y="56"/>
                  </a:lnTo>
                  <a:lnTo>
                    <a:pt x="127" y="67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87" y="90"/>
                  </a:lnTo>
                  <a:lnTo>
                    <a:pt x="75" y="101"/>
                  </a:lnTo>
                  <a:lnTo>
                    <a:pt x="62" y="114"/>
                  </a:lnTo>
                  <a:lnTo>
                    <a:pt x="49" y="127"/>
                  </a:lnTo>
                  <a:lnTo>
                    <a:pt x="49" y="127"/>
                  </a:lnTo>
                  <a:lnTo>
                    <a:pt x="39" y="141"/>
                  </a:lnTo>
                  <a:lnTo>
                    <a:pt x="29" y="157"/>
                  </a:lnTo>
                  <a:lnTo>
                    <a:pt x="20" y="172"/>
                  </a:lnTo>
                  <a:lnTo>
                    <a:pt x="15" y="190"/>
                  </a:lnTo>
                  <a:lnTo>
                    <a:pt x="10" y="206"/>
                  </a:lnTo>
                  <a:lnTo>
                    <a:pt x="4" y="224"/>
                  </a:lnTo>
                  <a:lnTo>
                    <a:pt x="2" y="244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6"/>
                  </a:lnTo>
                  <a:lnTo>
                    <a:pt x="4" y="266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6" y="266"/>
                  </a:lnTo>
                  <a:lnTo>
                    <a:pt x="66" y="266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8" y="250"/>
                  </a:lnTo>
                  <a:lnTo>
                    <a:pt x="69" y="237"/>
                  </a:lnTo>
                  <a:lnTo>
                    <a:pt x="71" y="223"/>
                  </a:lnTo>
                  <a:lnTo>
                    <a:pt x="77" y="212"/>
                  </a:lnTo>
                  <a:lnTo>
                    <a:pt x="80" y="199"/>
                  </a:lnTo>
                  <a:lnTo>
                    <a:pt x="87" y="188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13" y="154"/>
                  </a:lnTo>
                  <a:lnTo>
                    <a:pt x="126" y="145"/>
                  </a:lnTo>
                  <a:lnTo>
                    <a:pt x="138" y="134"/>
                  </a:lnTo>
                  <a:lnTo>
                    <a:pt x="153" y="127"/>
                  </a:lnTo>
                  <a:lnTo>
                    <a:pt x="153" y="127"/>
                  </a:lnTo>
                  <a:lnTo>
                    <a:pt x="167" y="121"/>
                  </a:lnTo>
                  <a:lnTo>
                    <a:pt x="184" y="116"/>
                  </a:lnTo>
                  <a:lnTo>
                    <a:pt x="198" y="114"/>
                  </a:lnTo>
                  <a:lnTo>
                    <a:pt x="216" y="112"/>
                  </a:lnTo>
                  <a:lnTo>
                    <a:pt x="216" y="161"/>
                  </a:lnTo>
                  <a:lnTo>
                    <a:pt x="216" y="161"/>
                  </a:lnTo>
                  <a:lnTo>
                    <a:pt x="218" y="165"/>
                  </a:lnTo>
                  <a:lnTo>
                    <a:pt x="218" y="165"/>
                  </a:lnTo>
                  <a:lnTo>
                    <a:pt x="220" y="165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301" y="83"/>
                  </a:lnTo>
                  <a:lnTo>
                    <a:pt x="300" y="79"/>
                  </a:lnTo>
                  <a:lnTo>
                    <a:pt x="300" y="7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33" name="Freeform 104"/>
          <p:cNvSpPr>
            <a:spLocks noEditPoints="1"/>
          </p:cNvSpPr>
          <p:nvPr/>
        </p:nvSpPr>
        <p:spPr bwMode="auto">
          <a:xfrm>
            <a:off x="8805814" y="3797045"/>
            <a:ext cx="466725" cy="452438"/>
          </a:xfrm>
          <a:custGeom>
            <a:avLst/>
            <a:gdLst/>
            <a:ahLst/>
            <a:cxnLst>
              <a:cxn ang="0">
                <a:pos x="243" y="45"/>
              </a:cxn>
              <a:cxn ang="0">
                <a:pos x="243" y="20"/>
              </a:cxn>
              <a:cxn ang="0">
                <a:pos x="238" y="6"/>
              </a:cxn>
              <a:cxn ang="0">
                <a:pos x="221" y="0"/>
              </a:cxn>
              <a:cxn ang="0">
                <a:pos x="214" y="2"/>
              </a:cxn>
              <a:cxn ang="0">
                <a:pos x="203" y="13"/>
              </a:cxn>
              <a:cxn ang="0">
                <a:pos x="202" y="45"/>
              </a:cxn>
              <a:cxn ang="0">
                <a:pos x="109" y="20"/>
              </a:cxn>
              <a:cxn ang="0">
                <a:pos x="107" y="13"/>
              </a:cxn>
              <a:cxn ang="0">
                <a:pos x="96" y="2"/>
              </a:cxn>
              <a:cxn ang="0">
                <a:pos x="87" y="0"/>
              </a:cxn>
              <a:cxn ang="0">
                <a:pos x="73" y="6"/>
              </a:cxn>
              <a:cxn ang="0">
                <a:pos x="67" y="20"/>
              </a:cxn>
              <a:cxn ang="0">
                <a:pos x="17" y="45"/>
              </a:cxn>
              <a:cxn ang="0">
                <a:pos x="9" y="47"/>
              </a:cxn>
              <a:cxn ang="0">
                <a:pos x="2" y="54"/>
              </a:cxn>
              <a:cxn ang="0">
                <a:pos x="0" y="287"/>
              </a:cxn>
              <a:cxn ang="0">
                <a:pos x="2" y="292"/>
              </a:cxn>
              <a:cxn ang="0">
                <a:pos x="9" y="301"/>
              </a:cxn>
              <a:cxn ang="0">
                <a:pos x="294" y="301"/>
              </a:cxn>
              <a:cxn ang="0">
                <a:pos x="301" y="301"/>
              </a:cxn>
              <a:cxn ang="0">
                <a:pos x="308" y="292"/>
              </a:cxn>
              <a:cxn ang="0">
                <a:pos x="310" y="62"/>
              </a:cxn>
              <a:cxn ang="0">
                <a:pos x="308" y="54"/>
              </a:cxn>
              <a:cxn ang="0">
                <a:pos x="301" y="47"/>
              </a:cxn>
              <a:cxn ang="0">
                <a:pos x="294" y="45"/>
              </a:cxn>
              <a:cxn ang="0">
                <a:pos x="145" y="156"/>
              </a:cxn>
              <a:cxn ang="0">
                <a:pos x="96" y="114"/>
              </a:cxn>
              <a:cxn ang="0">
                <a:pos x="165" y="114"/>
              </a:cxn>
              <a:cxn ang="0">
                <a:pos x="214" y="156"/>
              </a:cxn>
              <a:cxn ang="0">
                <a:pos x="165" y="114"/>
              </a:cxn>
              <a:cxn ang="0">
                <a:pos x="75" y="156"/>
              </a:cxn>
              <a:cxn ang="0">
                <a:pos x="31" y="114"/>
              </a:cxn>
              <a:cxn ang="0">
                <a:pos x="75" y="178"/>
              </a:cxn>
              <a:cxn ang="0">
                <a:pos x="31" y="209"/>
              </a:cxn>
              <a:cxn ang="0">
                <a:pos x="75" y="178"/>
              </a:cxn>
              <a:cxn ang="0">
                <a:pos x="145" y="178"/>
              </a:cxn>
              <a:cxn ang="0">
                <a:pos x="96" y="209"/>
              </a:cxn>
              <a:cxn ang="0">
                <a:pos x="145" y="229"/>
              </a:cxn>
              <a:cxn ang="0">
                <a:pos x="96" y="270"/>
              </a:cxn>
              <a:cxn ang="0">
                <a:pos x="145" y="229"/>
              </a:cxn>
              <a:cxn ang="0">
                <a:pos x="214" y="229"/>
              </a:cxn>
              <a:cxn ang="0">
                <a:pos x="165" y="270"/>
              </a:cxn>
              <a:cxn ang="0">
                <a:pos x="165" y="209"/>
              </a:cxn>
              <a:cxn ang="0">
                <a:pos x="214" y="178"/>
              </a:cxn>
              <a:cxn ang="0">
                <a:pos x="165" y="209"/>
              </a:cxn>
              <a:cxn ang="0">
                <a:pos x="279" y="178"/>
              </a:cxn>
              <a:cxn ang="0">
                <a:pos x="236" y="209"/>
              </a:cxn>
              <a:cxn ang="0">
                <a:pos x="236" y="156"/>
              </a:cxn>
              <a:cxn ang="0">
                <a:pos x="279" y="114"/>
              </a:cxn>
              <a:cxn ang="0">
                <a:pos x="236" y="156"/>
              </a:cxn>
              <a:cxn ang="0">
                <a:pos x="75" y="229"/>
              </a:cxn>
              <a:cxn ang="0">
                <a:pos x="31" y="270"/>
              </a:cxn>
              <a:cxn ang="0">
                <a:pos x="236" y="270"/>
              </a:cxn>
              <a:cxn ang="0">
                <a:pos x="279" y="229"/>
              </a:cxn>
              <a:cxn ang="0">
                <a:pos x="236" y="270"/>
              </a:cxn>
            </a:cxnLst>
            <a:rect l="0" t="0" r="r" b="b"/>
            <a:pathLst>
              <a:path w="310" h="301">
                <a:moveTo>
                  <a:pt x="294" y="45"/>
                </a:moveTo>
                <a:lnTo>
                  <a:pt x="243" y="45"/>
                </a:lnTo>
                <a:lnTo>
                  <a:pt x="243" y="20"/>
                </a:lnTo>
                <a:lnTo>
                  <a:pt x="243" y="20"/>
                </a:lnTo>
                <a:lnTo>
                  <a:pt x="241" y="13"/>
                </a:lnTo>
                <a:lnTo>
                  <a:pt x="238" y="6"/>
                </a:lnTo>
                <a:lnTo>
                  <a:pt x="231" y="2"/>
                </a:lnTo>
                <a:lnTo>
                  <a:pt x="221" y="0"/>
                </a:lnTo>
                <a:lnTo>
                  <a:pt x="221" y="0"/>
                </a:lnTo>
                <a:lnTo>
                  <a:pt x="214" y="2"/>
                </a:lnTo>
                <a:lnTo>
                  <a:pt x="207" y="6"/>
                </a:lnTo>
                <a:lnTo>
                  <a:pt x="203" y="13"/>
                </a:lnTo>
                <a:lnTo>
                  <a:pt x="202" y="20"/>
                </a:lnTo>
                <a:lnTo>
                  <a:pt x="202" y="45"/>
                </a:lnTo>
                <a:lnTo>
                  <a:pt x="109" y="45"/>
                </a:lnTo>
                <a:lnTo>
                  <a:pt x="109" y="20"/>
                </a:lnTo>
                <a:lnTo>
                  <a:pt x="109" y="20"/>
                </a:lnTo>
                <a:lnTo>
                  <a:pt x="107" y="13"/>
                </a:lnTo>
                <a:lnTo>
                  <a:pt x="102" y="6"/>
                </a:lnTo>
                <a:lnTo>
                  <a:pt x="96" y="2"/>
                </a:lnTo>
                <a:lnTo>
                  <a:pt x="87" y="0"/>
                </a:lnTo>
                <a:lnTo>
                  <a:pt x="87" y="0"/>
                </a:lnTo>
                <a:lnTo>
                  <a:pt x="80" y="2"/>
                </a:lnTo>
                <a:lnTo>
                  <a:pt x="73" y="6"/>
                </a:lnTo>
                <a:lnTo>
                  <a:pt x="69" y="13"/>
                </a:lnTo>
                <a:lnTo>
                  <a:pt x="67" y="20"/>
                </a:lnTo>
                <a:lnTo>
                  <a:pt x="67" y="45"/>
                </a:lnTo>
                <a:lnTo>
                  <a:pt x="17" y="45"/>
                </a:lnTo>
                <a:lnTo>
                  <a:pt x="17" y="45"/>
                </a:lnTo>
                <a:lnTo>
                  <a:pt x="9" y="47"/>
                </a:lnTo>
                <a:lnTo>
                  <a:pt x="4" y="51"/>
                </a:lnTo>
                <a:lnTo>
                  <a:pt x="2" y="54"/>
                </a:lnTo>
                <a:lnTo>
                  <a:pt x="0" y="62"/>
                </a:lnTo>
                <a:lnTo>
                  <a:pt x="0" y="287"/>
                </a:lnTo>
                <a:lnTo>
                  <a:pt x="0" y="287"/>
                </a:lnTo>
                <a:lnTo>
                  <a:pt x="2" y="292"/>
                </a:lnTo>
                <a:lnTo>
                  <a:pt x="4" y="297"/>
                </a:lnTo>
                <a:lnTo>
                  <a:pt x="9" y="301"/>
                </a:lnTo>
                <a:lnTo>
                  <a:pt x="17" y="301"/>
                </a:lnTo>
                <a:lnTo>
                  <a:pt x="294" y="301"/>
                </a:lnTo>
                <a:lnTo>
                  <a:pt x="294" y="301"/>
                </a:lnTo>
                <a:lnTo>
                  <a:pt x="301" y="301"/>
                </a:lnTo>
                <a:lnTo>
                  <a:pt x="305" y="297"/>
                </a:lnTo>
                <a:lnTo>
                  <a:pt x="308" y="292"/>
                </a:lnTo>
                <a:lnTo>
                  <a:pt x="310" y="287"/>
                </a:lnTo>
                <a:lnTo>
                  <a:pt x="310" y="62"/>
                </a:lnTo>
                <a:lnTo>
                  <a:pt x="310" y="62"/>
                </a:lnTo>
                <a:lnTo>
                  <a:pt x="308" y="54"/>
                </a:lnTo>
                <a:lnTo>
                  <a:pt x="305" y="51"/>
                </a:lnTo>
                <a:lnTo>
                  <a:pt x="301" y="47"/>
                </a:lnTo>
                <a:lnTo>
                  <a:pt x="294" y="45"/>
                </a:lnTo>
                <a:lnTo>
                  <a:pt x="294" y="45"/>
                </a:lnTo>
                <a:close/>
                <a:moveTo>
                  <a:pt x="145" y="114"/>
                </a:moveTo>
                <a:lnTo>
                  <a:pt x="145" y="156"/>
                </a:lnTo>
                <a:lnTo>
                  <a:pt x="96" y="156"/>
                </a:lnTo>
                <a:lnTo>
                  <a:pt x="96" y="114"/>
                </a:lnTo>
                <a:lnTo>
                  <a:pt x="145" y="114"/>
                </a:lnTo>
                <a:close/>
                <a:moveTo>
                  <a:pt x="165" y="114"/>
                </a:moveTo>
                <a:lnTo>
                  <a:pt x="214" y="114"/>
                </a:lnTo>
                <a:lnTo>
                  <a:pt x="214" y="156"/>
                </a:lnTo>
                <a:lnTo>
                  <a:pt x="165" y="156"/>
                </a:lnTo>
                <a:lnTo>
                  <a:pt x="165" y="114"/>
                </a:lnTo>
                <a:close/>
                <a:moveTo>
                  <a:pt x="75" y="114"/>
                </a:moveTo>
                <a:lnTo>
                  <a:pt x="75" y="156"/>
                </a:lnTo>
                <a:lnTo>
                  <a:pt x="31" y="156"/>
                </a:lnTo>
                <a:lnTo>
                  <a:pt x="31" y="114"/>
                </a:lnTo>
                <a:lnTo>
                  <a:pt x="75" y="114"/>
                </a:lnTo>
                <a:close/>
                <a:moveTo>
                  <a:pt x="75" y="178"/>
                </a:moveTo>
                <a:lnTo>
                  <a:pt x="75" y="209"/>
                </a:lnTo>
                <a:lnTo>
                  <a:pt x="31" y="209"/>
                </a:lnTo>
                <a:lnTo>
                  <a:pt x="31" y="178"/>
                </a:lnTo>
                <a:lnTo>
                  <a:pt x="75" y="178"/>
                </a:lnTo>
                <a:close/>
                <a:moveTo>
                  <a:pt x="96" y="178"/>
                </a:moveTo>
                <a:lnTo>
                  <a:pt x="145" y="178"/>
                </a:lnTo>
                <a:lnTo>
                  <a:pt x="145" y="209"/>
                </a:lnTo>
                <a:lnTo>
                  <a:pt x="96" y="209"/>
                </a:lnTo>
                <a:lnTo>
                  <a:pt x="96" y="178"/>
                </a:lnTo>
                <a:close/>
                <a:moveTo>
                  <a:pt x="145" y="229"/>
                </a:moveTo>
                <a:lnTo>
                  <a:pt x="145" y="270"/>
                </a:lnTo>
                <a:lnTo>
                  <a:pt x="96" y="270"/>
                </a:lnTo>
                <a:lnTo>
                  <a:pt x="96" y="229"/>
                </a:lnTo>
                <a:lnTo>
                  <a:pt x="145" y="229"/>
                </a:lnTo>
                <a:close/>
                <a:moveTo>
                  <a:pt x="165" y="229"/>
                </a:moveTo>
                <a:lnTo>
                  <a:pt x="214" y="229"/>
                </a:lnTo>
                <a:lnTo>
                  <a:pt x="214" y="270"/>
                </a:lnTo>
                <a:lnTo>
                  <a:pt x="165" y="270"/>
                </a:lnTo>
                <a:lnTo>
                  <a:pt x="165" y="229"/>
                </a:lnTo>
                <a:close/>
                <a:moveTo>
                  <a:pt x="165" y="209"/>
                </a:moveTo>
                <a:lnTo>
                  <a:pt x="165" y="178"/>
                </a:lnTo>
                <a:lnTo>
                  <a:pt x="214" y="178"/>
                </a:lnTo>
                <a:lnTo>
                  <a:pt x="214" y="209"/>
                </a:lnTo>
                <a:lnTo>
                  <a:pt x="165" y="209"/>
                </a:lnTo>
                <a:close/>
                <a:moveTo>
                  <a:pt x="236" y="178"/>
                </a:moveTo>
                <a:lnTo>
                  <a:pt x="279" y="178"/>
                </a:lnTo>
                <a:lnTo>
                  <a:pt x="279" y="209"/>
                </a:lnTo>
                <a:lnTo>
                  <a:pt x="236" y="209"/>
                </a:lnTo>
                <a:lnTo>
                  <a:pt x="236" y="178"/>
                </a:lnTo>
                <a:close/>
                <a:moveTo>
                  <a:pt x="236" y="156"/>
                </a:moveTo>
                <a:lnTo>
                  <a:pt x="236" y="114"/>
                </a:lnTo>
                <a:lnTo>
                  <a:pt x="279" y="114"/>
                </a:lnTo>
                <a:lnTo>
                  <a:pt x="279" y="156"/>
                </a:lnTo>
                <a:lnTo>
                  <a:pt x="236" y="156"/>
                </a:lnTo>
                <a:close/>
                <a:moveTo>
                  <a:pt x="31" y="229"/>
                </a:moveTo>
                <a:lnTo>
                  <a:pt x="75" y="229"/>
                </a:lnTo>
                <a:lnTo>
                  <a:pt x="75" y="270"/>
                </a:lnTo>
                <a:lnTo>
                  <a:pt x="31" y="270"/>
                </a:lnTo>
                <a:lnTo>
                  <a:pt x="31" y="229"/>
                </a:lnTo>
                <a:close/>
                <a:moveTo>
                  <a:pt x="236" y="270"/>
                </a:moveTo>
                <a:lnTo>
                  <a:pt x="236" y="229"/>
                </a:lnTo>
                <a:lnTo>
                  <a:pt x="279" y="229"/>
                </a:lnTo>
                <a:lnTo>
                  <a:pt x="279" y="270"/>
                </a:lnTo>
                <a:lnTo>
                  <a:pt x="236" y="27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34" name="Freeform 105"/>
          <p:cNvSpPr/>
          <p:nvPr/>
        </p:nvSpPr>
        <p:spPr bwMode="auto">
          <a:xfrm>
            <a:off x="7592964" y="5800470"/>
            <a:ext cx="393700" cy="393700"/>
          </a:xfrm>
          <a:custGeom>
            <a:avLst/>
            <a:gdLst/>
            <a:ahLst/>
            <a:cxnLst>
              <a:cxn ang="0">
                <a:pos x="255" y="58"/>
              </a:cxn>
              <a:cxn ang="0">
                <a:pos x="257" y="53"/>
              </a:cxn>
              <a:cxn ang="0">
                <a:pos x="262" y="38"/>
              </a:cxn>
              <a:cxn ang="0">
                <a:pos x="257" y="24"/>
              </a:cxn>
              <a:cxn ang="0">
                <a:pos x="244" y="9"/>
              </a:cxn>
              <a:cxn ang="0">
                <a:pos x="241" y="5"/>
              </a:cxn>
              <a:cxn ang="0">
                <a:pos x="224" y="0"/>
              </a:cxn>
              <a:cxn ang="0">
                <a:pos x="210" y="5"/>
              </a:cxn>
              <a:cxn ang="0">
                <a:pos x="132" y="82"/>
              </a:cxn>
              <a:cxn ang="0">
                <a:pos x="58" y="9"/>
              </a:cxn>
              <a:cxn ang="0">
                <a:pos x="49" y="2"/>
              </a:cxn>
              <a:cxn ang="0">
                <a:pos x="27" y="2"/>
              </a:cxn>
              <a:cxn ang="0">
                <a:pos x="18" y="9"/>
              </a:cxn>
              <a:cxn ang="0">
                <a:pos x="9" y="18"/>
              </a:cxn>
              <a:cxn ang="0">
                <a:pos x="3" y="27"/>
              </a:cxn>
              <a:cxn ang="0">
                <a:pos x="3" y="49"/>
              </a:cxn>
              <a:cxn ang="0">
                <a:pos x="9" y="58"/>
              </a:cxn>
              <a:cxn ang="0">
                <a:pos x="9" y="205"/>
              </a:cxn>
              <a:cxn ang="0">
                <a:pos x="5" y="210"/>
              </a:cxn>
              <a:cxn ang="0">
                <a:pos x="0" y="225"/>
              </a:cxn>
              <a:cxn ang="0">
                <a:pos x="5" y="241"/>
              </a:cxn>
              <a:cxn ang="0">
                <a:pos x="18" y="254"/>
              </a:cxn>
              <a:cxn ang="0">
                <a:pos x="23" y="257"/>
              </a:cxn>
              <a:cxn ang="0">
                <a:pos x="38" y="263"/>
              </a:cxn>
              <a:cxn ang="0">
                <a:pos x="54" y="257"/>
              </a:cxn>
              <a:cxn ang="0">
                <a:pos x="132" y="181"/>
              </a:cxn>
              <a:cxn ang="0">
                <a:pos x="204" y="254"/>
              </a:cxn>
              <a:cxn ang="0">
                <a:pos x="214" y="261"/>
              </a:cxn>
              <a:cxn ang="0">
                <a:pos x="235" y="261"/>
              </a:cxn>
              <a:cxn ang="0">
                <a:pos x="244" y="254"/>
              </a:cxn>
              <a:cxn ang="0">
                <a:pos x="255" y="245"/>
              </a:cxn>
              <a:cxn ang="0">
                <a:pos x="261" y="236"/>
              </a:cxn>
              <a:cxn ang="0">
                <a:pos x="261" y="214"/>
              </a:cxn>
              <a:cxn ang="0">
                <a:pos x="255" y="205"/>
              </a:cxn>
            </a:cxnLst>
            <a:rect l="0" t="0" r="r" b="b"/>
            <a:pathLst>
              <a:path w="262" h="263">
                <a:moveTo>
                  <a:pt x="181" y="132"/>
                </a:moveTo>
                <a:lnTo>
                  <a:pt x="255" y="58"/>
                </a:lnTo>
                <a:lnTo>
                  <a:pt x="255" y="58"/>
                </a:lnTo>
                <a:lnTo>
                  <a:pt x="257" y="53"/>
                </a:lnTo>
                <a:lnTo>
                  <a:pt x="261" y="49"/>
                </a:lnTo>
                <a:lnTo>
                  <a:pt x="262" y="38"/>
                </a:lnTo>
                <a:lnTo>
                  <a:pt x="261" y="27"/>
                </a:lnTo>
                <a:lnTo>
                  <a:pt x="257" y="24"/>
                </a:lnTo>
                <a:lnTo>
                  <a:pt x="255" y="18"/>
                </a:lnTo>
                <a:lnTo>
                  <a:pt x="244" y="9"/>
                </a:lnTo>
                <a:lnTo>
                  <a:pt x="244" y="9"/>
                </a:lnTo>
                <a:lnTo>
                  <a:pt x="241" y="5"/>
                </a:lnTo>
                <a:lnTo>
                  <a:pt x="235" y="2"/>
                </a:lnTo>
                <a:lnTo>
                  <a:pt x="224" y="0"/>
                </a:lnTo>
                <a:lnTo>
                  <a:pt x="214" y="2"/>
                </a:lnTo>
                <a:lnTo>
                  <a:pt x="210" y="5"/>
                </a:lnTo>
                <a:lnTo>
                  <a:pt x="204" y="9"/>
                </a:lnTo>
                <a:lnTo>
                  <a:pt x="132" y="82"/>
                </a:lnTo>
                <a:lnTo>
                  <a:pt x="58" y="9"/>
                </a:lnTo>
                <a:lnTo>
                  <a:pt x="58" y="9"/>
                </a:lnTo>
                <a:lnTo>
                  <a:pt x="54" y="5"/>
                </a:lnTo>
                <a:lnTo>
                  <a:pt x="49" y="2"/>
                </a:lnTo>
                <a:lnTo>
                  <a:pt x="38" y="0"/>
                </a:lnTo>
                <a:lnTo>
                  <a:pt x="27" y="2"/>
                </a:lnTo>
                <a:lnTo>
                  <a:pt x="23" y="5"/>
                </a:lnTo>
                <a:lnTo>
                  <a:pt x="18" y="9"/>
                </a:lnTo>
                <a:lnTo>
                  <a:pt x="9" y="18"/>
                </a:lnTo>
                <a:lnTo>
                  <a:pt x="9" y="18"/>
                </a:lnTo>
                <a:lnTo>
                  <a:pt x="5" y="24"/>
                </a:lnTo>
                <a:lnTo>
                  <a:pt x="3" y="27"/>
                </a:lnTo>
                <a:lnTo>
                  <a:pt x="0" y="38"/>
                </a:lnTo>
                <a:lnTo>
                  <a:pt x="3" y="49"/>
                </a:lnTo>
                <a:lnTo>
                  <a:pt x="5" y="53"/>
                </a:lnTo>
                <a:lnTo>
                  <a:pt x="9" y="58"/>
                </a:lnTo>
                <a:lnTo>
                  <a:pt x="83" y="132"/>
                </a:lnTo>
                <a:lnTo>
                  <a:pt x="9" y="205"/>
                </a:lnTo>
                <a:lnTo>
                  <a:pt x="9" y="205"/>
                </a:lnTo>
                <a:lnTo>
                  <a:pt x="5" y="210"/>
                </a:lnTo>
                <a:lnTo>
                  <a:pt x="3" y="214"/>
                </a:lnTo>
                <a:lnTo>
                  <a:pt x="0" y="225"/>
                </a:lnTo>
                <a:lnTo>
                  <a:pt x="3" y="236"/>
                </a:lnTo>
                <a:lnTo>
                  <a:pt x="5" y="241"/>
                </a:lnTo>
                <a:lnTo>
                  <a:pt x="9" y="245"/>
                </a:lnTo>
                <a:lnTo>
                  <a:pt x="18" y="254"/>
                </a:lnTo>
                <a:lnTo>
                  <a:pt x="18" y="254"/>
                </a:lnTo>
                <a:lnTo>
                  <a:pt x="23" y="257"/>
                </a:lnTo>
                <a:lnTo>
                  <a:pt x="27" y="261"/>
                </a:lnTo>
                <a:lnTo>
                  <a:pt x="38" y="263"/>
                </a:lnTo>
                <a:lnTo>
                  <a:pt x="49" y="261"/>
                </a:lnTo>
                <a:lnTo>
                  <a:pt x="54" y="257"/>
                </a:lnTo>
                <a:lnTo>
                  <a:pt x="58" y="254"/>
                </a:lnTo>
                <a:lnTo>
                  <a:pt x="132" y="181"/>
                </a:lnTo>
                <a:lnTo>
                  <a:pt x="204" y="254"/>
                </a:lnTo>
                <a:lnTo>
                  <a:pt x="204" y="254"/>
                </a:lnTo>
                <a:lnTo>
                  <a:pt x="210" y="257"/>
                </a:lnTo>
                <a:lnTo>
                  <a:pt x="214" y="261"/>
                </a:lnTo>
                <a:lnTo>
                  <a:pt x="224" y="263"/>
                </a:lnTo>
                <a:lnTo>
                  <a:pt x="235" y="261"/>
                </a:lnTo>
                <a:lnTo>
                  <a:pt x="241" y="257"/>
                </a:lnTo>
                <a:lnTo>
                  <a:pt x="244" y="254"/>
                </a:lnTo>
                <a:lnTo>
                  <a:pt x="255" y="245"/>
                </a:lnTo>
                <a:lnTo>
                  <a:pt x="255" y="245"/>
                </a:lnTo>
                <a:lnTo>
                  <a:pt x="257" y="241"/>
                </a:lnTo>
                <a:lnTo>
                  <a:pt x="261" y="236"/>
                </a:lnTo>
                <a:lnTo>
                  <a:pt x="262" y="225"/>
                </a:lnTo>
                <a:lnTo>
                  <a:pt x="261" y="214"/>
                </a:lnTo>
                <a:lnTo>
                  <a:pt x="257" y="210"/>
                </a:lnTo>
                <a:lnTo>
                  <a:pt x="255" y="205"/>
                </a:lnTo>
                <a:lnTo>
                  <a:pt x="181" y="13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35" name="Freeform 106"/>
          <p:cNvSpPr>
            <a:spLocks noEditPoints="1"/>
          </p:cNvSpPr>
          <p:nvPr/>
        </p:nvSpPr>
        <p:spPr bwMode="auto">
          <a:xfrm>
            <a:off x="2630439" y="4820983"/>
            <a:ext cx="517525" cy="384175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36" name="Freeform 107"/>
          <p:cNvSpPr>
            <a:spLocks noEditPoints="1"/>
          </p:cNvSpPr>
          <p:nvPr/>
        </p:nvSpPr>
        <p:spPr bwMode="auto">
          <a:xfrm>
            <a:off x="8782001" y="4776533"/>
            <a:ext cx="514350" cy="441325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37" name="Group 85"/>
          <p:cNvGrpSpPr/>
          <p:nvPr/>
        </p:nvGrpSpPr>
        <p:grpSpPr>
          <a:xfrm>
            <a:off x="8809412" y="5692412"/>
            <a:ext cx="456661" cy="606883"/>
            <a:chOff x="5575100" y="3734191"/>
            <a:chExt cx="315602" cy="419419"/>
          </a:xfrm>
          <a:solidFill>
            <a:schemeClr val="bg1"/>
          </a:solidFill>
        </p:grpSpPr>
        <p:sp>
          <p:nvSpPr>
            <p:cNvPr id="70" name="Freeform 108"/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1" name="Freeform 109"/>
            <p:cNvSpPr/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38" name="Freeform 110"/>
          <p:cNvSpPr>
            <a:spLocks noEditPoints="1"/>
          </p:cNvSpPr>
          <p:nvPr/>
        </p:nvSpPr>
        <p:spPr bwMode="auto">
          <a:xfrm>
            <a:off x="7535814" y="1765045"/>
            <a:ext cx="511175" cy="501650"/>
          </a:xfrm>
          <a:custGeom>
            <a:avLst/>
            <a:gdLst/>
            <a:ahLst/>
            <a:cxnLst>
              <a:cxn ang="0">
                <a:pos x="284" y="107"/>
              </a:cxn>
              <a:cxn ang="0">
                <a:pos x="295" y="86"/>
              </a:cxn>
              <a:cxn ang="0">
                <a:pos x="302" y="60"/>
              </a:cxn>
              <a:cxn ang="0">
                <a:pos x="277" y="35"/>
              </a:cxn>
              <a:cxn ang="0">
                <a:pos x="252" y="44"/>
              </a:cxn>
              <a:cxn ang="0">
                <a:pos x="208" y="46"/>
              </a:cxn>
              <a:cxn ang="0">
                <a:pos x="199" y="22"/>
              </a:cxn>
              <a:cxn ang="0">
                <a:pos x="188" y="0"/>
              </a:cxn>
              <a:cxn ang="0">
                <a:pos x="150" y="0"/>
              </a:cxn>
              <a:cxn ang="0">
                <a:pos x="139" y="22"/>
              </a:cxn>
              <a:cxn ang="0">
                <a:pos x="110" y="55"/>
              </a:cxn>
              <a:cxn ang="0">
                <a:pos x="87" y="44"/>
              </a:cxn>
              <a:cxn ang="0">
                <a:pos x="61" y="37"/>
              </a:cxn>
              <a:cxn ang="0">
                <a:pos x="36" y="62"/>
              </a:cxn>
              <a:cxn ang="0">
                <a:pos x="45" y="86"/>
              </a:cxn>
              <a:cxn ang="0">
                <a:pos x="45" y="129"/>
              </a:cxn>
              <a:cxn ang="0">
                <a:pos x="23" y="138"/>
              </a:cxn>
              <a:cxn ang="0">
                <a:pos x="0" y="149"/>
              </a:cxn>
              <a:cxn ang="0">
                <a:pos x="0" y="185"/>
              </a:cxn>
              <a:cxn ang="0">
                <a:pos x="23" y="196"/>
              </a:cxn>
              <a:cxn ang="0">
                <a:pos x="54" y="225"/>
              </a:cxn>
              <a:cxn ang="0">
                <a:pos x="45" y="249"/>
              </a:cxn>
              <a:cxn ang="0">
                <a:pos x="36" y="272"/>
              </a:cxn>
              <a:cxn ang="0">
                <a:pos x="63" y="298"/>
              </a:cxn>
              <a:cxn ang="0">
                <a:pos x="87" y="291"/>
              </a:cxn>
              <a:cxn ang="0">
                <a:pos x="130" y="289"/>
              </a:cxn>
              <a:cxn ang="0">
                <a:pos x="141" y="310"/>
              </a:cxn>
              <a:cxn ang="0">
                <a:pos x="152" y="334"/>
              </a:cxn>
              <a:cxn ang="0">
                <a:pos x="188" y="334"/>
              </a:cxn>
              <a:cxn ang="0">
                <a:pos x="199" y="310"/>
              </a:cxn>
              <a:cxn ang="0">
                <a:pos x="230" y="280"/>
              </a:cxn>
              <a:cxn ang="0">
                <a:pos x="253" y="289"/>
              </a:cxn>
              <a:cxn ang="0">
                <a:pos x="277" y="298"/>
              </a:cxn>
              <a:cxn ang="0">
                <a:pos x="304" y="271"/>
              </a:cxn>
              <a:cxn ang="0">
                <a:pos x="295" y="247"/>
              </a:cxn>
              <a:cxn ang="0">
                <a:pos x="293" y="205"/>
              </a:cxn>
              <a:cxn ang="0">
                <a:pos x="317" y="196"/>
              </a:cxn>
              <a:cxn ang="0">
                <a:pos x="340" y="184"/>
              </a:cxn>
              <a:cxn ang="0">
                <a:pos x="340" y="147"/>
              </a:cxn>
              <a:cxn ang="0">
                <a:pos x="317" y="136"/>
              </a:cxn>
              <a:cxn ang="0">
                <a:pos x="293" y="129"/>
              </a:cxn>
              <a:cxn ang="0">
                <a:pos x="224" y="167"/>
              </a:cxn>
              <a:cxn ang="0">
                <a:pos x="219" y="187"/>
              </a:cxn>
              <a:cxn ang="0">
                <a:pos x="208" y="205"/>
              </a:cxn>
              <a:cxn ang="0">
                <a:pos x="190" y="216"/>
              </a:cxn>
              <a:cxn ang="0">
                <a:pos x="170" y="220"/>
              </a:cxn>
              <a:cxn ang="0">
                <a:pos x="159" y="220"/>
              </a:cxn>
              <a:cxn ang="0">
                <a:pos x="139" y="211"/>
              </a:cxn>
              <a:cxn ang="0">
                <a:pos x="125" y="196"/>
              </a:cxn>
              <a:cxn ang="0">
                <a:pos x="116" y="178"/>
              </a:cxn>
              <a:cxn ang="0">
                <a:pos x="116" y="167"/>
              </a:cxn>
              <a:cxn ang="0">
                <a:pos x="119" y="145"/>
              </a:cxn>
              <a:cxn ang="0">
                <a:pos x="130" y="129"/>
              </a:cxn>
              <a:cxn ang="0">
                <a:pos x="148" y="118"/>
              </a:cxn>
              <a:cxn ang="0">
                <a:pos x="170" y="113"/>
              </a:cxn>
              <a:cxn ang="0">
                <a:pos x="181" y="115"/>
              </a:cxn>
              <a:cxn ang="0">
                <a:pos x="201" y="122"/>
              </a:cxn>
              <a:cxn ang="0">
                <a:pos x="215" y="136"/>
              </a:cxn>
              <a:cxn ang="0">
                <a:pos x="223" y="156"/>
              </a:cxn>
              <a:cxn ang="0">
                <a:pos x="224" y="167"/>
              </a:cxn>
            </a:cxnLst>
            <a:rect l="0" t="0" r="r" b="b"/>
            <a:pathLst>
              <a:path w="340" h="334">
                <a:moveTo>
                  <a:pt x="293" y="129"/>
                </a:moveTo>
                <a:lnTo>
                  <a:pt x="284" y="107"/>
                </a:lnTo>
                <a:lnTo>
                  <a:pt x="284" y="107"/>
                </a:lnTo>
                <a:lnTo>
                  <a:pt x="295" y="86"/>
                </a:lnTo>
                <a:lnTo>
                  <a:pt x="300" y="69"/>
                </a:lnTo>
                <a:lnTo>
                  <a:pt x="302" y="60"/>
                </a:lnTo>
                <a:lnTo>
                  <a:pt x="277" y="35"/>
                </a:lnTo>
                <a:lnTo>
                  <a:pt x="277" y="35"/>
                </a:lnTo>
                <a:lnTo>
                  <a:pt x="268" y="37"/>
                </a:lnTo>
                <a:lnTo>
                  <a:pt x="252" y="44"/>
                </a:lnTo>
                <a:lnTo>
                  <a:pt x="230" y="55"/>
                </a:lnTo>
                <a:lnTo>
                  <a:pt x="208" y="46"/>
                </a:lnTo>
                <a:lnTo>
                  <a:pt x="208" y="46"/>
                </a:lnTo>
                <a:lnTo>
                  <a:pt x="199" y="22"/>
                </a:lnTo>
                <a:lnTo>
                  <a:pt x="192" y="8"/>
                </a:lnTo>
                <a:lnTo>
                  <a:pt x="188" y="0"/>
                </a:lnTo>
                <a:lnTo>
                  <a:pt x="150" y="0"/>
                </a:lnTo>
                <a:lnTo>
                  <a:pt x="150" y="0"/>
                </a:lnTo>
                <a:lnTo>
                  <a:pt x="146" y="8"/>
                </a:lnTo>
                <a:lnTo>
                  <a:pt x="139" y="22"/>
                </a:lnTo>
                <a:lnTo>
                  <a:pt x="130" y="46"/>
                </a:lnTo>
                <a:lnTo>
                  <a:pt x="110" y="55"/>
                </a:lnTo>
                <a:lnTo>
                  <a:pt x="110" y="55"/>
                </a:lnTo>
                <a:lnTo>
                  <a:pt x="87" y="44"/>
                </a:lnTo>
                <a:lnTo>
                  <a:pt x="70" y="39"/>
                </a:lnTo>
                <a:lnTo>
                  <a:pt x="61" y="37"/>
                </a:lnTo>
                <a:lnTo>
                  <a:pt x="36" y="62"/>
                </a:lnTo>
                <a:lnTo>
                  <a:pt x="36" y="62"/>
                </a:lnTo>
                <a:lnTo>
                  <a:pt x="38" y="71"/>
                </a:lnTo>
                <a:lnTo>
                  <a:pt x="45" y="86"/>
                </a:lnTo>
                <a:lnTo>
                  <a:pt x="54" y="109"/>
                </a:lnTo>
                <a:lnTo>
                  <a:pt x="45" y="129"/>
                </a:lnTo>
                <a:lnTo>
                  <a:pt x="45" y="129"/>
                </a:lnTo>
                <a:lnTo>
                  <a:pt x="23" y="138"/>
                </a:lnTo>
                <a:lnTo>
                  <a:pt x="7" y="145"/>
                </a:lnTo>
                <a:lnTo>
                  <a:pt x="0" y="149"/>
                </a:lnTo>
                <a:lnTo>
                  <a:pt x="0" y="185"/>
                </a:lnTo>
                <a:lnTo>
                  <a:pt x="0" y="185"/>
                </a:lnTo>
                <a:lnTo>
                  <a:pt x="7" y="191"/>
                </a:lnTo>
                <a:lnTo>
                  <a:pt x="23" y="196"/>
                </a:lnTo>
                <a:lnTo>
                  <a:pt x="47" y="205"/>
                </a:lnTo>
                <a:lnTo>
                  <a:pt x="54" y="225"/>
                </a:lnTo>
                <a:lnTo>
                  <a:pt x="54" y="225"/>
                </a:lnTo>
                <a:lnTo>
                  <a:pt x="45" y="249"/>
                </a:lnTo>
                <a:lnTo>
                  <a:pt x="38" y="265"/>
                </a:lnTo>
                <a:lnTo>
                  <a:pt x="36" y="272"/>
                </a:lnTo>
                <a:lnTo>
                  <a:pt x="63" y="298"/>
                </a:lnTo>
                <a:lnTo>
                  <a:pt x="63" y="298"/>
                </a:lnTo>
                <a:lnTo>
                  <a:pt x="70" y="296"/>
                </a:lnTo>
                <a:lnTo>
                  <a:pt x="87" y="291"/>
                </a:lnTo>
                <a:lnTo>
                  <a:pt x="110" y="280"/>
                </a:lnTo>
                <a:lnTo>
                  <a:pt x="130" y="289"/>
                </a:lnTo>
                <a:lnTo>
                  <a:pt x="130" y="289"/>
                </a:lnTo>
                <a:lnTo>
                  <a:pt x="141" y="310"/>
                </a:lnTo>
                <a:lnTo>
                  <a:pt x="146" y="327"/>
                </a:lnTo>
                <a:lnTo>
                  <a:pt x="152" y="334"/>
                </a:lnTo>
                <a:lnTo>
                  <a:pt x="188" y="334"/>
                </a:lnTo>
                <a:lnTo>
                  <a:pt x="188" y="334"/>
                </a:lnTo>
                <a:lnTo>
                  <a:pt x="194" y="327"/>
                </a:lnTo>
                <a:lnTo>
                  <a:pt x="199" y="310"/>
                </a:lnTo>
                <a:lnTo>
                  <a:pt x="208" y="289"/>
                </a:lnTo>
                <a:lnTo>
                  <a:pt x="230" y="280"/>
                </a:lnTo>
                <a:lnTo>
                  <a:pt x="230" y="280"/>
                </a:lnTo>
                <a:lnTo>
                  <a:pt x="253" y="289"/>
                </a:lnTo>
                <a:lnTo>
                  <a:pt x="270" y="296"/>
                </a:lnTo>
                <a:lnTo>
                  <a:pt x="277" y="298"/>
                </a:lnTo>
                <a:lnTo>
                  <a:pt x="304" y="271"/>
                </a:lnTo>
                <a:lnTo>
                  <a:pt x="304" y="271"/>
                </a:lnTo>
                <a:lnTo>
                  <a:pt x="302" y="263"/>
                </a:lnTo>
                <a:lnTo>
                  <a:pt x="295" y="247"/>
                </a:lnTo>
                <a:lnTo>
                  <a:pt x="284" y="225"/>
                </a:lnTo>
                <a:lnTo>
                  <a:pt x="293" y="205"/>
                </a:lnTo>
                <a:lnTo>
                  <a:pt x="293" y="205"/>
                </a:lnTo>
                <a:lnTo>
                  <a:pt x="317" y="196"/>
                </a:lnTo>
                <a:lnTo>
                  <a:pt x="333" y="189"/>
                </a:lnTo>
                <a:lnTo>
                  <a:pt x="340" y="184"/>
                </a:lnTo>
                <a:lnTo>
                  <a:pt x="340" y="147"/>
                </a:lnTo>
                <a:lnTo>
                  <a:pt x="340" y="147"/>
                </a:lnTo>
                <a:lnTo>
                  <a:pt x="333" y="144"/>
                </a:lnTo>
                <a:lnTo>
                  <a:pt x="317" y="136"/>
                </a:lnTo>
                <a:lnTo>
                  <a:pt x="293" y="129"/>
                </a:lnTo>
                <a:lnTo>
                  <a:pt x="293" y="129"/>
                </a:lnTo>
                <a:close/>
                <a:moveTo>
                  <a:pt x="224" y="167"/>
                </a:moveTo>
                <a:lnTo>
                  <a:pt x="224" y="167"/>
                </a:lnTo>
                <a:lnTo>
                  <a:pt x="223" y="178"/>
                </a:lnTo>
                <a:lnTo>
                  <a:pt x="219" y="187"/>
                </a:lnTo>
                <a:lnTo>
                  <a:pt x="215" y="196"/>
                </a:lnTo>
                <a:lnTo>
                  <a:pt x="208" y="205"/>
                </a:lnTo>
                <a:lnTo>
                  <a:pt x="201" y="211"/>
                </a:lnTo>
                <a:lnTo>
                  <a:pt x="190" y="216"/>
                </a:lnTo>
                <a:lnTo>
                  <a:pt x="181" y="220"/>
                </a:lnTo>
                <a:lnTo>
                  <a:pt x="170" y="220"/>
                </a:lnTo>
                <a:lnTo>
                  <a:pt x="170" y="220"/>
                </a:lnTo>
                <a:lnTo>
                  <a:pt x="159" y="220"/>
                </a:lnTo>
                <a:lnTo>
                  <a:pt x="148" y="216"/>
                </a:lnTo>
                <a:lnTo>
                  <a:pt x="139" y="211"/>
                </a:lnTo>
                <a:lnTo>
                  <a:pt x="130" y="205"/>
                </a:lnTo>
                <a:lnTo>
                  <a:pt x="125" y="196"/>
                </a:lnTo>
                <a:lnTo>
                  <a:pt x="119" y="187"/>
                </a:lnTo>
                <a:lnTo>
                  <a:pt x="116" y="178"/>
                </a:lnTo>
                <a:lnTo>
                  <a:pt x="116" y="167"/>
                </a:lnTo>
                <a:lnTo>
                  <a:pt x="116" y="167"/>
                </a:lnTo>
                <a:lnTo>
                  <a:pt x="116" y="156"/>
                </a:lnTo>
                <a:lnTo>
                  <a:pt x="119" y="145"/>
                </a:lnTo>
                <a:lnTo>
                  <a:pt x="125" y="136"/>
                </a:lnTo>
                <a:lnTo>
                  <a:pt x="130" y="129"/>
                </a:lnTo>
                <a:lnTo>
                  <a:pt x="139" y="122"/>
                </a:lnTo>
                <a:lnTo>
                  <a:pt x="148" y="118"/>
                </a:lnTo>
                <a:lnTo>
                  <a:pt x="159" y="115"/>
                </a:lnTo>
                <a:lnTo>
                  <a:pt x="170" y="113"/>
                </a:lnTo>
                <a:lnTo>
                  <a:pt x="170" y="113"/>
                </a:lnTo>
                <a:lnTo>
                  <a:pt x="181" y="115"/>
                </a:lnTo>
                <a:lnTo>
                  <a:pt x="190" y="118"/>
                </a:lnTo>
                <a:lnTo>
                  <a:pt x="201" y="122"/>
                </a:lnTo>
                <a:lnTo>
                  <a:pt x="208" y="129"/>
                </a:lnTo>
                <a:lnTo>
                  <a:pt x="215" y="136"/>
                </a:lnTo>
                <a:lnTo>
                  <a:pt x="219" y="145"/>
                </a:lnTo>
                <a:lnTo>
                  <a:pt x="223" y="156"/>
                </a:lnTo>
                <a:lnTo>
                  <a:pt x="224" y="167"/>
                </a:lnTo>
                <a:lnTo>
                  <a:pt x="224" y="16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39" name="Freeform 111"/>
          <p:cNvSpPr>
            <a:spLocks noEditPoints="1"/>
          </p:cNvSpPr>
          <p:nvPr/>
        </p:nvSpPr>
        <p:spPr bwMode="auto">
          <a:xfrm>
            <a:off x="2676476" y="3789108"/>
            <a:ext cx="420688" cy="423862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40" name="Group 115"/>
          <p:cNvGrpSpPr/>
          <p:nvPr/>
        </p:nvGrpSpPr>
        <p:grpSpPr>
          <a:xfrm>
            <a:off x="10027030" y="2698475"/>
            <a:ext cx="646532" cy="541333"/>
            <a:chOff x="2951142" y="2589225"/>
            <a:chExt cx="468313" cy="392113"/>
          </a:xfrm>
          <a:solidFill>
            <a:schemeClr val="bg1"/>
          </a:solidFill>
        </p:grpSpPr>
        <p:sp>
          <p:nvSpPr>
            <p:cNvPr id="67" name="Freeform 13"/>
            <p:cNvSpPr>
              <a:spLocks noEditPoints="1"/>
            </p:cNvSpPr>
            <p:nvPr/>
          </p:nvSpPr>
          <p:spPr bwMode="auto">
            <a:xfrm>
              <a:off x="2951142" y="2646375"/>
              <a:ext cx="284163" cy="284163"/>
            </a:xfrm>
            <a:custGeom>
              <a:avLst/>
              <a:gdLst/>
              <a:ahLst/>
              <a:cxnLst>
                <a:cxn ang="0">
                  <a:pos x="208" y="331"/>
                </a:cxn>
                <a:cxn ang="0">
                  <a:pos x="239" y="322"/>
                </a:cxn>
                <a:cxn ang="0">
                  <a:pos x="286" y="326"/>
                </a:cxn>
                <a:cxn ang="0">
                  <a:pos x="307" y="267"/>
                </a:cxn>
                <a:cxn ang="0">
                  <a:pos x="328" y="223"/>
                </a:cxn>
                <a:cxn ang="0">
                  <a:pos x="359" y="150"/>
                </a:cxn>
                <a:cxn ang="0">
                  <a:pos x="328" y="136"/>
                </a:cxn>
                <a:cxn ang="0">
                  <a:pos x="307" y="91"/>
                </a:cxn>
                <a:cxn ang="0">
                  <a:pos x="267" y="51"/>
                </a:cxn>
                <a:cxn ang="0">
                  <a:pos x="239" y="37"/>
                </a:cxn>
                <a:cxn ang="0">
                  <a:pos x="208" y="0"/>
                </a:cxn>
                <a:cxn ang="0">
                  <a:pos x="179" y="65"/>
                </a:cxn>
                <a:cxn ang="0">
                  <a:pos x="213" y="70"/>
                </a:cxn>
                <a:cxn ang="0">
                  <a:pos x="244" y="85"/>
                </a:cxn>
                <a:cxn ang="0">
                  <a:pos x="267" y="106"/>
                </a:cxn>
                <a:cxn ang="0">
                  <a:pos x="284" y="134"/>
                </a:cxn>
                <a:cxn ang="0">
                  <a:pos x="293" y="168"/>
                </a:cxn>
                <a:cxn ang="0">
                  <a:pos x="293" y="191"/>
                </a:cxn>
                <a:cxn ang="0">
                  <a:pos x="284" y="223"/>
                </a:cxn>
                <a:cxn ang="0">
                  <a:pos x="267" y="252"/>
                </a:cxn>
                <a:cxn ang="0">
                  <a:pos x="244" y="274"/>
                </a:cxn>
                <a:cxn ang="0">
                  <a:pos x="213" y="289"/>
                </a:cxn>
                <a:cxn ang="0">
                  <a:pos x="179" y="294"/>
                </a:cxn>
                <a:cxn ang="0">
                  <a:pos x="32" y="286"/>
                </a:cxn>
                <a:cxn ang="0">
                  <a:pos x="92" y="307"/>
                </a:cxn>
                <a:cxn ang="0">
                  <a:pos x="135" y="327"/>
                </a:cxn>
                <a:cxn ang="0">
                  <a:pos x="179" y="358"/>
                </a:cxn>
                <a:cxn ang="0">
                  <a:pos x="179" y="294"/>
                </a:cxn>
                <a:cxn ang="0">
                  <a:pos x="145" y="289"/>
                </a:cxn>
                <a:cxn ang="0">
                  <a:pos x="115" y="274"/>
                </a:cxn>
                <a:cxn ang="0">
                  <a:pos x="92" y="252"/>
                </a:cxn>
                <a:cxn ang="0">
                  <a:pos x="74" y="223"/>
                </a:cxn>
                <a:cxn ang="0">
                  <a:pos x="66" y="191"/>
                </a:cxn>
                <a:cxn ang="0">
                  <a:pos x="66" y="168"/>
                </a:cxn>
                <a:cxn ang="0">
                  <a:pos x="74" y="134"/>
                </a:cxn>
                <a:cxn ang="0">
                  <a:pos x="92" y="106"/>
                </a:cxn>
                <a:cxn ang="0">
                  <a:pos x="115" y="85"/>
                </a:cxn>
                <a:cxn ang="0">
                  <a:pos x="145" y="70"/>
                </a:cxn>
                <a:cxn ang="0">
                  <a:pos x="179" y="65"/>
                </a:cxn>
                <a:cxn ang="0">
                  <a:pos x="179" y="0"/>
                </a:cxn>
                <a:cxn ang="0">
                  <a:pos x="151" y="27"/>
                </a:cxn>
                <a:cxn ang="0">
                  <a:pos x="105" y="43"/>
                </a:cxn>
                <a:cxn ang="0">
                  <a:pos x="32" y="72"/>
                </a:cxn>
                <a:cxn ang="0">
                  <a:pos x="43" y="105"/>
                </a:cxn>
                <a:cxn ang="0">
                  <a:pos x="27" y="150"/>
                </a:cxn>
                <a:cxn ang="0">
                  <a:pos x="27" y="207"/>
                </a:cxn>
                <a:cxn ang="0">
                  <a:pos x="36" y="238"/>
                </a:cxn>
                <a:cxn ang="0">
                  <a:pos x="52" y="267"/>
                </a:cxn>
              </a:cxnLst>
              <a:rect l="0" t="0" r="r" b="b"/>
              <a:pathLst>
                <a:path w="359" h="358">
                  <a:moveTo>
                    <a:pt x="179" y="358"/>
                  </a:moveTo>
                  <a:lnTo>
                    <a:pt x="208" y="358"/>
                  </a:lnTo>
                  <a:lnTo>
                    <a:pt x="208" y="331"/>
                  </a:lnTo>
                  <a:lnTo>
                    <a:pt x="208" y="331"/>
                  </a:lnTo>
                  <a:lnTo>
                    <a:pt x="224" y="327"/>
                  </a:lnTo>
                  <a:lnTo>
                    <a:pt x="239" y="322"/>
                  </a:lnTo>
                  <a:lnTo>
                    <a:pt x="254" y="315"/>
                  </a:lnTo>
                  <a:lnTo>
                    <a:pt x="267" y="307"/>
                  </a:lnTo>
                  <a:lnTo>
                    <a:pt x="286" y="326"/>
                  </a:lnTo>
                  <a:lnTo>
                    <a:pt x="326" y="286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15" y="253"/>
                  </a:lnTo>
                  <a:lnTo>
                    <a:pt x="323" y="238"/>
                  </a:lnTo>
                  <a:lnTo>
                    <a:pt x="328" y="223"/>
                  </a:lnTo>
                  <a:lnTo>
                    <a:pt x="331" y="207"/>
                  </a:lnTo>
                  <a:lnTo>
                    <a:pt x="359" y="207"/>
                  </a:lnTo>
                  <a:lnTo>
                    <a:pt x="359" y="150"/>
                  </a:lnTo>
                  <a:lnTo>
                    <a:pt x="331" y="150"/>
                  </a:lnTo>
                  <a:lnTo>
                    <a:pt x="331" y="150"/>
                  </a:lnTo>
                  <a:lnTo>
                    <a:pt x="328" y="136"/>
                  </a:lnTo>
                  <a:lnTo>
                    <a:pt x="323" y="119"/>
                  </a:lnTo>
                  <a:lnTo>
                    <a:pt x="315" y="105"/>
                  </a:lnTo>
                  <a:lnTo>
                    <a:pt x="307" y="91"/>
                  </a:lnTo>
                  <a:lnTo>
                    <a:pt x="326" y="72"/>
                  </a:lnTo>
                  <a:lnTo>
                    <a:pt x="286" y="33"/>
                  </a:lnTo>
                  <a:lnTo>
                    <a:pt x="267" y="51"/>
                  </a:lnTo>
                  <a:lnTo>
                    <a:pt x="267" y="51"/>
                  </a:lnTo>
                  <a:lnTo>
                    <a:pt x="254" y="43"/>
                  </a:lnTo>
                  <a:lnTo>
                    <a:pt x="239" y="37"/>
                  </a:lnTo>
                  <a:lnTo>
                    <a:pt x="224" y="30"/>
                  </a:lnTo>
                  <a:lnTo>
                    <a:pt x="208" y="27"/>
                  </a:lnTo>
                  <a:lnTo>
                    <a:pt x="208" y="0"/>
                  </a:lnTo>
                  <a:lnTo>
                    <a:pt x="179" y="0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90" y="65"/>
                  </a:lnTo>
                  <a:lnTo>
                    <a:pt x="203" y="68"/>
                  </a:lnTo>
                  <a:lnTo>
                    <a:pt x="213" y="70"/>
                  </a:lnTo>
                  <a:lnTo>
                    <a:pt x="224" y="74"/>
                  </a:lnTo>
                  <a:lnTo>
                    <a:pt x="234" y="79"/>
                  </a:lnTo>
                  <a:lnTo>
                    <a:pt x="244" y="85"/>
                  </a:lnTo>
                  <a:lnTo>
                    <a:pt x="252" y="91"/>
                  </a:lnTo>
                  <a:lnTo>
                    <a:pt x="260" y="98"/>
                  </a:lnTo>
                  <a:lnTo>
                    <a:pt x="267" y="106"/>
                  </a:lnTo>
                  <a:lnTo>
                    <a:pt x="275" y="116"/>
                  </a:lnTo>
                  <a:lnTo>
                    <a:pt x="279" y="124"/>
                  </a:lnTo>
                  <a:lnTo>
                    <a:pt x="284" y="134"/>
                  </a:lnTo>
                  <a:lnTo>
                    <a:pt x="288" y="145"/>
                  </a:lnTo>
                  <a:lnTo>
                    <a:pt x="292" y="157"/>
                  </a:lnTo>
                  <a:lnTo>
                    <a:pt x="293" y="168"/>
                  </a:lnTo>
                  <a:lnTo>
                    <a:pt x="293" y="179"/>
                  </a:lnTo>
                  <a:lnTo>
                    <a:pt x="293" y="179"/>
                  </a:lnTo>
                  <a:lnTo>
                    <a:pt x="293" y="191"/>
                  </a:lnTo>
                  <a:lnTo>
                    <a:pt x="292" y="202"/>
                  </a:lnTo>
                  <a:lnTo>
                    <a:pt x="288" y="213"/>
                  </a:lnTo>
                  <a:lnTo>
                    <a:pt x="284" y="223"/>
                  </a:lnTo>
                  <a:lnTo>
                    <a:pt x="279" y="233"/>
                  </a:lnTo>
                  <a:lnTo>
                    <a:pt x="275" y="243"/>
                  </a:lnTo>
                  <a:lnTo>
                    <a:pt x="267" y="252"/>
                  </a:lnTo>
                  <a:lnTo>
                    <a:pt x="260" y="260"/>
                  </a:lnTo>
                  <a:lnTo>
                    <a:pt x="252" y="268"/>
                  </a:lnTo>
                  <a:lnTo>
                    <a:pt x="244" y="274"/>
                  </a:lnTo>
                  <a:lnTo>
                    <a:pt x="234" y="280"/>
                  </a:lnTo>
                  <a:lnTo>
                    <a:pt x="224" y="285"/>
                  </a:lnTo>
                  <a:lnTo>
                    <a:pt x="213" y="289"/>
                  </a:lnTo>
                  <a:lnTo>
                    <a:pt x="203" y="291"/>
                  </a:lnTo>
                  <a:lnTo>
                    <a:pt x="190" y="293"/>
                  </a:lnTo>
                  <a:lnTo>
                    <a:pt x="179" y="294"/>
                  </a:lnTo>
                  <a:lnTo>
                    <a:pt x="179" y="358"/>
                  </a:lnTo>
                  <a:close/>
                  <a:moveTo>
                    <a:pt x="52" y="267"/>
                  </a:moveTo>
                  <a:lnTo>
                    <a:pt x="32" y="286"/>
                  </a:lnTo>
                  <a:lnTo>
                    <a:pt x="73" y="326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105" y="315"/>
                  </a:lnTo>
                  <a:lnTo>
                    <a:pt x="120" y="322"/>
                  </a:lnTo>
                  <a:lnTo>
                    <a:pt x="135" y="327"/>
                  </a:lnTo>
                  <a:lnTo>
                    <a:pt x="151" y="331"/>
                  </a:lnTo>
                  <a:lnTo>
                    <a:pt x="151" y="358"/>
                  </a:lnTo>
                  <a:lnTo>
                    <a:pt x="179" y="358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68" y="293"/>
                  </a:lnTo>
                  <a:lnTo>
                    <a:pt x="156" y="291"/>
                  </a:lnTo>
                  <a:lnTo>
                    <a:pt x="145" y="289"/>
                  </a:lnTo>
                  <a:lnTo>
                    <a:pt x="135" y="285"/>
                  </a:lnTo>
                  <a:lnTo>
                    <a:pt x="125" y="280"/>
                  </a:lnTo>
                  <a:lnTo>
                    <a:pt x="115" y="274"/>
                  </a:lnTo>
                  <a:lnTo>
                    <a:pt x="106" y="268"/>
                  </a:lnTo>
                  <a:lnTo>
                    <a:pt x="99" y="260"/>
                  </a:lnTo>
                  <a:lnTo>
                    <a:pt x="92" y="252"/>
                  </a:lnTo>
                  <a:lnTo>
                    <a:pt x="84" y="243"/>
                  </a:lnTo>
                  <a:lnTo>
                    <a:pt x="79" y="233"/>
                  </a:lnTo>
                  <a:lnTo>
                    <a:pt x="74" y="223"/>
                  </a:lnTo>
                  <a:lnTo>
                    <a:pt x="71" y="213"/>
                  </a:lnTo>
                  <a:lnTo>
                    <a:pt x="67" y="202"/>
                  </a:lnTo>
                  <a:lnTo>
                    <a:pt x="66" y="191"/>
                  </a:lnTo>
                  <a:lnTo>
                    <a:pt x="64" y="179"/>
                  </a:lnTo>
                  <a:lnTo>
                    <a:pt x="64" y="179"/>
                  </a:lnTo>
                  <a:lnTo>
                    <a:pt x="66" y="168"/>
                  </a:lnTo>
                  <a:lnTo>
                    <a:pt x="67" y="157"/>
                  </a:lnTo>
                  <a:lnTo>
                    <a:pt x="71" y="145"/>
                  </a:lnTo>
                  <a:lnTo>
                    <a:pt x="74" y="134"/>
                  </a:lnTo>
                  <a:lnTo>
                    <a:pt x="79" y="124"/>
                  </a:lnTo>
                  <a:lnTo>
                    <a:pt x="84" y="116"/>
                  </a:lnTo>
                  <a:lnTo>
                    <a:pt x="92" y="106"/>
                  </a:lnTo>
                  <a:lnTo>
                    <a:pt x="99" y="98"/>
                  </a:lnTo>
                  <a:lnTo>
                    <a:pt x="106" y="91"/>
                  </a:lnTo>
                  <a:lnTo>
                    <a:pt x="115" y="85"/>
                  </a:lnTo>
                  <a:lnTo>
                    <a:pt x="125" y="79"/>
                  </a:lnTo>
                  <a:lnTo>
                    <a:pt x="135" y="74"/>
                  </a:lnTo>
                  <a:lnTo>
                    <a:pt x="145" y="70"/>
                  </a:lnTo>
                  <a:lnTo>
                    <a:pt x="156" y="68"/>
                  </a:lnTo>
                  <a:lnTo>
                    <a:pt x="168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0"/>
                  </a:lnTo>
                  <a:lnTo>
                    <a:pt x="151" y="0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35" y="30"/>
                  </a:lnTo>
                  <a:lnTo>
                    <a:pt x="120" y="37"/>
                  </a:lnTo>
                  <a:lnTo>
                    <a:pt x="105" y="43"/>
                  </a:lnTo>
                  <a:lnTo>
                    <a:pt x="92" y="51"/>
                  </a:lnTo>
                  <a:lnTo>
                    <a:pt x="73" y="33"/>
                  </a:lnTo>
                  <a:lnTo>
                    <a:pt x="32" y="72"/>
                  </a:lnTo>
                  <a:lnTo>
                    <a:pt x="52" y="91"/>
                  </a:lnTo>
                  <a:lnTo>
                    <a:pt x="52" y="91"/>
                  </a:lnTo>
                  <a:lnTo>
                    <a:pt x="43" y="105"/>
                  </a:lnTo>
                  <a:lnTo>
                    <a:pt x="36" y="119"/>
                  </a:lnTo>
                  <a:lnTo>
                    <a:pt x="31" y="136"/>
                  </a:lnTo>
                  <a:lnTo>
                    <a:pt x="27" y="150"/>
                  </a:lnTo>
                  <a:lnTo>
                    <a:pt x="0" y="150"/>
                  </a:lnTo>
                  <a:lnTo>
                    <a:pt x="0" y="207"/>
                  </a:lnTo>
                  <a:lnTo>
                    <a:pt x="27" y="207"/>
                  </a:lnTo>
                  <a:lnTo>
                    <a:pt x="27" y="207"/>
                  </a:lnTo>
                  <a:lnTo>
                    <a:pt x="31" y="223"/>
                  </a:lnTo>
                  <a:lnTo>
                    <a:pt x="36" y="238"/>
                  </a:lnTo>
                  <a:lnTo>
                    <a:pt x="43" y="253"/>
                  </a:lnTo>
                  <a:lnTo>
                    <a:pt x="52" y="267"/>
                  </a:lnTo>
                  <a:lnTo>
                    <a:pt x="52" y="26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8" name="Freeform 14"/>
            <p:cNvSpPr>
              <a:spLocks noEditPoints="1"/>
            </p:cNvSpPr>
            <p:nvPr/>
          </p:nvSpPr>
          <p:spPr bwMode="auto">
            <a:xfrm>
              <a:off x="3233717" y="2798775"/>
              <a:ext cx="182563" cy="182563"/>
            </a:xfrm>
            <a:custGeom>
              <a:avLst/>
              <a:gdLst/>
              <a:ahLst/>
              <a:cxnLst>
                <a:cxn ang="0">
                  <a:pos x="131" y="20"/>
                </a:cxn>
                <a:cxn ang="0">
                  <a:pos x="152" y="6"/>
                </a:cxn>
                <a:cxn ang="0">
                  <a:pos x="183" y="21"/>
                </a:cxn>
                <a:cxn ang="0">
                  <a:pos x="179" y="42"/>
                </a:cxn>
                <a:cxn ang="0">
                  <a:pos x="198" y="64"/>
                </a:cxn>
                <a:cxn ang="0">
                  <a:pos x="219" y="64"/>
                </a:cxn>
                <a:cxn ang="0">
                  <a:pos x="230" y="97"/>
                </a:cxn>
                <a:cxn ang="0">
                  <a:pos x="213" y="109"/>
                </a:cxn>
                <a:cxn ang="0">
                  <a:pos x="210" y="137"/>
                </a:cxn>
                <a:cxn ang="0">
                  <a:pos x="225" y="152"/>
                </a:cxn>
                <a:cxn ang="0">
                  <a:pos x="210" y="183"/>
                </a:cxn>
                <a:cxn ang="0">
                  <a:pos x="189" y="179"/>
                </a:cxn>
                <a:cxn ang="0">
                  <a:pos x="167" y="198"/>
                </a:cxn>
                <a:cxn ang="0">
                  <a:pos x="167" y="220"/>
                </a:cxn>
                <a:cxn ang="0">
                  <a:pos x="135" y="230"/>
                </a:cxn>
                <a:cxn ang="0">
                  <a:pos x="123" y="213"/>
                </a:cxn>
                <a:cxn ang="0">
                  <a:pos x="115" y="163"/>
                </a:cxn>
                <a:cxn ang="0">
                  <a:pos x="136" y="158"/>
                </a:cxn>
                <a:cxn ang="0">
                  <a:pos x="153" y="144"/>
                </a:cxn>
                <a:cxn ang="0">
                  <a:pos x="161" y="131"/>
                </a:cxn>
                <a:cxn ang="0">
                  <a:pos x="161" y="103"/>
                </a:cxn>
                <a:cxn ang="0">
                  <a:pos x="147" y="80"/>
                </a:cxn>
                <a:cxn ang="0">
                  <a:pos x="130" y="71"/>
                </a:cxn>
                <a:cxn ang="0">
                  <a:pos x="115" y="19"/>
                </a:cxn>
                <a:cxn ang="0">
                  <a:pos x="11" y="167"/>
                </a:cxn>
                <a:cxn ang="0">
                  <a:pos x="1" y="135"/>
                </a:cxn>
                <a:cxn ang="0">
                  <a:pos x="19" y="123"/>
                </a:cxn>
                <a:cxn ang="0">
                  <a:pos x="20" y="94"/>
                </a:cxn>
                <a:cxn ang="0">
                  <a:pos x="5" y="79"/>
                </a:cxn>
                <a:cxn ang="0">
                  <a:pos x="21" y="48"/>
                </a:cxn>
                <a:cxn ang="0">
                  <a:pos x="42" y="52"/>
                </a:cxn>
                <a:cxn ang="0">
                  <a:pos x="63" y="34"/>
                </a:cxn>
                <a:cxn ang="0">
                  <a:pos x="63" y="12"/>
                </a:cxn>
                <a:cxn ang="0">
                  <a:pos x="97" y="1"/>
                </a:cxn>
                <a:cxn ang="0">
                  <a:pos x="109" y="19"/>
                </a:cxn>
                <a:cxn ang="0">
                  <a:pos x="115" y="68"/>
                </a:cxn>
                <a:cxn ang="0">
                  <a:pos x="94" y="73"/>
                </a:cxn>
                <a:cxn ang="0">
                  <a:pos x="78" y="88"/>
                </a:cxn>
                <a:cxn ang="0">
                  <a:pos x="71" y="100"/>
                </a:cxn>
                <a:cxn ang="0">
                  <a:pos x="71" y="129"/>
                </a:cxn>
                <a:cxn ang="0">
                  <a:pos x="84" y="151"/>
                </a:cxn>
                <a:cxn ang="0">
                  <a:pos x="100" y="161"/>
                </a:cxn>
                <a:cxn ang="0">
                  <a:pos x="115" y="213"/>
                </a:cxn>
                <a:cxn ang="0">
                  <a:pos x="84" y="208"/>
                </a:cxn>
                <a:cxn ang="0">
                  <a:pos x="68" y="221"/>
                </a:cxn>
                <a:cxn ang="0">
                  <a:pos x="40" y="203"/>
                </a:cxn>
                <a:cxn ang="0">
                  <a:pos x="45" y="183"/>
                </a:cxn>
                <a:cxn ang="0">
                  <a:pos x="29" y="160"/>
                </a:cxn>
              </a:cxnLst>
              <a:rect l="0" t="0" r="r" b="b"/>
              <a:pathLst>
                <a:path w="231" h="231">
                  <a:moveTo>
                    <a:pt x="115" y="19"/>
                  </a:moveTo>
                  <a:lnTo>
                    <a:pt x="115" y="19"/>
                  </a:lnTo>
                  <a:lnTo>
                    <a:pt x="131" y="20"/>
                  </a:lnTo>
                  <a:lnTo>
                    <a:pt x="146" y="24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63" y="10"/>
                  </a:lnTo>
                  <a:lnTo>
                    <a:pt x="173" y="15"/>
                  </a:lnTo>
                  <a:lnTo>
                    <a:pt x="183" y="21"/>
                  </a:lnTo>
                  <a:lnTo>
                    <a:pt x="192" y="29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87" y="48"/>
                  </a:lnTo>
                  <a:lnTo>
                    <a:pt x="193" y="56"/>
                  </a:lnTo>
                  <a:lnTo>
                    <a:pt x="198" y="64"/>
                  </a:lnTo>
                  <a:lnTo>
                    <a:pt x="203" y="72"/>
                  </a:lnTo>
                  <a:lnTo>
                    <a:pt x="219" y="64"/>
                  </a:lnTo>
                  <a:lnTo>
                    <a:pt x="219" y="64"/>
                  </a:lnTo>
                  <a:lnTo>
                    <a:pt x="224" y="74"/>
                  </a:lnTo>
                  <a:lnTo>
                    <a:pt x="228" y="85"/>
                  </a:lnTo>
                  <a:lnTo>
                    <a:pt x="230" y="97"/>
                  </a:lnTo>
                  <a:lnTo>
                    <a:pt x="231" y="108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3" y="119"/>
                  </a:lnTo>
                  <a:lnTo>
                    <a:pt x="213" y="127"/>
                  </a:lnTo>
                  <a:lnTo>
                    <a:pt x="210" y="137"/>
                  </a:lnTo>
                  <a:lnTo>
                    <a:pt x="208" y="147"/>
                  </a:lnTo>
                  <a:lnTo>
                    <a:pt x="225" y="152"/>
                  </a:lnTo>
                  <a:lnTo>
                    <a:pt x="225" y="152"/>
                  </a:lnTo>
                  <a:lnTo>
                    <a:pt x="221" y="163"/>
                  </a:lnTo>
                  <a:lnTo>
                    <a:pt x="217" y="173"/>
                  </a:lnTo>
                  <a:lnTo>
                    <a:pt x="210" y="183"/>
                  </a:lnTo>
                  <a:lnTo>
                    <a:pt x="203" y="192"/>
                  </a:lnTo>
                  <a:lnTo>
                    <a:pt x="189" y="179"/>
                  </a:lnTo>
                  <a:lnTo>
                    <a:pt x="189" y="179"/>
                  </a:lnTo>
                  <a:lnTo>
                    <a:pt x="183" y="187"/>
                  </a:lnTo>
                  <a:lnTo>
                    <a:pt x="176" y="193"/>
                  </a:lnTo>
                  <a:lnTo>
                    <a:pt x="167" y="198"/>
                  </a:lnTo>
                  <a:lnTo>
                    <a:pt x="160" y="203"/>
                  </a:lnTo>
                  <a:lnTo>
                    <a:pt x="167" y="220"/>
                  </a:lnTo>
                  <a:lnTo>
                    <a:pt x="167" y="220"/>
                  </a:lnTo>
                  <a:lnTo>
                    <a:pt x="157" y="224"/>
                  </a:lnTo>
                  <a:lnTo>
                    <a:pt x="146" y="228"/>
                  </a:lnTo>
                  <a:lnTo>
                    <a:pt x="135" y="230"/>
                  </a:lnTo>
                  <a:lnTo>
                    <a:pt x="124" y="231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15" y="21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23" y="162"/>
                  </a:lnTo>
                  <a:lnTo>
                    <a:pt x="130" y="161"/>
                  </a:lnTo>
                  <a:lnTo>
                    <a:pt x="136" y="158"/>
                  </a:lnTo>
                  <a:lnTo>
                    <a:pt x="144" y="155"/>
                  </a:lnTo>
                  <a:lnTo>
                    <a:pt x="149" y="150"/>
                  </a:lnTo>
                  <a:lnTo>
                    <a:pt x="153" y="144"/>
                  </a:lnTo>
                  <a:lnTo>
                    <a:pt x="157" y="137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62" y="121"/>
                  </a:lnTo>
                  <a:lnTo>
                    <a:pt x="162" y="113"/>
                  </a:lnTo>
                  <a:lnTo>
                    <a:pt x="161" y="103"/>
                  </a:lnTo>
                  <a:lnTo>
                    <a:pt x="158" y="94"/>
                  </a:lnTo>
                  <a:lnTo>
                    <a:pt x="153" y="87"/>
                  </a:lnTo>
                  <a:lnTo>
                    <a:pt x="147" y="80"/>
                  </a:lnTo>
                  <a:lnTo>
                    <a:pt x="140" y="74"/>
                  </a:lnTo>
                  <a:lnTo>
                    <a:pt x="130" y="71"/>
                  </a:lnTo>
                  <a:lnTo>
                    <a:pt x="130" y="71"/>
                  </a:lnTo>
                  <a:lnTo>
                    <a:pt x="123" y="69"/>
                  </a:lnTo>
                  <a:lnTo>
                    <a:pt x="115" y="68"/>
                  </a:lnTo>
                  <a:lnTo>
                    <a:pt x="115" y="19"/>
                  </a:lnTo>
                  <a:close/>
                  <a:moveTo>
                    <a:pt x="29" y="160"/>
                  </a:moveTo>
                  <a:lnTo>
                    <a:pt x="11" y="167"/>
                  </a:lnTo>
                  <a:lnTo>
                    <a:pt x="11" y="167"/>
                  </a:lnTo>
                  <a:lnTo>
                    <a:pt x="8" y="157"/>
                  </a:lnTo>
                  <a:lnTo>
                    <a:pt x="4" y="146"/>
                  </a:lnTo>
                  <a:lnTo>
                    <a:pt x="1" y="135"/>
                  </a:lnTo>
                  <a:lnTo>
                    <a:pt x="0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7" y="114"/>
                  </a:lnTo>
                  <a:lnTo>
                    <a:pt x="19" y="104"/>
                  </a:lnTo>
                  <a:lnTo>
                    <a:pt x="20" y="94"/>
                  </a:lnTo>
                  <a:lnTo>
                    <a:pt x="24" y="85"/>
                  </a:lnTo>
                  <a:lnTo>
                    <a:pt x="5" y="79"/>
                  </a:lnTo>
                  <a:lnTo>
                    <a:pt x="5" y="79"/>
                  </a:lnTo>
                  <a:lnTo>
                    <a:pt x="10" y="68"/>
                  </a:lnTo>
                  <a:lnTo>
                    <a:pt x="15" y="58"/>
                  </a:lnTo>
                  <a:lnTo>
                    <a:pt x="21" y="48"/>
                  </a:lnTo>
                  <a:lnTo>
                    <a:pt x="29" y="40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8" y="45"/>
                  </a:lnTo>
                  <a:lnTo>
                    <a:pt x="56" y="38"/>
                  </a:lnTo>
                  <a:lnTo>
                    <a:pt x="63" y="34"/>
                  </a:lnTo>
                  <a:lnTo>
                    <a:pt x="72" y="29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74" y="8"/>
                  </a:lnTo>
                  <a:lnTo>
                    <a:pt x="85" y="4"/>
                  </a:lnTo>
                  <a:lnTo>
                    <a:pt x="97" y="1"/>
                  </a:lnTo>
                  <a:lnTo>
                    <a:pt x="108" y="0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15" y="19"/>
                  </a:lnTo>
                  <a:lnTo>
                    <a:pt x="115" y="68"/>
                  </a:lnTo>
                  <a:lnTo>
                    <a:pt x="115" y="68"/>
                  </a:lnTo>
                  <a:lnTo>
                    <a:pt x="108" y="69"/>
                  </a:lnTo>
                  <a:lnTo>
                    <a:pt x="102" y="71"/>
                  </a:lnTo>
                  <a:lnTo>
                    <a:pt x="94" y="73"/>
                  </a:lnTo>
                  <a:lnTo>
                    <a:pt x="88" y="77"/>
                  </a:lnTo>
                  <a:lnTo>
                    <a:pt x="83" y="82"/>
                  </a:lnTo>
                  <a:lnTo>
                    <a:pt x="78" y="88"/>
                  </a:lnTo>
                  <a:lnTo>
                    <a:pt x="74" y="94"/>
                  </a:lnTo>
                  <a:lnTo>
                    <a:pt x="71" y="100"/>
                  </a:lnTo>
                  <a:lnTo>
                    <a:pt x="71" y="100"/>
                  </a:lnTo>
                  <a:lnTo>
                    <a:pt x="68" y="110"/>
                  </a:lnTo>
                  <a:lnTo>
                    <a:pt x="68" y="120"/>
                  </a:lnTo>
                  <a:lnTo>
                    <a:pt x="71" y="129"/>
                  </a:lnTo>
                  <a:lnTo>
                    <a:pt x="73" y="137"/>
                  </a:lnTo>
                  <a:lnTo>
                    <a:pt x="78" y="145"/>
                  </a:lnTo>
                  <a:lnTo>
                    <a:pt x="84" y="151"/>
                  </a:lnTo>
                  <a:lnTo>
                    <a:pt x="92" y="157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8" y="162"/>
                  </a:lnTo>
                  <a:lnTo>
                    <a:pt x="115" y="16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00" y="212"/>
                  </a:lnTo>
                  <a:lnTo>
                    <a:pt x="84" y="208"/>
                  </a:lnTo>
                  <a:lnTo>
                    <a:pt x="79" y="226"/>
                  </a:lnTo>
                  <a:lnTo>
                    <a:pt x="79" y="226"/>
                  </a:lnTo>
                  <a:lnTo>
                    <a:pt x="68" y="221"/>
                  </a:lnTo>
                  <a:lnTo>
                    <a:pt x="58" y="216"/>
                  </a:lnTo>
                  <a:lnTo>
                    <a:pt x="48" y="210"/>
                  </a:lnTo>
                  <a:lnTo>
                    <a:pt x="40" y="203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45" y="183"/>
                  </a:lnTo>
                  <a:lnTo>
                    <a:pt x="38" y="176"/>
                  </a:lnTo>
                  <a:lnTo>
                    <a:pt x="34" y="168"/>
                  </a:lnTo>
                  <a:lnTo>
                    <a:pt x="29" y="160"/>
                  </a:lnTo>
                  <a:lnTo>
                    <a:pt x="29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9" name="Freeform 15"/>
            <p:cNvSpPr>
              <a:spLocks noEditPoints="1"/>
            </p:cNvSpPr>
            <p:nvPr/>
          </p:nvSpPr>
          <p:spPr bwMode="auto">
            <a:xfrm>
              <a:off x="3228955" y="2589225"/>
              <a:ext cx="190500" cy="19050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170" y="10"/>
                </a:cxn>
                <a:cxn ang="0">
                  <a:pos x="163" y="47"/>
                </a:cxn>
                <a:cxn ang="0">
                  <a:pos x="186" y="65"/>
                </a:cxn>
                <a:cxn ang="0">
                  <a:pos x="222" y="53"/>
                </a:cxn>
                <a:cxn ang="0">
                  <a:pos x="234" y="76"/>
                </a:cxn>
                <a:cxn ang="0">
                  <a:pos x="204" y="107"/>
                </a:cxn>
                <a:cxn ang="0">
                  <a:pos x="205" y="127"/>
                </a:cxn>
                <a:cxn ang="0">
                  <a:pos x="236" y="157"/>
                </a:cxn>
                <a:cxn ang="0">
                  <a:pos x="225" y="180"/>
                </a:cxn>
                <a:cxn ang="0">
                  <a:pos x="182" y="178"/>
                </a:cxn>
                <a:cxn ang="0">
                  <a:pos x="168" y="190"/>
                </a:cxn>
                <a:cxn ang="0">
                  <a:pos x="151" y="199"/>
                </a:cxn>
                <a:cxn ang="0">
                  <a:pos x="154" y="236"/>
                </a:cxn>
                <a:cxn ang="0">
                  <a:pos x="121" y="240"/>
                </a:cxn>
                <a:cxn ang="0">
                  <a:pos x="134" y="189"/>
                </a:cxn>
                <a:cxn ang="0">
                  <a:pos x="158" y="179"/>
                </a:cxn>
                <a:cxn ang="0">
                  <a:pos x="184" y="148"/>
                </a:cxn>
                <a:cxn ang="0">
                  <a:pos x="191" y="109"/>
                </a:cxn>
                <a:cxn ang="0">
                  <a:pos x="182" y="85"/>
                </a:cxn>
                <a:cxn ang="0">
                  <a:pos x="160" y="62"/>
                </a:cxn>
                <a:cxn ang="0">
                  <a:pos x="131" y="50"/>
                </a:cxn>
                <a:cxn ang="0">
                  <a:pos x="121" y="34"/>
                </a:cxn>
                <a:cxn ang="0">
                  <a:pos x="121" y="240"/>
                </a:cxn>
                <a:cxn ang="0">
                  <a:pos x="114" y="204"/>
                </a:cxn>
                <a:cxn ang="0">
                  <a:pos x="95" y="200"/>
                </a:cxn>
                <a:cxn ang="0">
                  <a:pos x="60" y="224"/>
                </a:cxn>
                <a:cxn ang="0">
                  <a:pos x="39" y="208"/>
                </a:cxn>
                <a:cxn ang="0">
                  <a:pos x="51" y="167"/>
                </a:cxn>
                <a:cxn ang="0">
                  <a:pos x="42" y="149"/>
                </a:cxn>
                <a:cxn ang="0">
                  <a:pos x="37" y="131"/>
                </a:cxn>
                <a:cxn ang="0">
                  <a:pos x="0" y="122"/>
                </a:cxn>
                <a:cxn ang="0">
                  <a:pos x="6" y="83"/>
                </a:cxn>
                <a:cxn ang="0">
                  <a:pos x="43" y="85"/>
                </a:cxn>
                <a:cxn ang="0">
                  <a:pos x="60" y="62"/>
                </a:cxn>
                <a:cxn ang="0">
                  <a:pos x="42" y="27"/>
                </a:cxn>
                <a:cxn ang="0">
                  <a:pos x="78" y="7"/>
                </a:cxn>
                <a:cxn ang="0">
                  <a:pos x="105" y="37"/>
                </a:cxn>
                <a:cxn ang="0">
                  <a:pos x="121" y="49"/>
                </a:cxn>
                <a:cxn ang="0">
                  <a:pos x="95" y="54"/>
                </a:cxn>
                <a:cxn ang="0">
                  <a:pos x="63" y="79"/>
                </a:cxn>
                <a:cxn ang="0">
                  <a:pos x="51" y="117"/>
                </a:cxn>
                <a:cxn ang="0">
                  <a:pos x="55" y="144"/>
                </a:cxn>
                <a:cxn ang="0">
                  <a:pos x="73" y="172"/>
                </a:cxn>
                <a:cxn ang="0">
                  <a:pos x="100" y="186"/>
                </a:cxn>
                <a:cxn ang="0">
                  <a:pos x="121" y="240"/>
                </a:cxn>
              </a:cxnLst>
              <a:rect l="0" t="0" r="r" b="b"/>
              <a:pathLst>
                <a:path w="240" h="240">
                  <a:moveTo>
                    <a:pt x="128" y="36"/>
                  </a:moveTo>
                  <a:lnTo>
                    <a:pt x="131" y="0"/>
                  </a:lnTo>
                  <a:lnTo>
                    <a:pt x="131" y="0"/>
                  </a:lnTo>
                  <a:lnTo>
                    <a:pt x="145" y="1"/>
                  </a:lnTo>
                  <a:lnTo>
                    <a:pt x="157" y="5"/>
                  </a:lnTo>
                  <a:lnTo>
                    <a:pt x="170" y="10"/>
                  </a:lnTo>
                  <a:lnTo>
                    <a:pt x="182" y="16"/>
                  </a:lnTo>
                  <a:lnTo>
                    <a:pt x="163" y="47"/>
                  </a:lnTo>
                  <a:lnTo>
                    <a:pt x="163" y="47"/>
                  </a:lnTo>
                  <a:lnTo>
                    <a:pt x="172" y="52"/>
                  </a:lnTo>
                  <a:lnTo>
                    <a:pt x="178" y="58"/>
                  </a:lnTo>
                  <a:lnTo>
                    <a:pt x="186" y="65"/>
                  </a:lnTo>
                  <a:lnTo>
                    <a:pt x="191" y="73"/>
                  </a:lnTo>
                  <a:lnTo>
                    <a:pt x="222" y="53"/>
                  </a:lnTo>
                  <a:lnTo>
                    <a:pt x="222" y="53"/>
                  </a:lnTo>
                  <a:lnTo>
                    <a:pt x="228" y="64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8" y="90"/>
                  </a:lnTo>
                  <a:lnTo>
                    <a:pt x="240" y="102"/>
                  </a:lnTo>
                  <a:lnTo>
                    <a:pt x="204" y="107"/>
                  </a:lnTo>
                  <a:lnTo>
                    <a:pt x="204" y="107"/>
                  </a:lnTo>
                  <a:lnTo>
                    <a:pt x="205" y="117"/>
                  </a:lnTo>
                  <a:lnTo>
                    <a:pt x="205" y="127"/>
                  </a:lnTo>
                  <a:lnTo>
                    <a:pt x="204" y="136"/>
                  </a:lnTo>
                  <a:lnTo>
                    <a:pt x="202" y="146"/>
                  </a:lnTo>
                  <a:lnTo>
                    <a:pt x="236" y="157"/>
                  </a:lnTo>
                  <a:lnTo>
                    <a:pt x="236" y="157"/>
                  </a:lnTo>
                  <a:lnTo>
                    <a:pt x="231" y="169"/>
                  </a:lnTo>
                  <a:lnTo>
                    <a:pt x="225" y="180"/>
                  </a:lnTo>
                  <a:lnTo>
                    <a:pt x="218" y="193"/>
                  </a:lnTo>
                  <a:lnTo>
                    <a:pt x="208" y="203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6" y="184"/>
                  </a:lnTo>
                  <a:lnTo>
                    <a:pt x="168" y="190"/>
                  </a:lnTo>
                  <a:lnTo>
                    <a:pt x="160" y="195"/>
                  </a:lnTo>
                  <a:lnTo>
                    <a:pt x="151" y="199"/>
                  </a:lnTo>
                  <a:lnTo>
                    <a:pt x="151" y="199"/>
                  </a:lnTo>
                  <a:lnTo>
                    <a:pt x="163" y="232"/>
                  </a:lnTo>
                  <a:lnTo>
                    <a:pt x="163" y="232"/>
                  </a:lnTo>
                  <a:lnTo>
                    <a:pt x="154" y="236"/>
                  </a:lnTo>
                  <a:lnTo>
                    <a:pt x="142" y="238"/>
                  </a:lnTo>
                  <a:lnTo>
                    <a:pt x="131" y="240"/>
                  </a:lnTo>
                  <a:lnTo>
                    <a:pt x="121" y="24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34" y="189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58" y="179"/>
                  </a:lnTo>
                  <a:lnTo>
                    <a:pt x="170" y="170"/>
                  </a:lnTo>
                  <a:lnTo>
                    <a:pt x="178" y="161"/>
                  </a:lnTo>
                  <a:lnTo>
                    <a:pt x="184" y="148"/>
                  </a:lnTo>
                  <a:lnTo>
                    <a:pt x="189" y="136"/>
                  </a:lnTo>
                  <a:lnTo>
                    <a:pt x="191" y="122"/>
                  </a:lnTo>
                  <a:lnTo>
                    <a:pt x="191" y="109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82" y="85"/>
                  </a:lnTo>
                  <a:lnTo>
                    <a:pt x="176" y="75"/>
                  </a:lnTo>
                  <a:lnTo>
                    <a:pt x="168" y="68"/>
                  </a:lnTo>
                  <a:lnTo>
                    <a:pt x="160" y="62"/>
                  </a:lnTo>
                  <a:lnTo>
                    <a:pt x="151" y="57"/>
                  </a:lnTo>
                  <a:lnTo>
                    <a:pt x="141" y="53"/>
                  </a:lnTo>
                  <a:lnTo>
                    <a:pt x="131" y="50"/>
                  </a:lnTo>
                  <a:lnTo>
                    <a:pt x="121" y="49"/>
                  </a:lnTo>
                  <a:lnTo>
                    <a:pt x="121" y="34"/>
                  </a:lnTo>
                  <a:lnTo>
                    <a:pt x="121" y="34"/>
                  </a:lnTo>
                  <a:lnTo>
                    <a:pt x="128" y="36"/>
                  </a:lnTo>
                  <a:lnTo>
                    <a:pt x="128" y="36"/>
                  </a:lnTo>
                  <a:close/>
                  <a:moveTo>
                    <a:pt x="121" y="240"/>
                  </a:moveTo>
                  <a:lnTo>
                    <a:pt x="121" y="240"/>
                  </a:lnTo>
                  <a:lnTo>
                    <a:pt x="110" y="240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04" y="203"/>
                  </a:lnTo>
                  <a:lnTo>
                    <a:pt x="95" y="200"/>
                  </a:lnTo>
                  <a:lnTo>
                    <a:pt x="87" y="196"/>
                  </a:lnTo>
                  <a:lnTo>
                    <a:pt x="78" y="193"/>
                  </a:lnTo>
                  <a:lnTo>
                    <a:pt x="60" y="224"/>
                  </a:lnTo>
                  <a:lnTo>
                    <a:pt x="60" y="224"/>
                  </a:lnTo>
                  <a:lnTo>
                    <a:pt x="48" y="216"/>
                  </a:lnTo>
                  <a:lnTo>
                    <a:pt x="39" y="208"/>
                  </a:lnTo>
                  <a:lnTo>
                    <a:pt x="29" y="198"/>
                  </a:lnTo>
                  <a:lnTo>
                    <a:pt x="20" y="186"/>
                  </a:lnTo>
                  <a:lnTo>
                    <a:pt x="51" y="167"/>
                  </a:lnTo>
                  <a:lnTo>
                    <a:pt x="51" y="167"/>
                  </a:lnTo>
                  <a:lnTo>
                    <a:pt x="46" y="158"/>
                  </a:lnTo>
                  <a:lnTo>
                    <a:pt x="42" y="149"/>
                  </a:lnTo>
                  <a:lnTo>
                    <a:pt x="42" y="149"/>
                  </a:lnTo>
                  <a:lnTo>
                    <a:pt x="39" y="141"/>
                  </a:lnTo>
                  <a:lnTo>
                    <a:pt x="37" y="131"/>
                  </a:lnTo>
                  <a:lnTo>
                    <a:pt x="1" y="137"/>
                  </a:lnTo>
                  <a:lnTo>
                    <a:pt x="1" y="137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3" y="96"/>
                  </a:lnTo>
                  <a:lnTo>
                    <a:pt x="6" y="83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3" y="85"/>
                  </a:lnTo>
                  <a:lnTo>
                    <a:pt x="48" y="76"/>
                  </a:lnTo>
                  <a:lnTo>
                    <a:pt x="53" y="69"/>
                  </a:lnTo>
                  <a:lnTo>
                    <a:pt x="60" y="62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42" y="27"/>
                  </a:lnTo>
                  <a:lnTo>
                    <a:pt x="53" y="20"/>
                  </a:lnTo>
                  <a:lnTo>
                    <a:pt x="64" y="12"/>
                  </a:lnTo>
                  <a:lnTo>
                    <a:pt x="78" y="7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105" y="37"/>
                  </a:lnTo>
                  <a:lnTo>
                    <a:pt x="121" y="34"/>
                  </a:lnTo>
                  <a:lnTo>
                    <a:pt x="121" y="49"/>
                  </a:lnTo>
                  <a:lnTo>
                    <a:pt x="121" y="49"/>
                  </a:lnTo>
                  <a:lnTo>
                    <a:pt x="108" y="50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83" y="60"/>
                  </a:lnTo>
                  <a:lnTo>
                    <a:pt x="72" y="69"/>
                  </a:lnTo>
                  <a:lnTo>
                    <a:pt x="63" y="79"/>
                  </a:lnTo>
                  <a:lnTo>
                    <a:pt x="57" y="91"/>
                  </a:lnTo>
                  <a:lnTo>
                    <a:pt x="52" y="104"/>
                  </a:lnTo>
                  <a:lnTo>
                    <a:pt x="51" y="117"/>
                  </a:lnTo>
                  <a:lnTo>
                    <a:pt x="51" y="131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60" y="154"/>
                  </a:lnTo>
                  <a:lnTo>
                    <a:pt x="66" y="163"/>
                  </a:lnTo>
                  <a:lnTo>
                    <a:pt x="73" y="172"/>
                  </a:lnTo>
                  <a:lnTo>
                    <a:pt x="82" y="178"/>
                  </a:lnTo>
                  <a:lnTo>
                    <a:pt x="90" y="183"/>
                  </a:lnTo>
                  <a:lnTo>
                    <a:pt x="100" y="186"/>
                  </a:lnTo>
                  <a:lnTo>
                    <a:pt x="110" y="189"/>
                  </a:lnTo>
                  <a:lnTo>
                    <a:pt x="121" y="190"/>
                  </a:lnTo>
                  <a:lnTo>
                    <a:pt x="121" y="24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41" name="Group 119"/>
          <p:cNvGrpSpPr/>
          <p:nvPr/>
        </p:nvGrpSpPr>
        <p:grpSpPr>
          <a:xfrm>
            <a:off x="10109776" y="3742378"/>
            <a:ext cx="525994" cy="504078"/>
            <a:chOff x="1168380" y="3486162"/>
            <a:chExt cx="381000" cy="365126"/>
          </a:xfrm>
          <a:solidFill>
            <a:schemeClr val="bg1"/>
          </a:solidFill>
        </p:grpSpPr>
        <p:sp>
          <p:nvSpPr>
            <p:cNvPr id="64" name="Freeform 16"/>
            <p:cNvSpPr/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5" name="Freeform 17"/>
            <p:cNvSpPr/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6" name="Freeform 18"/>
            <p:cNvSpPr/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42" name="Group 123"/>
          <p:cNvGrpSpPr/>
          <p:nvPr/>
        </p:nvGrpSpPr>
        <p:grpSpPr>
          <a:xfrm>
            <a:off x="10032038" y="1905772"/>
            <a:ext cx="694743" cy="245461"/>
            <a:chOff x="1441430" y="4357700"/>
            <a:chExt cx="503238" cy="177800"/>
          </a:xfrm>
          <a:solidFill>
            <a:schemeClr val="bg1"/>
          </a:solidFill>
        </p:grpSpPr>
        <p:sp>
          <p:nvSpPr>
            <p:cNvPr id="61" name="Freeform 19"/>
            <p:cNvSpPr/>
            <p:nvPr/>
          </p:nvSpPr>
          <p:spPr bwMode="auto">
            <a:xfrm>
              <a:off x="1441430" y="4357700"/>
              <a:ext cx="231775" cy="1778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03" y="0"/>
                </a:cxn>
                <a:cxn ang="0">
                  <a:pos x="225" y="5"/>
                </a:cxn>
                <a:cxn ang="0">
                  <a:pos x="245" y="13"/>
                </a:cxn>
                <a:cxn ang="0">
                  <a:pos x="262" y="26"/>
                </a:cxn>
                <a:cxn ang="0">
                  <a:pos x="271" y="32"/>
                </a:cxn>
                <a:cxn ang="0">
                  <a:pos x="282" y="47"/>
                </a:cxn>
                <a:cxn ang="0">
                  <a:pos x="292" y="63"/>
                </a:cxn>
                <a:cxn ang="0">
                  <a:pos x="232" y="63"/>
                </a:cxn>
                <a:cxn ang="0">
                  <a:pos x="213" y="53"/>
                </a:cxn>
                <a:cxn ang="0">
                  <a:pos x="192" y="49"/>
                </a:cxn>
                <a:cxn ang="0">
                  <a:pos x="112" y="49"/>
                </a:cxn>
                <a:cxn ang="0">
                  <a:pos x="88" y="54"/>
                </a:cxn>
                <a:cxn ang="0">
                  <a:pos x="68" y="68"/>
                </a:cxn>
                <a:cxn ang="0">
                  <a:pos x="61" y="77"/>
                </a:cxn>
                <a:cxn ang="0">
                  <a:pos x="51" y="99"/>
                </a:cxn>
                <a:cxn ang="0">
                  <a:pos x="50" y="111"/>
                </a:cxn>
                <a:cxn ang="0">
                  <a:pos x="51" y="124"/>
                </a:cxn>
                <a:cxn ang="0">
                  <a:pos x="61" y="146"/>
                </a:cxn>
                <a:cxn ang="0">
                  <a:pos x="68" y="154"/>
                </a:cxn>
                <a:cxn ang="0">
                  <a:pos x="88" y="168"/>
                </a:cxn>
                <a:cxn ang="0">
                  <a:pos x="112" y="173"/>
                </a:cxn>
                <a:cxn ang="0">
                  <a:pos x="192" y="173"/>
                </a:cxn>
                <a:cxn ang="0">
                  <a:pos x="213" y="169"/>
                </a:cxn>
                <a:cxn ang="0">
                  <a:pos x="232" y="158"/>
                </a:cxn>
                <a:cxn ang="0">
                  <a:pos x="292" y="158"/>
                </a:cxn>
                <a:cxn ang="0">
                  <a:pos x="282" y="175"/>
                </a:cxn>
                <a:cxn ang="0">
                  <a:pos x="271" y="189"/>
                </a:cxn>
                <a:cxn ang="0">
                  <a:pos x="262" y="196"/>
                </a:cxn>
                <a:cxn ang="0">
                  <a:pos x="245" y="209"/>
                </a:cxn>
                <a:cxn ang="0">
                  <a:pos x="225" y="217"/>
                </a:cxn>
                <a:cxn ang="0">
                  <a:pos x="203" y="221"/>
                </a:cxn>
                <a:cxn ang="0">
                  <a:pos x="112" y="222"/>
                </a:cxn>
                <a:cxn ang="0">
                  <a:pos x="100" y="221"/>
                </a:cxn>
                <a:cxn ang="0">
                  <a:pos x="78" y="217"/>
                </a:cxn>
                <a:cxn ang="0">
                  <a:pos x="58" y="209"/>
                </a:cxn>
                <a:cxn ang="0">
                  <a:pos x="41" y="196"/>
                </a:cxn>
                <a:cxn ang="0">
                  <a:pos x="34" y="189"/>
                </a:cxn>
                <a:cxn ang="0">
                  <a:pos x="20" y="173"/>
                </a:cxn>
                <a:cxn ang="0">
                  <a:pos x="9" y="154"/>
                </a:cxn>
                <a:cxn ang="0">
                  <a:pos x="3" y="13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" y="89"/>
                </a:cxn>
                <a:cxn ang="0">
                  <a:pos x="9" y="68"/>
                </a:cxn>
                <a:cxn ang="0">
                  <a:pos x="20" y="49"/>
                </a:cxn>
                <a:cxn ang="0">
                  <a:pos x="34" y="32"/>
                </a:cxn>
                <a:cxn ang="0">
                  <a:pos x="41" y="26"/>
                </a:cxn>
                <a:cxn ang="0">
                  <a:pos x="58" y="13"/>
                </a:cxn>
                <a:cxn ang="0">
                  <a:pos x="78" y="5"/>
                </a:cxn>
                <a:cxn ang="0">
                  <a:pos x="100" y="0"/>
                </a:cxn>
                <a:cxn ang="0">
                  <a:pos x="112" y="0"/>
                </a:cxn>
              </a:cxnLst>
              <a:rect l="0" t="0" r="r" b="b"/>
              <a:pathLst>
                <a:path w="292" h="222">
                  <a:moveTo>
                    <a:pt x="112" y="0"/>
                  </a:moveTo>
                  <a:lnTo>
                    <a:pt x="192" y="0"/>
                  </a:lnTo>
                  <a:lnTo>
                    <a:pt x="192" y="0"/>
                  </a:lnTo>
                  <a:lnTo>
                    <a:pt x="203" y="0"/>
                  </a:lnTo>
                  <a:lnTo>
                    <a:pt x="214" y="2"/>
                  </a:lnTo>
                  <a:lnTo>
                    <a:pt x="225" y="5"/>
                  </a:lnTo>
                  <a:lnTo>
                    <a:pt x="235" y="9"/>
                  </a:lnTo>
                  <a:lnTo>
                    <a:pt x="245" y="13"/>
                  </a:lnTo>
                  <a:lnTo>
                    <a:pt x="254" y="18"/>
                  </a:lnTo>
                  <a:lnTo>
                    <a:pt x="262" y="26"/>
                  </a:lnTo>
                  <a:lnTo>
                    <a:pt x="271" y="32"/>
                  </a:lnTo>
                  <a:lnTo>
                    <a:pt x="271" y="32"/>
                  </a:lnTo>
                  <a:lnTo>
                    <a:pt x="277" y="39"/>
                  </a:lnTo>
                  <a:lnTo>
                    <a:pt x="282" y="47"/>
                  </a:lnTo>
                  <a:lnTo>
                    <a:pt x="288" y="56"/>
                  </a:lnTo>
                  <a:lnTo>
                    <a:pt x="292" y="63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23" y="58"/>
                  </a:lnTo>
                  <a:lnTo>
                    <a:pt x="213" y="53"/>
                  </a:lnTo>
                  <a:lnTo>
                    <a:pt x="203" y="51"/>
                  </a:lnTo>
                  <a:lnTo>
                    <a:pt x="192" y="49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99" y="51"/>
                  </a:lnTo>
                  <a:lnTo>
                    <a:pt x="88" y="54"/>
                  </a:lnTo>
                  <a:lnTo>
                    <a:pt x="77" y="60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61" y="77"/>
                  </a:lnTo>
                  <a:lnTo>
                    <a:pt x="55" y="86"/>
                  </a:lnTo>
                  <a:lnTo>
                    <a:pt x="51" y="99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1" y="124"/>
                  </a:lnTo>
                  <a:lnTo>
                    <a:pt x="55" y="135"/>
                  </a:lnTo>
                  <a:lnTo>
                    <a:pt x="61" y="146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8" y="168"/>
                  </a:lnTo>
                  <a:lnTo>
                    <a:pt x="99" y="172"/>
                  </a:lnTo>
                  <a:lnTo>
                    <a:pt x="112" y="17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203" y="172"/>
                  </a:lnTo>
                  <a:lnTo>
                    <a:pt x="213" y="169"/>
                  </a:lnTo>
                  <a:lnTo>
                    <a:pt x="223" y="164"/>
                  </a:lnTo>
                  <a:lnTo>
                    <a:pt x="232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88" y="167"/>
                  </a:lnTo>
                  <a:lnTo>
                    <a:pt x="282" y="175"/>
                  </a:lnTo>
                  <a:lnTo>
                    <a:pt x="277" y="183"/>
                  </a:lnTo>
                  <a:lnTo>
                    <a:pt x="271" y="189"/>
                  </a:lnTo>
                  <a:lnTo>
                    <a:pt x="271" y="189"/>
                  </a:lnTo>
                  <a:lnTo>
                    <a:pt x="262" y="196"/>
                  </a:lnTo>
                  <a:lnTo>
                    <a:pt x="254" y="203"/>
                  </a:lnTo>
                  <a:lnTo>
                    <a:pt x="245" y="209"/>
                  </a:lnTo>
                  <a:lnTo>
                    <a:pt x="235" y="214"/>
                  </a:lnTo>
                  <a:lnTo>
                    <a:pt x="225" y="217"/>
                  </a:lnTo>
                  <a:lnTo>
                    <a:pt x="214" y="220"/>
                  </a:lnTo>
                  <a:lnTo>
                    <a:pt x="203" y="221"/>
                  </a:lnTo>
                  <a:lnTo>
                    <a:pt x="19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00" y="221"/>
                  </a:lnTo>
                  <a:lnTo>
                    <a:pt x="89" y="220"/>
                  </a:lnTo>
                  <a:lnTo>
                    <a:pt x="78" y="217"/>
                  </a:lnTo>
                  <a:lnTo>
                    <a:pt x="68" y="214"/>
                  </a:lnTo>
                  <a:lnTo>
                    <a:pt x="58" y="209"/>
                  </a:lnTo>
                  <a:lnTo>
                    <a:pt x="50" y="203"/>
                  </a:lnTo>
                  <a:lnTo>
                    <a:pt x="41" y="196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6" y="182"/>
                  </a:lnTo>
                  <a:lnTo>
                    <a:pt x="20" y="173"/>
                  </a:lnTo>
                  <a:lnTo>
                    <a:pt x="14" y="164"/>
                  </a:lnTo>
                  <a:lnTo>
                    <a:pt x="9" y="154"/>
                  </a:lnTo>
                  <a:lnTo>
                    <a:pt x="5" y="143"/>
                  </a:lnTo>
                  <a:lnTo>
                    <a:pt x="3" y="133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3" y="89"/>
                  </a:lnTo>
                  <a:lnTo>
                    <a:pt x="5" y="78"/>
                  </a:lnTo>
                  <a:lnTo>
                    <a:pt x="9" y="68"/>
                  </a:lnTo>
                  <a:lnTo>
                    <a:pt x="14" y="58"/>
                  </a:lnTo>
                  <a:lnTo>
                    <a:pt x="20" y="49"/>
                  </a:lnTo>
                  <a:lnTo>
                    <a:pt x="26" y="4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1" y="26"/>
                  </a:lnTo>
                  <a:lnTo>
                    <a:pt x="50" y="18"/>
                  </a:lnTo>
                  <a:lnTo>
                    <a:pt x="58" y="13"/>
                  </a:lnTo>
                  <a:lnTo>
                    <a:pt x="68" y="9"/>
                  </a:lnTo>
                  <a:lnTo>
                    <a:pt x="78" y="5"/>
                  </a:lnTo>
                  <a:lnTo>
                    <a:pt x="89" y="2"/>
                  </a:lnTo>
                  <a:lnTo>
                    <a:pt x="100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2" name="Freeform 20"/>
            <p:cNvSpPr/>
            <p:nvPr/>
          </p:nvSpPr>
          <p:spPr bwMode="auto">
            <a:xfrm>
              <a:off x="1714480" y="4357700"/>
              <a:ext cx="230188" cy="1778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92" y="0"/>
                </a:cxn>
                <a:cxn ang="0">
                  <a:pos x="213" y="5"/>
                </a:cxn>
                <a:cxn ang="0">
                  <a:pos x="234" y="13"/>
                </a:cxn>
                <a:cxn ang="0">
                  <a:pos x="251" y="26"/>
                </a:cxn>
                <a:cxn ang="0">
                  <a:pos x="258" y="32"/>
                </a:cxn>
                <a:cxn ang="0">
                  <a:pos x="272" y="49"/>
                </a:cxn>
                <a:cxn ang="0">
                  <a:pos x="283" y="68"/>
                </a:cxn>
                <a:cxn ang="0">
                  <a:pos x="289" y="89"/>
                </a:cxn>
                <a:cxn ang="0">
                  <a:pos x="292" y="111"/>
                </a:cxn>
                <a:cxn ang="0">
                  <a:pos x="292" y="111"/>
                </a:cxn>
                <a:cxn ang="0">
                  <a:pos x="289" y="133"/>
                </a:cxn>
                <a:cxn ang="0">
                  <a:pos x="283" y="154"/>
                </a:cxn>
                <a:cxn ang="0">
                  <a:pos x="272" y="173"/>
                </a:cxn>
                <a:cxn ang="0">
                  <a:pos x="258" y="189"/>
                </a:cxn>
                <a:cxn ang="0">
                  <a:pos x="251" y="196"/>
                </a:cxn>
                <a:cxn ang="0">
                  <a:pos x="234" y="209"/>
                </a:cxn>
                <a:cxn ang="0">
                  <a:pos x="213" y="217"/>
                </a:cxn>
                <a:cxn ang="0">
                  <a:pos x="192" y="221"/>
                </a:cxn>
                <a:cxn ang="0">
                  <a:pos x="100" y="222"/>
                </a:cxn>
                <a:cxn ang="0">
                  <a:pos x="89" y="221"/>
                </a:cxn>
                <a:cxn ang="0">
                  <a:pos x="67" y="217"/>
                </a:cxn>
                <a:cxn ang="0">
                  <a:pos x="47" y="209"/>
                </a:cxn>
                <a:cxn ang="0">
                  <a:pos x="30" y="196"/>
                </a:cxn>
                <a:cxn ang="0">
                  <a:pos x="21" y="189"/>
                </a:cxn>
                <a:cxn ang="0">
                  <a:pos x="9" y="175"/>
                </a:cxn>
                <a:cxn ang="0">
                  <a:pos x="0" y="158"/>
                </a:cxn>
                <a:cxn ang="0">
                  <a:pos x="61" y="158"/>
                </a:cxn>
                <a:cxn ang="0">
                  <a:pos x="79" y="169"/>
                </a:cxn>
                <a:cxn ang="0">
                  <a:pos x="100" y="173"/>
                </a:cxn>
                <a:cxn ang="0">
                  <a:pos x="181" y="173"/>
                </a:cxn>
                <a:cxn ang="0">
                  <a:pos x="204" y="168"/>
                </a:cxn>
                <a:cxn ang="0">
                  <a:pos x="224" y="154"/>
                </a:cxn>
                <a:cxn ang="0">
                  <a:pos x="231" y="146"/>
                </a:cxn>
                <a:cxn ang="0">
                  <a:pos x="241" y="124"/>
                </a:cxn>
                <a:cxn ang="0">
                  <a:pos x="242" y="111"/>
                </a:cxn>
                <a:cxn ang="0">
                  <a:pos x="241" y="99"/>
                </a:cxn>
                <a:cxn ang="0">
                  <a:pos x="231" y="77"/>
                </a:cxn>
                <a:cxn ang="0">
                  <a:pos x="224" y="68"/>
                </a:cxn>
                <a:cxn ang="0">
                  <a:pos x="204" y="54"/>
                </a:cxn>
                <a:cxn ang="0">
                  <a:pos x="181" y="49"/>
                </a:cxn>
                <a:cxn ang="0">
                  <a:pos x="100" y="49"/>
                </a:cxn>
                <a:cxn ang="0">
                  <a:pos x="79" y="53"/>
                </a:cxn>
                <a:cxn ang="0">
                  <a:pos x="61" y="63"/>
                </a:cxn>
                <a:cxn ang="0">
                  <a:pos x="0" y="63"/>
                </a:cxn>
                <a:cxn ang="0">
                  <a:pos x="9" y="47"/>
                </a:cxn>
                <a:cxn ang="0">
                  <a:pos x="21" y="32"/>
                </a:cxn>
                <a:cxn ang="0">
                  <a:pos x="30" y="26"/>
                </a:cxn>
                <a:cxn ang="0">
                  <a:pos x="47" y="13"/>
                </a:cxn>
                <a:cxn ang="0">
                  <a:pos x="67" y="5"/>
                </a:cxn>
                <a:cxn ang="0">
                  <a:pos x="89" y="0"/>
                </a:cxn>
                <a:cxn ang="0">
                  <a:pos x="100" y="0"/>
                </a:cxn>
              </a:cxnLst>
              <a:rect l="0" t="0" r="r" b="b"/>
              <a:pathLst>
                <a:path w="292" h="222">
                  <a:moveTo>
                    <a:pt x="100" y="0"/>
                  </a:moveTo>
                  <a:lnTo>
                    <a:pt x="181" y="0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3" y="2"/>
                  </a:lnTo>
                  <a:lnTo>
                    <a:pt x="213" y="5"/>
                  </a:lnTo>
                  <a:lnTo>
                    <a:pt x="224" y="9"/>
                  </a:lnTo>
                  <a:lnTo>
                    <a:pt x="234" y="13"/>
                  </a:lnTo>
                  <a:lnTo>
                    <a:pt x="242" y="18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66" y="41"/>
                  </a:lnTo>
                  <a:lnTo>
                    <a:pt x="272" y="49"/>
                  </a:lnTo>
                  <a:lnTo>
                    <a:pt x="278" y="58"/>
                  </a:lnTo>
                  <a:lnTo>
                    <a:pt x="283" y="68"/>
                  </a:lnTo>
                  <a:lnTo>
                    <a:pt x="287" y="78"/>
                  </a:lnTo>
                  <a:lnTo>
                    <a:pt x="289" y="89"/>
                  </a:lnTo>
                  <a:lnTo>
                    <a:pt x="291" y="100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1" y="122"/>
                  </a:lnTo>
                  <a:lnTo>
                    <a:pt x="289" y="133"/>
                  </a:lnTo>
                  <a:lnTo>
                    <a:pt x="287" y="143"/>
                  </a:lnTo>
                  <a:lnTo>
                    <a:pt x="283" y="154"/>
                  </a:lnTo>
                  <a:lnTo>
                    <a:pt x="278" y="164"/>
                  </a:lnTo>
                  <a:lnTo>
                    <a:pt x="272" y="173"/>
                  </a:lnTo>
                  <a:lnTo>
                    <a:pt x="266" y="182"/>
                  </a:lnTo>
                  <a:lnTo>
                    <a:pt x="258" y="189"/>
                  </a:lnTo>
                  <a:lnTo>
                    <a:pt x="258" y="189"/>
                  </a:lnTo>
                  <a:lnTo>
                    <a:pt x="251" y="196"/>
                  </a:lnTo>
                  <a:lnTo>
                    <a:pt x="242" y="203"/>
                  </a:lnTo>
                  <a:lnTo>
                    <a:pt x="234" y="209"/>
                  </a:lnTo>
                  <a:lnTo>
                    <a:pt x="224" y="214"/>
                  </a:lnTo>
                  <a:lnTo>
                    <a:pt x="213" y="217"/>
                  </a:lnTo>
                  <a:lnTo>
                    <a:pt x="203" y="220"/>
                  </a:lnTo>
                  <a:lnTo>
                    <a:pt x="192" y="221"/>
                  </a:lnTo>
                  <a:lnTo>
                    <a:pt x="181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89" y="221"/>
                  </a:lnTo>
                  <a:lnTo>
                    <a:pt x="78" y="220"/>
                  </a:lnTo>
                  <a:lnTo>
                    <a:pt x="67" y="217"/>
                  </a:lnTo>
                  <a:lnTo>
                    <a:pt x="57" y="214"/>
                  </a:lnTo>
                  <a:lnTo>
                    <a:pt x="47" y="209"/>
                  </a:lnTo>
                  <a:lnTo>
                    <a:pt x="38" y="203"/>
                  </a:lnTo>
                  <a:lnTo>
                    <a:pt x="30" y="196"/>
                  </a:lnTo>
                  <a:lnTo>
                    <a:pt x="21" y="189"/>
                  </a:lnTo>
                  <a:lnTo>
                    <a:pt x="21" y="189"/>
                  </a:lnTo>
                  <a:lnTo>
                    <a:pt x="15" y="183"/>
                  </a:lnTo>
                  <a:lnTo>
                    <a:pt x="9" y="175"/>
                  </a:lnTo>
                  <a:lnTo>
                    <a:pt x="4" y="167"/>
                  </a:lnTo>
                  <a:lnTo>
                    <a:pt x="0" y="158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9" y="164"/>
                  </a:lnTo>
                  <a:lnTo>
                    <a:pt x="79" y="169"/>
                  </a:lnTo>
                  <a:lnTo>
                    <a:pt x="89" y="172"/>
                  </a:lnTo>
                  <a:lnTo>
                    <a:pt x="100" y="173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93" y="172"/>
                  </a:lnTo>
                  <a:lnTo>
                    <a:pt x="204" y="168"/>
                  </a:lnTo>
                  <a:lnTo>
                    <a:pt x="215" y="162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31" y="146"/>
                  </a:lnTo>
                  <a:lnTo>
                    <a:pt x="237" y="135"/>
                  </a:lnTo>
                  <a:lnTo>
                    <a:pt x="241" y="124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1" y="99"/>
                  </a:lnTo>
                  <a:lnTo>
                    <a:pt x="237" y="86"/>
                  </a:lnTo>
                  <a:lnTo>
                    <a:pt x="231" y="77"/>
                  </a:lnTo>
                  <a:lnTo>
                    <a:pt x="224" y="68"/>
                  </a:lnTo>
                  <a:lnTo>
                    <a:pt x="224" y="68"/>
                  </a:lnTo>
                  <a:lnTo>
                    <a:pt x="215" y="60"/>
                  </a:lnTo>
                  <a:lnTo>
                    <a:pt x="204" y="54"/>
                  </a:lnTo>
                  <a:lnTo>
                    <a:pt x="193" y="51"/>
                  </a:lnTo>
                  <a:lnTo>
                    <a:pt x="181" y="49"/>
                  </a:lnTo>
                  <a:lnTo>
                    <a:pt x="100" y="49"/>
                  </a:lnTo>
                  <a:lnTo>
                    <a:pt x="100" y="49"/>
                  </a:lnTo>
                  <a:lnTo>
                    <a:pt x="89" y="51"/>
                  </a:lnTo>
                  <a:lnTo>
                    <a:pt x="79" y="53"/>
                  </a:lnTo>
                  <a:lnTo>
                    <a:pt x="69" y="58"/>
                  </a:lnTo>
                  <a:lnTo>
                    <a:pt x="6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56"/>
                  </a:lnTo>
                  <a:lnTo>
                    <a:pt x="9" y="47"/>
                  </a:lnTo>
                  <a:lnTo>
                    <a:pt x="15" y="3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30" y="26"/>
                  </a:lnTo>
                  <a:lnTo>
                    <a:pt x="38" y="18"/>
                  </a:lnTo>
                  <a:lnTo>
                    <a:pt x="47" y="13"/>
                  </a:lnTo>
                  <a:lnTo>
                    <a:pt x="57" y="9"/>
                  </a:lnTo>
                  <a:lnTo>
                    <a:pt x="67" y="5"/>
                  </a:lnTo>
                  <a:lnTo>
                    <a:pt x="78" y="2"/>
                  </a:lnTo>
                  <a:lnTo>
                    <a:pt x="89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3" name="Freeform 21"/>
            <p:cNvSpPr/>
            <p:nvPr/>
          </p:nvSpPr>
          <p:spPr bwMode="auto">
            <a:xfrm>
              <a:off x="1601767" y="4427550"/>
              <a:ext cx="195263" cy="365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29" y="1"/>
                </a:cxn>
                <a:cxn ang="0">
                  <a:pos x="233" y="2"/>
                </a:cxn>
                <a:cxn ang="0">
                  <a:pos x="236" y="5"/>
                </a:cxn>
                <a:cxn ang="0">
                  <a:pos x="240" y="7"/>
                </a:cxn>
                <a:cxn ang="0">
                  <a:pos x="242" y="11"/>
                </a:cxn>
                <a:cxn ang="0">
                  <a:pos x="245" y="14"/>
                </a:cxn>
                <a:cxn ang="0">
                  <a:pos x="246" y="18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8"/>
                </a:cxn>
                <a:cxn ang="0">
                  <a:pos x="245" y="32"/>
                </a:cxn>
                <a:cxn ang="0">
                  <a:pos x="242" y="36"/>
                </a:cxn>
                <a:cxn ang="0">
                  <a:pos x="240" y="39"/>
                </a:cxn>
                <a:cxn ang="0">
                  <a:pos x="236" y="42"/>
                </a:cxn>
                <a:cxn ang="0">
                  <a:pos x="233" y="44"/>
                </a:cxn>
                <a:cxn ang="0">
                  <a:pos x="229" y="45"/>
                </a:cxn>
                <a:cxn ang="0">
                  <a:pos x="224" y="45"/>
                </a:cxn>
                <a:cxn ang="0">
                  <a:pos x="24" y="45"/>
                </a:cxn>
                <a:cxn ang="0">
                  <a:pos x="24" y="45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6" h="45">
                  <a:moveTo>
                    <a:pt x="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9" y="1"/>
                  </a:lnTo>
                  <a:lnTo>
                    <a:pt x="233" y="2"/>
                  </a:lnTo>
                  <a:lnTo>
                    <a:pt x="236" y="5"/>
                  </a:lnTo>
                  <a:lnTo>
                    <a:pt x="240" y="7"/>
                  </a:lnTo>
                  <a:lnTo>
                    <a:pt x="242" y="11"/>
                  </a:lnTo>
                  <a:lnTo>
                    <a:pt x="245" y="14"/>
                  </a:lnTo>
                  <a:lnTo>
                    <a:pt x="246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8"/>
                  </a:lnTo>
                  <a:lnTo>
                    <a:pt x="245" y="32"/>
                  </a:lnTo>
                  <a:lnTo>
                    <a:pt x="242" y="36"/>
                  </a:lnTo>
                  <a:lnTo>
                    <a:pt x="240" y="39"/>
                  </a:lnTo>
                  <a:lnTo>
                    <a:pt x="236" y="42"/>
                  </a:lnTo>
                  <a:lnTo>
                    <a:pt x="233" y="44"/>
                  </a:lnTo>
                  <a:lnTo>
                    <a:pt x="229" y="45"/>
                  </a:lnTo>
                  <a:lnTo>
                    <a:pt x="2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43" name="Group 127"/>
          <p:cNvGrpSpPr/>
          <p:nvPr/>
        </p:nvGrpSpPr>
        <p:grpSpPr>
          <a:xfrm>
            <a:off x="10028173" y="4782871"/>
            <a:ext cx="657499" cy="433950"/>
            <a:chOff x="2141517" y="2373325"/>
            <a:chExt cx="476251" cy="314325"/>
          </a:xfrm>
          <a:solidFill>
            <a:schemeClr val="bg1"/>
          </a:solidFill>
        </p:grpSpPr>
        <p:sp>
          <p:nvSpPr>
            <p:cNvPr id="52" name="Rectangle 22"/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3" name="Rectangle 23"/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4" name="Rectangle 24"/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5" name="Rectangle 25"/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6" name="Rectangle 26"/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7" name="Rectangle 27"/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8" name="Freeform 28"/>
            <p:cNvSpPr/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9" name="Freeform 29"/>
            <p:cNvSpPr/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0" name="Freeform 30"/>
            <p:cNvSpPr/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44" name="Group 137"/>
          <p:cNvGrpSpPr/>
          <p:nvPr/>
        </p:nvGrpSpPr>
        <p:grpSpPr>
          <a:xfrm>
            <a:off x="6176977" y="4744260"/>
            <a:ext cx="289296" cy="624618"/>
            <a:chOff x="3328967" y="3373450"/>
            <a:chExt cx="209550" cy="452438"/>
          </a:xfrm>
          <a:solidFill>
            <a:schemeClr val="bg1"/>
          </a:solidFill>
        </p:grpSpPr>
        <p:sp>
          <p:nvSpPr>
            <p:cNvPr id="47" name="Freeform 31"/>
            <p:cNvSpPr/>
            <p:nvPr/>
          </p:nvSpPr>
          <p:spPr bwMode="auto">
            <a:xfrm>
              <a:off x="3328967" y="3373450"/>
              <a:ext cx="209550" cy="211138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60" y="4"/>
                </a:cxn>
                <a:cxn ang="0">
                  <a:pos x="184" y="11"/>
                </a:cxn>
                <a:cxn ang="0">
                  <a:pos x="208" y="23"/>
                </a:cxn>
                <a:cxn ang="0">
                  <a:pos x="226" y="39"/>
                </a:cxn>
                <a:cxn ang="0">
                  <a:pos x="244" y="59"/>
                </a:cxn>
                <a:cxn ang="0">
                  <a:pos x="256" y="81"/>
                </a:cxn>
                <a:cxn ang="0">
                  <a:pos x="263" y="106"/>
                </a:cxn>
                <a:cxn ang="0">
                  <a:pos x="266" y="133"/>
                </a:cxn>
                <a:cxn ang="0">
                  <a:pos x="265" y="147"/>
                </a:cxn>
                <a:cxn ang="0">
                  <a:pos x="260" y="173"/>
                </a:cxn>
                <a:cxn ang="0">
                  <a:pos x="250" y="196"/>
                </a:cxn>
                <a:cxn ang="0">
                  <a:pos x="235" y="217"/>
                </a:cxn>
                <a:cxn ang="0">
                  <a:pos x="218" y="236"/>
                </a:cxn>
                <a:cxn ang="0">
                  <a:pos x="197" y="250"/>
                </a:cxn>
                <a:cxn ang="0">
                  <a:pos x="172" y="261"/>
                </a:cxn>
                <a:cxn ang="0">
                  <a:pos x="146" y="266"/>
                </a:cxn>
                <a:cxn ang="0">
                  <a:pos x="134" y="266"/>
                </a:cxn>
                <a:cxn ang="0">
                  <a:pos x="106" y="263"/>
                </a:cxn>
                <a:cxn ang="0">
                  <a:pos x="82" y="256"/>
                </a:cxn>
                <a:cxn ang="0">
                  <a:pos x="58" y="243"/>
                </a:cxn>
                <a:cxn ang="0">
                  <a:pos x="40" y="227"/>
                </a:cxn>
                <a:cxn ang="0">
                  <a:pos x="22" y="208"/>
                </a:cxn>
                <a:cxn ang="0">
                  <a:pos x="10" y="185"/>
                </a:cxn>
                <a:cxn ang="0">
                  <a:pos x="3" y="161"/>
                </a:cxn>
                <a:cxn ang="0">
                  <a:pos x="0" y="133"/>
                </a:cxn>
                <a:cxn ang="0">
                  <a:pos x="1" y="120"/>
                </a:cxn>
                <a:cxn ang="0">
                  <a:pos x="6" y="94"/>
                </a:cxn>
                <a:cxn ang="0">
                  <a:pos x="16" y="70"/>
                </a:cxn>
                <a:cxn ang="0">
                  <a:pos x="31" y="49"/>
                </a:cxn>
                <a:cxn ang="0">
                  <a:pos x="48" y="31"/>
                </a:cxn>
                <a:cxn ang="0">
                  <a:pos x="69" y="16"/>
                </a:cxn>
                <a:cxn ang="0">
                  <a:pos x="94" y="6"/>
                </a:cxn>
                <a:cxn ang="0">
                  <a:pos x="120" y="1"/>
                </a:cxn>
                <a:cxn ang="0">
                  <a:pos x="134" y="0"/>
                </a:cxn>
              </a:cxnLst>
              <a:rect l="0" t="0" r="r" b="b"/>
              <a:pathLst>
                <a:path w="266" h="266">
                  <a:moveTo>
                    <a:pt x="134" y="0"/>
                  </a:moveTo>
                  <a:lnTo>
                    <a:pt x="134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2" y="6"/>
                  </a:lnTo>
                  <a:lnTo>
                    <a:pt x="184" y="11"/>
                  </a:lnTo>
                  <a:lnTo>
                    <a:pt x="197" y="16"/>
                  </a:lnTo>
                  <a:lnTo>
                    <a:pt x="208" y="23"/>
                  </a:lnTo>
                  <a:lnTo>
                    <a:pt x="218" y="31"/>
                  </a:lnTo>
                  <a:lnTo>
                    <a:pt x="226" y="39"/>
                  </a:lnTo>
                  <a:lnTo>
                    <a:pt x="235" y="49"/>
                  </a:lnTo>
                  <a:lnTo>
                    <a:pt x="244" y="59"/>
                  </a:lnTo>
                  <a:lnTo>
                    <a:pt x="250" y="70"/>
                  </a:lnTo>
                  <a:lnTo>
                    <a:pt x="256" y="81"/>
                  </a:lnTo>
                  <a:lnTo>
                    <a:pt x="260" y="94"/>
                  </a:lnTo>
                  <a:lnTo>
                    <a:pt x="263" y="106"/>
                  </a:lnTo>
                  <a:lnTo>
                    <a:pt x="265" y="120"/>
                  </a:lnTo>
                  <a:lnTo>
                    <a:pt x="266" y="133"/>
                  </a:lnTo>
                  <a:lnTo>
                    <a:pt x="266" y="133"/>
                  </a:lnTo>
                  <a:lnTo>
                    <a:pt x="265" y="147"/>
                  </a:lnTo>
                  <a:lnTo>
                    <a:pt x="263" y="161"/>
                  </a:lnTo>
                  <a:lnTo>
                    <a:pt x="260" y="173"/>
                  </a:lnTo>
                  <a:lnTo>
                    <a:pt x="256" y="185"/>
                  </a:lnTo>
                  <a:lnTo>
                    <a:pt x="250" y="196"/>
                  </a:lnTo>
                  <a:lnTo>
                    <a:pt x="244" y="208"/>
                  </a:lnTo>
                  <a:lnTo>
                    <a:pt x="235" y="217"/>
                  </a:lnTo>
                  <a:lnTo>
                    <a:pt x="226" y="227"/>
                  </a:lnTo>
                  <a:lnTo>
                    <a:pt x="218" y="236"/>
                  </a:lnTo>
                  <a:lnTo>
                    <a:pt x="208" y="243"/>
                  </a:lnTo>
                  <a:lnTo>
                    <a:pt x="197" y="250"/>
                  </a:lnTo>
                  <a:lnTo>
                    <a:pt x="184" y="256"/>
                  </a:lnTo>
                  <a:lnTo>
                    <a:pt x="172" y="261"/>
                  </a:lnTo>
                  <a:lnTo>
                    <a:pt x="160" y="263"/>
                  </a:lnTo>
                  <a:lnTo>
                    <a:pt x="146" y="266"/>
                  </a:lnTo>
                  <a:lnTo>
                    <a:pt x="134" y="266"/>
                  </a:lnTo>
                  <a:lnTo>
                    <a:pt x="134" y="266"/>
                  </a:lnTo>
                  <a:lnTo>
                    <a:pt x="120" y="266"/>
                  </a:lnTo>
                  <a:lnTo>
                    <a:pt x="106" y="263"/>
                  </a:lnTo>
                  <a:lnTo>
                    <a:pt x="94" y="261"/>
                  </a:lnTo>
                  <a:lnTo>
                    <a:pt x="82" y="256"/>
                  </a:lnTo>
                  <a:lnTo>
                    <a:pt x="69" y="250"/>
                  </a:lnTo>
                  <a:lnTo>
                    <a:pt x="58" y="243"/>
                  </a:lnTo>
                  <a:lnTo>
                    <a:pt x="48" y="236"/>
                  </a:lnTo>
                  <a:lnTo>
                    <a:pt x="40" y="227"/>
                  </a:lnTo>
                  <a:lnTo>
                    <a:pt x="31" y="217"/>
                  </a:lnTo>
                  <a:lnTo>
                    <a:pt x="22" y="208"/>
                  </a:lnTo>
                  <a:lnTo>
                    <a:pt x="16" y="196"/>
                  </a:lnTo>
                  <a:lnTo>
                    <a:pt x="10" y="185"/>
                  </a:lnTo>
                  <a:lnTo>
                    <a:pt x="6" y="173"/>
                  </a:lnTo>
                  <a:lnTo>
                    <a:pt x="3" y="161"/>
                  </a:lnTo>
                  <a:lnTo>
                    <a:pt x="1" y="147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" y="120"/>
                  </a:lnTo>
                  <a:lnTo>
                    <a:pt x="3" y="106"/>
                  </a:lnTo>
                  <a:lnTo>
                    <a:pt x="6" y="94"/>
                  </a:lnTo>
                  <a:lnTo>
                    <a:pt x="10" y="81"/>
                  </a:lnTo>
                  <a:lnTo>
                    <a:pt x="16" y="70"/>
                  </a:lnTo>
                  <a:lnTo>
                    <a:pt x="22" y="59"/>
                  </a:lnTo>
                  <a:lnTo>
                    <a:pt x="31" y="49"/>
                  </a:lnTo>
                  <a:lnTo>
                    <a:pt x="40" y="39"/>
                  </a:lnTo>
                  <a:lnTo>
                    <a:pt x="48" y="31"/>
                  </a:lnTo>
                  <a:lnTo>
                    <a:pt x="58" y="23"/>
                  </a:lnTo>
                  <a:lnTo>
                    <a:pt x="69" y="16"/>
                  </a:lnTo>
                  <a:lnTo>
                    <a:pt x="82" y="11"/>
                  </a:lnTo>
                  <a:lnTo>
                    <a:pt x="94" y="6"/>
                  </a:lnTo>
                  <a:lnTo>
                    <a:pt x="106" y="4"/>
                  </a:lnTo>
                  <a:lnTo>
                    <a:pt x="120" y="1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48" name="Freeform 32"/>
            <p:cNvSpPr/>
            <p:nvPr/>
          </p:nvSpPr>
          <p:spPr bwMode="auto">
            <a:xfrm>
              <a:off x="3400405" y="3563950"/>
              <a:ext cx="66675" cy="26193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288"/>
                </a:cxn>
                <a:cxn ang="0">
                  <a:pos x="82" y="288"/>
                </a:cxn>
                <a:cxn ang="0">
                  <a:pos x="81" y="296"/>
                </a:cxn>
                <a:cxn ang="0">
                  <a:pos x="79" y="304"/>
                </a:cxn>
                <a:cxn ang="0">
                  <a:pos x="75" y="311"/>
                </a:cxn>
                <a:cxn ang="0">
                  <a:pos x="70" y="316"/>
                </a:cxn>
                <a:cxn ang="0">
                  <a:pos x="64" y="322"/>
                </a:cxn>
                <a:cxn ang="0">
                  <a:pos x="56" y="326"/>
                </a:cxn>
                <a:cxn ang="0">
                  <a:pos x="49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33" y="329"/>
                </a:cxn>
                <a:cxn ang="0">
                  <a:pos x="26" y="326"/>
                </a:cxn>
                <a:cxn ang="0">
                  <a:pos x="18" y="322"/>
                </a:cxn>
                <a:cxn ang="0">
                  <a:pos x="12" y="316"/>
                </a:cxn>
                <a:cxn ang="0">
                  <a:pos x="7" y="311"/>
                </a:cxn>
                <a:cxn ang="0">
                  <a:pos x="3" y="304"/>
                </a:cxn>
                <a:cxn ang="0">
                  <a:pos x="1" y="296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82" y="0"/>
                </a:cxn>
              </a:cxnLst>
              <a:rect l="0" t="0" r="r" b="b"/>
              <a:pathLst>
                <a:path w="82" h="329">
                  <a:moveTo>
                    <a:pt x="82" y="0"/>
                  </a:moveTo>
                  <a:lnTo>
                    <a:pt x="82" y="288"/>
                  </a:lnTo>
                  <a:lnTo>
                    <a:pt x="82" y="288"/>
                  </a:lnTo>
                  <a:lnTo>
                    <a:pt x="81" y="296"/>
                  </a:lnTo>
                  <a:lnTo>
                    <a:pt x="79" y="304"/>
                  </a:lnTo>
                  <a:lnTo>
                    <a:pt x="75" y="311"/>
                  </a:lnTo>
                  <a:lnTo>
                    <a:pt x="70" y="316"/>
                  </a:lnTo>
                  <a:lnTo>
                    <a:pt x="64" y="322"/>
                  </a:lnTo>
                  <a:lnTo>
                    <a:pt x="56" y="326"/>
                  </a:lnTo>
                  <a:lnTo>
                    <a:pt x="49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33" y="329"/>
                  </a:lnTo>
                  <a:lnTo>
                    <a:pt x="26" y="326"/>
                  </a:lnTo>
                  <a:lnTo>
                    <a:pt x="18" y="322"/>
                  </a:lnTo>
                  <a:lnTo>
                    <a:pt x="12" y="316"/>
                  </a:lnTo>
                  <a:lnTo>
                    <a:pt x="7" y="311"/>
                  </a:lnTo>
                  <a:lnTo>
                    <a:pt x="3" y="304"/>
                  </a:lnTo>
                  <a:lnTo>
                    <a:pt x="1" y="296"/>
                  </a:lnTo>
                  <a:lnTo>
                    <a:pt x="0" y="288"/>
                  </a:lnTo>
                  <a:lnTo>
                    <a:pt x="0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49" name="Freeform 33"/>
            <p:cNvSpPr/>
            <p:nvPr/>
          </p:nvSpPr>
          <p:spPr bwMode="auto">
            <a:xfrm>
              <a:off x="3375005" y="3421075"/>
              <a:ext cx="117475" cy="1174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0"/>
                </a:cxn>
                <a:cxn ang="0">
                  <a:pos x="83" y="0"/>
                </a:cxn>
                <a:cxn ang="0">
                  <a:pos x="90" y="1"/>
                </a:cxn>
                <a:cxn ang="0">
                  <a:pos x="104" y="5"/>
                </a:cxn>
                <a:cxn ang="0">
                  <a:pos x="116" y="13"/>
                </a:cxn>
                <a:cxn ang="0">
                  <a:pos x="128" y="21"/>
                </a:cxn>
                <a:cxn ang="0">
                  <a:pos x="136" y="32"/>
                </a:cxn>
                <a:cxn ang="0">
                  <a:pos x="144" y="45"/>
                </a:cxn>
                <a:cxn ang="0">
                  <a:pos x="149" y="60"/>
                </a:cxn>
                <a:cxn ang="0">
                  <a:pos x="149" y="67"/>
                </a:cxn>
                <a:cxn ang="0">
                  <a:pos x="150" y="74"/>
                </a:cxn>
                <a:cxn ang="0">
                  <a:pos x="150" y="74"/>
                </a:cxn>
                <a:cxn ang="0">
                  <a:pos x="149" y="82"/>
                </a:cxn>
                <a:cxn ang="0">
                  <a:pos x="149" y="89"/>
                </a:cxn>
                <a:cxn ang="0">
                  <a:pos x="144" y="103"/>
                </a:cxn>
                <a:cxn ang="0">
                  <a:pos x="136" y="116"/>
                </a:cxn>
                <a:cxn ang="0">
                  <a:pos x="128" y="128"/>
                </a:cxn>
                <a:cxn ang="0">
                  <a:pos x="116" y="136"/>
                </a:cxn>
                <a:cxn ang="0">
                  <a:pos x="104" y="142"/>
                </a:cxn>
                <a:cxn ang="0">
                  <a:pos x="90" y="147"/>
                </a:cxn>
                <a:cxn ang="0">
                  <a:pos x="83" y="149"/>
                </a:cxn>
                <a:cxn ang="0">
                  <a:pos x="76" y="149"/>
                </a:cxn>
                <a:cxn ang="0">
                  <a:pos x="76" y="149"/>
                </a:cxn>
                <a:cxn ang="0">
                  <a:pos x="67" y="149"/>
                </a:cxn>
                <a:cxn ang="0">
                  <a:pos x="60" y="147"/>
                </a:cxn>
                <a:cxn ang="0">
                  <a:pos x="46" y="142"/>
                </a:cxn>
                <a:cxn ang="0">
                  <a:pos x="34" y="136"/>
                </a:cxn>
                <a:cxn ang="0">
                  <a:pos x="22" y="128"/>
                </a:cxn>
                <a:cxn ang="0">
                  <a:pos x="14" y="116"/>
                </a:cxn>
                <a:cxn ang="0">
                  <a:pos x="6" y="103"/>
                </a:cxn>
                <a:cxn ang="0">
                  <a:pos x="1" y="89"/>
                </a:cxn>
                <a:cxn ang="0">
                  <a:pos x="1" y="8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1" y="67"/>
                </a:cxn>
                <a:cxn ang="0">
                  <a:pos x="1" y="60"/>
                </a:cxn>
                <a:cxn ang="0">
                  <a:pos x="6" y="45"/>
                </a:cxn>
                <a:cxn ang="0">
                  <a:pos x="14" y="32"/>
                </a:cxn>
                <a:cxn ang="0">
                  <a:pos x="22" y="21"/>
                </a:cxn>
                <a:cxn ang="0">
                  <a:pos x="34" y="13"/>
                </a:cxn>
                <a:cxn ang="0">
                  <a:pos x="46" y="5"/>
                </a:cxn>
                <a:cxn ang="0">
                  <a:pos x="60" y="1"/>
                </a:cxn>
                <a:cxn ang="0">
                  <a:pos x="67" y="0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150" h="149">
                  <a:moveTo>
                    <a:pt x="76" y="0"/>
                  </a:moveTo>
                  <a:lnTo>
                    <a:pt x="76" y="0"/>
                  </a:lnTo>
                  <a:lnTo>
                    <a:pt x="83" y="0"/>
                  </a:lnTo>
                  <a:lnTo>
                    <a:pt x="90" y="1"/>
                  </a:lnTo>
                  <a:lnTo>
                    <a:pt x="104" y="5"/>
                  </a:lnTo>
                  <a:lnTo>
                    <a:pt x="116" y="13"/>
                  </a:lnTo>
                  <a:lnTo>
                    <a:pt x="128" y="21"/>
                  </a:lnTo>
                  <a:lnTo>
                    <a:pt x="136" y="32"/>
                  </a:lnTo>
                  <a:lnTo>
                    <a:pt x="144" y="45"/>
                  </a:lnTo>
                  <a:lnTo>
                    <a:pt x="149" y="60"/>
                  </a:lnTo>
                  <a:lnTo>
                    <a:pt x="149" y="67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9" y="82"/>
                  </a:lnTo>
                  <a:lnTo>
                    <a:pt x="149" y="89"/>
                  </a:lnTo>
                  <a:lnTo>
                    <a:pt x="144" y="103"/>
                  </a:lnTo>
                  <a:lnTo>
                    <a:pt x="136" y="116"/>
                  </a:lnTo>
                  <a:lnTo>
                    <a:pt x="128" y="128"/>
                  </a:lnTo>
                  <a:lnTo>
                    <a:pt x="116" y="136"/>
                  </a:lnTo>
                  <a:lnTo>
                    <a:pt x="104" y="142"/>
                  </a:lnTo>
                  <a:lnTo>
                    <a:pt x="90" y="147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7"/>
                  </a:lnTo>
                  <a:lnTo>
                    <a:pt x="46" y="142"/>
                  </a:lnTo>
                  <a:lnTo>
                    <a:pt x="34" y="136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6" y="103"/>
                  </a:lnTo>
                  <a:lnTo>
                    <a:pt x="1" y="89"/>
                  </a:lnTo>
                  <a:lnTo>
                    <a:pt x="1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4" y="13"/>
                  </a:lnTo>
                  <a:lnTo>
                    <a:pt x="46" y="5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0" name="Freeform 34"/>
            <p:cNvSpPr/>
            <p:nvPr/>
          </p:nvSpPr>
          <p:spPr bwMode="auto">
            <a:xfrm>
              <a:off x="3428980" y="37163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1"/>
                </a:cxn>
                <a:cxn ang="0">
                  <a:pos x="98" y="3"/>
                </a:cxn>
                <a:cxn ang="0">
                  <a:pos x="103" y="5"/>
                </a:cxn>
                <a:cxn ang="0">
                  <a:pos x="107" y="8"/>
                </a:cxn>
                <a:cxn ang="0">
                  <a:pos x="109" y="11"/>
                </a:cxn>
                <a:cxn ang="0">
                  <a:pos x="111" y="16"/>
                </a:cxn>
                <a:cxn ang="0">
                  <a:pos x="113" y="21"/>
                </a:cxn>
                <a:cxn ang="0">
                  <a:pos x="114" y="26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7"/>
                </a:cxn>
                <a:cxn ang="0">
                  <a:pos x="109" y="72"/>
                </a:cxn>
                <a:cxn ang="0">
                  <a:pos x="107" y="76"/>
                </a:cxn>
                <a:cxn ang="0">
                  <a:pos x="103" y="78"/>
                </a:cxn>
                <a:cxn ang="0">
                  <a:pos x="98" y="80"/>
                </a:cxn>
                <a:cxn ang="0">
                  <a:pos x="93" y="82"/>
                </a:cxn>
                <a:cxn ang="0">
                  <a:pos x="88" y="83"/>
                </a:cxn>
                <a:cxn ang="0">
                  <a:pos x="25" y="83"/>
                </a:cxn>
                <a:cxn ang="0">
                  <a:pos x="25" y="83"/>
                </a:cxn>
                <a:cxn ang="0">
                  <a:pos x="20" y="82"/>
                </a:cxn>
                <a:cxn ang="0">
                  <a:pos x="15" y="80"/>
                </a:cxn>
                <a:cxn ang="0">
                  <a:pos x="11" y="78"/>
                </a:cxn>
                <a:cxn ang="0">
                  <a:pos x="8" y="76"/>
                </a:cxn>
                <a:cxn ang="0">
                  <a:pos x="4" y="72"/>
                </a:cxn>
                <a:cxn ang="0">
                  <a:pos x="3" y="67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3" y="16"/>
                </a:cxn>
                <a:cxn ang="0">
                  <a:pos x="4" y="11"/>
                </a:cxn>
                <a:cxn ang="0">
                  <a:pos x="8" y="8"/>
                </a:cxn>
                <a:cxn ang="0">
                  <a:pos x="11" y="5"/>
                </a:cxn>
                <a:cxn ang="0">
                  <a:pos x="15" y="3"/>
                </a:cxn>
                <a:cxn ang="0">
                  <a:pos x="20" y="1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3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1"/>
                  </a:lnTo>
                  <a:lnTo>
                    <a:pt x="98" y="3"/>
                  </a:lnTo>
                  <a:lnTo>
                    <a:pt x="103" y="5"/>
                  </a:lnTo>
                  <a:lnTo>
                    <a:pt x="107" y="8"/>
                  </a:lnTo>
                  <a:lnTo>
                    <a:pt x="109" y="11"/>
                  </a:lnTo>
                  <a:lnTo>
                    <a:pt x="111" y="16"/>
                  </a:lnTo>
                  <a:lnTo>
                    <a:pt x="113" y="21"/>
                  </a:lnTo>
                  <a:lnTo>
                    <a:pt x="114" y="26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7"/>
                  </a:lnTo>
                  <a:lnTo>
                    <a:pt x="109" y="72"/>
                  </a:lnTo>
                  <a:lnTo>
                    <a:pt x="107" y="76"/>
                  </a:lnTo>
                  <a:lnTo>
                    <a:pt x="103" y="78"/>
                  </a:lnTo>
                  <a:lnTo>
                    <a:pt x="98" y="80"/>
                  </a:lnTo>
                  <a:lnTo>
                    <a:pt x="93" y="82"/>
                  </a:lnTo>
                  <a:lnTo>
                    <a:pt x="88" y="83"/>
                  </a:lnTo>
                  <a:lnTo>
                    <a:pt x="25" y="83"/>
                  </a:lnTo>
                  <a:lnTo>
                    <a:pt x="25" y="83"/>
                  </a:lnTo>
                  <a:lnTo>
                    <a:pt x="20" y="82"/>
                  </a:lnTo>
                  <a:lnTo>
                    <a:pt x="15" y="80"/>
                  </a:lnTo>
                  <a:lnTo>
                    <a:pt x="11" y="78"/>
                  </a:lnTo>
                  <a:lnTo>
                    <a:pt x="8" y="76"/>
                  </a:lnTo>
                  <a:lnTo>
                    <a:pt x="4" y="72"/>
                  </a:lnTo>
                  <a:lnTo>
                    <a:pt x="3" y="67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4" y="11"/>
                  </a:lnTo>
                  <a:lnTo>
                    <a:pt x="8" y="8"/>
                  </a:lnTo>
                  <a:lnTo>
                    <a:pt x="11" y="5"/>
                  </a:lnTo>
                  <a:lnTo>
                    <a:pt x="15" y="3"/>
                  </a:lnTo>
                  <a:lnTo>
                    <a:pt x="20" y="1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1" name="Freeform 35"/>
            <p:cNvSpPr/>
            <p:nvPr/>
          </p:nvSpPr>
          <p:spPr bwMode="auto">
            <a:xfrm>
              <a:off x="3428980" y="36401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0"/>
                </a:cxn>
                <a:cxn ang="0">
                  <a:pos x="98" y="1"/>
                </a:cxn>
                <a:cxn ang="0">
                  <a:pos x="103" y="4"/>
                </a:cxn>
                <a:cxn ang="0">
                  <a:pos x="107" y="7"/>
                </a:cxn>
                <a:cxn ang="0">
                  <a:pos x="109" y="11"/>
                </a:cxn>
                <a:cxn ang="0">
                  <a:pos x="111" y="15"/>
                </a:cxn>
                <a:cxn ang="0">
                  <a:pos x="113" y="20"/>
                </a:cxn>
                <a:cxn ang="0">
                  <a:pos x="114" y="25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5"/>
                </a:cxn>
                <a:cxn ang="0">
                  <a:pos x="109" y="70"/>
                </a:cxn>
                <a:cxn ang="0">
                  <a:pos x="107" y="74"/>
                </a:cxn>
                <a:cxn ang="0">
                  <a:pos x="103" y="77"/>
                </a:cxn>
                <a:cxn ang="0">
                  <a:pos x="98" y="79"/>
                </a:cxn>
                <a:cxn ang="0">
                  <a:pos x="93" y="80"/>
                </a:cxn>
                <a:cxn ang="0">
                  <a:pos x="88" y="81"/>
                </a:cxn>
                <a:cxn ang="0">
                  <a:pos x="25" y="81"/>
                </a:cxn>
                <a:cxn ang="0">
                  <a:pos x="25" y="81"/>
                </a:cxn>
                <a:cxn ang="0">
                  <a:pos x="20" y="80"/>
                </a:cxn>
                <a:cxn ang="0">
                  <a:pos x="15" y="79"/>
                </a:cxn>
                <a:cxn ang="0">
                  <a:pos x="11" y="77"/>
                </a:cxn>
                <a:cxn ang="0">
                  <a:pos x="8" y="74"/>
                </a:cxn>
                <a:cxn ang="0">
                  <a:pos x="4" y="70"/>
                </a:cxn>
                <a:cxn ang="0">
                  <a:pos x="3" y="65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3" y="15"/>
                </a:cxn>
                <a:cxn ang="0">
                  <a:pos x="4" y="11"/>
                </a:cxn>
                <a:cxn ang="0">
                  <a:pos x="8" y="7"/>
                </a:cxn>
                <a:cxn ang="0">
                  <a:pos x="11" y="4"/>
                </a:cxn>
                <a:cxn ang="0">
                  <a:pos x="15" y="1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1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8" y="1"/>
                  </a:lnTo>
                  <a:lnTo>
                    <a:pt x="103" y="4"/>
                  </a:lnTo>
                  <a:lnTo>
                    <a:pt x="107" y="7"/>
                  </a:lnTo>
                  <a:lnTo>
                    <a:pt x="109" y="11"/>
                  </a:lnTo>
                  <a:lnTo>
                    <a:pt x="111" y="15"/>
                  </a:lnTo>
                  <a:lnTo>
                    <a:pt x="113" y="20"/>
                  </a:lnTo>
                  <a:lnTo>
                    <a:pt x="114" y="25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5"/>
                  </a:lnTo>
                  <a:lnTo>
                    <a:pt x="109" y="70"/>
                  </a:lnTo>
                  <a:lnTo>
                    <a:pt x="107" y="74"/>
                  </a:lnTo>
                  <a:lnTo>
                    <a:pt x="103" y="77"/>
                  </a:lnTo>
                  <a:lnTo>
                    <a:pt x="98" y="79"/>
                  </a:lnTo>
                  <a:lnTo>
                    <a:pt x="93" y="80"/>
                  </a:lnTo>
                  <a:lnTo>
                    <a:pt x="88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0" y="80"/>
                  </a:lnTo>
                  <a:lnTo>
                    <a:pt x="15" y="79"/>
                  </a:lnTo>
                  <a:lnTo>
                    <a:pt x="11" y="77"/>
                  </a:lnTo>
                  <a:lnTo>
                    <a:pt x="8" y="74"/>
                  </a:lnTo>
                  <a:lnTo>
                    <a:pt x="4" y="70"/>
                  </a:lnTo>
                  <a:lnTo>
                    <a:pt x="3" y="65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3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45" name="Freeform 143"/>
          <p:cNvSpPr>
            <a:spLocks noEditPoints="1"/>
          </p:cNvSpPr>
          <p:nvPr/>
        </p:nvSpPr>
        <p:spPr bwMode="auto">
          <a:xfrm>
            <a:off x="10163126" y="5702045"/>
            <a:ext cx="493713" cy="50641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20" tIns="60960" rIns="121920" bIns="609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latin typeface="+mn-ea"/>
              <a:ea typeface="+mn-ea"/>
            </a:endParaRPr>
          </a:p>
        </p:txBody>
      </p:sp>
      <p:sp>
        <p:nvSpPr>
          <p:cNvPr id="46" name="文本框 114"/>
          <p:cNvSpPr txBox="1"/>
          <p:nvPr/>
        </p:nvSpPr>
        <p:spPr>
          <a:xfrm>
            <a:off x="4239636" y="558704"/>
            <a:ext cx="338836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所有图标可换色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76"/>
          <p:cNvSpPr txBox="1"/>
          <p:nvPr/>
        </p:nvSpPr>
        <p:spPr>
          <a:xfrm>
            <a:off x="2841625" y="2292350"/>
            <a:ext cx="6664325" cy="1967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>
                    <a:alpha val="64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谢谢观看</a:t>
            </a: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4218940" y="1413510"/>
            <a:ext cx="3909060" cy="3873500"/>
          </a:xfrm>
          <a:prstGeom prst="line">
            <a:avLst/>
          </a:prstGeom>
          <a:ln>
            <a:gradFill>
              <a:gsLst>
                <a:gs pos="0">
                  <a:schemeClr val="bg1">
                    <a:alpha val="100000"/>
                  </a:schemeClr>
                </a:gs>
                <a:gs pos="67000">
                  <a:srgbClr val="FFFFFF">
                    <a:alpha val="0"/>
                  </a:srgbClr>
                </a:gs>
                <a:gs pos="44000">
                  <a:schemeClr val="bg1">
                    <a:alpha val="0"/>
                  </a:schemeClr>
                </a:gs>
                <a:gs pos="100000">
                  <a:schemeClr val="bg1">
                    <a:alpha val="100000"/>
                  </a:schemeClr>
                </a:gs>
              </a:gsLst>
              <a:lin ang="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2929255" y="2691130"/>
            <a:ext cx="2821305" cy="2796540"/>
          </a:xfrm>
          <a:prstGeom prst="line">
            <a:avLst/>
          </a:prstGeom>
          <a:ln>
            <a:gradFill>
              <a:gsLst>
                <a:gs pos="0">
                  <a:schemeClr val="bg1">
                    <a:alpha val="100000"/>
                  </a:schemeClr>
                </a:gs>
                <a:gs pos="100000">
                  <a:srgbClr val="FFFFFF">
                    <a:alpha val="0"/>
                  </a:srgbClr>
                </a:gs>
                <a:gs pos="69000">
                  <a:schemeClr val="bg1">
                    <a:alpha val="0"/>
                  </a:schemeClr>
                </a:gs>
              </a:gsLst>
              <a:lin ang="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730115" y="1316990"/>
            <a:ext cx="2732405" cy="2732405"/>
          </a:xfrm>
          <a:prstGeom prst="ellipse">
            <a:avLst/>
          </a:prstGeom>
          <a:solidFill>
            <a:schemeClr val="tx1">
              <a:alpha val="40000"/>
            </a:schemeClr>
          </a:solidFill>
          <a:ln w="28575">
            <a:gradFill>
              <a:gsLst>
                <a:gs pos="0">
                  <a:schemeClr val="bg1"/>
                </a:gs>
                <a:gs pos="50000">
                  <a:srgbClr val="FFFFFF">
                    <a:alpha val="0"/>
                  </a:srgbClr>
                </a:gs>
                <a:gs pos="100000">
                  <a:schemeClr val="bg1"/>
                </a:gs>
              </a:gsLst>
              <a:lin ang="5400000" scaled="1"/>
              <a:tileRect t="-100000" r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930140" y="1586230"/>
            <a:ext cx="2331085" cy="2194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>
                <a:solidFill>
                  <a:schemeClr val="bg1"/>
                </a:solidFill>
                <a:latin typeface="方正吕建德字体" panose="02010600010101010101" charset="-122"/>
                <a:ea typeface="方正吕建德字体" panose="02010600010101010101" charset="-122"/>
              </a:rPr>
              <a:t>壹</a:t>
            </a:r>
          </a:p>
        </p:txBody>
      </p:sp>
      <p:sp>
        <p:nvSpPr>
          <p:cNvPr id="12" name="矩形 11"/>
          <p:cNvSpPr/>
          <p:nvPr/>
        </p:nvSpPr>
        <p:spPr>
          <a:xfrm>
            <a:off x="3578225" y="5377180"/>
            <a:ext cx="5035550" cy="48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13" name="TextBox 76"/>
          <p:cNvSpPr txBox="1"/>
          <p:nvPr/>
        </p:nvSpPr>
        <p:spPr>
          <a:xfrm>
            <a:off x="3406140" y="4607560"/>
            <a:ext cx="5377815" cy="87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请在此添加标题</a:t>
            </a:r>
          </a:p>
        </p:txBody>
      </p:sp>
      <p:sp>
        <p:nvSpPr>
          <p:cNvPr id="4" name="椭圆 3"/>
          <p:cNvSpPr/>
          <p:nvPr/>
        </p:nvSpPr>
        <p:spPr>
          <a:xfrm rot="13500000">
            <a:off x="4556760" y="1145540"/>
            <a:ext cx="3076575" cy="3076575"/>
          </a:xfrm>
          <a:prstGeom prst="ellipse">
            <a:avLst/>
          </a:prstGeom>
          <a:noFill/>
          <a:ln w="19050">
            <a:gradFill>
              <a:gsLst>
                <a:gs pos="0">
                  <a:schemeClr val="bg1">
                    <a:alpha val="0"/>
                  </a:schemeClr>
                </a:gs>
                <a:gs pos="78000">
                  <a:srgbClr val="FFFFFF">
                    <a:alpha val="100000"/>
                  </a:srgbClr>
                </a:gs>
                <a:gs pos="20000">
                  <a:srgbClr val="FFFFFF">
                    <a:alpha val="0"/>
                  </a:srgb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rot="7200000">
            <a:off x="4416425" y="1004570"/>
            <a:ext cx="3356610" cy="3356610"/>
          </a:xfrm>
          <a:prstGeom prst="ellipse">
            <a:avLst/>
          </a:prstGeom>
          <a:noFill/>
          <a:ln w="19050">
            <a:gradFill>
              <a:gsLst>
                <a:gs pos="0">
                  <a:schemeClr val="bg1">
                    <a:alpha val="0"/>
                  </a:schemeClr>
                </a:gs>
                <a:gs pos="55000">
                  <a:srgbClr val="FFFFFF">
                    <a:alpha val="100000"/>
                  </a:srgb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2857500" y="283210"/>
            <a:ext cx="4257675" cy="4219575"/>
          </a:xfrm>
          <a:prstGeom prst="line">
            <a:avLst/>
          </a:prstGeom>
          <a:ln>
            <a:gradFill>
              <a:gsLst>
                <a:gs pos="0">
                  <a:schemeClr val="bg1">
                    <a:alpha val="100000"/>
                  </a:schemeClr>
                </a:gs>
                <a:gs pos="82000">
                  <a:srgbClr val="FFFFFF">
                    <a:alpha val="0"/>
                  </a:srgbClr>
                </a:gs>
                <a:gs pos="40000">
                  <a:schemeClr val="bg1">
                    <a:alpha val="0"/>
                  </a:schemeClr>
                </a:gs>
                <a:gs pos="100000">
                  <a:schemeClr val="bg1">
                    <a:alpha val="100000"/>
                  </a:schemeClr>
                </a:gs>
              </a:gsLst>
              <a:lin ang="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1787525" y="1966595"/>
            <a:ext cx="2821305" cy="2796540"/>
          </a:xfrm>
          <a:prstGeom prst="line">
            <a:avLst/>
          </a:prstGeom>
          <a:ln>
            <a:gradFill>
              <a:gsLst>
                <a:gs pos="0">
                  <a:schemeClr val="bg1">
                    <a:alpha val="100000"/>
                  </a:schemeClr>
                </a:gs>
                <a:gs pos="100000">
                  <a:srgbClr val="FFFFFF">
                    <a:alpha val="0"/>
                  </a:srgbClr>
                </a:gs>
                <a:gs pos="69000">
                  <a:schemeClr val="bg1">
                    <a:alpha val="0"/>
                  </a:schemeClr>
                </a:gs>
              </a:gsLst>
              <a:lin ang="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10160" y="1575435"/>
            <a:ext cx="12211685" cy="4237990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93675" y="1748790"/>
            <a:ext cx="6086475" cy="3743960"/>
            <a:chOff x="665" y="2543"/>
            <a:chExt cx="10932" cy="6724"/>
          </a:xfrm>
        </p:grpSpPr>
        <p:pic>
          <p:nvPicPr>
            <p:cNvPr id="5" name="图片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" y="2543"/>
              <a:ext cx="10933" cy="6724"/>
            </a:xfrm>
            <a:prstGeom prst="rect">
              <a:avLst/>
            </a:prstGeom>
          </p:spPr>
        </p:pic>
        <p:pic>
          <p:nvPicPr>
            <p:cNvPr id="7" name="图片 6" descr="timg"/>
            <p:cNvPicPr>
              <a:picLocks noChangeAspect="1"/>
            </p:cNvPicPr>
            <p:nvPr/>
          </p:nvPicPr>
          <p:blipFill>
            <a:blip r:embed="rId3"/>
            <a:srcRect b="5572"/>
            <a:stretch>
              <a:fillRect/>
            </a:stretch>
          </p:blipFill>
          <p:spPr>
            <a:xfrm>
              <a:off x="2669" y="3417"/>
              <a:ext cx="6926" cy="4283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2668" y="3417"/>
              <a:ext cx="6927" cy="4332"/>
            </a:xfrm>
            <a:prstGeom prst="rect">
              <a:avLst/>
            </a:prstGeom>
            <a:solidFill>
              <a:schemeClr val="tx1"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Freeform 107"/>
          <p:cNvSpPr>
            <a:spLocks noEditPoints="1"/>
          </p:cNvSpPr>
          <p:nvPr/>
        </p:nvSpPr>
        <p:spPr bwMode="auto">
          <a:xfrm>
            <a:off x="6244273" y="2171859"/>
            <a:ext cx="514350" cy="441325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85" name="Freeform 111"/>
          <p:cNvSpPr>
            <a:spLocks noEditPoints="1"/>
          </p:cNvSpPr>
          <p:nvPr/>
        </p:nvSpPr>
        <p:spPr bwMode="auto">
          <a:xfrm>
            <a:off x="6291104" y="3328829"/>
            <a:ext cx="420688" cy="423545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66" name="Freeform 95"/>
          <p:cNvSpPr>
            <a:spLocks noEditPoints="1"/>
          </p:cNvSpPr>
          <p:nvPr/>
        </p:nvSpPr>
        <p:spPr bwMode="auto">
          <a:xfrm>
            <a:off x="6255385" y="4468019"/>
            <a:ext cx="492125" cy="434975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7054215" y="2073910"/>
            <a:ext cx="4166235" cy="57912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kumimoji="0" lang="en-US" altLang="zh-CN" sz="1600" b="0" i="0" u="none" strike="noStrike" kern="1200" cap="none" spc="0" normalizeH="0" baseline="0" noProof="0" dirty="0" err="1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华文宋体" panose="02010600040101010101" pitchFamily="2" charset="-122"/>
              <a:ea typeface="华文宋体" panose="02010600040101010101" pitchFamily="2" charset="-122"/>
              <a:cs typeface="+mn-ea"/>
              <a:sym typeface="华文宋体" panose="02010600040101010101" pitchFamily="2" charset="-122"/>
            </a:endParaRPr>
          </a:p>
        </p:txBody>
      </p:sp>
      <p:sp>
        <p:nvSpPr>
          <p:cNvPr id="9" name="Rectangle 95"/>
          <p:cNvSpPr/>
          <p:nvPr/>
        </p:nvSpPr>
        <p:spPr>
          <a:xfrm>
            <a:off x="7054215" y="3251200"/>
            <a:ext cx="4166235" cy="57912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kumimoji="0" lang="en-US" altLang="zh-CN" sz="1600" b="0" i="0" u="none" strike="noStrike" kern="1200" cap="none" spc="0" normalizeH="0" baseline="0" noProof="0" dirty="0" err="1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华文宋体" panose="02010600040101010101" pitchFamily="2" charset="-122"/>
              <a:ea typeface="华文宋体" panose="02010600040101010101" pitchFamily="2" charset="-122"/>
              <a:cs typeface="+mn-ea"/>
              <a:sym typeface="华文宋体" panose="02010600040101010101" pitchFamily="2" charset="-122"/>
            </a:endParaRPr>
          </a:p>
        </p:txBody>
      </p:sp>
      <p:sp>
        <p:nvSpPr>
          <p:cNvPr id="11" name="Rectangle 95"/>
          <p:cNvSpPr/>
          <p:nvPr/>
        </p:nvSpPr>
        <p:spPr>
          <a:xfrm>
            <a:off x="7054215" y="4395470"/>
            <a:ext cx="4166235" cy="57912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kumimoji="0" lang="en-US" altLang="zh-CN" sz="1600" b="0" i="0" u="none" strike="noStrike" kern="1200" cap="none" spc="0" normalizeH="0" baseline="0" noProof="0" dirty="0" err="1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华文宋体" panose="02010600040101010101" pitchFamily="2" charset="-122"/>
              <a:ea typeface="华文宋体" panose="02010600040101010101" pitchFamily="2" charset="-122"/>
              <a:cs typeface="+mn-ea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饼形 2"/>
          <p:cNvSpPr/>
          <p:nvPr/>
        </p:nvSpPr>
        <p:spPr>
          <a:xfrm rot="10800000">
            <a:off x="-5453380" y="-5464810"/>
            <a:ext cx="10800080" cy="10800080"/>
          </a:xfrm>
          <a:prstGeom prst="pie">
            <a:avLst>
              <a:gd name="adj1" fmla="val 10783614"/>
              <a:gd name="adj2" fmla="val 1620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饼形 3"/>
          <p:cNvSpPr/>
          <p:nvPr/>
        </p:nvSpPr>
        <p:spPr>
          <a:xfrm rot="10800000">
            <a:off x="-4551680" y="-4563110"/>
            <a:ext cx="8996680" cy="8996680"/>
          </a:xfrm>
          <a:prstGeom prst="pie">
            <a:avLst>
              <a:gd name="adj1" fmla="val 10783614"/>
              <a:gd name="adj2" fmla="val 1620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饼形 4"/>
          <p:cNvSpPr/>
          <p:nvPr/>
        </p:nvSpPr>
        <p:spPr>
          <a:xfrm rot="10800000">
            <a:off x="-3702685" y="-3714750"/>
            <a:ext cx="7299325" cy="7299325"/>
          </a:xfrm>
          <a:prstGeom prst="pie">
            <a:avLst>
              <a:gd name="adj1" fmla="val 10783614"/>
              <a:gd name="adj2" fmla="val 1620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268345" y="1011555"/>
            <a:ext cx="3143250" cy="241300"/>
            <a:chOff x="5132" y="1646"/>
            <a:chExt cx="4950" cy="380"/>
          </a:xfrm>
        </p:grpSpPr>
        <p:sp>
          <p:nvSpPr>
            <p:cNvPr id="6" name="椭圆 5"/>
            <p:cNvSpPr/>
            <p:nvPr/>
          </p:nvSpPr>
          <p:spPr>
            <a:xfrm>
              <a:off x="5132" y="1646"/>
              <a:ext cx="380" cy="3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>
              <a:stCxn id="6" idx="6"/>
            </p:cNvCxnSpPr>
            <p:nvPr/>
          </p:nvCxnSpPr>
          <p:spPr>
            <a:xfrm>
              <a:off x="5512" y="1836"/>
              <a:ext cx="4570" cy="0"/>
            </a:xfrm>
            <a:prstGeom prst="line">
              <a:avLst/>
            </a:prstGeom>
            <a:ln>
              <a:gradFill>
                <a:gsLst>
                  <a:gs pos="100000">
                    <a:schemeClr val="bg1"/>
                  </a:gs>
                  <a:gs pos="0">
                    <a:srgbClr val="FFFFFF">
                      <a:alpha val="0"/>
                    </a:srgbClr>
                  </a:gs>
                  <a:gs pos="0">
                    <a:schemeClr val="bg1">
                      <a:alpha val="0"/>
                    </a:schemeClr>
                  </a:gs>
                </a:gsLst>
                <a:lin ang="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6561773" y="949325"/>
            <a:ext cx="2235835" cy="3657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ADD YOUR TITTLE</a:t>
            </a:r>
          </a:p>
        </p:txBody>
      </p:sp>
      <p:sp>
        <p:nvSpPr>
          <p:cNvPr id="10" name="Rectangle 95"/>
          <p:cNvSpPr/>
          <p:nvPr/>
        </p:nvSpPr>
        <p:spPr>
          <a:xfrm>
            <a:off x="6576060" y="1315085"/>
            <a:ext cx="3921760" cy="532765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华文宋体" panose="02010600040101010101" pitchFamily="2" charset="-122"/>
              </a:rPr>
              <a:t>Click here to add  you to the 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华文宋体" panose="02010600040101010101" pitchFamily="2" charset="-122"/>
              </a:rPr>
              <a:t>of the  narrative thought</a:t>
            </a:r>
            <a:endParaRPr kumimoji="0" lang="en-US" altLang="zh-CN" sz="1400" b="0" i="0" u="none" strike="noStrike" kern="1200" cap="none" spc="0" normalizeH="0" baseline="0" noProof="0" dirty="0" err="1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华文宋体" panose="0201060004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931795" y="3098165"/>
            <a:ext cx="3143250" cy="241300"/>
            <a:chOff x="5132" y="1646"/>
            <a:chExt cx="4950" cy="380"/>
          </a:xfrm>
        </p:grpSpPr>
        <p:sp>
          <p:nvSpPr>
            <p:cNvPr id="12" name="椭圆 11"/>
            <p:cNvSpPr/>
            <p:nvPr/>
          </p:nvSpPr>
          <p:spPr>
            <a:xfrm>
              <a:off x="5132" y="1646"/>
              <a:ext cx="380" cy="3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>
              <a:stCxn id="12" idx="6"/>
            </p:cNvCxnSpPr>
            <p:nvPr/>
          </p:nvCxnSpPr>
          <p:spPr>
            <a:xfrm>
              <a:off x="5512" y="1836"/>
              <a:ext cx="4570" cy="0"/>
            </a:xfrm>
            <a:prstGeom prst="line">
              <a:avLst/>
            </a:prstGeom>
            <a:ln>
              <a:gradFill>
                <a:gsLst>
                  <a:gs pos="100000">
                    <a:schemeClr val="bg1"/>
                  </a:gs>
                  <a:gs pos="0">
                    <a:srgbClr val="FFFFFF">
                      <a:alpha val="0"/>
                    </a:srgbClr>
                  </a:gs>
                  <a:gs pos="0">
                    <a:schemeClr val="bg1">
                      <a:alpha val="0"/>
                    </a:schemeClr>
                  </a:gs>
                </a:gsLst>
                <a:lin ang="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文本框 13"/>
          <p:cNvSpPr txBox="1"/>
          <p:nvPr/>
        </p:nvSpPr>
        <p:spPr>
          <a:xfrm>
            <a:off x="6349683" y="2973705"/>
            <a:ext cx="2235835" cy="3657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ADD YOUR TITTLE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801495" y="4839335"/>
            <a:ext cx="3722370" cy="241300"/>
            <a:chOff x="5132" y="1646"/>
            <a:chExt cx="4950" cy="380"/>
          </a:xfrm>
        </p:grpSpPr>
        <p:sp>
          <p:nvSpPr>
            <p:cNvPr id="17" name="椭圆 16"/>
            <p:cNvSpPr/>
            <p:nvPr/>
          </p:nvSpPr>
          <p:spPr>
            <a:xfrm>
              <a:off x="5132" y="1646"/>
              <a:ext cx="380" cy="3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" name="直接连接符 17"/>
            <p:cNvCxnSpPr>
              <a:stCxn id="17" idx="6"/>
            </p:cNvCxnSpPr>
            <p:nvPr/>
          </p:nvCxnSpPr>
          <p:spPr>
            <a:xfrm>
              <a:off x="5512" y="1836"/>
              <a:ext cx="4570" cy="0"/>
            </a:xfrm>
            <a:prstGeom prst="line">
              <a:avLst/>
            </a:prstGeom>
            <a:ln>
              <a:gradFill>
                <a:gsLst>
                  <a:gs pos="100000">
                    <a:schemeClr val="bg1"/>
                  </a:gs>
                  <a:gs pos="0">
                    <a:srgbClr val="FFFFFF">
                      <a:alpha val="0"/>
                    </a:srgbClr>
                  </a:gs>
                  <a:gs pos="0">
                    <a:schemeClr val="bg1">
                      <a:alpha val="0"/>
                    </a:schemeClr>
                  </a:gs>
                </a:gsLst>
                <a:lin ang="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文本框 18"/>
          <p:cNvSpPr txBox="1"/>
          <p:nvPr/>
        </p:nvSpPr>
        <p:spPr>
          <a:xfrm>
            <a:off x="5794058" y="4714875"/>
            <a:ext cx="2235835" cy="3657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ADD YOUR TITTLE</a:t>
            </a:r>
          </a:p>
        </p:txBody>
      </p:sp>
      <p:sp>
        <p:nvSpPr>
          <p:cNvPr id="2" name="Rectangle 95"/>
          <p:cNvSpPr/>
          <p:nvPr/>
        </p:nvSpPr>
        <p:spPr>
          <a:xfrm>
            <a:off x="6350000" y="3400425"/>
            <a:ext cx="3921760" cy="532765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华文宋体" panose="02010600040101010101" pitchFamily="2" charset="-122"/>
              </a:rPr>
              <a:t>Click here to add  you to the 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华文宋体" panose="02010600040101010101" pitchFamily="2" charset="-122"/>
              </a:rPr>
              <a:t>of the  narrative thought</a:t>
            </a:r>
            <a:endParaRPr kumimoji="0" lang="en-US" altLang="zh-CN" sz="1400" b="0" i="0" u="none" strike="noStrike" kern="1200" cap="none" spc="0" normalizeH="0" baseline="0" noProof="0" dirty="0" err="1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华文宋体" panose="02010600040101010101" pitchFamily="2" charset="-122"/>
            </a:endParaRPr>
          </a:p>
        </p:txBody>
      </p:sp>
      <p:sp>
        <p:nvSpPr>
          <p:cNvPr id="21" name="Rectangle 95"/>
          <p:cNvSpPr/>
          <p:nvPr/>
        </p:nvSpPr>
        <p:spPr>
          <a:xfrm>
            <a:off x="5882005" y="5080635"/>
            <a:ext cx="3921760" cy="532765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华文宋体" panose="02010600040101010101" pitchFamily="2" charset="-122"/>
              </a:rPr>
              <a:t>Click here to add  you to the 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华文宋体" panose="02010600040101010101" pitchFamily="2" charset="-122"/>
              </a:rPr>
              <a:t>of the  narrative thought</a:t>
            </a:r>
            <a:endParaRPr kumimoji="0" lang="en-US" altLang="zh-CN" sz="1400" b="0" i="0" u="none" strike="noStrike" kern="1200" cap="none" spc="0" normalizeH="0" baseline="0" noProof="0" dirty="0" err="1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018332" y="1880221"/>
            <a:ext cx="6036946" cy="4976509"/>
            <a:chOff x="3426815" y="2457560"/>
            <a:chExt cx="5338123" cy="4400440"/>
          </a:xfrm>
        </p:grpSpPr>
        <p:sp>
          <p:nvSpPr>
            <p:cNvPr id="6" name="Bent Arrow 65"/>
            <p:cNvSpPr/>
            <p:nvPr/>
          </p:nvSpPr>
          <p:spPr>
            <a:xfrm>
              <a:off x="5970944" y="2457560"/>
              <a:ext cx="2793994" cy="4400428"/>
            </a:xfrm>
            <a:prstGeom prst="bentArrow">
              <a:avLst>
                <a:gd name="adj1" fmla="val 8879"/>
                <a:gd name="adj2" fmla="val 9038"/>
                <a:gd name="adj3" fmla="val 15734"/>
                <a:gd name="adj4" fmla="val 19454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Bent Arrow 53"/>
            <p:cNvSpPr/>
            <p:nvPr/>
          </p:nvSpPr>
          <p:spPr>
            <a:xfrm flipH="1">
              <a:off x="3426815" y="3601384"/>
              <a:ext cx="2794165" cy="3256616"/>
            </a:xfrm>
            <a:prstGeom prst="bentArrow">
              <a:avLst>
                <a:gd name="adj1" fmla="val 8879"/>
                <a:gd name="adj2" fmla="val 9038"/>
                <a:gd name="adj3" fmla="val 15734"/>
                <a:gd name="adj4" fmla="val 19454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Bent Arrow 50"/>
            <p:cNvSpPr/>
            <p:nvPr/>
          </p:nvSpPr>
          <p:spPr>
            <a:xfrm>
              <a:off x="5964206" y="4326212"/>
              <a:ext cx="2478996" cy="2528407"/>
            </a:xfrm>
            <a:prstGeom prst="bentArrow">
              <a:avLst>
                <a:gd name="adj1" fmla="val 10194"/>
                <a:gd name="adj2" fmla="val 9038"/>
                <a:gd name="adj3" fmla="val 14263"/>
                <a:gd name="adj4" fmla="val 24932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Bent Arrow 56"/>
            <p:cNvSpPr/>
            <p:nvPr/>
          </p:nvSpPr>
          <p:spPr>
            <a:xfrm flipH="1">
              <a:off x="4090944" y="4768628"/>
              <a:ext cx="2130037" cy="2089372"/>
            </a:xfrm>
            <a:prstGeom prst="bentArrow">
              <a:avLst>
                <a:gd name="adj1" fmla="val 13458"/>
                <a:gd name="adj2" fmla="val 12349"/>
                <a:gd name="adj3" fmla="val 17061"/>
                <a:gd name="adj4" fmla="val 30061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76"/>
          <p:cNvSpPr txBox="1"/>
          <p:nvPr/>
        </p:nvSpPr>
        <p:spPr>
          <a:xfrm>
            <a:off x="3407410" y="255270"/>
            <a:ext cx="537781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请在此添加标题</a:t>
            </a:r>
          </a:p>
        </p:txBody>
      </p:sp>
      <p:sp>
        <p:nvSpPr>
          <p:cNvPr id="96" name="Rectangle 95"/>
          <p:cNvSpPr/>
          <p:nvPr/>
        </p:nvSpPr>
        <p:spPr>
          <a:xfrm>
            <a:off x="80010" y="3006725"/>
            <a:ext cx="2926715" cy="106934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tincidunt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ut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Rectangle 95"/>
          <p:cNvSpPr/>
          <p:nvPr/>
        </p:nvSpPr>
        <p:spPr>
          <a:xfrm>
            <a:off x="831215" y="4685665"/>
            <a:ext cx="2926715" cy="106934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tincidunt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ut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Rectangle 95"/>
          <p:cNvSpPr/>
          <p:nvPr/>
        </p:nvSpPr>
        <p:spPr>
          <a:xfrm>
            <a:off x="9142730" y="1870710"/>
            <a:ext cx="2926715" cy="106934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tincidunt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ut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Rectangle 95"/>
          <p:cNvSpPr/>
          <p:nvPr/>
        </p:nvSpPr>
        <p:spPr>
          <a:xfrm>
            <a:off x="8893810" y="3899535"/>
            <a:ext cx="2926715" cy="106934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tincidunt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ut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 rot="16200000">
            <a:off x="4657090" y="2533015"/>
            <a:ext cx="2875280" cy="2899410"/>
            <a:chOff x="6385" y="3116"/>
            <a:chExt cx="5881" cy="5931"/>
          </a:xfrm>
        </p:grpSpPr>
        <p:sp>
          <p:nvSpPr>
            <p:cNvPr id="5" name="泪滴形 4"/>
            <p:cNvSpPr/>
            <p:nvPr/>
          </p:nvSpPr>
          <p:spPr>
            <a:xfrm rot="18900000">
              <a:off x="8161" y="3116"/>
              <a:ext cx="2311" cy="2311"/>
            </a:xfrm>
            <a:prstGeom prst="teardrop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泪滴形 5"/>
            <p:cNvSpPr/>
            <p:nvPr/>
          </p:nvSpPr>
          <p:spPr>
            <a:xfrm rot="2700000" flipV="1">
              <a:off x="8161" y="6737"/>
              <a:ext cx="2311" cy="2311"/>
            </a:xfrm>
            <a:prstGeom prst="teardrop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泪滴形 6"/>
            <p:cNvSpPr/>
            <p:nvPr/>
          </p:nvSpPr>
          <p:spPr>
            <a:xfrm rot="18900000" flipH="1">
              <a:off x="6385" y="4927"/>
              <a:ext cx="2311" cy="2311"/>
            </a:xfrm>
            <a:prstGeom prst="teardrop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泪滴形 7"/>
            <p:cNvSpPr/>
            <p:nvPr/>
          </p:nvSpPr>
          <p:spPr>
            <a:xfrm rot="2700000">
              <a:off x="9956" y="4927"/>
              <a:ext cx="2311" cy="2311"/>
            </a:xfrm>
            <a:prstGeom prst="teardrop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TextBox 76"/>
          <p:cNvSpPr txBox="1"/>
          <p:nvPr/>
        </p:nvSpPr>
        <p:spPr>
          <a:xfrm>
            <a:off x="3406775" y="245745"/>
            <a:ext cx="537781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请在此添加标题</a:t>
            </a:r>
          </a:p>
        </p:txBody>
      </p:sp>
      <p:sp>
        <p:nvSpPr>
          <p:cNvPr id="12" name="Rectangle 95"/>
          <p:cNvSpPr/>
          <p:nvPr/>
        </p:nvSpPr>
        <p:spPr>
          <a:xfrm>
            <a:off x="968375" y="3452495"/>
            <a:ext cx="3248660" cy="82550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Rectangle 95"/>
          <p:cNvSpPr/>
          <p:nvPr/>
        </p:nvSpPr>
        <p:spPr>
          <a:xfrm>
            <a:off x="8053705" y="3452495"/>
            <a:ext cx="3248660" cy="82550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Rectangle 95"/>
          <p:cNvSpPr/>
          <p:nvPr/>
        </p:nvSpPr>
        <p:spPr>
          <a:xfrm>
            <a:off x="4496435" y="1342390"/>
            <a:ext cx="3248660" cy="82550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Rectangle 95"/>
          <p:cNvSpPr/>
          <p:nvPr/>
        </p:nvSpPr>
        <p:spPr>
          <a:xfrm>
            <a:off x="4471670" y="5734685"/>
            <a:ext cx="3248660" cy="82550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449570" y="3340100"/>
            <a:ext cx="1293495" cy="1293495"/>
          </a:xfrm>
          <a:prstGeom prst="ellipse">
            <a:avLst/>
          </a:prstGeom>
          <a:solidFill>
            <a:srgbClr val="022E5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897245" y="2622550"/>
            <a:ext cx="37655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022E5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820535" y="3670935"/>
            <a:ext cx="37655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022E5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888990" y="4671695"/>
            <a:ext cx="37655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022E5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891405" y="3664585"/>
            <a:ext cx="37655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022E5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478145" y="3512185"/>
            <a:ext cx="1212850" cy="895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ADD YOUR TITTLE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6"/>
          <p:cNvSpPr txBox="1"/>
          <p:nvPr/>
        </p:nvSpPr>
        <p:spPr>
          <a:xfrm>
            <a:off x="3406775" y="245745"/>
            <a:ext cx="537781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请在此添加标题</a:t>
            </a:r>
          </a:p>
        </p:txBody>
      </p:sp>
      <p:sp>
        <p:nvSpPr>
          <p:cNvPr id="30" name="椭圆 97"/>
          <p:cNvSpPr>
            <a:spLocks noChangeArrowheads="1"/>
          </p:cNvSpPr>
          <p:nvPr/>
        </p:nvSpPr>
        <p:spPr bwMode="auto">
          <a:xfrm>
            <a:off x="6535466" y="4047296"/>
            <a:ext cx="943026" cy="941570"/>
          </a:xfrm>
          <a:prstGeom prst="ellipse">
            <a:avLst/>
          </a:prstGeom>
          <a:solidFill>
            <a:schemeClr val="bg1">
              <a:alpha val="65000"/>
            </a:schemeClr>
          </a:solidFill>
          <a:ln w="28575">
            <a:noFill/>
            <a:prstDash val="sysDash"/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6" name="直接连接符 103"/>
          <p:cNvCxnSpPr>
            <a:cxnSpLocks noChangeShapeType="1"/>
            <a:endCxn id="16" idx="7"/>
          </p:cNvCxnSpPr>
          <p:nvPr/>
        </p:nvCxnSpPr>
        <p:spPr bwMode="auto">
          <a:xfrm flipH="1">
            <a:off x="2698115" y="2797175"/>
            <a:ext cx="1703705" cy="1105535"/>
          </a:xfrm>
          <a:prstGeom prst="line">
            <a:avLst/>
          </a:prstGeom>
          <a:solidFill>
            <a:schemeClr val="bg1"/>
          </a:solidFill>
          <a:ln w="3175">
            <a:solidFill>
              <a:srgbClr val="EFECCD"/>
            </a:solidFill>
            <a:round/>
          </a:ln>
        </p:spPr>
      </p:cxnSp>
      <p:cxnSp>
        <p:nvCxnSpPr>
          <p:cNvPr id="7" name="直接连接符 104"/>
          <p:cNvCxnSpPr>
            <a:cxnSpLocks noChangeShapeType="1"/>
            <a:endCxn id="17" idx="5"/>
          </p:cNvCxnSpPr>
          <p:nvPr/>
        </p:nvCxnSpPr>
        <p:spPr bwMode="auto">
          <a:xfrm flipH="1" flipV="1">
            <a:off x="5327015" y="2994025"/>
            <a:ext cx="1231265" cy="1089025"/>
          </a:xfrm>
          <a:prstGeom prst="line">
            <a:avLst/>
          </a:prstGeom>
          <a:solidFill>
            <a:schemeClr val="bg1"/>
          </a:solidFill>
          <a:ln w="3175">
            <a:solidFill>
              <a:srgbClr val="EFECCD"/>
            </a:solidFill>
            <a:round/>
          </a:ln>
        </p:spPr>
      </p:cxnSp>
      <p:cxnSp>
        <p:nvCxnSpPr>
          <p:cNvPr id="8" name="直接连接符 105"/>
          <p:cNvCxnSpPr>
            <a:cxnSpLocks noChangeShapeType="1"/>
          </p:cNvCxnSpPr>
          <p:nvPr/>
        </p:nvCxnSpPr>
        <p:spPr bwMode="auto">
          <a:xfrm flipV="1">
            <a:off x="7543165" y="3518535"/>
            <a:ext cx="1444625" cy="783590"/>
          </a:xfrm>
          <a:prstGeom prst="line">
            <a:avLst/>
          </a:prstGeom>
          <a:solidFill>
            <a:schemeClr val="bg1"/>
          </a:solidFill>
          <a:ln w="3175">
            <a:solidFill>
              <a:srgbClr val="EFECCD"/>
            </a:solidFill>
            <a:round/>
          </a:ln>
        </p:spPr>
      </p:cxnSp>
      <p:sp>
        <p:nvSpPr>
          <p:cNvPr id="11" name="椭圆 96"/>
          <p:cNvSpPr>
            <a:spLocks noChangeArrowheads="1"/>
          </p:cNvSpPr>
          <p:nvPr/>
        </p:nvSpPr>
        <p:spPr bwMode="auto">
          <a:xfrm>
            <a:off x="1813331" y="3844315"/>
            <a:ext cx="943026" cy="943025"/>
          </a:xfrm>
          <a:prstGeom prst="ellipse">
            <a:avLst/>
          </a:prstGeom>
          <a:solidFill>
            <a:schemeClr val="bg1">
              <a:alpha val="65000"/>
            </a:schemeClr>
          </a:solidFill>
          <a:ln w="28575">
            <a:noFill/>
            <a:prstDash val="sysDash"/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椭圆 97"/>
          <p:cNvSpPr>
            <a:spLocks noChangeArrowheads="1"/>
          </p:cNvSpPr>
          <p:nvPr/>
        </p:nvSpPr>
        <p:spPr bwMode="auto">
          <a:xfrm>
            <a:off x="4442478" y="2110434"/>
            <a:ext cx="943026" cy="941570"/>
          </a:xfrm>
          <a:prstGeom prst="ellipse">
            <a:avLst/>
          </a:prstGeom>
          <a:solidFill>
            <a:schemeClr val="bg1">
              <a:alpha val="65000"/>
            </a:schemeClr>
          </a:solidFill>
          <a:ln w="28575">
            <a:noFill/>
            <a:prstDash val="sysDash"/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椭圆 99"/>
          <p:cNvSpPr>
            <a:spLocks noChangeArrowheads="1"/>
          </p:cNvSpPr>
          <p:nvPr/>
        </p:nvSpPr>
        <p:spPr bwMode="auto">
          <a:xfrm>
            <a:off x="9073692" y="2822367"/>
            <a:ext cx="943026" cy="943025"/>
          </a:xfrm>
          <a:prstGeom prst="ellipse">
            <a:avLst/>
          </a:prstGeom>
          <a:solidFill>
            <a:schemeClr val="bg1">
              <a:alpha val="65000"/>
            </a:schemeClr>
          </a:solidFill>
          <a:ln w="28575">
            <a:noFill/>
            <a:prstDash val="sysDash"/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930910" y="5103495"/>
            <a:ext cx="2708910" cy="106934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Rectangle 95"/>
          <p:cNvSpPr/>
          <p:nvPr/>
        </p:nvSpPr>
        <p:spPr>
          <a:xfrm>
            <a:off x="3426460" y="3274060"/>
            <a:ext cx="2400935" cy="106934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Rectangle 95"/>
          <p:cNvSpPr/>
          <p:nvPr/>
        </p:nvSpPr>
        <p:spPr>
          <a:xfrm>
            <a:off x="8361680" y="3919855"/>
            <a:ext cx="2400935" cy="106934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Rectangle 95"/>
          <p:cNvSpPr/>
          <p:nvPr/>
        </p:nvSpPr>
        <p:spPr>
          <a:xfrm>
            <a:off x="5652770" y="5177790"/>
            <a:ext cx="2708910" cy="106934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elit,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diam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nonummy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nibh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euismod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66290" y="4027805"/>
            <a:ext cx="37655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022E5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697095" y="2274570"/>
            <a:ext cx="37655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022E5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818630" y="4211955"/>
            <a:ext cx="37655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022E5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9337675" y="2987040"/>
            <a:ext cx="37655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022E5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</a:p>
        </p:txBody>
      </p:sp>
      <p:sp>
        <p:nvSpPr>
          <p:cNvPr id="16" name="椭圆 15"/>
          <p:cNvSpPr/>
          <p:nvPr/>
        </p:nvSpPr>
        <p:spPr>
          <a:xfrm>
            <a:off x="1700530" y="3731260"/>
            <a:ext cx="1169035" cy="116903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329430" y="1996440"/>
            <a:ext cx="1169035" cy="116903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423025" y="3934460"/>
            <a:ext cx="1169035" cy="116903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8960485" y="2708910"/>
            <a:ext cx="1169035" cy="116903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730115" y="1316990"/>
            <a:ext cx="2732405" cy="2732405"/>
          </a:xfrm>
          <a:prstGeom prst="ellipse">
            <a:avLst/>
          </a:prstGeom>
          <a:solidFill>
            <a:schemeClr val="tx1">
              <a:alpha val="40000"/>
            </a:schemeClr>
          </a:solidFill>
          <a:ln w="28575">
            <a:gradFill>
              <a:gsLst>
                <a:gs pos="0">
                  <a:schemeClr val="bg1"/>
                </a:gs>
                <a:gs pos="50000">
                  <a:srgbClr val="FFFFFF">
                    <a:alpha val="0"/>
                  </a:srgbClr>
                </a:gs>
                <a:gs pos="100000">
                  <a:schemeClr val="bg1"/>
                </a:gs>
              </a:gsLst>
              <a:lin ang="5400000" scaled="1"/>
              <a:tileRect t="-100000" r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034280" y="1748790"/>
            <a:ext cx="2331085" cy="2194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13800">
                <a:solidFill>
                  <a:schemeClr val="bg1"/>
                </a:solidFill>
                <a:latin typeface="方正吕建德字体" panose="02010600010101010101" charset="-122"/>
                <a:ea typeface="方正吕建德字体" panose="02010600010101010101" charset="-122"/>
              </a:rPr>
              <a:t>贰</a:t>
            </a:r>
          </a:p>
        </p:txBody>
      </p:sp>
      <p:sp>
        <p:nvSpPr>
          <p:cNvPr id="12" name="矩形 11"/>
          <p:cNvSpPr/>
          <p:nvPr/>
        </p:nvSpPr>
        <p:spPr>
          <a:xfrm>
            <a:off x="3578225" y="5377180"/>
            <a:ext cx="5035550" cy="48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13" name="TextBox 76"/>
          <p:cNvSpPr txBox="1"/>
          <p:nvPr/>
        </p:nvSpPr>
        <p:spPr>
          <a:xfrm>
            <a:off x="3406140" y="4607560"/>
            <a:ext cx="5377815" cy="87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请在此添加标题</a:t>
            </a:r>
          </a:p>
        </p:txBody>
      </p:sp>
      <p:sp>
        <p:nvSpPr>
          <p:cNvPr id="4" name="椭圆 3"/>
          <p:cNvSpPr/>
          <p:nvPr/>
        </p:nvSpPr>
        <p:spPr>
          <a:xfrm rot="13500000">
            <a:off x="4556760" y="1145540"/>
            <a:ext cx="3076575" cy="3076575"/>
          </a:xfrm>
          <a:prstGeom prst="ellipse">
            <a:avLst/>
          </a:prstGeom>
          <a:noFill/>
          <a:ln w="19050">
            <a:gradFill>
              <a:gsLst>
                <a:gs pos="0">
                  <a:schemeClr val="bg1">
                    <a:alpha val="0"/>
                  </a:schemeClr>
                </a:gs>
                <a:gs pos="78000">
                  <a:srgbClr val="FFFFFF">
                    <a:alpha val="100000"/>
                  </a:srgbClr>
                </a:gs>
                <a:gs pos="20000">
                  <a:srgbClr val="FFFFFF">
                    <a:alpha val="0"/>
                  </a:srgb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rot="7200000">
            <a:off x="4416425" y="1004570"/>
            <a:ext cx="3356610" cy="3356610"/>
          </a:xfrm>
          <a:prstGeom prst="ellipse">
            <a:avLst/>
          </a:prstGeom>
          <a:noFill/>
          <a:ln w="19050">
            <a:gradFill>
              <a:gsLst>
                <a:gs pos="0">
                  <a:schemeClr val="bg1">
                    <a:alpha val="0"/>
                  </a:schemeClr>
                </a:gs>
                <a:gs pos="55000">
                  <a:srgbClr val="FFFFFF">
                    <a:alpha val="100000"/>
                  </a:srgb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2857500" y="283210"/>
            <a:ext cx="4257675" cy="4219575"/>
          </a:xfrm>
          <a:prstGeom prst="line">
            <a:avLst/>
          </a:prstGeom>
          <a:ln>
            <a:gradFill>
              <a:gsLst>
                <a:gs pos="0">
                  <a:schemeClr val="bg1">
                    <a:alpha val="100000"/>
                  </a:schemeClr>
                </a:gs>
                <a:gs pos="82000">
                  <a:srgbClr val="FFFFFF">
                    <a:alpha val="0"/>
                  </a:srgbClr>
                </a:gs>
                <a:gs pos="40000">
                  <a:schemeClr val="bg1">
                    <a:alpha val="0"/>
                  </a:schemeClr>
                </a:gs>
                <a:gs pos="100000">
                  <a:schemeClr val="bg1">
                    <a:alpha val="100000"/>
                  </a:schemeClr>
                </a:gs>
              </a:gsLst>
              <a:lin ang="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1787525" y="1966595"/>
            <a:ext cx="2821305" cy="2796540"/>
          </a:xfrm>
          <a:prstGeom prst="line">
            <a:avLst/>
          </a:prstGeom>
          <a:ln>
            <a:gradFill>
              <a:gsLst>
                <a:gs pos="0">
                  <a:schemeClr val="bg1">
                    <a:alpha val="100000"/>
                  </a:schemeClr>
                </a:gs>
                <a:gs pos="100000">
                  <a:srgbClr val="FFFFFF">
                    <a:alpha val="0"/>
                  </a:srgbClr>
                </a:gs>
                <a:gs pos="69000">
                  <a:schemeClr val="bg1">
                    <a:alpha val="0"/>
                  </a:schemeClr>
                </a:gs>
              </a:gsLst>
              <a:lin ang="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5162727"/>
  <p:tag name="MH_LIBRARY" val="GRAPHIC"/>
  <p:tag name="MH_TYPE" val="Other"/>
  <p:tag name="MH_ORDER" val="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5162727"/>
  <p:tag name="MH_LIBRARY" val="GRAPHIC"/>
  <p:tag name="MH_TYPE" val="Other"/>
  <p:tag name="MH_ORDER" val="1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5162727"/>
  <p:tag name="MH_LIBRARY" val="GRAPHIC"/>
  <p:tag name="MH_TYPE" val="Other"/>
  <p:tag name="MH_ORDER" val="1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5162727"/>
  <p:tag name="MH_LIBRARY" val="GRAPHIC"/>
  <p:tag name="MH_TYPE" val="Other"/>
  <p:tag name="MH_ORDER" val="1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5162727"/>
  <p:tag name="MH_LIBRARY" val="GRAPHIC"/>
  <p:tag name="MH_TYPE" val="Other"/>
  <p:tag name="MH_ORDER" val="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5162727"/>
  <p:tag name="MH_LIBRARY" val="GRAPHIC"/>
  <p:tag name="MH_TYPE" val="Other"/>
  <p:tag name="MH_ORDER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5162727"/>
  <p:tag name="MH_LIBRARY" val="GRAPHIC"/>
  <p:tag name="MH_TYPE" val="Other"/>
  <p:tag name="MH_ORDER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08223830"/>
  <p:tag name="MH_LIBRARY" val="GRAPHIC"/>
  <p:tag name="MH_TYPE" val="SubTitle"/>
  <p:tag name="MH_ORDER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5162727"/>
  <p:tag name="MH_LIBRARY" val="GRAPHIC"/>
  <p:tag name="MH_TYPE" val="Other"/>
  <p:tag name="MH_ORDER" val="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5162727"/>
  <p:tag name="MH_LIBRARY" val="GRAPHIC"/>
  <p:tag name="MH_TYPE" val="Pictur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5162727"/>
  <p:tag name="MH_LIBRARY" val="GRAPHIC"/>
  <p:tag name="MH_TYPE" val="Pictur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5162727"/>
  <p:tag name="MH_LIBRARY" val="GRAPHIC"/>
  <p:tag name="MH_TYPE" val="Other"/>
  <p:tag name="MH_ORDER" val="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5162727"/>
  <p:tag name="MH_LIBRARY" val="GRAPHIC"/>
  <p:tag name="MH_TYPE" val="Other"/>
  <p:tag name="MH_ORDER" val="13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948</Words>
  <PresentationFormat>宽屏</PresentationFormat>
  <Paragraphs>158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方正吕建德字体</vt:lpstr>
      <vt:lpstr>华文宋体</vt:lpstr>
      <vt:lpstr>华文细黑</vt:lpstr>
      <vt:lpstr>宋体</vt:lpstr>
      <vt:lpstr>微软雅黑</vt:lpstr>
      <vt:lpstr>造字工房毅黑（非商用）常规体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2017-02-06T01:02:00Z</dcterms:created>
  <dcterms:modified xsi:type="dcterms:W3CDTF">2018-04-07T11:58:39Z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