
<file path=[Content_Types].xml><?xml version="1.0" encoding="utf-8"?>
<Types xmlns="http://schemas.openxmlformats.org/package/2006/content-types">
  <Default Extension="png" ContentType="image/png"/>
  <Default Extension="m4a" ContentType="audio/mp4"/>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58" r:id="rId3"/>
    <p:sldId id="259" r:id="rId4"/>
    <p:sldId id="265" r:id="rId5"/>
    <p:sldId id="266" r:id="rId6"/>
    <p:sldId id="260" r:id="rId7"/>
    <p:sldId id="261" r:id="rId8"/>
    <p:sldId id="262" r:id="rId9"/>
    <p:sldId id="267" r:id="rId10"/>
    <p:sldId id="274" r:id="rId11"/>
    <p:sldId id="275" r:id="rId12"/>
    <p:sldId id="276" r:id="rId13"/>
    <p:sldId id="263" r:id="rId14"/>
    <p:sldId id="277" r:id="rId15"/>
    <p:sldId id="278" r:id="rId16"/>
    <p:sldId id="270" r:id="rId17"/>
    <p:sldId id="271" r:id="rId18"/>
    <p:sldId id="264" r:id="rId19"/>
    <p:sldId id="269" r:id="rId20"/>
    <p:sldId id="272" r:id="rId21"/>
    <p:sldId id="273" r:id="rId22"/>
    <p:sldId id="279" r:id="rId23"/>
    <p:sldId id="280" r:id="rId24"/>
    <p:sldId id="26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5" autoAdjust="0"/>
    <p:restoredTop sz="94660"/>
  </p:normalViewPr>
  <p:slideViewPr>
    <p:cSldViewPr snapToGrid="0">
      <p:cViewPr varScale="1">
        <p:scale>
          <a:sx n="106" d="100"/>
          <a:sy n="106" d="100"/>
        </p:scale>
        <p:origin x="132" y="240"/>
      </p:cViewPr>
      <p:guideLst/>
    </p:cSldViewPr>
  </p:slideViewPr>
  <p:notesTextViewPr>
    <p:cViewPr>
      <p:scale>
        <a:sx n="1" d="1"/>
        <a:sy n="1" d="1"/>
      </p:scale>
      <p:origin x="0" y="0"/>
    </p:cViewPr>
  </p:notesTextViewPr>
  <p:sorterViewPr>
    <p:cViewPr varScale="1">
      <p:scale>
        <a:sx n="1" d="1"/>
        <a:sy n="1" d="1"/>
      </p:scale>
      <p:origin x="0" y="-55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E63CCC-27BB-44C8-AF74-AFE8A0A21E86}" type="datetimeFigureOut">
              <a:rPr lang="zh-CN" altLang="en-US" smtClean="0"/>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AA94BC-FABB-4D71-AA5D-958BEB5E2E4D}" type="slidenum">
              <a:rPr lang="zh-CN" altLang="en-US" smtClean="0"/>
              <a:t>‹#›</a:t>
            </a:fld>
            <a:endParaRPr lang="zh-CN" altLang="en-US"/>
          </a:p>
        </p:txBody>
      </p:sp>
    </p:spTree>
    <p:extLst>
      <p:ext uri="{BB962C8B-B14F-4D97-AF65-F5344CB8AC3E}">
        <p14:creationId xmlns:p14="http://schemas.microsoft.com/office/powerpoint/2010/main" val="3969098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a:t>
            </a:fld>
            <a:endParaRPr lang="zh-CN" altLang="en-US"/>
          </a:p>
        </p:txBody>
      </p:sp>
    </p:spTree>
    <p:extLst>
      <p:ext uri="{BB962C8B-B14F-4D97-AF65-F5344CB8AC3E}">
        <p14:creationId xmlns:p14="http://schemas.microsoft.com/office/powerpoint/2010/main" val="676218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13</a:t>
            </a:fld>
            <a:endParaRPr lang="zh-CN" altLang="en-US"/>
          </a:p>
        </p:txBody>
      </p:sp>
    </p:spTree>
    <p:extLst>
      <p:ext uri="{BB962C8B-B14F-4D97-AF65-F5344CB8AC3E}">
        <p14:creationId xmlns:p14="http://schemas.microsoft.com/office/powerpoint/2010/main" val="712880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18</a:t>
            </a:fld>
            <a:endParaRPr lang="zh-CN" altLang="en-US"/>
          </a:p>
        </p:txBody>
      </p:sp>
    </p:spTree>
    <p:extLst>
      <p:ext uri="{BB962C8B-B14F-4D97-AF65-F5344CB8AC3E}">
        <p14:creationId xmlns:p14="http://schemas.microsoft.com/office/powerpoint/2010/main" val="487988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24</a:t>
            </a:fld>
            <a:endParaRPr lang="zh-CN" altLang="en-US"/>
          </a:p>
        </p:txBody>
      </p:sp>
    </p:spTree>
    <p:extLst>
      <p:ext uri="{BB962C8B-B14F-4D97-AF65-F5344CB8AC3E}">
        <p14:creationId xmlns:p14="http://schemas.microsoft.com/office/powerpoint/2010/main" val="541426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a:t>
            </a:fld>
            <a:endParaRPr lang="zh-CN" altLang="en-US"/>
          </a:p>
        </p:txBody>
      </p:sp>
    </p:spTree>
    <p:extLst>
      <p:ext uri="{BB962C8B-B14F-4D97-AF65-F5344CB8AC3E}">
        <p14:creationId xmlns:p14="http://schemas.microsoft.com/office/powerpoint/2010/main" val="447968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3</a:t>
            </a:fld>
            <a:endParaRPr lang="zh-CN" altLang="en-US"/>
          </a:p>
        </p:txBody>
      </p:sp>
    </p:spTree>
    <p:extLst>
      <p:ext uri="{BB962C8B-B14F-4D97-AF65-F5344CB8AC3E}">
        <p14:creationId xmlns:p14="http://schemas.microsoft.com/office/powerpoint/2010/main" val="207977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4</a:t>
            </a:fld>
            <a:endParaRPr lang="zh-CN" altLang="en-US"/>
          </a:p>
        </p:txBody>
      </p:sp>
    </p:spTree>
    <p:extLst>
      <p:ext uri="{BB962C8B-B14F-4D97-AF65-F5344CB8AC3E}">
        <p14:creationId xmlns:p14="http://schemas.microsoft.com/office/powerpoint/2010/main" val="2550464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5</a:t>
            </a:fld>
            <a:endParaRPr lang="zh-CN" altLang="en-US"/>
          </a:p>
        </p:txBody>
      </p:sp>
    </p:spTree>
    <p:extLst>
      <p:ext uri="{BB962C8B-B14F-4D97-AF65-F5344CB8AC3E}">
        <p14:creationId xmlns:p14="http://schemas.microsoft.com/office/powerpoint/2010/main" val="660247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6</a:t>
            </a:fld>
            <a:endParaRPr lang="zh-CN" altLang="en-US"/>
          </a:p>
        </p:txBody>
      </p:sp>
    </p:spTree>
    <p:extLst>
      <p:ext uri="{BB962C8B-B14F-4D97-AF65-F5344CB8AC3E}">
        <p14:creationId xmlns:p14="http://schemas.microsoft.com/office/powerpoint/2010/main" val="1239163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7</a:t>
            </a:fld>
            <a:endParaRPr lang="zh-CN" altLang="en-US"/>
          </a:p>
        </p:txBody>
      </p:sp>
    </p:spTree>
    <p:extLst>
      <p:ext uri="{BB962C8B-B14F-4D97-AF65-F5344CB8AC3E}">
        <p14:creationId xmlns:p14="http://schemas.microsoft.com/office/powerpoint/2010/main" val="1114819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8</a:t>
            </a:fld>
            <a:endParaRPr lang="zh-CN" altLang="en-US"/>
          </a:p>
        </p:txBody>
      </p:sp>
    </p:spTree>
    <p:extLst>
      <p:ext uri="{BB962C8B-B14F-4D97-AF65-F5344CB8AC3E}">
        <p14:creationId xmlns:p14="http://schemas.microsoft.com/office/powerpoint/2010/main" val="1294860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9</a:t>
            </a:fld>
            <a:endParaRPr lang="zh-CN" altLang="en-US"/>
          </a:p>
        </p:txBody>
      </p:sp>
    </p:spTree>
    <p:extLst>
      <p:ext uri="{BB962C8B-B14F-4D97-AF65-F5344CB8AC3E}">
        <p14:creationId xmlns:p14="http://schemas.microsoft.com/office/powerpoint/2010/main" val="1459217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smtClean="0"/>
              <a:t>Ultimate</a:t>
            </a:r>
            <a:r>
              <a:rPr lang="es-ES_tradnl" dirty="0" smtClean="0"/>
              <a:t> </a:t>
            </a:r>
            <a:r>
              <a:rPr lang="es-ES_tradnl" dirty="0" err="1" smtClean="0"/>
              <a:t>Powerpoint</a:t>
            </a:r>
            <a:r>
              <a:rPr lang="es-ES_tradnl" dirty="0" smtClean="0"/>
              <a:t> </a:t>
            </a:r>
            <a:r>
              <a:rPr lang="es-ES_tradnl" dirty="0" err="1" smtClean="0"/>
              <a:t>Template</a:t>
            </a:r>
            <a:endParaRPr lang="es-ES_tradnl" dirty="0" smtClean="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3748"/>
            <a:ext cx="12192000" cy="3708812"/>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3" y="5539546"/>
            <a:ext cx="10691989"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3" name="Group 2"/>
          <p:cNvGrpSpPr/>
          <p:nvPr userDrawn="1"/>
        </p:nvGrpSpPr>
        <p:grpSpPr>
          <a:xfrm>
            <a:off x="101309" y="385540"/>
            <a:ext cx="383999" cy="342172"/>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 Placeholder 7"/>
          <p:cNvSpPr>
            <a:spLocks noGrp="1"/>
          </p:cNvSpPr>
          <p:nvPr>
            <p:ph type="body" sz="quarter" idx="10" hasCustomPrompt="1"/>
          </p:nvPr>
        </p:nvSpPr>
        <p:spPr>
          <a:xfrm>
            <a:off x="591966" y="324582"/>
            <a:ext cx="10691988"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5" name="Text Placeholder 7"/>
          <p:cNvSpPr>
            <a:spLocks noGrp="1"/>
          </p:cNvSpPr>
          <p:nvPr>
            <p:ph type="body" sz="quarter" idx="11" hasCustomPrompt="1"/>
          </p:nvPr>
        </p:nvSpPr>
        <p:spPr>
          <a:xfrm>
            <a:off x="591966" y="827103"/>
            <a:ext cx="106919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847" y="1533748"/>
            <a:ext cx="6141156" cy="37088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2" y="1533748"/>
            <a:ext cx="6321777" cy="3708812"/>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5" y="553954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10" name="Text Placeholder 7"/>
          <p:cNvSpPr>
            <a:spLocks noGrp="1"/>
          </p:cNvSpPr>
          <p:nvPr>
            <p:ph type="body" sz="quarter" idx="18" hasCustomPrompt="1"/>
          </p:nvPr>
        </p:nvSpPr>
        <p:spPr>
          <a:xfrm>
            <a:off x="6672438" y="2259912"/>
            <a:ext cx="4893029"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1" name="Text Placeholder 7"/>
          <p:cNvSpPr>
            <a:spLocks noGrp="1"/>
          </p:cNvSpPr>
          <p:nvPr>
            <p:ph type="body" sz="quarter" idx="19" hasCustomPrompt="1"/>
          </p:nvPr>
        </p:nvSpPr>
        <p:spPr>
          <a:xfrm>
            <a:off x="6672438" y="2762434"/>
            <a:ext cx="489302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 name="Text Placeholder 2"/>
          <p:cNvSpPr>
            <a:spLocks noGrp="1"/>
          </p:cNvSpPr>
          <p:nvPr>
            <p:ph type="body" sz="quarter" idx="20" hasCustomPrompt="1"/>
          </p:nvPr>
        </p:nvSpPr>
        <p:spPr>
          <a:xfrm>
            <a:off x="6672438" y="3121469"/>
            <a:ext cx="4893029" cy="1572456"/>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13" name="Group 12"/>
          <p:cNvGrpSpPr/>
          <p:nvPr userDrawn="1"/>
        </p:nvGrpSpPr>
        <p:grpSpPr>
          <a:xfrm>
            <a:off x="101309" y="385540"/>
            <a:ext cx="383999" cy="342172"/>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5962"/>
            <a:ext cx="12192000" cy="2801723"/>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7"/>
          <p:cNvSpPr>
            <a:spLocks noGrp="1"/>
          </p:cNvSpPr>
          <p:nvPr>
            <p:ph type="body" sz="quarter" idx="39" hasCustomPrompt="1"/>
          </p:nvPr>
        </p:nvSpPr>
        <p:spPr>
          <a:xfrm>
            <a:off x="12093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2"/>
                </a:solidFill>
                <a:latin typeface="FontAwesome"/>
                <a:cs typeface="FontAwesome"/>
              </a:defRPr>
            </a:lvl1pPr>
          </a:lstStyle>
          <a:p>
            <a:pPr lvl="0"/>
            <a:r>
              <a:rPr lang="es-ES_tradnl" dirty="0" err="1" smtClean="0"/>
              <a:t>icon</a:t>
            </a:r>
            <a:endParaRPr lang="es-ES_tradnl" dirty="0" smtClean="0"/>
          </a:p>
        </p:txBody>
      </p:sp>
      <p:sp>
        <p:nvSpPr>
          <p:cNvPr id="14" name="Text Placeholder 7"/>
          <p:cNvSpPr>
            <a:spLocks noGrp="1"/>
          </p:cNvSpPr>
          <p:nvPr>
            <p:ph type="body" sz="quarter" idx="18" hasCustomPrompt="1"/>
          </p:nvPr>
        </p:nvSpPr>
        <p:spPr>
          <a:xfrm>
            <a:off x="5693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 name="Text Placeholder 2"/>
          <p:cNvSpPr>
            <a:spLocks noGrp="1"/>
          </p:cNvSpPr>
          <p:nvPr>
            <p:ph type="body" sz="quarter" idx="40" hasCustomPrompt="1"/>
          </p:nvPr>
        </p:nvSpPr>
        <p:spPr>
          <a:xfrm>
            <a:off x="5524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 name="Text Placeholder 7"/>
          <p:cNvSpPr>
            <a:spLocks noGrp="1"/>
          </p:cNvSpPr>
          <p:nvPr>
            <p:ph type="body" sz="quarter" idx="41" hasCustomPrompt="1"/>
          </p:nvPr>
        </p:nvSpPr>
        <p:spPr>
          <a:xfrm>
            <a:off x="40541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3"/>
                </a:solidFill>
                <a:latin typeface="FontAwesome"/>
                <a:cs typeface="FontAwesome"/>
              </a:defRPr>
            </a:lvl1pPr>
          </a:lstStyle>
          <a:p>
            <a:pPr lvl="0"/>
            <a:r>
              <a:rPr lang="es-ES_tradnl" dirty="0" err="1" smtClean="0"/>
              <a:t>icon</a:t>
            </a:r>
            <a:endParaRPr lang="es-ES_tradnl" dirty="0" smtClean="0"/>
          </a:p>
        </p:txBody>
      </p:sp>
      <p:sp>
        <p:nvSpPr>
          <p:cNvPr id="17" name="Text Placeholder 7"/>
          <p:cNvSpPr>
            <a:spLocks noGrp="1"/>
          </p:cNvSpPr>
          <p:nvPr>
            <p:ph type="body" sz="quarter" idx="42" hasCustomPrompt="1"/>
          </p:nvPr>
        </p:nvSpPr>
        <p:spPr>
          <a:xfrm>
            <a:off x="34141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8" name="Text Placeholder 2"/>
          <p:cNvSpPr>
            <a:spLocks noGrp="1"/>
          </p:cNvSpPr>
          <p:nvPr>
            <p:ph type="body" sz="quarter" idx="43" hasCustomPrompt="1"/>
          </p:nvPr>
        </p:nvSpPr>
        <p:spPr>
          <a:xfrm>
            <a:off x="33972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9" name="Text Placeholder 7"/>
          <p:cNvSpPr>
            <a:spLocks noGrp="1"/>
          </p:cNvSpPr>
          <p:nvPr>
            <p:ph type="body" sz="quarter" idx="44" hasCustomPrompt="1"/>
          </p:nvPr>
        </p:nvSpPr>
        <p:spPr>
          <a:xfrm>
            <a:off x="6932792"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4"/>
                </a:solidFill>
                <a:latin typeface="FontAwesome"/>
                <a:cs typeface="FontAwesome"/>
              </a:defRPr>
            </a:lvl1pPr>
          </a:lstStyle>
          <a:p>
            <a:pPr lvl="0"/>
            <a:r>
              <a:rPr lang="es-ES_tradnl" dirty="0" err="1" smtClean="0"/>
              <a:t>icon</a:t>
            </a:r>
            <a:endParaRPr lang="es-ES_tradnl" dirty="0" smtClean="0"/>
          </a:p>
        </p:txBody>
      </p:sp>
      <p:sp>
        <p:nvSpPr>
          <p:cNvPr id="20" name="Text Placeholder 7"/>
          <p:cNvSpPr>
            <a:spLocks noGrp="1"/>
          </p:cNvSpPr>
          <p:nvPr>
            <p:ph type="body" sz="quarter" idx="45" hasCustomPrompt="1"/>
          </p:nvPr>
        </p:nvSpPr>
        <p:spPr>
          <a:xfrm>
            <a:off x="6292853"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1" name="Text Placeholder 2"/>
          <p:cNvSpPr>
            <a:spLocks noGrp="1"/>
          </p:cNvSpPr>
          <p:nvPr>
            <p:ph type="body" sz="quarter" idx="46" hasCustomPrompt="1"/>
          </p:nvPr>
        </p:nvSpPr>
        <p:spPr>
          <a:xfrm>
            <a:off x="6275921"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2" name="Text Placeholder 7"/>
          <p:cNvSpPr>
            <a:spLocks noGrp="1"/>
          </p:cNvSpPr>
          <p:nvPr>
            <p:ph type="body" sz="quarter" idx="47" hasCustomPrompt="1"/>
          </p:nvPr>
        </p:nvSpPr>
        <p:spPr>
          <a:xfrm>
            <a:off x="9822044"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5"/>
                </a:solidFill>
                <a:latin typeface="FontAwesome"/>
                <a:cs typeface="FontAwesome"/>
              </a:defRPr>
            </a:lvl1pPr>
          </a:lstStyle>
          <a:p>
            <a:pPr lvl="0"/>
            <a:r>
              <a:rPr lang="es-ES_tradnl" dirty="0" err="1" smtClean="0"/>
              <a:t>icon</a:t>
            </a:r>
            <a:endParaRPr lang="es-ES_tradnl" dirty="0" smtClean="0"/>
          </a:p>
        </p:txBody>
      </p:sp>
      <p:sp>
        <p:nvSpPr>
          <p:cNvPr id="23" name="Text Placeholder 7"/>
          <p:cNvSpPr>
            <a:spLocks noGrp="1"/>
          </p:cNvSpPr>
          <p:nvPr>
            <p:ph type="body" sz="quarter" idx="48" hasCustomPrompt="1"/>
          </p:nvPr>
        </p:nvSpPr>
        <p:spPr>
          <a:xfrm>
            <a:off x="9182105"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4" name="Text Placeholder 2"/>
          <p:cNvSpPr>
            <a:spLocks noGrp="1"/>
          </p:cNvSpPr>
          <p:nvPr>
            <p:ph type="body" sz="quarter" idx="49" hasCustomPrompt="1"/>
          </p:nvPr>
        </p:nvSpPr>
        <p:spPr>
          <a:xfrm>
            <a:off x="9165173"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5" name="Text Placeholder 2"/>
          <p:cNvSpPr>
            <a:spLocks noGrp="1"/>
          </p:cNvSpPr>
          <p:nvPr>
            <p:ph type="body" sz="quarter" idx="16" hasCustomPrompt="1"/>
          </p:nvPr>
        </p:nvSpPr>
        <p:spPr>
          <a:xfrm>
            <a:off x="591965" y="535666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grpSp>
        <p:nvGrpSpPr>
          <p:cNvPr id="26" name="Group 25"/>
          <p:cNvGrpSpPr/>
          <p:nvPr userDrawn="1"/>
        </p:nvGrpSpPr>
        <p:grpSpPr>
          <a:xfrm>
            <a:off x="101309" y="385540"/>
            <a:ext cx="383999" cy="342172"/>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Rounded Rectangle 2"/>
          <p:cNvSpPr/>
          <p:nvPr userDrawn="1"/>
        </p:nvSpPr>
        <p:spPr>
          <a:xfrm>
            <a:off x="3099152"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ounded Rectangle 29"/>
          <p:cNvSpPr/>
          <p:nvPr userDrawn="1"/>
        </p:nvSpPr>
        <p:spPr>
          <a:xfrm>
            <a:off x="5977819"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ounded Rectangle 30"/>
          <p:cNvSpPr/>
          <p:nvPr userDrawn="1"/>
        </p:nvSpPr>
        <p:spPr>
          <a:xfrm>
            <a:off x="8872711"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92"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447915"/>
            <a:ext cx="869949"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84392"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03256"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2" name="Rounded Rectangle 71"/>
          <p:cNvSpPr/>
          <p:nvPr userDrawn="1"/>
        </p:nvSpPr>
        <p:spPr>
          <a:xfrm>
            <a:off x="4535315" y="4447915"/>
            <a:ext cx="869949"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Text Placeholder 7"/>
          <p:cNvSpPr>
            <a:spLocks noGrp="1"/>
          </p:cNvSpPr>
          <p:nvPr>
            <p:ph type="body" sz="quarter" idx="40" hasCustomPrompt="1"/>
          </p:nvPr>
        </p:nvSpPr>
        <p:spPr>
          <a:xfrm>
            <a:off x="4616456"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5" name="Text Placeholder 2"/>
          <p:cNvSpPr>
            <a:spLocks noGrp="1"/>
          </p:cNvSpPr>
          <p:nvPr>
            <p:ph type="body" sz="quarter" idx="42" hasCustomPrompt="1"/>
          </p:nvPr>
        </p:nvSpPr>
        <p:spPr>
          <a:xfrm>
            <a:off x="4548722"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6" name="Rounded Rectangle 75"/>
          <p:cNvSpPr/>
          <p:nvPr userDrawn="1"/>
        </p:nvSpPr>
        <p:spPr>
          <a:xfrm>
            <a:off x="8504770" y="4447915"/>
            <a:ext cx="869949"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Text Placeholder 7"/>
          <p:cNvSpPr>
            <a:spLocks noGrp="1"/>
          </p:cNvSpPr>
          <p:nvPr>
            <p:ph type="body" sz="quarter" idx="43" hasCustomPrompt="1"/>
          </p:nvPr>
        </p:nvSpPr>
        <p:spPr>
          <a:xfrm>
            <a:off x="8585911"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9" name="Text Placeholder 2"/>
          <p:cNvSpPr>
            <a:spLocks noGrp="1"/>
          </p:cNvSpPr>
          <p:nvPr>
            <p:ph type="body" sz="quarter" idx="45" hasCustomPrompt="1"/>
          </p:nvPr>
        </p:nvSpPr>
        <p:spPr>
          <a:xfrm>
            <a:off x="8504773"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grpSp>
        <p:nvGrpSpPr>
          <p:cNvPr id="34" name="Group 33"/>
          <p:cNvGrpSpPr/>
          <p:nvPr userDrawn="1"/>
        </p:nvGrpSpPr>
        <p:grpSpPr>
          <a:xfrm>
            <a:off x="101309" y="385540"/>
            <a:ext cx="383999" cy="342172"/>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3" name="Picture Placeholder 2"/>
          <p:cNvSpPr>
            <a:spLocks noGrp="1"/>
          </p:cNvSpPr>
          <p:nvPr>
            <p:ph type="pic" sz="quarter" idx="58"/>
          </p:nvPr>
        </p:nvSpPr>
        <p:spPr>
          <a:xfrm>
            <a:off x="4588234"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4770"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74133" y="1715377"/>
            <a:ext cx="1947333"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03251"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21" y="171537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28" name="Rounded Rectangle 27"/>
          <p:cNvSpPr/>
          <p:nvPr userDrawn="1"/>
        </p:nvSpPr>
        <p:spPr>
          <a:xfrm>
            <a:off x="10706103" y="1715377"/>
            <a:ext cx="193745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 Placeholder 7"/>
          <p:cNvSpPr>
            <a:spLocks noGrp="1"/>
          </p:cNvSpPr>
          <p:nvPr>
            <p:ph type="body" sz="quarter" idx="40" hasCustomPrompt="1"/>
          </p:nvPr>
        </p:nvSpPr>
        <p:spPr>
          <a:xfrm>
            <a:off x="10787243"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0" name="Text Placeholder 7"/>
          <p:cNvSpPr>
            <a:spLocks noGrp="1"/>
          </p:cNvSpPr>
          <p:nvPr>
            <p:ph type="body" sz="quarter" idx="41" hasCustomPrompt="1"/>
          </p:nvPr>
        </p:nvSpPr>
        <p:spPr>
          <a:xfrm>
            <a:off x="7584746" y="171537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42" hasCustomPrompt="1"/>
          </p:nvPr>
        </p:nvSpPr>
        <p:spPr>
          <a:xfrm>
            <a:off x="6252638"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74133" y="3193657"/>
            <a:ext cx="194733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 Placeholder 7"/>
          <p:cNvSpPr>
            <a:spLocks noGrp="1"/>
          </p:cNvSpPr>
          <p:nvPr>
            <p:ph type="body" sz="quarter" idx="43" hasCustomPrompt="1"/>
          </p:nvPr>
        </p:nvSpPr>
        <p:spPr>
          <a:xfrm>
            <a:off x="603251"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21" y="319365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6" name="Rounded Rectangle 35"/>
          <p:cNvSpPr/>
          <p:nvPr userDrawn="1"/>
        </p:nvSpPr>
        <p:spPr>
          <a:xfrm>
            <a:off x="10706103" y="3193657"/>
            <a:ext cx="193745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 Placeholder 7"/>
          <p:cNvSpPr>
            <a:spLocks noGrp="1"/>
          </p:cNvSpPr>
          <p:nvPr>
            <p:ph type="body" sz="quarter" idx="46" hasCustomPrompt="1"/>
          </p:nvPr>
        </p:nvSpPr>
        <p:spPr>
          <a:xfrm>
            <a:off x="10787243"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8" name="Text Placeholder 7"/>
          <p:cNvSpPr>
            <a:spLocks noGrp="1"/>
          </p:cNvSpPr>
          <p:nvPr>
            <p:ph type="body" sz="quarter" idx="47" hasCustomPrompt="1"/>
          </p:nvPr>
        </p:nvSpPr>
        <p:spPr>
          <a:xfrm>
            <a:off x="7584746" y="319365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48" hasCustomPrompt="1"/>
          </p:nvPr>
        </p:nvSpPr>
        <p:spPr>
          <a:xfrm>
            <a:off x="6252638"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74133" y="4671937"/>
            <a:ext cx="1947333"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49" hasCustomPrompt="1"/>
          </p:nvPr>
        </p:nvSpPr>
        <p:spPr>
          <a:xfrm>
            <a:off x="603251"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21" y="467193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4" name="Rounded Rectangle 43"/>
          <p:cNvSpPr/>
          <p:nvPr userDrawn="1"/>
        </p:nvSpPr>
        <p:spPr>
          <a:xfrm>
            <a:off x="10706103" y="4671937"/>
            <a:ext cx="1937455"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Text Placeholder 7"/>
          <p:cNvSpPr>
            <a:spLocks noGrp="1"/>
          </p:cNvSpPr>
          <p:nvPr>
            <p:ph type="body" sz="quarter" idx="52" hasCustomPrompt="1"/>
          </p:nvPr>
        </p:nvSpPr>
        <p:spPr>
          <a:xfrm>
            <a:off x="10787243"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6" name="Text Placeholder 7"/>
          <p:cNvSpPr>
            <a:spLocks noGrp="1"/>
          </p:cNvSpPr>
          <p:nvPr>
            <p:ph type="body" sz="quarter" idx="53" hasCustomPrompt="1"/>
          </p:nvPr>
        </p:nvSpPr>
        <p:spPr>
          <a:xfrm>
            <a:off x="7584746" y="467193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7" name="Text Placeholder 2"/>
          <p:cNvSpPr>
            <a:spLocks noGrp="1"/>
          </p:cNvSpPr>
          <p:nvPr>
            <p:ph type="body" sz="quarter" idx="54" hasCustomPrompt="1"/>
          </p:nvPr>
        </p:nvSpPr>
        <p:spPr>
          <a:xfrm>
            <a:off x="6252638"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48" name="Group 47"/>
          <p:cNvGrpSpPr/>
          <p:nvPr userDrawn="1"/>
        </p:nvGrpSpPr>
        <p:grpSpPr>
          <a:xfrm>
            <a:off x="101309" y="385540"/>
            <a:ext cx="383999" cy="342172"/>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44176" y="1638675"/>
            <a:ext cx="3030357"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1101380"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grpSp>
        <p:nvGrpSpPr>
          <p:cNvPr id="28" name="Group 27"/>
          <p:cNvGrpSpPr/>
          <p:nvPr userDrawn="1"/>
        </p:nvGrpSpPr>
        <p:grpSpPr>
          <a:xfrm>
            <a:off x="101309" y="385540"/>
            <a:ext cx="383999" cy="342172"/>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 Placeholder 7"/>
          <p:cNvSpPr>
            <a:spLocks noGrp="1"/>
          </p:cNvSpPr>
          <p:nvPr>
            <p:ph type="body" sz="quarter" idx="55" hasCustomPrompt="1"/>
          </p:nvPr>
        </p:nvSpPr>
        <p:spPr>
          <a:xfrm>
            <a:off x="1918408"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38" name="Text Placeholder 7"/>
          <p:cNvSpPr>
            <a:spLocks noGrp="1"/>
          </p:cNvSpPr>
          <p:nvPr>
            <p:ph type="body" sz="quarter" idx="19" hasCustomPrompt="1"/>
          </p:nvPr>
        </p:nvSpPr>
        <p:spPr>
          <a:xfrm>
            <a:off x="603251"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16" hasCustomPrompt="1"/>
          </p:nvPr>
        </p:nvSpPr>
        <p:spPr>
          <a:xfrm>
            <a:off x="603256"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65" name="Rounded Rectangle 64"/>
          <p:cNvSpPr/>
          <p:nvPr userDrawn="1"/>
        </p:nvSpPr>
        <p:spPr>
          <a:xfrm>
            <a:off x="4548717" y="1638675"/>
            <a:ext cx="3071283"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Text Placeholder 7"/>
          <p:cNvSpPr>
            <a:spLocks noGrp="1"/>
          </p:cNvSpPr>
          <p:nvPr>
            <p:ph type="body" sz="quarter" idx="40" hasCustomPrompt="1"/>
          </p:nvPr>
        </p:nvSpPr>
        <p:spPr>
          <a:xfrm>
            <a:off x="5046847"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69" name="Text Placeholder 7"/>
          <p:cNvSpPr>
            <a:spLocks noGrp="1"/>
          </p:cNvSpPr>
          <p:nvPr>
            <p:ph type="body" sz="quarter" idx="56" hasCustomPrompt="1"/>
          </p:nvPr>
        </p:nvSpPr>
        <p:spPr>
          <a:xfrm>
            <a:off x="5818720"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71" name="Text Placeholder 7"/>
          <p:cNvSpPr>
            <a:spLocks noGrp="1"/>
          </p:cNvSpPr>
          <p:nvPr>
            <p:ph type="body" sz="quarter" idx="41" hasCustomPrompt="1"/>
          </p:nvPr>
        </p:nvSpPr>
        <p:spPr>
          <a:xfrm>
            <a:off x="4548717"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2" name="Text Placeholder 2"/>
          <p:cNvSpPr>
            <a:spLocks noGrp="1"/>
          </p:cNvSpPr>
          <p:nvPr>
            <p:ph type="body" sz="quarter" idx="42" hasCustomPrompt="1"/>
          </p:nvPr>
        </p:nvSpPr>
        <p:spPr>
          <a:xfrm>
            <a:off x="4548722"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10" name="Rounded Rectangle 109"/>
          <p:cNvSpPr/>
          <p:nvPr userDrawn="1"/>
        </p:nvSpPr>
        <p:spPr>
          <a:xfrm>
            <a:off x="8504768" y="1638675"/>
            <a:ext cx="307128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Text Placeholder 7"/>
          <p:cNvSpPr>
            <a:spLocks noGrp="1"/>
          </p:cNvSpPr>
          <p:nvPr>
            <p:ph type="body" sz="quarter" idx="43" hasCustomPrompt="1"/>
          </p:nvPr>
        </p:nvSpPr>
        <p:spPr>
          <a:xfrm>
            <a:off x="9002898"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2" name="Text Placeholder 7"/>
          <p:cNvSpPr>
            <a:spLocks noGrp="1"/>
          </p:cNvSpPr>
          <p:nvPr>
            <p:ph type="body" sz="quarter" idx="57" hasCustomPrompt="1"/>
          </p:nvPr>
        </p:nvSpPr>
        <p:spPr>
          <a:xfrm>
            <a:off x="9752193"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13" name="Text Placeholder 7"/>
          <p:cNvSpPr>
            <a:spLocks noGrp="1"/>
          </p:cNvSpPr>
          <p:nvPr>
            <p:ph type="body" sz="quarter" idx="44" hasCustomPrompt="1"/>
          </p:nvPr>
        </p:nvSpPr>
        <p:spPr>
          <a:xfrm>
            <a:off x="8504768"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4" name="Text Placeholder 2"/>
          <p:cNvSpPr>
            <a:spLocks noGrp="1"/>
          </p:cNvSpPr>
          <p:nvPr>
            <p:ph type="body" sz="quarter" idx="45" hasCustomPrompt="1"/>
          </p:nvPr>
        </p:nvSpPr>
        <p:spPr>
          <a:xfrm>
            <a:off x="8504773"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30" name="Rounded Rectangle 129"/>
          <p:cNvSpPr/>
          <p:nvPr userDrawn="1"/>
        </p:nvSpPr>
        <p:spPr>
          <a:xfrm>
            <a:off x="644179" y="4066912"/>
            <a:ext cx="3030356"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1" name="Text Placeholder 7"/>
          <p:cNvSpPr>
            <a:spLocks noGrp="1"/>
          </p:cNvSpPr>
          <p:nvPr>
            <p:ph type="body" sz="quarter" idx="46" hasCustomPrompt="1"/>
          </p:nvPr>
        </p:nvSpPr>
        <p:spPr>
          <a:xfrm>
            <a:off x="1101380"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Text Placeholder 7"/>
          <p:cNvSpPr>
            <a:spLocks noGrp="1"/>
          </p:cNvSpPr>
          <p:nvPr>
            <p:ph type="body" sz="quarter" idx="58" hasCustomPrompt="1"/>
          </p:nvPr>
        </p:nvSpPr>
        <p:spPr>
          <a:xfrm>
            <a:off x="1918408"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39" name="Text Placeholder 7"/>
          <p:cNvSpPr>
            <a:spLocks noGrp="1"/>
          </p:cNvSpPr>
          <p:nvPr>
            <p:ph type="body" sz="quarter" idx="47" hasCustomPrompt="1"/>
          </p:nvPr>
        </p:nvSpPr>
        <p:spPr>
          <a:xfrm>
            <a:off x="603251"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0" name="Text Placeholder 2"/>
          <p:cNvSpPr>
            <a:spLocks noGrp="1"/>
          </p:cNvSpPr>
          <p:nvPr>
            <p:ph type="body" sz="quarter" idx="48" hasCustomPrompt="1"/>
          </p:nvPr>
        </p:nvSpPr>
        <p:spPr>
          <a:xfrm>
            <a:off x="603256"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45" name="Rounded Rectangle 144"/>
          <p:cNvSpPr/>
          <p:nvPr userDrawn="1"/>
        </p:nvSpPr>
        <p:spPr>
          <a:xfrm>
            <a:off x="4548720" y="4066912"/>
            <a:ext cx="3071280"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6" name="Text Placeholder 7"/>
          <p:cNvSpPr>
            <a:spLocks noGrp="1"/>
          </p:cNvSpPr>
          <p:nvPr>
            <p:ph type="body" sz="quarter" idx="49" hasCustomPrompt="1"/>
          </p:nvPr>
        </p:nvSpPr>
        <p:spPr>
          <a:xfrm>
            <a:off x="5046847"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49" name="Text Placeholder 7"/>
          <p:cNvSpPr>
            <a:spLocks noGrp="1"/>
          </p:cNvSpPr>
          <p:nvPr>
            <p:ph type="body" sz="quarter" idx="59" hasCustomPrompt="1"/>
          </p:nvPr>
        </p:nvSpPr>
        <p:spPr>
          <a:xfrm>
            <a:off x="5818720"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1" name="Text Placeholder 7"/>
          <p:cNvSpPr>
            <a:spLocks noGrp="1"/>
          </p:cNvSpPr>
          <p:nvPr>
            <p:ph type="body" sz="quarter" idx="50" hasCustomPrompt="1"/>
          </p:nvPr>
        </p:nvSpPr>
        <p:spPr>
          <a:xfrm>
            <a:off x="4548717"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2" name="Text Placeholder 2"/>
          <p:cNvSpPr>
            <a:spLocks noGrp="1"/>
          </p:cNvSpPr>
          <p:nvPr>
            <p:ph type="body" sz="quarter" idx="51" hasCustomPrompt="1"/>
          </p:nvPr>
        </p:nvSpPr>
        <p:spPr>
          <a:xfrm>
            <a:off x="4548722"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55" name="Rounded Rectangle 154"/>
          <p:cNvSpPr/>
          <p:nvPr userDrawn="1"/>
        </p:nvSpPr>
        <p:spPr>
          <a:xfrm>
            <a:off x="8504771" y="4066912"/>
            <a:ext cx="3071280"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6" name="Text Placeholder 7"/>
          <p:cNvSpPr>
            <a:spLocks noGrp="1"/>
          </p:cNvSpPr>
          <p:nvPr>
            <p:ph type="body" sz="quarter" idx="52" hasCustomPrompt="1"/>
          </p:nvPr>
        </p:nvSpPr>
        <p:spPr>
          <a:xfrm>
            <a:off x="9002898"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7" name="Text Placeholder 7"/>
          <p:cNvSpPr>
            <a:spLocks noGrp="1"/>
          </p:cNvSpPr>
          <p:nvPr>
            <p:ph type="body" sz="quarter" idx="60" hasCustomPrompt="1"/>
          </p:nvPr>
        </p:nvSpPr>
        <p:spPr>
          <a:xfrm>
            <a:off x="9752193"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8" name="Text Placeholder 7"/>
          <p:cNvSpPr>
            <a:spLocks noGrp="1"/>
          </p:cNvSpPr>
          <p:nvPr>
            <p:ph type="body" sz="quarter" idx="53" hasCustomPrompt="1"/>
          </p:nvPr>
        </p:nvSpPr>
        <p:spPr>
          <a:xfrm>
            <a:off x="8504768"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9" name="Text Placeholder 2"/>
          <p:cNvSpPr>
            <a:spLocks noGrp="1"/>
          </p:cNvSpPr>
          <p:nvPr>
            <p:ph type="body" sz="quarter" idx="54" hasCustomPrompt="1"/>
          </p:nvPr>
        </p:nvSpPr>
        <p:spPr>
          <a:xfrm>
            <a:off x="8504773"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20" name="Group 19"/>
          <p:cNvGrpSpPr/>
          <p:nvPr userDrawn="1"/>
        </p:nvGrpSpPr>
        <p:grpSpPr>
          <a:xfrm>
            <a:off x="101309" y="385540"/>
            <a:ext cx="383999" cy="342172"/>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7" name="Text Placeholder 7"/>
          <p:cNvSpPr>
            <a:spLocks noGrp="1"/>
          </p:cNvSpPr>
          <p:nvPr>
            <p:ph type="body" sz="quarter" idx="39" hasCustomPrompt="1"/>
          </p:nvPr>
        </p:nvSpPr>
        <p:spPr>
          <a:xfrm>
            <a:off x="6237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1">
                    <a:lumMod val="60000"/>
                    <a:lumOff val="40000"/>
                  </a:schemeClr>
                </a:solidFill>
                <a:latin typeface="FontAwesome"/>
                <a:cs typeface="FontAwesome"/>
              </a:defRPr>
            </a:lvl1pPr>
          </a:lstStyle>
          <a:p>
            <a:pPr lvl="0"/>
            <a:r>
              <a:rPr lang="es-ES_tradnl" dirty="0" err="1" smtClean="0"/>
              <a:t>ico</a:t>
            </a:r>
            <a:endParaRPr lang="es-ES_tradnl" dirty="0" smtClean="0"/>
          </a:p>
        </p:txBody>
      </p:sp>
      <p:sp>
        <p:nvSpPr>
          <p:cNvPr id="58" name="Text Placeholder 7"/>
          <p:cNvSpPr>
            <a:spLocks noGrp="1"/>
          </p:cNvSpPr>
          <p:nvPr>
            <p:ph type="body" sz="quarter" idx="19" hasCustomPrompt="1"/>
          </p:nvPr>
        </p:nvSpPr>
        <p:spPr>
          <a:xfrm>
            <a:off x="13278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9" name="Text Placeholder 2"/>
          <p:cNvSpPr>
            <a:spLocks noGrp="1"/>
          </p:cNvSpPr>
          <p:nvPr>
            <p:ph type="body" sz="quarter" idx="16" hasCustomPrompt="1"/>
          </p:nvPr>
        </p:nvSpPr>
        <p:spPr>
          <a:xfrm>
            <a:off x="6032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0" name="Text Placeholder 7"/>
          <p:cNvSpPr>
            <a:spLocks noGrp="1"/>
          </p:cNvSpPr>
          <p:nvPr>
            <p:ph type="body" sz="quarter" idx="55" hasCustomPrompt="1"/>
          </p:nvPr>
        </p:nvSpPr>
        <p:spPr>
          <a:xfrm>
            <a:off x="13278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1" name="Rounded Rectangle 60"/>
          <p:cNvSpPr/>
          <p:nvPr userDrawn="1"/>
        </p:nvSpPr>
        <p:spPr>
          <a:xfrm>
            <a:off x="4002264"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Text Placeholder 7"/>
          <p:cNvSpPr>
            <a:spLocks noGrp="1"/>
          </p:cNvSpPr>
          <p:nvPr>
            <p:ph type="body" sz="quarter" idx="56" hasCustomPrompt="1"/>
          </p:nvPr>
        </p:nvSpPr>
        <p:spPr>
          <a:xfrm>
            <a:off x="45353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2"/>
                </a:solidFill>
                <a:latin typeface="FontAwesome"/>
                <a:cs typeface="FontAwesome"/>
              </a:defRPr>
            </a:lvl1pPr>
          </a:lstStyle>
          <a:p>
            <a:pPr lvl="0"/>
            <a:r>
              <a:rPr lang="es-ES_tradnl" dirty="0" err="1" smtClean="0"/>
              <a:t>ico</a:t>
            </a:r>
            <a:endParaRPr lang="es-ES_tradnl" dirty="0" smtClean="0"/>
          </a:p>
        </p:txBody>
      </p:sp>
      <p:sp>
        <p:nvSpPr>
          <p:cNvPr id="63" name="Text Placeholder 7"/>
          <p:cNvSpPr>
            <a:spLocks noGrp="1"/>
          </p:cNvSpPr>
          <p:nvPr>
            <p:ph type="body" sz="quarter" idx="57" hasCustomPrompt="1"/>
          </p:nvPr>
        </p:nvSpPr>
        <p:spPr>
          <a:xfrm>
            <a:off x="52394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Text Placeholder 2"/>
          <p:cNvSpPr>
            <a:spLocks noGrp="1"/>
          </p:cNvSpPr>
          <p:nvPr>
            <p:ph type="body" sz="quarter" idx="58" hasCustomPrompt="1"/>
          </p:nvPr>
        </p:nvSpPr>
        <p:spPr>
          <a:xfrm>
            <a:off x="45148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5" name="Text Placeholder 7"/>
          <p:cNvSpPr>
            <a:spLocks noGrp="1"/>
          </p:cNvSpPr>
          <p:nvPr>
            <p:ph type="body" sz="quarter" idx="59" hasCustomPrompt="1"/>
          </p:nvPr>
        </p:nvSpPr>
        <p:spPr>
          <a:xfrm>
            <a:off x="52394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6" name="Rounded Rectangle 65"/>
          <p:cNvSpPr/>
          <p:nvPr userDrawn="1"/>
        </p:nvSpPr>
        <p:spPr>
          <a:xfrm>
            <a:off x="7998531"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Text Placeholder 7"/>
          <p:cNvSpPr>
            <a:spLocks noGrp="1"/>
          </p:cNvSpPr>
          <p:nvPr>
            <p:ph type="body" sz="quarter" idx="60" hasCustomPrompt="1"/>
          </p:nvPr>
        </p:nvSpPr>
        <p:spPr>
          <a:xfrm>
            <a:off x="8508299"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3"/>
                </a:solidFill>
                <a:latin typeface="FontAwesome"/>
                <a:cs typeface="FontAwesome"/>
              </a:defRPr>
            </a:lvl1pPr>
          </a:lstStyle>
          <a:p>
            <a:pPr lvl="0"/>
            <a:r>
              <a:rPr lang="es-ES_tradnl" dirty="0" err="1" smtClean="0"/>
              <a:t>ico</a:t>
            </a:r>
            <a:endParaRPr lang="es-ES_tradnl" dirty="0" smtClean="0"/>
          </a:p>
        </p:txBody>
      </p:sp>
      <p:sp>
        <p:nvSpPr>
          <p:cNvPr id="68" name="Text Placeholder 7"/>
          <p:cNvSpPr>
            <a:spLocks noGrp="1"/>
          </p:cNvSpPr>
          <p:nvPr>
            <p:ph type="body" sz="quarter" idx="61" hasCustomPrompt="1"/>
          </p:nvPr>
        </p:nvSpPr>
        <p:spPr>
          <a:xfrm>
            <a:off x="9212440"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9" name="Text Placeholder 2"/>
          <p:cNvSpPr>
            <a:spLocks noGrp="1"/>
          </p:cNvSpPr>
          <p:nvPr>
            <p:ph type="body" sz="quarter" idx="62" hasCustomPrompt="1"/>
          </p:nvPr>
        </p:nvSpPr>
        <p:spPr>
          <a:xfrm>
            <a:off x="8487840"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0" name="Text Placeholder 7"/>
          <p:cNvSpPr>
            <a:spLocks noGrp="1"/>
          </p:cNvSpPr>
          <p:nvPr>
            <p:ph type="body" sz="quarter" idx="63" hasCustomPrompt="1"/>
          </p:nvPr>
        </p:nvSpPr>
        <p:spPr>
          <a:xfrm>
            <a:off x="9212440"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71"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2"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0" name="Oval 39"/>
          <p:cNvSpPr>
            <a:spLocks noChangeAspect="1"/>
          </p:cNvSpPr>
          <p:nvPr userDrawn="1"/>
        </p:nvSpPr>
        <p:spPr>
          <a:xfrm>
            <a:off x="651303" y="1782081"/>
            <a:ext cx="1823989" cy="164159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Picture Placeholder 2"/>
          <p:cNvSpPr>
            <a:spLocks noGrp="1" noChangeAspect="1"/>
          </p:cNvSpPr>
          <p:nvPr>
            <p:ph type="pic" sz="quarter" idx="17"/>
          </p:nvPr>
        </p:nvSpPr>
        <p:spPr>
          <a:xfrm>
            <a:off x="549706"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84"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70" name="Text Placeholder 7"/>
          <p:cNvSpPr>
            <a:spLocks noGrp="1"/>
          </p:cNvSpPr>
          <p:nvPr>
            <p:ph type="body" sz="quarter" idx="19" hasCustomPrompt="1"/>
          </p:nvPr>
        </p:nvSpPr>
        <p:spPr>
          <a:xfrm>
            <a:off x="569384"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1" name="Text Placeholder 2"/>
          <p:cNvSpPr>
            <a:spLocks noGrp="1"/>
          </p:cNvSpPr>
          <p:nvPr>
            <p:ph type="body" sz="quarter" idx="16" hasCustomPrompt="1"/>
          </p:nvPr>
        </p:nvSpPr>
        <p:spPr>
          <a:xfrm>
            <a:off x="569385"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72" name="Text Placeholder 7"/>
          <p:cNvSpPr>
            <a:spLocks noGrp="1"/>
          </p:cNvSpPr>
          <p:nvPr>
            <p:ph type="body" sz="quarter" idx="39" hasCustomPrompt="1"/>
          </p:nvPr>
        </p:nvSpPr>
        <p:spPr>
          <a:xfrm>
            <a:off x="1338847"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85" name="Straight Connector 84"/>
          <p:cNvCxnSpPr/>
          <p:nvPr userDrawn="1"/>
        </p:nvCxnSpPr>
        <p:spPr>
          <a:xfrm>
            <a:off x="30649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691" y="1782081"/>
            <a:ext cx="1823989" cy="164159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Picture Placeholder 2"/>
          <p:cNvSpPr>
            <a:spLocks noGrp="1" noChangeAspect="1"/>
          </p:cNvSpPr>
          <p:nvPr>
            <p:ph type="pic" sz="quarter" idx="55"/>
          </p:nvPr>
        </p:nvSpPr>
        <p:spPr>
          <a:xfrm>
            <a:off x="349509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933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15" name="Text Placeholder 7"/>
          <p:cNvSpPr>
            <a:spLocks noGrp="1"/>
          </p:cNvSpPr>
          <p:nvPr>
            <p:ph type="body" sz="quarter" idx="42" hasCustomPrompt="1"/>
          </p:nvPr>
        </p:nvSpPr>
        <p:spPr>
          <a:xfrm>
            <a:off x="345933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6" name="Text Placeholder 2"/>
          <p:cNvSpPr>
            <a:spLocks noGrp="1"/>
          </p:cNvSpPr>
          <p:nvPr>
            <p:ph type="body" sz="quarter" idx="43" hasCustomPrompt="1"/>
          </p:nvPr>
        </p:nvSpPr>
        <p:spPr>
          <a:xfrm>
            <a:off x="345934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17" name="Text Placeholder 7"/>
          <p:cNvSpPr>
            <a:spLocks noGrp="1"/>
          </p:cNvSpPr>
          <p:nvPr>
            <p:ph type="body" sz="quarter" idx="44" hasCustomPrompt="1"/>
          </p:nvPr>
        </p:nvSpPr>
        <p:spPr>
          <a:xfrm>
            <a:off x="422880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26" name="Straight Connector 125"/>
          <p:cNvCxnSpPr/>
          <p:nvPr userDrawn="1"/>
        </p:nvCxnSpPr>
        <p:spPr>
          <a:xfrm>
            <a:off x="60113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9531" y="1782081"/>
            <a:ext cx="1823989" cy="164159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Picture Placeholder 2"/>
          <p:cNvSpPr>
            <a:spLocks noGrp="1" noChangeAspect="1"/>
          </p:cNvSpPr>
          <p:nvPr>
            <p:ph type="pic" sz="quarter" idx="56"/>
          </p:nvPr>
        </p:nvSpPr>
        <p:spPr>
          <a:xfrm>
            <a:off x="649793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217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6" name="Text Placeholder 7"/>
          <p:cNvSpPr>
            <a:spLocks noGrp="1"/>
          </p:cNvSpPr>
          <p:nvPr>
            <p:ph type="body" sz="quarter" idx="47" hasCustomPrompt="1"/>
          </p:nvPr>
        </p:nvSpPr>
        <p:spPr>
          <a:xfrm>
            <a:off x="646217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7" name="Text Placeholder 2"/>
          <p:cNvSpPr>
            <a:spLocks noGrp="1"/>
          </p:cNvSpPr>
          <p:nvPr>
            <p:ph type="body" sz="quarter" idx="48" hasCustomPrompt="1"/>
          </p:nvPr>
        </p:nvSpPr>
        <p:spPr>
          <a:xfrm>
            <a:off x="646218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8" name="Text Placeholder 7"/>
          <p:cNvSpPr>
            <a:spLocks noGrp="1"/>
          </p:cNvSpPr>
          <p:nvPr>
            <p:ph type="body" sz="quarter" idx="49" hasCustomPrompt="1"/>
          </p:nvPr>
        </p:nvSpPr>
        <p:spPr>
          <a:xfrm>
            <a:off x="723164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53" name="Straight Connector 152"/>
          <p:cNvCxnSpPr/>
          <p:nvPr userDrawn="1"/>
        </p:nvCxnSpPr>
        <p:spPr>
          <a:xfrm>
            <a:off x="9025467"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7911" y="1782081"/>
            <a:ext cx="1823989" cy="1641590"/>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Picture Placeholder 2"/>
          <p:cNvSpPr>
            <a:spLocks noGrp="1" noChangeAspect="1"/>
          </p:cNvSpPr>
          <p:nvPr>
            <p:ph type="pic" sz="quarter" idx="57"/>
          </p:nvPr>
        </p:nvSpPr>
        <p:spPr>
          <a:xfrm>
            <a:off x="947631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6311"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63" name="Text Placeholder 7"/>
          <p:cNvSpPr>
            <a:spLocks noGrp="1"/>
          </p:cNvSpPr>
          <p:nvPr>
            <p:ph type="body" sz="quarter" idx="52" hasCustomPrompt="1"/>
          </p:nvPr>
        </p:nvSpPr>
        <p:spPr>
          <a:xfrm>
            <a:off x="9476311"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4" name="Text Placeholder 2"/>
          <p:cNvSpPr>
            <a:spLocks noGrp="1"/>
          </p:cNvSpPr>
          <p:nvPr>
            <p:ph type="body" sz="quarter" idx="53" hasCustomPrompt="1"/>
          </p:nvPr>
        </p:nvSpPr>
        <p:spPr>
          <a:xfrm>
            <a:off x="9476312"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5" name="Text Placeholder 7"/>
          <p:cNvSpPr>
            <a:spLocks noGrp="1"/>
          </p:cNvSpPr>
          <p:nvPr>
            <p:ph type="body" sz="quarter" idx="54" hasCustomPrompt="1"/>
          </p:nvPr>
        </p:nvSpPr>
        <p:spPr>
          <a:xfrm>
            <a:off x="10245774"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85" name="Straight Connector 84"/>
          <p:cNvCxnSpPr/>
          <p:nvPr userDrawn="1"/>
        </p:nvCxnSpPr>
        <p:spPr>
          <a:xfrm flipH="1">
            <a:off x="603251"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6000" y="1622327"/>
            <a:ext cx="0" cy="4656556"/>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948"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955" y="1622324"/>
            <a:ext cx="2112000" cy="19007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06" name="Oval 105"/>
          <p:cNvSpPr>
            <a:spLocks noChangeAspect="1"/>
          </p:cNvSpPr>
          <p:nvPr userDrawn="1"/>
        </p:nvSpPr>
        <p:spPr>
          <a:xfrm>
            <a:off x="603253" y="2203997"/>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Text Placeholder 7"/>
          <p:cNvSpPr>
            <a:spLocks noGrp="1"/>
          </p:cNvSpPr>
          <p:nvPr>
            <p:ph type="body" sz="quarter" idx="65" hasCustomPrompt="1"/>
          </p:nvPr>
        </p:nvSpPr>
        <p:spPr>
          <a:xfrm>
            <a:off x="681751"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4" name="Picture Placeholder 2"/>
          <p:cNvSpPr>
            <a:spLocks noGrp="1" noChangeAspect="1"/>
          </p:cNvSpPr>
          <p:nvPr>
            <p:ph type="pic" sz="quarter" idx="17"/>
          </p:nvPr>
        </p:nvSpPr>
        <p:spPr>
          <a:xfrm>
            <a:off x="1257795"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996" y="1622324"/>
            <a:ext cx="2112000" cy="19007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3" name="Text Placeholder 2"/>
          <p:cNvSpPr>
            <a:spLocks noGrp="1"/>
          </p:cNvSpPr>
          <p:nvPr>
            <p:ph type="body" sz="quarter" idx="70" hasCustomPrompt="1"/>
          </p:nvPr>
        </p:nvSpPr>
        <p:spPr>
          <a:xfrm>
            <a:off x="9020585"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30" name="Oval 129"/>
          <p:cNvSpPr>
            <a:spLocks noChangeAspect="1"/>
          </p:cNvSpPr>
          <p:nvPr userDrawn="1"/>
        </p:nvSpPr>
        <p:spPr>
          <a:xfrm>
            <a:off x="6246296" y="2203997"/>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Text Placeholder 7"/>
          <p:cNvSpPr>
            <a:spLocks noGrp="1"/>
          </p:cNvSpPr>
          <p:nvPr>
            <p:ph type="body" sz="quarter" idx="67" hasCustomPrompt="1"/>
          </p:nvPr>
        </p:nvSpPr>
        <p:spPr>
          <a:xfrm>
            <a:off x="6324792"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Picture Placeholder 2"/>
          <p:cNvSpPr>
            <a:spLocks noGrp="1" noChangeAspect="1"/>
          </p:cNvSpPr>
          <p:nvPr>
            <p:ph type="pic" sz="quarter" idx="66"/>
          </p:nvPr>
        </p:nvSpPr>
        <p:spPr>
          <a:xfrm>
            <a:off x="6900834"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955" y="4121684"/>
            <a:ext cx="2112000" cy="19007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7" name="Oval 146"/>
          <p:cNvSpPr>
            <a:spLocks noChangeAspect="1"/>
          </p:cNvSpPr>
          <p:nvPr userDrawn="1"/>
        </p:nvSpPr>
        <p:spPr>
          <a:xfrm>
            <a:off x="603253" y="4703357"/>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1" name="Picture Placeholder 2"/>
          <p:cNvSpPr>
            <a:spLocks noGrp="1" noChangeAspect="1"/>
          </p:cNvSpPr>
          <p:nvPr>
            <p:ph type="pic" sz="quarter" idx="71"/>
          </p:nvPr>
        </p:nvSpPr>
        <p:spPr>
          <a:xfrm>
            <a:off x="1257795"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996" y="4121684"/>
            <a:ext cx="2112000" cy="19007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6" name="Text Placeholder 2"/>
          <p:cNvSpPr>
            <a:spLocks noGrp="1"/>
          </p:cNvSpPr>
          <p:nvPr>
            <p:ph type="body" sz="quarter" idx="80" hasCustomPrompt="1"/>
          </p:nvPr>
        </p:nvSpPr>
        <p:spPr>
          <a:xfrm>
            <a:off x="9020585"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57" name="Oval 156"/>
          <p:cNvSpPr>
            <a:spLocks noChangeAspect="1"/>
          </p:cNvSpPr>
          <p:nvPr userDrawn="1"/>
        </p:nvSpPr>
        <p:spPr>
          <a:xfrm>
            <a:off x="6246296" y="4703357"/>
            <a:ext cx="816001" cy="7343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Text Placeholder 7"/>
          <p:cNvSpPr>
            <a:spLocks noGrp="1"/>
          </p:cNvSpPr>
          <p:nvPr>
            <p:ph type="body" sz="quarter" idx="77" hasCustomPrompt="1"/>
          </p:nvPr>
        </p:nvSpPr>
        <p:spPr>
          <a:xfrm>
            <a:off x="6324792"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9" name="Picture Placeholder 2"/>
          <p:cNvSpPr>
            <a:spLocks noGrp="1" noChangeAspect="1"/>
          </p:cNvSpPr>
          <p:nvPr>
            <p:ph type="pic" sz="quarter" idx="76"/>
          </p:nvPr>
        </p:nvSpPr>
        <p:spPr>
          <a:xfrm>
            <a:off x="6900834"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732394"/>
            <a:ext cx="869949" cy="17300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84392"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9"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608669"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28" name="Text Placeholder 7"/>
          <p:cNvSpPr>
            <a:spLocks noGrp="1"/>
          </p:cNvSpPr>
          <p:nvPr>
            <p:ph type="body" sz="quarter" idx="55" hasCustomPrompt="1"/>
          </p:nvPr>
        </p:nvSpPr>
        <p:spPr>
          <a:xfrm>
            <a:off x="1608669"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2"/>
                  </a:solidFill>
                </a:ln>
                <a:solidFill>
                  <a:schemeClr val="accent1">
                    <a:lumMod val="60000"/>
                    <a:lumOff val="40000"/>
                  </a:schemeClr>
                </a:solidFill>
                <a:latin typeface="Lato Light"/>
                <a:cs typeface="Lato Light"/>
              </a:defRPr>
            </a:lvl1pPr>
          </a:lstStyle>
          <a:p>
            <a:pPr lvl="0"/>
            <a:r>
              <a:rPr lang="es-ES_tradnl" dirty="0" smtClean="0"/>
              <a:t>80%</a:t>
            </a:r>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8" name="Rounded Rectangle 37"/>
          <p:cNvSpPr/>
          <p:nvPr userDrawn="1"/>
        </p:nvSpPr>
        <p:spPr>
          <a:xfrm>
            <a:off x="4351162" y="4732394"/>
            <a:ext cx="869949" cy="17300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 Placeholder 7"/>
          <p:cNvSpPr>
            <a:spLocks noGrp="1"/>
          </p:cNvSpPr>
          <p:nvPr>
            <p:ph type="body" sz="quarter" idx="56" hasCustomPrompt="1"/>
          </p:nvPr>
        </p:nvSpPr>
        <p:spPr>
          <a:xfrm>
            <a:off x="4432303"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0" name="Text Placeholder 7"/>
          <p:cNvSpPr>
            <a:spLocks noGrp="1"/>
          </p:cNvSpPr>
          <p:nvPr>
            <p:ph type="body" sz="quarter" idx="57" hasCustomPrompt="1"/>
          </p:nvPr>
        </p:nvSpPr>
        <p:spPr>
          <a:xfrm>
            <a:off x="5356580"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1" name="Text Placeholder 2"/>
          <p:cNvSpPr>
            <a:spLocks noGrp="1"/>
          </p:cNvSpPr>
          <p:nvPr>
            <p:ph type="body" sz="quarter" idx="58" hasCustomPrompt="1"/>
          </p:nvPr>
        </p:nvSpPr>
        <p:spPr>
          <a:xfrm>
            <a:off x="5356580"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2" name="Text Placeholder 7"/>
          <p:cNvSpPr>
            <a:spLocks noGrp="1"/>
          </p:cNvSpPr>
          <p:nvPr>
            <p:ph type="body" sz="quarter" idx="59" hasCustomPrompt="1"/>
          </p:nvPr>
        </p:nvSpPr>
        <p:spPr>
          <a:xfrm>
            <a:off x="5356580"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3"/>
                  </a:solidFill>
                </a:ln>
                <a:solidFill>
                  <a:schemeClr val="accent2"/>
                </a:solidFill>
                <a:latin typeface="Lato Light"/>
                <a:cs typeface="Lato Light"/>
              </a:defRPr>
            </a:lvl1pPr>
          </a:lstStyle>
          <a:p>
            <a:pPr lvl="0"/>
            <a:r>
              <a:rPr lang="es-ES_tradnl" dirty="0" smtClean="0"/>
              <a:t>80%</a:t>
            </a:r>
          </a:p>
        </p:txBody>
      </p:sp>
      <p:sp>
        <p:nvSpPr>
          <p:cNvPr id="43" name="Rounded Rectangle 42"/>
          <p:cNvSpPr/>
          <p:nvPr userDrawn="1"/>
        </p:nvSpPr>
        <p:spPr>
          <a:xfrm>
            <a:off x="8070147" y="4732391"/>
            <a:ext cx="869949" cy="1730088"/>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Text Placeholder 7"/>
          <p:cNvSpPr>
            <a:spLocks noGrp="1"/>
          </p:cNvSpPr>
          <p:nvPr>
            <p:ph type="body" sz="quarter" idx="60" hasCustomPrompt="1"/>
          </p:nvPr>
        </p:nvSpPr>
        <p:spPr>
          <a:xfrm>
            <a:off x="8151288"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5" name="Text Placeholder 7"/>
          <p:cNvSpPr>
            <a:spLocks noGrp="1"/>
          </p:cNvSpPr>
          <p:nvPr>
            <p:ph type="body" sz="quarter" idx="61" hasCustomPrompt="1"/>
          </p:nvPr>
        </p:nvSpPr>
        <p:spPr>
          <a:xfrm>
            <a:off x="9075565"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Text Placeholder 2"/>
          <p:cNvSpPr>
            <a:spLocks noGrp="1"/>
          </p:cNvSpPr>
          <p:nvPr>
            <p:ph type="body" sz="quarter" idx="62" hasCustomPrompt="1"/>
          </p:nvPr>
        </p:nvSpPr>
        <p:spPr>
          <a:xfrm>
            <a:off x="9075565"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7" name="Text Placeholder 7"/>
          <p:cNvSpPr>
            <a:spLocks noGrp="1"/>
          </p:cNvSpPr>
          <p:nvPr>
            <p:ph type="body" sz="quarter" idx="63" hasCustomPrompt="1"/>
          </p:nvPr>
        </p:nvSpPr>
        <p:spPr>
          <a:xfrm>
            <a:off x="9075565"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4"/>
                  </a:solidFill>
                </a:ln>
                <a:solidFill>
                  <a:schemeClr val="accent3"/>
                </a:solidFill>
                <a:latin typeface="Lato Light"/>
                <a:cs typeface="Lato Light"/>
              </a:defRPr>
            </a:lvl1pPr>
          </a:lstStyle>
          <a:p>
            <a:pPr lvl="0"/>
            <a:r>
              <a:rPr lang="es-ES_tradnl" dirty="0" smtClean="0"/>
              <a:t>80%</a:t>
            </a:r>
          </a:p>
        </p:txBody>
      </p:sp>
      <p:sp>
        <p:nvSpPr>
          <p:cNvPr id="23" name="Oval 22"/>
          <p:cNvSpPr>
            <a:spLocks noChangeAspect="1"/>
          </p:cNvSpPr>
          <p:nvPr userDrawn="1"/>
        </p:nvSpPr>
        <p:spPr>
          <a:xfrm>
            <a:off x="996835" y="1583962"/>
            <a:ext cx="2880004" cy="2592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Oval 24"/>
          <p:cNvSpPr>
            <a:spLocks noChangeAspect="1"/>
          </p:cNvSpPr>
          <p:nvPr userDrawn="1"/>
        </p:nvSpPr>
        <p:spPr>
          <a:xfrm>
            <a:off x="4654434" y="1583962"/>
            <a:ext cx="2880004" cy="2592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Oval 29"/>
          <p:cNvSpPr>
            <a:spLocks noChangeAspect="1"/>
          </p:cNvSpPr>
          <p:nvPr userDrawn="1"/>
        </p:nvSpPr>
        <p:spPr>
          <a:xfrm>
            <a:off x="8334611" y="1583962"/>
            <a:ext cx="2880004" cy="2592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Oval 34"/>
          <p:cNvSpPr>
            <a:spLocks noChangeAspect="1"/>
          </p:cNvSpPr>
          <p:nvPr userDrawn="1"/>
        </p:nvSpPr>
        <p:spPr>
          <a:xfrm>
            <a:off x="3873621" y="2565575"/>
            <a:ext cx="816001" cy="7343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Oval 36"/>
          <p:cNvSpPr>
            <a:spLocks noChangeAspect="1"/>
          </p:cNvSpPr>
          <p:nvPr userDrawn="1"/>
        </p:nvSpPr>
        <p:spPr>
          <a:xfrm>
            <a:off x="7514989" y="2565575"/>
            <a:ext cx="816001" cy="7343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Picture Placeholder 2"/>
          <p:cNvSpPr>
            <a:spLocks noGrp="1" noChangeAspect="1"/>
          </p:cNvSpPr>
          <p:nvPr>
            <p:ph type="pic" sz="quarter" idx="17"/>
          </p:nvPr>
        </p:nvSpPr>
        <p:spPr>
          <a:xfrm>
            <a:off x="874187" y="1483364"/>
            <a:ext cx="3072984" cy="2808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804" y="1483364"/>
            <a:ext cx="3016120" cy="2808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4106" y="1483364"/>
            <a:ext cx="3071508" cy="2808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7171"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55" name="Text Placeholder 7"/>
          <p:cNvSpPr>
            <a:spLocks noGrp="1"/>
          </p:cNvSpPr>
          <p:nvPr>
            <p:ph type="body" sz="quarter" idx="66" hasCustomPrompt="1"/>
          </p:nvPr>
        </p:nvSpPr>
        <p:spPr>
          <a:xfrm>
            <a:off x="7572830"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0" name="Teardrop 29"/>
          <p:cNvSpPr/>
          <p:nvPr userDrawn="1"/>
        </p:nvSpPr>
        <p:spPr>
          <a:xfrm rot="13482192">
            <a:off x="1282930" y="1573861"/>
            <a:ext cx="2709581" cy="2438623"/>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id-ID"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ardrop 32"/>
          <p:cNvSpPr/>
          <p:nvPr userDrawn="1"/>
        </p:nvSpPr>
        <p:spPr>
          <a:xfrm rot="13482192">
            <a:off x="4993448" y="1573861"/>
            <a:ext cx="2709581" cy="2438623"/>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id-ID"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ardrop 33"/>
          <p:cNvSpPr/>
          <p:nvPr userDrawn="1"/>
        </p:nvSpPr>
        <p:spPr>
          <a:xfrm rot="13482192">
            <a:off x="8921272" y="1573860"/>
            <a:ext cx="2709581" cy="2438623"/>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id-ID"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 Placeholder 7"/>
          <p:cNvSpPr>
            <a:spLocks noGrp="1" noChangeAspect="1"/>
          </p:cNvSpPr>
          <p:nvPr>
            <p:ph type="body" sz="quarter" idx="39" hasCustomPrompt="1"/>
          </p:nvPr>
        </p:nvSpPr>
        <p:spPr>
          <a:xfrm>
            <a:off x="1751186"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6" name="Text Placeholder 7"/>
          <p:cNvSpPr>
            <a:spLocks noGrp="1" noChangeAspect="1"/>
          </p:cNvSpPr>
          <p:nvPr>
            <p:ph type="body" sz="quarter" idx="56" hasCustomPrompt="1"/>
          </p:nvPr>
        </p:nvSpPr>
        <p:spPr>
          <a:xfrm>
            <a:off x="5499097"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7" name="Text Placeholder 7"/>
          <p:cNvSpPr>
            <a:spLocks noGrp="1" noChangeAspect="1"/>
          </p:cNvSpPr>
          <p:nvPr>
            <p:ph type="body" sz="quarter" idx="60" hasCustomPrompt="1"/>
          </p:nvPr>
        </p:nvSpPr>
        <p:spPr>
          <a:xfrm>
            <a:off x="9319682"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48" name="Rounded Rectangle 47"/>
          <p:cNvSpPr/>
          <p:nvPr userDrawn="1"/>
        </p:nvSpPr>
        <p:spPr>
          <a:xfrm>
            <a:off x="1067504" y="4549516"/>
            <a:ext cx="405696" cy="278600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Text Placeholder 7"/>
          <p:cNvSpPr>
            <a:spLocks noGrp="1"/>
          </p:cNvSpPr>
          <p:nvPr>
            <p:ph type="body" sz="quarter" idx="19" hasCustomPrompt="1"/>
          </p:nvPr>
        </p:nvSpPr>
        <p:spPr>
          <a:xfrm>
            <a:off x="1608669"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16" hasCustomPrompt="1"/>
          </p:nvPr>
        </p:nvSpPr>
        <p:spPr>
          <a:xfrm>
            <a:off x="1608669"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1" name="Text Placeholder 7"/>
          <p:cNvSpPr>
            <a:spLocks noGrp="1"/>
          </p:cNvSpPr>
          <p:nvPr>
            <p:ph type="body" sz="quarter" idx="55" hasCustomPrompt="1"/>
          </p:nvPr>
        </p:nvSpPr>
        <p:spPr>
          <a:xfrm>
            <a:off x="1608669"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52" name="Rounded Rectangle 51"/>
          <p:cNvSpPr/>
          <p:nvPr userDrawn="1"/>
        </p:nvSpPr>
        <p:spPr>
          <a:xfrm>
            <a:off x="4815415" y="4549516"/>
            <a:ext cx="405696" cy="278600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Text Placeholder 7"/>
          <p:cNvSpPr>
            <a:spLocks noGrp="1"/>
          </p:cNvSpPr>
          <p:nvPr>
            <p:ph type="body" sz="quarter" idx="57" hasCustomPrompt="1"/>
          </p:nvPr>
        </p:nvSpPr>
        <p:spPr>
          <a:xfrm>
            <a:off x="5356580"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58" hasCustomPrompt="1"/>
          </p:nvPr>
        </p:nvSpPr>
        <p:spPr>
          <a:xfrm>
            <a:off x="5356580"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5" name="Text Placeholder 7"/>
          <p:cNvSpPr>
            <a:spLocks noGrp="1"/>
          </p:cNvSpPr>
          <p:nvPr>
            <p:ph type="body" sz="quarter" idx="59" hasCustomPrompt="1"/>
          </p:nvPr>
        </p:nvSpPr>
        <p:spPr>
          <a:xfrm>
            <a:off x="5356580"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56" name="Rounded Rectangle 55"/>
          <p:cNvSpPr/>
          <p:nvPr userDrawn="1"/>
        </p:nvSpPr>
        <p:spPr>
          <a:xfrm>
            <a:off x="8534400" y="4549514"/>
            <a:ext cx="405696" cy="278600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Text Placeholder 7"/>
          <p:cNvSpPr>
            <a:spLocks noGrp="1"/>
          </p:cNvSpPr>
          <p:nvPr>
            <p:ph type="body" sz="quarter" idx="61" hasCustomPrompt="1"/>
          </p:nvPr>
        </p:nvSpPr>
        <p:spPr>
          <a:xfrm>
            <a:off x="9075565"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62" hasCustomPrompt="1"/>
          </p:nvPr>
        </p:nvSpPr>
        <p:spPr>
          <a:xfrm>
            <a:off x="9075565"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9" name="Text Placeholder 7"/>
          <p:cNvSpPr>
            <a:spLocks noGrp="1"/>
          </p:cNvSpPr>
          <p:nvPr>
            <p:ph type="body" sz="quarter" idx="63" hasCustomPrompt="1"/>
          </p:nvPr>
        </p:nvSpPr>
        <p:spPr>
          <a:xfrm>
            <a:off x="9075565"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06400" y="1715377"/>
            <a:ext cx="1879600"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84392"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18" y="154432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06400" y="3193657"/>
            <a:ext cx="1879600"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 Placeholder 7"/>
          <p:cNvSpPr>
            <a:spLocks noGrp="1"/>
          </p:cNvSpPr>
          <p:nvPr>
            <p:ph type="body" sz="quarter" idx="43" hasCustomPrompt="1"/>
          </p:nvPr>
        </p:nvSpPr>
        <p:spPr>
          <a:xfrm>
            <a:off x="684392"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18" y="302260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06400" y="4671937"/>
            <a:ext cx="1879600"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49" hasCustomPrompt="1"/>
          </p:nvPr>
        </p:nvSpPr>
        <p:spPr>
          <a:xfrm>
            <a:off x="684392"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18" y="450088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10706102" y="1852537"/>
            <a:ext cx="2027765"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10787243" y="18982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6421968" y="168148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421971" y="216227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10706102" y="3330817"/>
            <a:ext cx="202776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 Placeholder 7"/>
          <p:cNvSpPr>
            <a:spLocks noGrp="1"/>
          </p:cNvSpPr>
          <p:nvPr>
            <p:ph type="body" sz="quarter" idx="43" hasCustomPrompt="1"/>
          </p:nvPr>
        </p:nvSpPr>
        <p:spPr>
          <a:xfrm>
            <a:off x="10787243" y="337653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6421968" y="315976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6421971" y="364055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10706102" y="4809097"/>
            <a:ext cx="202776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49" hasCustomPrompt="1"/>
          </p:nvPr>
        </p:nvSpPr>
        <p:spPr>
          <a:xfrm>
            <a:off x="10787243" y="485481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6421968" y="463804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6421971" y="511883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369"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21" name="Picture Placeholder 2"/>
          <p:cNvSpPr>
            <a:spLocks noGrp="1" noChangeAspect="1"/>
          </p:cNvSpPr>
          <p:nvPr>
            <p:ph type="pic" sz="quarter" idx="17"/>
          </p:nvPr>
        </p:nvSpPr>
        <p:spPr>
          <a:xfrm>
            <a:off x="1099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970"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2" name="Picture Placeholder 2"/>
          <p:cNvSpPr>
            <a:spLocks noGrp="1" noChangeAspect="1"/>
          </p:cNvSpPr>
          <p:nvPr>
            <p:ph type="pic" sz="quarter" idx="18"/>
          </p:nvPr>
        </p:nvSpPr>
        <p:spPr>
          <a:xfrm>
            <a:off x="4757555"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9147"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7" name="Picture Placeholder 2"/>
          <p:cNvSpPr>
            <a:spLocks noGrp="1" noChangeAspect="1"/>
          </p:cNvSpPr>
          <p:nvPr>
            <p:ph type="pic" sz="quarter" idx="19"/>
          </p:nvPr>
        </p:nvSpPr>
        <p:spPr>
          <a:xfrm>
            <a:off x="8453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4"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5"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9"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grpSp>
        <p:nvGrpSpPr>
          <p:cNvPr id="5" name="Group 4"/>
          <p:cNvGrpSpPr/>
          <p:nvPr userDrawn="1"/>
        </p:nvGrpSpPr>
        <p:grpSpPr>
          <a:xfrm>
            <a:off x="603251" y="1767848"/>
            <a:ext cx="10972800" cy="2833612"/>
            <a:chOff x="452438" y="1473206"/>
            <a:chExt cx="8229600" cy="2361343"/>
          </a:xfrm>
        </p:grpSpPr>
        <p:sp>
          <p:nvSpPr>
            <p:cNvPr id="2" name="TextBox 1"/>
            <p:cNvSpPr txBox="1"/>
            <p:nvPr userDrawn="1"/>
          </p:nvSpPr>
          <p:spPr>
            <a:xfrm>
              <a:off x="452438" y="1473206"/>
              <a:ext cx="34769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100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30"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6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50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6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75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6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25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331655"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6738048"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7" name="Text Placeholder 7"/>
          <p:cNvSpPr>
            <a:spLocks noGrp="1"/>
          </p:cNvSpPr>
          <p:nvPr>
            <p:ph type="body" sz="quarter" idx="65" hasCustomPrompt="1"/>
          </p:nvPr>
        </p:nvSpPr>
        <p:spPr>
          <a:xfrm>
            <a:off x="6331655"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331655"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6738048"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3" name="Text Placeholder 7"/>
          <p:cNvSpPr>
            <a:spLocks noGrp="1"/>
          </p:cNvSpPr>
          <p:nvPr>
            <p:ph type="body" sz="quarter" idx="71" hasCustomPrompt="1"/>
          </p:nvPr>
        </p:nvSpPr>
        <p:spPr>
          <a:xfrm>
            <a:off x="6331655"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331655"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6738048"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9" name="Text Placeholder 7"/>
          <p:cNvSpPr>
            <a:spLocks noGrp="1"/>
          </p:cNvSpPr>
          <p:nvPr>
            <p:ph type="body" sz="quarter" idx="77" hasCustomPrompt="1"/>
          </p:nvPr>
        </p:nvSpPr>
        <p:spPr>
          <a:xfrm>
            <a:off x="6331655"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0" name="Text Placeholder 2"/>
          <p:cNvSpPr>
            <a:spLocks noGrp="1"/>
          </p:cNvSpPr>
          <p:nvPr>
            <p:ph type="body" sz="quarter" idx="78" hasCustomPrompt="1"/>
          </p:nvPr>
        </p:nvSpPr>
        <p:spPr>
          <a:xfrm>
            <a:off x="9215262"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1" name="Text Placeholder 7"/>
          <p:cNvSpPr>
            <a:spLocks noGrp="1"/>
          </p:cNvSpPr>
          <p:nvPr>
            <p:ph type="body" sz="quarter" idx="79" hasCustomPrompt="1"/>
          </p:nvPr>
        </p:nvSpPr>
        <p:spPr>
          <a:xfrm>
            <a:off x="9621655"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32" name="Text Placeholder 7"/>
          <p:cNvSpPr>
            <a:spLocks noGrp="1"/>
          </p:cNvSpPr>
          <p:nvPr>
            <p:ph type="body" sz="quarter" idx="80" hasCustomPrompt="1"/>
          </p:nvPr>
        </p:nvSpPr>
        <p:spPr>
          <a:xfrm>
            <a:off x="9215262"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 name="Oval 36"/>
          <p:cNvSpPr>
            <a:spLocks noChangeAspect="1"/>
          </p:cNvSpPr>
          <p:nvPr userDrawn="1"/>
        </p:nvSpPr>
        <p:spPr>
          <a:xfrm flipH="1">
            <a:off x="6331655" y="1568515"/>
            <a:ext cx="288000" cy="259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Oval 37"/>
          <p:cNvSpPr>
            <a:spLocks noChangeAspect="1"/>
          </p:cNvSpPr>
          <p:nvPr userDrawn="1"/>
        </p:nvSpPr>
        <p:spPr>
          <a:xfrm flipH="1">
            <a:off x="9215261" y="1568515"/>
            <a:ext cx="288000" cy="2592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Oval 38"/>
          <p:cNvSpPr>
            <a:spLocks noChangeAspect="1"/>
          </p:cNvSpPr>
          <p:nvPr userDrawn="1"/>
        </p:nvSpPr>
        <p:spPr>
          <a:xfrm flipH="1">
            <a:off x="6331655" y="3174886"/>
            <a:ext cx="288000" cy="2592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Oval 39"/>
          <p:cNvSpPr>
            <a:spLocks noChangeAspect="1"/>
          </p:cNvSpPr>
          <p:nvPr userDrawn="1"/>
        </p:nvSpPr>
        <p:spPr>
          <a:xfrm flipH="1">
            <a:off x="9215261" y="3174886"/>
            <a:ext cx="288000" cy="2592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Oval 40"/>
          <p:cNvSpPr>
            <a:spLocks noChangeAspect="1"/>
          </p:cNvSpPr>
          <p:nvPr userDrawn="1"/>
        </p:nvSpPr>
        <p:spPr>
          <a:xfrm flipH="1">
            <a:off x="6331655" y="4762168"/>
            <a:ext cx="288000" cy="2592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Oval 41"/>
          <p:cNvSpPr>
            <a:spLocks noChangeAspect="1"/>
          </p:cNvSpPr>
          <p:nvPr userDrawn="1"/>
        </p:nvSpPr>
        <p:spPr>
          <a:xfrm flipH="1">
            <a:off x="9215261" y="4762168"/>
            <a:ext cx="288000" cy="2592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03251"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1009644"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7" name="Text Placeholder 7"/>
          <p:cNvSpPr>
            <a:spLocks noGrp="1"/>
          </p:cNvSpPr>
          <p:nvPr>
            <p:ph type="body" sz="quarter" idx="65" hasCustomPrompt="1"/>
          </p:nvPr>
        </p:nvSpPr>
        <p:spPr>
          <a:xfrm>
            <a:off x="603251"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03251"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1009644"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3" name="Text Placeholder 7"/>
          <p:cNvSpPr>
            <a:spLocks noGrp="1"/>
          </p:cNvSpPr>
          <p:nvPr>
            <p:ph type="body" sz="quarter" idx="71" hasCustomPrompt="1"/>
          </p:nvPr>
        </p:nvSpPr>
        <p:spPr>
          <a:xfrm>
            <a:off x="603251"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03251"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1009644"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9" name="Text Placeholder 7"/>
          <p:cNvSpPr>
            <a:spLocks noGrp="1"/>
          </p:cNvSpPr>
          <p:nvPr>
            <p:ph type="body" sz="quarter" idx="77" hasCustomPrompt="1"/>
          </p:nvPr>
        </p:nvSpPr>
        <p:spPr>
          <a:xfrm>
            <a:off x="603251"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 name="Group 2"/>
          <p:cNvGrpSpPr/>
          <p:nvPr userDrawn="1"/>
        </p:nvGrpSpPr>
        <p:grpSpPr>
          <a:xfrm>
            <a:off x="3882071" y="1568515"/>
            <a:ext cx="3953299" cy="4873008"/>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827" y="3734194"/>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01</a:t>
            </a:r>
          </a:p>
        </p:txBody>
      </p:sp>
      <p:sp>
        <p:nvSpPr>
          <p:cNvPr id="55" name="Text Placeholder 7"/>
          <p:cNvSpPr>
            <a:spLocks noGrp="1" noChangeAspect="1"/>
          </p:cNvSpPr>
          <p:nvPr>
            <p:ph type="body" sz="quarter" idx="47" hasCustomPrompt="1"/>
          </p:nvPr>
        </p:nvSpPr>
        <p:spPr>
          <a:xfrm>
            <a:off x="4697095" y="315964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02</a:t>
            </a:r>
          </a:p>
        </p:txBody>
      </p:sp>
      <p:sp>
        <p:nvSpPr>
          <p:cNvPr id="56" name="Text Placeholder 7"/>
          <p:cNvSpPr>
            <a:spLocks noGrp="1" noChangeAspect="1"/>
          </p:cNvSpPr>
          <p:nvPr>
            <p:ph type="body" sz="quarter" idx="48" hasCustomPrompt="1"/>
          </p:nvPr>
        </p:nvSpPr>
        <p:spPr>
          <a:xfrm>
            <a:off x="5500482" y="2567771"/>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03</a:t>
            </a:r>
          </a:p>
        </p:txBody>
      </p:sp>
      <p:sp>
        <p:nvSpPr>
          <p:cNvPr id="57" name="Text Placeholder 7"/>
          <p:cNvSpPr>
            <a:spLocks noGrp="1" noChangeAspect="1"/>
          </p:cNvSpPr>
          <p:nvPr>
            <p:ph type="body" sz="quarter" idx="49" hasCustomPrompt="1"/>
          </p:nvPr>
        </p:nvSpPr>
        <p:spPr>
          <a:xfrm>
            <a:off x="6361221" y="3137655"/>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04</a:t>
            </a:r>
          </a:p>
        </p:txBody>
      </p:sp>
      <p:sp>
        <p:nvSpPr>
          <p:cNvPr id="58" name="Text Placeholder 7"/>
          <p:cNvSpPr>
            <a:spLocks noGrp="1" noChangeAspect="1"/>
          </p:cNvSpPr>
          <p:nvPr>
            <p:ph type="body" sz="quarter" idx="50" hasCustomPrompt="1"/>
          </p:nvPr>
        </p:nvSpPr>
        <p:spPr>
          <a:xfrm>
            <a:off x="7245102" y="373355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05</a:t>
            </a:r>
          </a:p>
        </p:txBody>
      </p:sp>
      <p:sp>
        <p:nvSpPr>
          <p:cNvPr id="59" name="Text Placeholder 7"/>
          <p:cNvSpPr>
            <a:spLocks noGrp="1"/>
          </p:cNvSpPr>
          <p:nvPr>
            <p:ph type="body" sz="quarter" idx="82" hasCustomPrompt="1"/>
          </p:nvPr>
        </p:nvSpPr>
        <p:spPr>
          <a:xfrm>
            <a:off x="603254"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1">
                    <a:lumMod val="60000"/>
                    <a:lumOff val="40000"/>
                  </a:schemeClr>
                </a:solidFill>
                <a:latin typeface="Lato Regular"/>
                <a:cs typeface="Lato Regular"/>
              </a:defRPr>
            </a:lvl1pPr>
          </a:lstStyle>
          <a:p>
            <a:pPr lvl="0"/>
            <a:r>
              <a:rPr lang="es-ES_tradnl" dirty="0" smtClean="0"/>
              <a:t>01</a:t>
            </a:r>
          </a:p>
        </p:txBody>
      </p:sp>
      <p:sp>
        <p:nvSpPr>
          <p:cNvPr id="60" name="Text Placeholder 7"/>
          <p:cNvSpPr>
            <a:spLocks noGrp="1"/>
          </p:cNvSpPr>
          <p:nvPr>
            <p:ph type="body" sz="quarter" idx="83" hasCustomPrompt="1"/>
          </p:nvPr>
        </p:nvSpPr>
        <p:spPr>
          <a:xfrm>
            <a:off x="9215265"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2"/>
                </a:solidFill>
                <a:latin typeface="Lato Regular"/>
                <a:cs typeface="Lato Regular"/>
              </a:defRPr>
            </a:lvl1pPr>
          </a:lstStyle>
          <a:p>
            <a:pPr lvl="0"/>
            <a:r>
              <a:rPr lang="es-ES_tradnl" dirty="0" smtClean="0"/>
              <a:t>02</a:t>
            </a:r>
          </a:p>
        </p:txBody>
      </p:sp>
      <p:sp>
        <p:nvSpPr>
          <p:cNvPr id="61" name="Text Placeholder 7"/>
          <p:cNvSpPr>
            <a:spLocks noGrp="1"/>
          </p:cNvSpPr>
          <p:nvPr>
            <p:ph type="body" sz="quarter" idx="84" hasCustomPrompt="1"/>
          </p:nvPr>
        </p:nvSpPr>
        <p:spPr>
          <a:xfrm>
            <a:off x="603254"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3"/>
                </a:solidFill>
                <a:latin typeface="Lato Regular"/>
                <a:cs typeface="Lato Regular"/>
              </a:defRPr>
            </a:lvl1pPr>
          </a:lstStyle>
          <a:p>
            <a:pPr lvl="0"/>
            <a:r>
              <a:rPr lang="es-ES_tradnl" dirty="0" smtClean="0"/>
              <a:t>03</a:t>
            </a:r>
          </a:p>
        </p:txBody>
      </p:sp>
      <p:sp>
        <p:nvSpPr>
          <p:cNvPr id="62" name="Text Placeholder 7"/>
          <p:cNvSpPr>
            <a:spLocks noGrp="1"/>
          </p:cNvSpPr>
          <p:nvPr>
            <p:ph type="body" sz="quarter" idx="85" hasCustomPrompt="1"/>
          </p:nvPr>
        </p:nvSpPr>
        <p:spPr>
          <a:xfrm>
            <a:off x="9215265"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4"/>
                </a:solidFill>
                <a:latin typeface="Lato Regular"/>
                <a:cs typeface="Lato Regular"/>
              </a:defRPr>
            </a:lvl1pPr>
          </a:lstStyle>
          <a:p>
            <a:pPr lvl="0"/>
            <a:r>
              <a:rPr lang="es-ES_tradnl" dirty="0" smtClean="0"/>
              <a:t>04</a:t>
            </a:r>
          </a:p>
        </p:txBody>
      </p:sp>
      <p:sp>
        <p:nvSpPr>
          <p:cNvPr id="63" name="Text Placeholder 7"/>
          <p:cNvSpPr>
            <a:spLocks noGrp="1"/>
          </p:cNvSpPr>
          <p:nvPr>
            <p:ph type="body" sz="quarter" idx="86" hasCustomPrompt="1"/>
          </p:nvPr>
        </p:nvSpPr>
        <p:spPr>
          <a:xfrm>
            <a:off x="603254" y="474693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5"/>
                </a:solidFill>
                <a:latin typeface="Lato Regular"/>
                <a:cs typeface="Lato Regular"/>
              </a:defRPr>
            </a:lvl1pPr>
          </a:lstStyle>
          <a:p>
            <a:pPr lvl="0"/>
            <a:r>
              <a:rPr lang="es-ES_tradnl" dirty="0" smtClean="0"/>
              <a:t>05</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65521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20083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 Placeholder 7"/>
          <p:cNvSpPr>
            <a:spLocks noGrp="1"/>
          </p:cNvSpPr>
          <p:nvPr>
            <p:ph type="body" sz="quarter" idx="77" hasCustomPrompt="1"/>
          </p:nvPr>
        </p:nvSpPr>
        <p:spPr>
          <a:xfrm>
            <a:off x="857384"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 name="Oval 13"/>
          <p:cNvSpPr>
            <a:spLocks noChangeAspect="1"/>
          </p:cNvSpPr>
          <p:nvPr userDrawn="1"/>
        </p:nvSpPr>
        <p:spPr>
          <a:xfrm flipH="1">
            <a:off x="569384" y="4289746"/>
            <a:ext cx="240000" cy="2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 Placeholder 7"/>
          <p:cNvSpPr>
            <a:spLocks noGrp="1"/>
          </p:cNvSpPr>
          <p:nvPr>
            <p:ph type="body" sz="quarter" idx="78" hasCustomPrompt="1"/>
          </p:nvPr>
        </p:nvSpPr>
        <p:spPr>
          <a:xfrm>
            <a:off x="857384"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 name="Oval 15"/>
          <p:cNvSpPr>
            <a:spLocks noChangeAspect="1"/>
          </p:cNvSpPr>
          <p:nvPr userDrawn="1"/>
        </p:nvSpPr>
        <p:spPr>
          <a:xfrm flipH="1">
            <a:off x="569384" y="4655506"/>
            <a:ext cx="240000" cy="2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 Placeholder 7"/>
          <p:cNvSpPr>
            <a:spLocks noGrp="1"/>
          </p:cNvSpPr>
          <p:nvPr>
            <p:ph type="body" sz="quarter" idx="79" hasCustomPrompt="1"/>
          </p:nvPr>
        </p:nvSpPr>
        <p:spPr>
          <a:xfrm>
            <a:off x="363004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Oval 17"/>
          <p:cNvSpPr>
            <a:spLocks noChangeAspect="1"/>
          </p:cNvSpPr>
          <p:nvPr userDrawn="1"/>
        </p:nvSpPr>
        <p:spPr>
          <a:xfrm flipH="1">
            <a:off x="3342045" y="4289746"/>
            <a:ext cx="240000" cy="2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 Placeholder 7"/>
          <p:cNvSpPr>
            <a:spLocks noGrp="1"/>
          </p:cNvSpPr>
          <p:nvPr>
            <p:ph type="body" sz="quarter" idx="80" hasCustomPrompt="1"/>
          </p:nvPr>
        </p:nvSpPr>
        <p:spPr>
          <a:xfrm>
            <a:off x="363004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0" name="Oval 19"/>
          <p:cNvSpPr>
            <a:spLocks noChangeAspect="1"/>
          </p:cNvSpPr>
          <p:nvPr userDrawn="1"/>
        </p:nvSpPr>
        <p:spPr>
          <a:xfrm flipH="1">
            <a:off x="3342045" y="4655506"/>
            <a:ext cx="240000" cy="2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 Placeholder 7"/>
          <p:cNvSpPr>
            <a:spLocks noGrp="1"/>
          </p:cNvSpPr>
          <p:nvPr>
            <p:ph type="body" sz="quarter" idx="81" hasCustomPrompt="1"/>
          </p:nvPr>
        </p:nvSpPr>
        <p:spPr>
          <a:xfrm>
            <a:off x="6318040"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2" name="Oval 21"/>
          <p:cNvSpPr>
            <a:spLocks noChangeAspect="1"/>
          </p:cNvSpPr>
          <p:nvPr userDrawn="1"/>
        </p:nvSpPr>
        <p:spPr>
          <a:xfrm flipH="1">
            <a:off x="6030040" y="4289746"/>
            <a:ext cx="240000" cy="2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 Placeholder 7"/>
          <p:cNvSpPr>
            <a:spLocks noGrp="1"/>
          </p:cNvSpPr>
          <p:nvPr>
            <p:ph type="body" sz="quarter" idx="82" hasCustomPrompt="1"/>
          </p:nvPr>
        </p:nvSpPr>
        <p:spPr>
          <a:xfrm>
            <a:off x="6318040"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Oval 23"/>
          <p:cNvSpPr>
            <a:spLocks noChangeAspect="1"/>
          </p:cNvSpPr>
          <p:nvPr userDrawn="1"/>
        </p:nvSpPr>
        <p:spPr>
          <a:xfrm flipH="1">
            <a:off x="6030040" y="4655506"/>
            <a:ext cx="240000" cy="216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 Placeholder 7"/>
          <p:cNvSpPr>
            <a:spLocks noGrp="1"/>
          </p:cNvSpPr>
          <p:nvPr>
            <p:ph type="body" sz="quarter" idx="83" hasCustomPrompt="1"/>
          </p:nvPr>
        </p:nvSpPr>
        <p:spPr>
          <a:xfrm>
            <a:off x="900603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6" name="Oval 25"/>
          <p:cNvSpPr>
            <a:spLocks noChangeAspect="1"/>
          </p:cNvSpPr>
          <p:nvPr userDrawn="1"/>
        </p:nvSpPr>
        <p:spPr>
          <a:xfrm flipH="1">
            <a:off x="8718035" y="4289746"/>
            <a:ext cx="240000" cy="216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 Placeholder 7"/>
          <p:cNvSpPr>
            <a:spLocks noGrp="1"/>
          </p:cNvSpPr>
          <p:nvPr>
            <p:ph type="body" sz="quarter" idx="84" hasCustomPrompt="1"/>
          </p:nvPr>
        </p:nvSpPr>
        <p:spPr>
          <a:xfrm>
            <a:off x="900603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Oval 27"/>
          <p:cNvSpPr>
            <a:spLocks noChangeAspect="1"/>
          </p:cNvSpPr>
          <p:nvPr userDrawn="1"/>
        </p:nvSpPr>
        <p:spPr>
          <a:xfrm flipH="1">
            <a:off x="8718035" y="4655506"/>
            <a:ext cx="240000" cy="216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a:alphaModFix amt="16000"/>
            <a:extLst>
              <a:ext uri="{28A0092B-C50C-407E-A947-70E740481C1C}">
                <a14:useLocalDpi xmlns:a14="http://schemas.microsoft.com/office/drawing/2010/main" val="0"/>
              </a:ext>
            </a:extLst>
          </a:blip>
          <a:stretch>
            <a:fillRect/>
          </a:stretch>
        </p:blipFill>
        <p:spPr>
          <a:xfrm>
            <a:off x="603251" y="1143410"/>
            <a:ext cx="10972800" cy="5402555"/>
          </a:xfrm>
          <a:prstGeom prst="rect">
            <a:avLst/>
          </a:prstGeom>
        </p:spPr>
      </p:pic>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4" name="Group 3"/>
          <p:cNvGrpSpPr/>
          <p:nvPr userDrawn="1"/>
        </p:nvGrpSpPr>
        <p:grpSpPr>
          <a:xfrm>
            <a:off x="101309" y="385540"/>
            <a:ext cx="383999" cy="342172"/>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40" hasCustomPrompt="1"/>
          </p:nvPr>
        </p:nvSpPr>
        <p:spPr>
          <a:xfrm>
            <a:off x="603252" y="1467760"/>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5" name="Text Placeholder 7"/>
          <p:cNvSpPr>
            <a:spLocks noGrp="1"/>
          </p:cNvSpPr>
          <p:nvPr>
            <p:ph type="body" sz="quarter" idx="41" hasCustomPrompt="1"/>
          </p:nvPr>
        </p:nvSpPr>
        <p:spPr>
          <a:xfrm>
            <a:off x="603254"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Text Placeholder 2"/>
          <p:cNvSpPr>
            <a:spLocks noGrp="1"/>
          </p:cNvSpPr>
          <p:nvPr>
            <p:ph type="body" sz="quarter" idx="42" hasCustomPrompt="1"/>
          </p:nvPr>
        </p:nvSpPr>
        <p:spPr>
          <a:xfrm>
            <a:off x="623715" y="2280931"/>
            <a:ext cx="3910188" cy="2152280"/>
          </a:xfrm>
          <a:prstGeom prst="rect">
            <a:avLst/>
          </a:prstGeom>
        </p:spPr>
        <p:txBody>
          <a:bodyPr vert="horz" lIns="0" tIns="0" rIns="0" bIns="0"/>
          <a:lstStyle>
            <a:lvl1pPr marL="0" marR="0" indent="0" algn="just" defTabSz="485140"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9" name="Text Placeholder 2"/>
          <p:cNvSpPr>
            <a:spLocks noGrp="1"/>
          </p:cNvSpPr>
          <p:nvPr>
            <p:ph type="body" sz="quarter" idx="64" hasCustomPrompt="1"/>
          </p:nvPr>
        </p:nvSpPr>
        <p:spPr>
          <a:xfrm>
            <a:off x="623714"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 name="Text Placeholder 7"/>
          <p:cNvSpPr>
            <a:spLocks noGrp="1"/>
          </p:cNvSpPr>
          <p:nvPr>
            <p:ph type="body" sz="quarter" idx="18" hasCustomPrompt="1"/>
          </p:nvPr>
        </p:nvSpPr>
        <p:spPr>
          <a:xfrm>
            <a:off x="623714" y="4769500"/>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11" name="Text Placeholder 7"/>
          <p:cNvSpPr>
            <a:spLocks noGrp="1"/>
          </p:cNvSpPr>
          <p:nvPr>
            <p:ph type="body" sz="quarter" idx="65" hasCustomPrompt="1"/>
          </p:nvPr>
        </p:nvSpPr>
        <p:spPr>
          <a:xfrm>
            <a:off x="623714"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 name="Text Placeholder 2"/>
          <p:cNvSpPr>
            <a:spLocks noGrp="1"/>
          </p:cNvSpPr>
          <p:nvPr>
            <p:ph type="body" sz="quarter" idx="64" hasCustomPrompt="1"/>
          </p:nvPr>
        </p:nvSpPr>
        <p:spPr>
          <a:xfrm>
            <a:off x="59196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1" name="Text Placeholder 7"/>
          <p:cNvSpPr>
            <a:spLocks noGrp="1"/>
          </p:cNvSpPr>
          <p:nvPr>
            <p:ph type="body" sz="quarter" idx="18" hasCustomPrompt="1"/>
          </p:nvPr>
        </p:nvSpPr>
        <p:spPr>
          <a:xfrm>
            <a:off x="56938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2015</a:t>
            </a:r>
          </a:p>
        </p:txBody>
      </p:sp>
      <p:sp>
        <p:nvSpPr>
          <p:cNvPr id="12" name="Text Placeholder 7"/>
          <p:cNvSpPr>
            <a:spLocks noGrp="1"/>
          </p:cNvSpPr>
          <p:nvPr>
            <p:ph type="body" sz="quarter" idx="65" hasCustomPrompt="1"/>
          </p:nvPr>
        </p:nvSpPr>
        <p:spPr>
          <a:xfrm>
            <a:off x="60325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2"/>
          <p:cNvSpPr>
            <a:spLocks noGrp="1"/>
          </p:cNvSpPr>
          <p:nvPr>
            <p:ph type="body" sz="quarter" idx="66" hasCustomPrompt="1"/>
          </p:nvPr>
        </p:nvSpPr>
        <p:spPr>
          <a:xfrm>
            <a:off x="636552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4" name="Text Placeholder 7"/>
          <p:cNvSpPr>
            <a:spLocks noGrp="1"/>
          </p:cNvSpPr>
          <p:nvPr>
            <p:ph type="body" sz="quarter" idx="67" hasCustomPrompt="1"/>
          </p:nvPr>
        </p:nvSpPr>
        <p:spPr>
          <a:xfrm>
            <a:off x="634294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2016</a:t>
            </a:r>
          </a:p>
        </p:txBody>
      </p:sp>
      <p:sp>
        <p:nvSpPr>
          <p:cNvPr id="15" name="Text Placeholder 7"/>
          <p:cNvSpPr>
            <a:spLocks noGrp="1"/>
          </p:cNvSpPr>
          <p:nvPr>
            <p:ph type="body" sz="quarter" idx="68" hasCustomPrompt="1"/>
          </p:nvPr>
        </p:nvSpPr>
        <p:spPr>
          <a:xfrm>
            <a:off x="637681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5174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55174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7" name="Text Placeholder 7"/>
          <p:cNvSpPr>
            <a:spLocks noGrp="1"/>
          </p:cNvSpPr>
          <p:nvPr>
            <p:ph type="body" sz="quarter" idx="65" hasCustomPrompt="1"/>
          </p:nvPr>
        </p:nvSpPr>
        <p:spPr>
          <a:xfrm>
            <a:off x="55174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3" name="Text Placeholder 2"/>
          <p:cNvSpPr>
            <a:spLocks noGrp="1"/>
          </p:cNvSpPr>
          <p:nvPr>
            <p:ph type="body" sz="quarter" idx="66" hasCustomPrompt="1"/>
          </p:nvPr>
        </p:nvSpPr>
        <p:spPr>
          <a:xfrm>
            <a:off x="335138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7" hasCustomPrompt="1"/>
          </p:nvPr>
        </p:nvSpPr>
        <p:spPr>
          <a:xfrm>
            <a:off x="335138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5" name="Text Placeholder 7"/>
          <p:cNvSpPr>
            <a:spLocks noGrp="1"/>
          </p:cNvSpPr>
          <p:nvPr>
            <p:ph type="body" sz="quarter" idx="68" hasCustomPrompt="1"/>
          </p:nvPr>
        </p:nvSpPr>
        <p:spPr>
          <a:xfrm>
            <a:off x="335138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9" hasCustomPrompt="1"/>
          </p:nvPr>
        </p:nvSpPr>
        <p:spPr>
          <a:xfrm>
            <a:off x="628649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Text Placeholder 7"/>
          <p:cNvSpPr>
            <a:spLocks noGrp="1"/>
          </p:cNvSpPr>
          <p:nvPr>
            <p:ph type="body" sz="quarter" idx="70" hasCustomPrompt="1"/>
          </p:nvPr>
        </p:nvSpPr>
        <p:spPr>
          <a:xfrm>
            <a:off x="628649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8" name="Text Placeholder 7"/>
          <p:cNvSpPr>
            <a:spLocks noGrp="1"/>
          </p:cNvSpPr>
          <p:nvPr>
            <p:ph type="body" sz="quarter" idx="71" hasCustomPrompt="1"/>
          </p:nvPr>
        </p:nvSpPr>
        <p:spPr>
          <a:xfrm>
            <a:off x="628649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72" hasCustomPrompt="1"/>
          </p:nvPr>
        </p:nvSpPr>
        <p:spPr>
          <a:xfrm>
            <a:off x="919268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919268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41" name="Text Placeholder 7"/>
          <p:cNvSpPr>
            <a:spLocks noGrp="1"/>
          </p:cNvSpPr>
          <p:nvPr>
            <p:ph type="body" sz="quarter" idx="74" hasCustomPrompt="1"/>
          </p:nvPr>
        </p:nvSpPr>
        <p:spPr>
          <a:xfrm>
            <a:off x="919268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8" name="Group 17"/>
          <p:cNvGrpSpPr/>
          <p:nvPr userDrawn="1"/>
        </p:nvGrpSpPr>
        <p:grpSpPr>
          <a:xfrm>
            <a:off x="101309" y="385540"/>
            <a:ext cx="383999" cy="342172"/>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369621"/>
            <a:ext cx="10972800" cy="3507180"/>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8" name="Text Placeholder 2"/>
          <p:cNvSpPr>
            <a:spLocks noGrp="1"/>
          </p:cNvSpPr>
          <p:nvPr>
            <p:ph type="body" sz="quarter" idx="75"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19" name="Text Placeholder 7"/>
          <p:cNvSpPr>
            <a:spLocks noGrp="1"/>
          </p:cNvSpPr>
          <p:nvPr>
            <p:ph type="body" sz="quarter" idx="76"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251"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8" name="Text Placeholder 7"/>
          <p:cNvSpPr>
            <a:spLocks noGrp="1"/>
          </p:cNvSpPr>
          <p:nvPr>
            <p:ph type="body" sz="quarter" idx="65" hasCustomPrompt="1"/>
          </p:nvPr>
        </p:nvSpPr>
        <p:spPr>
          <a:xfrm>
            <a:off x="948267"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64" hasCustomPrompt="1"/>
          </p:nvPr>
        </p:nvSpPr>
        <p:spPr>
          <a:xfrm>
            <a:off x="948267"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p:cNvSpPr>
          <p:nvPr>
            <p:ph type="pic" sz="quarter" idx="66"/>
          </p:nvPr>
        </p:nvSpPr>
        <p:spPr>
          <a:xfrm>
            <a:off x="6371168"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1168"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Text Placeholder 7"/>
          <p:cNvSpPr>
            <a:spLocks noGrp="1"/>
          </p:cNvSpPr>
          <p:nvPr>
            <p:ph type="body" sz="quarter" idx="67" hasCustomPrompt="1"/>
          </p:nvPr>
        </p:nvSpPr>
        <p:spPr>
          <a:xfrm>
            <a:off x="6716184"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9" name="Text Placeholder 2"/>
          <p:cNvSpPr>
            <a:spLocks noGrp="1"/>
          </p:cNvSpPr>
          <p:nvPr>
            <p:ph type="body" sz="quarter" idx="68" hasCustomPrompt="1"/>
          </p:nvPr>
        </p:nvSpPr>
        <p:spPr>
          <a:xfrm>
            <a:off x="6716184"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7" name="Picture Placeholder 2"/>
          <p:cNvSpPr>
            <a:spLocks noGrp="1"/>
          </p:cNvSpPr>
          <p:nvPr>
            <p:ph type="pic" sz="quarter" idx="48"/>
          </p:nvPr>
        </p:nvSpPr>
        <p:spPr>
          <a:xfrm>
            <a:off x="603251"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251"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9" name="Text Placeholder 7"/>
          <p:cNvSpPr>
            <a:spLocks noGrp="1"/>
          </p:cNvSpPr>
          <p:nvPr>
            <p:ph type="body" sz="quarter" idx="39" hasCustomPrompt="1"/>
          </p:nvPr>
        </p:nvSpPr>
        <p:spPr>
          <a:xfrm>
            <a:off x="86853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p:cNvSpPr>
          <p:nvPr>
            <p:ph type="pic" sz="quarter" idx="67"/>
          </p:nvPr>
        </p:nvSpPr>
        <p:spPr>
          <a:xfrm>
            <a:off x="4345518"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5518"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 Placeholder 7"/>
          <p:cNvSpPr>
            <a:spLocks noGrp="1"/>
          </p:cNvSpPr>
          <p:nvPr>
            <p:ph type="body" sz="quarter" idx="68" hasCustomPrompt="1"/>
          </p:nvPr>
        </p:nvSpPr>
        <p:spPr>
          <a:xfrm>
            <a:off x="4610805"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8" name="Picture Placeholder 2"/>
          <p:cNvSpPr>
            <a:spLocks noGrp="1"/>
          </p:cNvSpPr>
          <p:nvPr>
            <p:ph type="pic" sz="quarter" idx="72"/>
          </p:nvPr>
        </p:nvSpPr>
        <p:spPr>
          <a:xfrm>
            <a:off x="8315782"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5782"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 Placeholder 7"/>
          <p:cNvSpPr>
            <a:spLocks noGrp="1"/>
          </p:cNvSpPr>
          <p:nvPr>
            <p:ph type="body" sz="quarter" idx="73" hasCustomPrompt="1"/>
          </p:nvPr>
        </p:nvSpPr>
        <p:spPr>
          <a:xfrm>
            <a:off x="858106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280279"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280279"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9" name="Text Placeholder 7"/>
          <p:cNvSpPr>
            <a:spLocks noGrp="1"/>
          </p:cNvSpPr>
          <p:nvPr>
            <p:ph type="body" sz="quarter" idx="39" hasCustomPrompt="1"/>
          </p:nvPr>
        </p:nvSpPr>
        <p:spPr>
          <a:xfrm>
            <a:off x="86853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7"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8" hasCustomPrompt="1"/>
          </p:nvPr>
        </p:nvSpPr>
        <p:spPr>
          <a:xfrm>
            <a:off x="4610805"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050904"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832706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026279"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026279"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Picture Placeholder 2"/>
          <p:cNvSpPr>
            <a:spLocks noGrp="1" noChangeAspect="1"/>
          </p:cNvSpPr>
          <p:nvPr>
            <p:ph type="pic" sz="quarter" idx="17"/>
          </p:nvPr>
        </p:nvSpPr>
        <p:spPr>
          <a:xfrm>
            <a:off x="603251"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5517"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50904"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784"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8" name="Rounded Rectangle 18"/>
          <p:cNvSpPr/>
          <p:nvPr userDrawn="1"/>
        </p:nvSpPr>
        <p:spPr>
          <a:xfrm>
            <a:off x="721784"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65" hasCustomPrompt="1"/>
          </p:nvPr>
        </p:nvSpPr>
        <p:spPr>
          <a:xfrm>
            <a:off x="1066800"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1066800"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3" name="Picture Placeholder 2"/>
          <p:cNvSpPr>
            <a:spLocks noGrp="1"/>
          </p:cNvSpPr>
          <p:nvPr>
            <p:ph type="pic" sz="quarter" idx="66"/>
          </p:nvPr>
        </p:nvSpPr>
        <p:spPr>
          <a:xfrm>
            <a:off x="6608235"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8235"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Text Placeholder 7"/>
          <p:cNvSpPr>
            <a:spLocks noGrp="1"/>
          </p:cNvSpPr>
          <p:nvPr>
            <p:ph type="body" sz="quarter" idx="67" hasCustomPrompt="1"/>
          </p:nvPr>
        </p:nvSpPr>
        <p:spPr>
          <a:xfrm>
            <a:off x="6953251"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68" hasCustomPrompt="1"/>
          </p:nvPr>
        </p:nvSpPr>
        <p:spPr>
          <a:xfrm>
            <a:off x="6953251"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1" name="Picture Placeholder 2"/>
          <p:cNvSpPr>
            <a:spLocks noGrp="1"/>
          </p:cNvSpPr>
          <p:nvPr>
            <p:ph type="pic" sz="quarter" idx="69"/>
          </p:nvPr>
        </p:nvSpPr>
        <p:spPr>
          <a:xfrm>
            <a:off x="721784"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784"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Text Placeholder 7"/>
          <p:cNvSpPr>
            <a:spLocks noGrp="1"/>
          </p:cNvSpPr>
          <p:nvPr>
            <p:ph type="body" sz="quarter" idx="70" hasCustomPrompt="1"/>
          </p:nvPr>
        </p:nvSpPr>
        <p:spPr>
          <a:xfrm>
            <a:off x="1066800"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71" hasCustomPrompt="1"/>
          </p:nvPr>
        </p:nvSpPr>
        <p:spPr>
          <a:xfrm>
            <a:off x="1066800"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5" name="Picture Placeholder 2"/>
          <p:cNvSpPr>
            <a:spLocks noGrp="1"/>
          </p:cNvSpPr>
          <p:nvPr>
            <p:ph type="pic" sz="quarter" idx="72"/>
          </p:nvPr>
        </p:nvSpPr>
        <p:spPr>
          <a:xfrm>
            <a:off x="6608235"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8235"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Text Placeholder 7"/>
          <p:cNvSpPr>
            <a:spLocks noGrp="1"/>
          </p:cNvSpPr>
          <p:nvPr>
            <p:ph type="body" sz="quarter" idx="73" hasCustomPrompt="1"/>
          </p:nvPr>
        </p:nvSpPr>
        <p:spPr>
          <a:xfrm>
            <a:off x="6953251"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74" hasCustomPrompt="1"/>
          </p:nvPr>
        </p:nvSpPr>
        <p:spPr>
          <a:xfrm>
            <a:off x="6953251"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1" name="Text Placeholder 7"/>
          <p:cNvSpPr>
            <a:spLocks noGrp="1"/>
          </p:cNvSpPr>
          <p:nvPr>
            <p:ph type="body" sz="quarter" idx="65" hasCustomPrompt="1"/>
          </p:nvPr>
        </p:nvSpPr>
        <p:spPr>
          <a:xfrm>
            <a:off x="603254"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603254"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4"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805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7" hasCustomPrompt="1"/>
          </p:nvPr>
        </p:nvSpPr>
        <p:spPr>
          <a:xfrm>
            <a:off x="344805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Picture Placeholder 2"/>
          <p:cNvSpPr>
            <a:spLocks noGrp="1" noChangeAspect="1"/>
          </p:cNvSpPr>
          <p:nvPr>
            <p:ph type="pic" sz="quarter" idx="68"/>
          </p:nvPr>
        </p:nvSpPr>
        <p:spPr>
          <a:xfrm>
            <a:off x="344805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5121"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70" hasCustomPrompt="1"/>
          </p:nvPr>
        </p:nvSpPr>
        <p:spPr>
          <a:xfrm>
            <a:off x="6225121"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noChangeAspect="1"/>
          </p:cNvSpPr>
          <p:nvPr>
            <p:ph type="pic" sz="quarter" idx="71"/>
          </p:nvPr>
        </p:nvSpPr>
        <p:spPr>
          <a:xfrm>
            <a:off x="6225121"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890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73" hasCustomPrompt="1"/>
          </p:nvPr>
        </p:nvSpPr>
        <p:spPr>
          <a:xfrm>
            <a:off x="907890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9" name="Picture Placeholder 2"/>
          <p:cNvSpPr>
            <a:spLocks noGrp="1" noChangeAspect="1"/>
          </p:cNvSpPr>
          <p:nvPr>
            <p:ph type="pic" sz="quarter" idx="74"/>
          </p:nvPr>
        </p:nvSpPr>
        <p:spPr>
          <a:xfrm>
            <a:off x="907890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1" name="Text Placeholder 7"/>
          <p:cNvSpPr>
            <a:spLocks noGrp="1"/>
          </p:cNvSpPr>
          <p:nvPr>
            <p:ph type="body" sz="quarter" idx="65" hasCustomPrompt="1"/>
          </p:nvPr>
        </p:nvSpPr>
        <p:spPr>
          <a:xfrm>
            <a:off x="2838451"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2838451"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2"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9435"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67" hasCustomPrompt="1"/>
          </p:nvPr>
        </p:nvSpPr>
        <p:spPr>
          <a:xfrm>
            <a:off x="8589435"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6" name="Picture Placeholder 2"/>
          <p:cNvSpPr>
            <a:spLocks noGrp="1" noChangeAspect="1"/>
          </p:cNvSpPr>
          <p:nvPr>
            <p:ph type="pic" sz="quarter" idx="68"/>
          </p:nvPr>
        </p:nvSpPr>
        <p:spPr>
          <a:xfrm>
            <a:off x="6354236"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451"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Text Placeholder 2"/>
          <p:cNvSpPr>
            <a:spLocks noGrp="1"/>
          </p:cNvSpPr>
          <p:nvPr>
            <p:ph type="body" sz="quarter" idx="70" hasCustomPrompt="1"/>
          </p:nvPr>
        </p:nvSpPr>
        <p:spPr>
          <a:xfrm>
            <a:off x="2838451"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9" name="Picture Placeholder 2"/>
          <p:cNvSpPr>
            <a:spLocks noGrp="1" noChangeAspect="1"/>
          </p:cNvSpPr>
          <p:nvPr>
            <p:ph type="pic" sz="quarter" idx="71"/>
          </p:nvPr>
        </p:nvSpPr>
        <p:spPr>
          <a:xfrm>
            <a:off x="603252"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9435"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73" hasCustomPrompt="1"/>
          </p:nvPr>
        </p:nvSpPr>
        <p:spPr>
          <a:xfrm>
            <a:off x="8589435"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noChangeAspect="1"/>
          </p:cNvSpPr>
          <p:nvPr>
            <p:ph type="pic" sz="quarter" idx="74"/>
          </p:nvPr>
        </p:nvSpPr>
        <p:spPr>
          <a:xfrm>
            <a:off x="6354236"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1" name="Text Placeholder 7"/>
          <p:cNvSpPr>
            <a:spLocks noGrp="1"/>
          </p:cNvSpPr>
          <p:nvPr>
            <p:ph type="body" sz="quarter" idx="65" hasCustomPrompt="1"/>
          </p:nvPr>
        </p:nvSpPr>
        <p:spPr>
          <a:xfrm>
            <a:off x="6032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noChangeAspect="1"/>
          </p:cNvSpPr>
          <p:nvPr>
            <p:ph type="pic" sz="quarter" idx="17"/>
          </p:nvPr>
        </p:nvSpPr>
        <p:spPr>
          <a:xfrm>
            <a:off x="5757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7386"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8" name="Picture Placeholder 2"/>
          <p:cNvSpPr>
            <a:spLocks noGrp="1" noChangeAspect="1"/>
          </p:cNvSpPr>
          <p:nvPr>
            <p:ph type="pic" sz="quarter" idx="68"/>
          </p:nvPr>
        </p:nvSpPr>
        <p:spPr>
          <a:xfrm>
            <a:off x="3589871"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8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Picture Placeholder 2"/>
          <p:cNvSpPr>
            <a:spLocks noGrp="1" noChangeAspect="1"/>
          </p:cNvSpPr>
          <p:nvPr>
            <p:ph type="pic" sz="quarter" idx="71"/>
          </p:nvPr>
        </p:nvSpPr>
        <p:spPr>
          <a:xfrm>
            <a:off x="65193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770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Picture Placeholder 2"/>
          <p:cNvSpPr>
            <a:spLocks noGrp="1" noChangeAspect="1"/>
          </p:cNvSpPr>
          <p:nvPr>
            <p:ph type="pic" sz="quarter" idx="74"/>
          </p:nvPr>
        </p:nvSpPr>
        <p:spPr>
          <a:xfrm>
            <a:off x="9510187"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2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0" name="Picture Placeholder 2"/>
          <p:cNvSpPr>
            <a:spLocks noGrp="1" noChangeAspect="1"/>
          </p:cNvSpPr>
          <p:nvPr>
            <p:ph type="pic" sz="quarter" idx="76"/>
          </p:nvPr>
        </p:nvSpPr>
        <p:spPr>
          <a:xfrm>
            <a:off x="5249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7386"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2" name="Picture Placeholder 2"/>
          <p:cNvSpPr>
            <a:spLocks noGrp="1" noChangeAspect="1"/>
          </p:cNvSpPr>
          <p:nvPr>
            <p:ph type="pic" sz="quarter" idx="78"/>
          </p:nvPr>
        </p:nvSpPr>
        <p:spPr>
          <a:xfrm>
            <a:off x="3539071"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8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Picture Placeholder 2"/>
          <p:cNvSpPr>
            <a:spLocks noGrp="1" noChangeAspect="1"/>
          </p:cNvSpPr>
          <p:nvPr>
            <p:ph type="pic" sz="quarter" idx="80"/>
          </p:nvPr>
        </p:nvSpPr>
        <p:spPr>
          <a:xfrm>
            <a:off x="64685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770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6" name="Picture Placeholder 2"/>
          <p:cNvSpPr>
            <a:spLocks noGrp="1" noChangeAspect="1"/>
          </p:cNvSpPr>
          <p:nvPr>
            <p:ph type="pic" sz="quarter" idx="82"/>
          </p:nvPr>
        </p:nvSpPr>
        <p:spPr>
          <a:xfrm>
            <a:off x="9459387"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p:cNvSpPr>
          <p:nvPr>
            <p:ph type="pic" sz="quarter" idx="48"/>
          </p:nvPr>
        </p:nvSpPr>
        <p:spPr>
          <a:xfrm>
            <a:off x="6328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1" name="Rounded Rectangle 30"/>
          <p:cNvSpPr/>
          <p:nvPr userDrawn="1"/>
        </p:nvSpPr>
        <p:spPr>
          <a:xfrm>
            <a:off x="6224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Picture Placeholder 2"/>
          <p:cNvSpPr>
            <a:spLocks noGrp="1"/>
          </p:cNvSpPr>
          <p:nvPr>
            <p:ph type="pic" sz="quarter" idx="65"/>
          </p:nvPr>
        </p:nvSpPr>
        <p:spPr>
          <a:xfrm>
            <a:off x="280035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91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Picture Placeholder 2"/>
          <p:cNvSpPr>
            <a:spLocks noGrp="1"/>
          </p:cNvSpPr>
          <p:nvPr>
            <p:ph type="pic" sz="quarter" idx="66"/>
          </p:nvPr>
        </p:nvSpPr>
        <p:spPr>
          <a:xfrm>
            <a:off x="5065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Picture Placeholder 2"/>
          <p:cNvSpPr>
            <a:spLocks noGrp="1"/>
          </p:cNvSpPr>
          <p:nvPr>
            <p:ph type="pic" sz="quarter" idx="67"/>
          </p:nvPr>
        </p:nvSpPr>
        <p:spPr>
          <a:xfrm>
            <a:off x="7351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40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Picture Placeholder 2"/>
          <p:cNvSpPr>
            <a:spLocks noGrp="1"/>
          </p:cNvSpPr>
          <p:nvPr>
            <p:ph type="pic" sz="quarter" idx="68"/>
          </p:nvPr>
        </p:nvSpPr>
        <p:spPr>
          <a:xfrm>
            <a:off x="96244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40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 name="Text Placeholder 2"/>
          <p:cNvSpPr>
            <a:spLocks noGrp="1"/>
          </p:cNvSpPr>
          <p:nvPr>
            <p:ph type="body" sz="quarter" idx="16" hasCustomPrompt="1"/>
          </p:nvPr>
        </p:nvSpPr>
        <p:spPr>
          <a:xfrm>
            <a:off x="603251" y="1394298"/>
            <a:ext cx="10972800" cy="4574704"/>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251" y="1368898"/>
            <a:ext cx="10972800" cy="4889664"/>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 name="Text Placeholder 2"/>
          <p:cNvSpPr>
            <a:spLocks noGrp="1"/>
          </p:cNvSpPr>
          <p:nvPr>
            <p:ph type="body" sz="quarter" idx="16" hasCustomPrompt="1"/>
          </p:nvPr>
        </p:nvSpPr>
        <p:spPr>
          <a:xfrm>
            <a:off x="603251" y="1406998"/>
            <a:ext cx="10972800" cy="4912524"/>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p>
          <a:p>
            <a:pPr lvl="0"/>
            <a:endParaRPr lang="en-US" dirty="0" smtClean="0"/>
          </a:p>
          <a:p>
            <a:pPr lvl="0"/>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p>
          <a:p>
            <a:pPr lvl="0"/>
            <a:endParaRPr lang="en-US" dirty="0" smtClean="0"/>
          </a:p>
          <a:p>
            <a:pPr lvl="0"/>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613" y="-1231872"/>
            <a:ext cx="10634887" cy="7035124"/>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3654" y="296271"/>
            <a:ext cx="6294300" cy="65382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 Placeholder 7"/>
          <p:cNvSpPr>
            <a:spLocks noGrp="1"/>
          </p:cNvSpPr>
          <p:nvPr>
            <p:ph type="body" sz="quarter" idx="10" hasCustomPrompt="1"/>
          </p:nvPr>
        </p:nvSpPr>
        <p:spPr>
          <a:xfrm>
            <a:off x="838973" y="1958629"/>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21" name="Text Placeholder 7"/>
          <p:cNvSpPr>
            <a:spLocks noGrp="1"/>
          </p:cNvSpPr>
          <p:nvPr>
            <p:ph type="body" sz="quarter" idx="11" hasCustomPrompt="1"/>
          </p:nvPr>
        </p:nvSpPr>
        <p:spPr>
          <a:xfrm>
            <a:off x="838973" y="2542427"/>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22" name="Text Placeholder 2"/>
          <p:cNvSpPr>
            <a:spLocks noGrp="1"/>
          </p:cNvSpPr>
          <p:nvPr>
            <p:ph type="body" sz="quarter" idx="16" hasCustomPrompt="1"/>
          </p:nvPr>
        </p:nvSpPr>
        <p:spPr>
          <a:xfrm>
            <a:off x="859434" y="2975003"/>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4233" y="563719"/>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19" y="6788509"/>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7"/>
          <p:cNvSpPr>
            <a:spLocks noGrp="1"/>
          </p:cNvSpPr>
          <p:nvPr>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899" y="-1708902"/>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518" y="5334424"/>
            <a:ext cx="6294300"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7"/>
          <p:cNvSpPr>
            <a:spLocks noGrp="1"/>
          </p:cNvSpPr>
          <p:nvPr>
            <p:ph type="body" sz="quarter" idx="10" hasCustomPrompt="1"/>
          </p:nvPr>
        </p:nvSpPr>
        <p:spPr>
          <a:xfrm>
            <a:off x="7138173" y="3247495"/>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7138173" y="3831293"/>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7158634" y="4263868"/>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771" y="3115671"/>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rot="18900000">
            <a:off x="2256987" y="3714319"/>
            <a:ext cx="4527448"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ounded Rectangle 16"/>
          <p:cNvSpPr/>
          <p:nvPr userDrawn="1"/>
        </p:nvSpPr>
        <p:spPr>
          <a:xfrm rot="18900000" flipV="1">
            <a:off x="-292739" y="3248182"/>
            <a:ext cx="6422592" cy="37033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ounded Rectangle 5"/>
          <p:cNvSpPr/>
          <p:nvPr userDrawn="1"/>
        </p:nvSpPr>
        <p:spPr>
          <a:xfrm rot="18900000">
            <a:off x="627181" y="2201944"/>
            <a:ext cx="4527448" cy="65382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 Placeholder 7"/>
          <p:cNvSpPr>
            <a:spLocks noGrp="1"/>
          </p:cNvSpPr>
          <p:nvPr userDrawn="1">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8" name="Text Placeholder 7"/>
          <p:cNvSpPr>
            <a:spLocks noGrp="1"/>
          </p:cNvSpPr>
          <p:nvPr userDrawn="1">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9" name="Text Placeholder 2"/>
          <p:cNvSpPr>
            <a:spLocks noGrp="1"/>
          </p:cNvSpPr>
          <p:nvPr userDrawn="1">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B648AC9-E676-4B7C-8CED-5FB4FAF26340}"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648AC9-E676-4B7C-8CED-5FB4FAF26340}" type="datetimeFigureOut">
              <a:rPr lang="zh-CN" altLang="en-US" smtClean="0"/>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27736A-31EF-4E72-BC3F-0BB00A73DB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sp>
        <p:nvSpPr>
          <p:cNvPr id="2" name="椭圆 1"/>
          <p:cNvSpPr/>
          <p:nvPr/>
        </p:nvSpPr>
        <p:spPr>
          <a:xfrm>
            <a:off x="3717253" y="647436"/>
            <a:ext cx="4639714" cy="4639714"/>
          </a:xfrm>
          <a:prstGeom prst="ellipse">
            <a:avLst/>
          </a:prstGeom>
          <a:gradFill flip="none" rotWithShape="1">
            <a:gsLst>
              <a:gs pos="9800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Immediate Music - Glory Seeker">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12328576" y="-769659"/>
            <a:ext cx="609600" cy="609600"/>
          </a:xfrm>
          <a:prstGeom prst="rect">
            <a:avLst/>
          </a:prstGeom>
        </p:spPr>
      </p:pic>
      <p:grpSp>
        <p:nvGrpSpPr>
          <p:cNvPr id="139" name="组合 138"/>
          <p:cNvGrpSpPr/>
          <p:nvPr/>
        </p:nvGrpSpPr>
        <p:grpSpPr>
          <a:xfrm>
            <a:off x="4180348" y="1561191"/>
            <a:ext cx="3536063" cy="3504933"/>
            <a:chOff x="3416294" y="772886"/>
            <a:chExt cx="5359412" cy="5312229"/>
          </a:xfrm>
        </p:grpSpPr>
        <p:sp>
          <p:nvSpPr>
            <p:cNvPr id="140" name="任意多边形 139"/>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5" name="任意多边形 144"/>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六边形 148"/>
          <p:cNvSpPr/>
          <p:nvPr/>
        </p:nvSpPr>
        <p:spPr>
          <a:xfrm>
            <a:off x="9926940" y="357186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 name="组合 203"/>
          <p:cNvGrpSpPr/>
          <p:nvPr/>
        </p:nvGrpSpPr>
        <p:grpSpPr>
          <a:xfrm>
            <a:off x="3974644" y="1015226"/>
            <a:ext cx="4448181" cy="4409020"/>
            <a:chOff x="3416294" y="772886"/>
            <a:chExt cx="5359412" cy="5312229"/>
          </a:xfrm>
        </p:grpSpPr>
        <p:sp>
          <p:nvSpPr>
            <p:cNvPr id="205" name="任意多边形 204"/>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0" name="任意多边形 209"/>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4" name="六边形 213"/>
          <p:cNvSpPr/>
          <p:nvPr/>
        </p:nvSpPr>
        <p:spPr>
          <a:xfrm>
            <a:off x="10229625" y="258771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3707207" y="989732"/>
            <a:ext cx="4659806" cy="4659806"/>
            <a:chOff x="3765283" y="1088359"/>
            <a:chExt cx="4659806" cy="4659806"/>
          </a:xfrm>
        </p:grpSpPr>
        <p:grpSp>
          <p:nvGrpSpPr>
            <p:cNvPr id="216" name="组合 215"/>
            <p:cNvGrpSpPr/>
            <p:nvPr/>
          </p:nvGrpSpPr>
          <p:grpSpPr>
            <a:xfrm>
              <a:off x="4034627" y="1352856"/>
              <a:ext cx="4113479" cy="4131683"/>
              <a:chOff x="-1321361" y="3706891"/>
              <a:chExt cx="5684926" cy="5710087"/>
            </a:xfrm>
          </p:grpSpPr>
          <p:sp>
            <p:nvSpPr>
              <p:cNvPr id="220" name="任意多边形 219"/>
              <p:cNvSpPr/>
              <p:nvPr/>
            </p:nvSpPr>
            <p:spPr>
              <a:xfrm>
                <a:off x="-703135" y="4761678"/>
                <a:ext cx="812709" cy="639957"/>
              </a:xfrm>
              <a:custGeom>
                <a:avLst/>
                <a:gdLst>
                  <a:gd name="connsiteX0" fmla="*/ 0 w 836395"/>
                  <a:gd name="connsiteY0" fmla="*/ 0 h 650048"/>
                  <a:gd name="connsiteX1" fmla="*/ 836395 w 836395"/>
                  <a:gd name="connsiteY1" fmla="*/ 208016 h 650048"/>
                  <a:gd name="connsiteX2" fmla="*/ 455034 w 836395"/>
                  <a:gd name="connsiteY2" fmla="*/ 650048 h 650048"/>
                  <a:gd name="connsiteX3" fmla="*/ 0 w 836395"/>
                  <a:gd name="connsiteY3" fmla="*/ 0 h 650048"/>
                  <a:gd name="connsiteX0-1" fmla="*/ 0 w 836395"/>
                  <a:gd name="connsiteY0-2" fmla="*/ 0 h 635457"/>
                  <a:gd name="connsiteX1-3" fmla="*/ 836395 w 836395"/>
                  <a:gd name="connsiteY1-4" fmla="*/ 193425 h 635457"/>
                  <a:gd name="connsiteX2-5" fmla="*/ 455034 w 836395"/>
                  <a:gd name="connsiteY2-6" fmla="*/ 635457 h 635457"/>
                  <a:gd name="connsiteX3-7" fmla="*/ 0 w 836395"/>
                  <a:gd name="connsiteY3-8" fmla="*/ 0 h 635457"/>
                  <a:gd name="connsiteX0-9" fmla="*/ 0 w 821804"/>
                  <a:gd name="connsiteY0-10" fmla="*/ 0 h 630593"/>
                  <a:gd name="connsiteX1-11" fmla="*/ 821804 w 821804"/>
                  <a:gd name="connsiteY1-12" fmla="*/ 188561 h 630593"/>
                  <a:gd name="connsiteX2-13" fmla="*/ 440443 w 821804"/>
                  <a:gd name="connsiteY2-14" fmla="*/ 630593 h 630593"/>
                  <a:gd name="connsiteX3-15" fmla="*/ 0 w 821804"/>
                  <a:gd name="connsiteY3-16" fmla="*/ 0 h 630593"/>
                  <a:gd name="connsiteX0-17" fmla="*/ 0 w 826668"/>
                  <a:gd name="connsiteY0-18" fmla="*/ 0 h 635457"/>
                  <a:gd name="connsiteX1-19" fmla="*/ 826668 w 826668"/>
                  <a:gd name="connsiteY1-20" fmla="*/ 193425 h 635457"/>
                  <a:gd name="connsiteX2-21" fmla="*/ 445307 w 826668"/>
                  <a:gd name="connsiteY2-22" fmla="*/ 635457 h 635457"/>
                  <a:gd name="connsiteX3-23" fmla="*/ 0 w 826668"/>
                  <a:gd name="connsiteY3-24" fmla="*/ 0 h 635457"/>
                  <a:gd name="connsiteX0-25" fmla="*/ 0 w 826668"/>
                  <a:gd name="connsiteY0-26" fmla="*/ 0 h 633076"/>
                  <a:gd name="connsiteX1-27" fmla="*/ 826668 w 826668"/>
                  <a:gd name="connsiteY1-28" fmla="*/ 193425 h 633076"/>
                  <a:gd name="connsiteX2-29" fmla="*/ 447688 w 826668"/>
                  <a:gd name="connsiteY2-30" fmla="*/ 633076 h 633076"/>
                  <a:gd name="connsiteX3-31" fmla="*/ 0 w 826668"/>
                  <a:gd name="connsiteY3-32" fmla="*/ 0 h 633076"/>
                  <a:gd name="connsiteX0-33" fmla="*/ 0 w 817143"/>
                  <a:gd name="connsiteY0-34" fmla="*/ 0 h 633076"/>
                  <a:gd name="connsiteX1-35" fmla="*/ 817143 w 817143"/>
                  <a:gd name="connsiteY1-36" fmla="*/ 193425 h 633076"/>
                  <a:gd name="connsiteX2-37" fmla="*/ 447688 w 817143"/>
                  <a:gd name="connsiteY2-38" fmla="*/ 633076 h 633076"/>
                  <a:gd name="connsiteX3-39" fmla="*/ 0 w 817143"/>
                  <a:gd name="connsiteY3-40" fmla="*/ 0 h 633076"/>
                  <a:gd name="connsiteX0-41" fmla="*/ 0 w 817143"/>
                  <a:gd name="connsiteY0-42" fmla="*/ 0 h 637839"/>
                  <a:gd name="connsiteX1-43" fmla="*/ 817143 w 817143"/>
                  <a:gd name="connsiteY1-44" fmla="*/ 193425 h 637839"/>
                  <a:gd name="connsiteX2-45" fmla="*/ 452450 w 817143"/>
                  <a:gd name="connsiteY2-46" fmla="*/ 637839 h 637839"/>
                  <a:gd name="connsiteX3-47" fmla="*/ 0 w 817143"/>
                  <a:gd name="connsiteY3-48" fmla="*/ 0 h 637839"/>
                  <a:gd name="connsiteX0-49" fmla="*/ 0 w 821479"/>
                  <a:gd name="connsiteY0-50" fmla="*/ 0 h 644343"/>
                  <a:gd name="connsiteX1-51" fmla="*/ 821479 w 821479"/>
                  <a:gd name="connsiteY1-52" fmla="*/ 199929 h 644343"/>
                  <a:gd name="connsiteX2-53" fmla="*/ 456786 w 821479"/>
                  <a:gd name="connsiteY2-54" fmla="*/ 644343 h 644343"/>
                  <a:gd name="connsiteX3-55" fmla="*/ 0 w 821479"/>
                  <a:gd name="connsiteY3-56" fmla="*/ 0 h 644343"/>
                  <a:gd name="connsiteX0-57" fmla="*/ 0 w 814975"/>
                  <a:gd name="connsiteY0-58" fmla="*/ 0 h 642175"/>
                  <a:gd name="connsiteX1-59" fmla="*/ 814975 w 814975"/>
                  <a:gd name="connsiteY1-60" fmla="*/ 197761 h 642175"/>
                  <a:gd name="connsiteX2-61" fmla="*/ 450282 w 814975"/>
                  <a:gd name="connsiteY2-62" fmla="*/ 642175 h 642175"/>
                  <a:gd name="connsiteX3-63" fmla="*/ 0 w 814975"/>
                  <a:gd name="connsiteY3-64" fmla="*/ 0 h 642175"/>
                  <a:gd name="connsiteX0-65" fmla="*/ 0 w 808471"/>
                  <a:gd name="connsiteY0-66" fmla="*/ 0 h 637838"/>
                  <a:gd name="connsiteX1-67" fmla="*/ 808471 w 808471"/>
                  <a:gd name="connsiteY1-68" fmla="*/ 193424 h 637838"/>
                  <a:gd name="connsiteX2-69" fmla="*/ 443778 w 808471"/>
                  <a:gd name="connsiteY2-70" fmla="*/ 637838 h 637838"/>
                  <a:gd name="connsiteX3-71" fmla="*/ 0 w 808471"/>
                  <a:gd name="connsiteY3-72" fmla="*/ 0 h 637838"/>
                  <a:gd name="connsiteX0-73" fmla="*/ 0 w 808471"/>
                  <a:gd name="connsiteY0-74" fmla="*/ 0 h 644342"/>
                  <a:gd name="connsiteX1-75" fmla="*/ 808471 w 808471"/>
                  <a:gd name="connsiteY1-76" fmla="*/ 199928 h 644342"/>
                  <a:gd name="connsiteX2-77" fmla="*/ 443778 w 808471"/>
                  <a:gd name="connsiteY2-78" fmla="*/ 644342 h 644342"/>
                  <a:gd name="connsiteX3-79" fmla="*/ 0 w 808471"/>
                  <a:gd name="connsiteY3-80" fmla="*/ 0 h 644342"/>
                  <a:gd name="connsiteX0-81" fmla="*/ 0 w 821193"/>
                  <a:gd name="connsiteY0-82" fmla="*/ 0 h 644342"/>
                  <a:gd name="connsiteX1-83" fmla="*/ 821193 w 821193"/>
                  <a:gd name="connsiteY1-84" fmla="*/ 195688 h 644342"/>
                  <a:gd name="connsiteX2-85" fmla="*/ 443778 w 821193"/>
                  <a:gd name="connsiteY2-86" fmla="*/ 644342 h 644342"/>
                  <a:gd name="connsiteX3-87" fmla="*/ 0 w 821193"/>
                  <a:gd name="connsiteY3-88" fmla="*/ 0 h 644342"/>
                  <a:gd name="connsiteX0-89" fmla="*/ 0 w 812711"/>
                  <a:gd name="connsiteY0-90" fmla="*/ 0 h 652823"/>
                  <a:gd name="connsiteX1-91" fmla="*/ 812711 w 812711"/>
                  <a:gd name="connsiteY1-92" fmla="*/ 204169 h 652823"/>
                  <a:gd name="connsiteX2-93" fmla="*/ 435296 w 812711"/>
                  <a:gd name="connsiteY2-94" fmla="*/ 652823 h 652823"/>
                  <a:gd name="connsiteX3-95" fmla="*/ 0 w 812711"/>
                  <a:gd name="connsiteY3-96" fmla="*/ 0 h 652823"/>
                  <a:gd name="connsiteX0-97" fmla="*/ 0 w 812711"/>
                  <a:gd name="connsiteY0-98" fmla="*/ 0 h 668234"/>
                  <a:gd name="connsiteX1-99" fmla="*/ 812711 w 812711"/>
                  <a:gd name="connsiteY1-100" fmla="*/ 204169 h 668234"/>
                  <a:gd name="connsiteX2-101" fmla="*/ 435296 w 812711"/>
                  <a:gd name="connsiteY2-102" fmla="*/ 668234 h 668234"/>
                  <a:gd name="connsiteX3-103" fmla="*/ 0 w 812711"/>
                  <a:gd name="connsiteY3-104" fmla="*/ 0 h 668234"/>
                  <a:gd name="connsiteX0-105" fmla="*/ 0 w 812711"/>
                  <a:gd name="connsiteY0-106" fmla="*/ 0 h 657960"/>
                  <a:gd name="connsiteX1-107" fmla="*/ 812711 w 812711"/>
                  <a:gd name="connsiteY1-108" fmla="*/ 193895 h 657960"/>
                  <a:gd name="connsiteX2-109" fmla="*/ 435296 w 812711"/>
                  <a:gd name="connsiteY2-110" fmla="*/ 657960 h 657960"/>
                  <a:gd name="connsiteX3-111" fmla="*/ 0 w 812711"/>
                  <a:gd name="connsiteY3-112" fmla="*/ 0 h 657960"/>
                  <a:gd name="connsiteX0-113" fmla="*/ 0 w 812711"/>
                  <a:gd name="connsiteY0-114" fmla="*/ 0 h 663097"/>
                  <a:gd name="connsiteX1-115" fmla="*/ 812711 w 812711"/>
                  <a:gd name="connsiteY1-116" fmla="*/ 199032 h 663097"/>
                  <a:gd name="connsiteX2-117" fmla="*/ 435296 w 812711"/>
                  <a:gd name="connsiteY2-118" fmla="*/ 663097 h 663097"/>
                  <a:gd name="connsiteX3-119" fmla="*/ 0 w 812711"/>
                  <a:gd name="connsiteY3-120" fmla="*/ 0 h 663097"/>
                  <a:gd name="connsiteX0-121" fmla="*/ 0 w 812711"/>
                  <a:gd name="connsiteY0-122" fmla="*/ 0 h 663097"/>
                  <a:gd name="connsiteX1-123" fmla="*/ 812711 w 812711"/>
                  <a:gd name="connsiteY1-124" fmla="*/ 190550 h 663097"/>
                  <a:gd name="connsiteX2-125" fmla="*/ 435296 w 812711"/>
                  <a:gd name="connsiteY2-126" fmla="*/ 663097 h 663097"/>
                  <a:gd name="connsiteX3-127" fmla="*/ 0 w 812711"/>
                  <a:gd name="connsiteY3-128" fmla="*/ 0 h 663097"/>
                </a:gdLst>
                <a:ahLst/>
                <a:cxnLst>
                  <a:cxn ang="0">
                    <a:pos x="connsiteX0-1" y="connsiteY0-2"/>
                  </a:cxn>
                  <a:cxn ang="0">
                    <a:pos x="connsiteX1-3" y="connsiteY1-4"/>
                  </a:cxn>
                  <a:cxn ang="0">
                    <a:pos x="connsiteX2-5" y="connsiteY2-6"/>
                  </a:cxn>
                  <a:cxn ang="0">
                    <a:pos x="connsiteX3-7" y="connsiteY3-8"/>
                  </a:cxn>
                </a:cxnLst>
                <a:rect l="l" t="t" r="r" b="b"/>
                <a:pathLst>
                  <a:path w="812711" h="663097">
                    <a:moveTo>
                      <a:pt x="0" y="0"/>
                    </a:moveTo>
                    <a:lnTo>
                      <a:pt x="812711" y="190550"/>
                    </a:lnTo>
                    <a:lnTo>
                      <a:pt x="435296" y="663097"/>
                    </a:lnTo>
                    <a:lnTo>
                      <a:pt x="0" y="0"/>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1321361" y="3706891"/>
                <a:ext cx="5684926" cy="5710087"/>
                <a:chOff x="-1321361" y="3706891"/>
                <a:chExt cx="5684926" cy="5710087"/>
              </a:xfrm>
            </p:grpSpPr>
            <p:grpSp>
              <p:nvGrpSpPr>
                <p:cNvPr id="222" name="组合 221"/>
                <p:cNvGrpSpPr/>
                <p:nvPr/>
              </p:nvGrpSpPr>
              <p:grpSpPr>
                <a:xfrm>
                  <a:off x="-1321361" y="3706891"/>
                  <a:ext cx="5684926" cy="5710087"/>
                  <a:chOff x="2810105" y="1160407"/>
                  <a:chExt cx="6917554" cy="6948169"/>
                </a:xfrm>
              </p:grpSpPr>
              <p:sp>
                <p:nvSpPr>
                  <p:cNvPr id="224" name="任意多边形 223"/>
                  <p:cNvSpPr/>
                  <p:nvPr/>
                </p:nvSpPr>
                <p:spPr>
                  <a:xfrm>
                    <a:off x="4079583" y="2686380"/>
                    <a:ext cx="1253842" cy="542068"/>
                  </a:xfrm>
                  <a:custGeom>
                    <a:avLst/>
                    <a:gdLst>
                      <a:gd name="connsiteX0" fmla="*/ 482535 w 1254284"/>
                      <a:gd name="connsiteY0" fmla="*/ 0 h 547803"/>
                      <a:gd name="connsiteX1" fmla="*/ 1254284 w 1254284"/>
                      <a:gd name="connsiteY1" fmla="*/ 547803 h 547803"/>
                      <a:gd name="connsiteX2" fmla="*/ 4002 w 1254284"/>
                      <a:gd name="connsiteY2" fmla="*/ 533430 h 547803"/>
                      <a:gd name="connsiteX3" fmla="*/ 0 w 1254284"/>
                      <a:gd name="connsiteY3" fmla="*/ 527869 h 547803"/>
                      <a:gd name="connsiteX4" fmla="*/ 482535 w 1254284"/>
                      <a:gd name="connsiteY4" fmla="*/ 0 h 547803"/>
                      <a:gd name="connsiteX0-1" fmla="*/ 478533 w 1250282"/>
                      <a:gd name="connsiteY0-2" fmla="*/ 0 h 547803"/>
                      <a:gd name="connsiteX1-3" fmla="*/ 1250282 w 1250282"/>
                      <a:gd name="connsiteY1-4" fmla="*/ 547803 h 547803"/>
                      <a:gd name="connsiteX2-5" fmla="*/ 0 w 1250282"/>
                      <a:gd name="connsiteY2-6" fmla="*/ 533430 h 547803"/>
                      <a:gd name="connsiteX3-7" fmla="*/ 478533 w 1250282"/>
                      <a:gd name="connsiteY3-8" fmla="*/ 0 h 547803"/>
                      <a:gd name="connsiteX0-9" fmla="*/ 478533 w 1250282"/>
                      <a:gd name="connsiteY0-10" fmla="*/ 0 h 547803"/>
                      <a:gd name="connsiteX1-11" fmla="*/ 1250282 w 1250282"/>
                      <a:gd name="connsiteY1-12" fmla="*/ 547803 h 547803"/>
                      <a:gd name="connsiteX2-13" fmla="*/ 0 w 1250282"/>
                      <a:gd name="connsiteY2-14" fmla="*/ 533430 h 547803"/>
                      <a:gd name="connsiteX3-15" fmla="*/ 478533 w 1250282"/>
                      <a:gd name="connsiteY3-16" fmla="*/ 0 h 547803"/>
                      <a:gd name="connsiteX0-17" fmla="*/ 469328 w 1241077"/>
                      <a:gd name="connsiteY0-18" fmla="*/ 0 h 547803"/>
                      <a:gd name="connsiteX1-19" fmla="*/ 1241077 w 1241077"/>
                      <a:gd name="connsiteY1-20" fmla="*/ 547803 h 547803"/>
                      <a:gd name="connsiteX2-21" fmla="*/ 0 w 1241077"/>
                      <a:gd name="connsiteY2-22" fmla="*/ 536498 h 547803"/>
                      <a:gd name="connsiteX3-23" fmla="*/ 469328 w 1241077"/>
                      <a:gd name="connsiteY3-24" fmla="*/ 0 h 547803"/>
                      <a:gd name="connsiteX0-25" fmla="*/ 451943 w 1241077"/>
                      <a:gd name="connsiteY0-26" fmla="*/ 0 h 550700"/>
                      <a:gd name="connsiteX1-27" fmla="*/ 1241077 w 1241077"/>
                      <a:gd name="connsiteY1-28" fmla="*/ 550700 h 550700"/>
                      <a:gd name="connsiteX2-29" fmla="*/ 0 w 1241077"/>
                      <a:gd name="connsiteY2-30" fmla="*/ 539395 h 550700"/>
                      <a:gd name="connsiteX3-31" fmla="*/ 451943 w 1241077"/>
                      <a:gd name="connsiteY3-32" fmla="*/ 0 h 550700"/>
                      <a:gd name="connsiteX0-33" fmla="*/ 451943 w 1261377"/>
                      <a:gd name="connsiteY0-34" fmla="*/ 0 h 560851"/>
                      <a:gd name="connsiteX1-35" fmla="*/ 1261377 w 1261377"/>
                      <a:gd name="connsiteY1-36" fmla="*/ 560851 h 560851"/>
                      <a:gd name="connsiteX2-37" fmla="*/ 0 w 1261377"/>
                      <a:gd name="connsiteY2-38" fmla="*/ 539395 h 560851"/>
                      <a:gd name="connsiteX3-39" fmla="*/ 451943 w 1261377"/>
                      <a:gd name="connsiteY3-40" fmla="*/ 0 h 560851"/>
                      <a:gd name="connsiteX0-41" fmla="*/ 451943 w 1231887"/>
                      <a:gd name="connsiteY0-42" fmla="*/ 0 h 539394"/>
                      <a:gd name="connsiteX1-43" fmla="*/ 1231887 w 1231887"/>
                      <a:gd name="connsiteY1-44" fmla="*/ 535574 h 539394"/>
                      <a:gd name="connsiteX2-45" fmla="*/ 0 w 1231887"/>
                      <a:gd name="connsiteY2-46" fmla="*/ 539395 h 539394"/>
                      <a:gd name="connsiteX3-47" fmla="*/ 451943 w 1231887"/>
                      <a:gd name="connsiteY3-48" fmla="*/ 0 h 539394"/>
                      <a:gd name="connsiteX0-49" fmla="*/ 451943 w 1242207"/>
                      <a:gd name="connsiteY0-50" fmla="*/ 0 h 539396"/>
                      <a:gd name="connsiteX1-51" fmla="*/ 1242207 w 1242207"/>
                      <a:gd name="connsiteY1-52" fmla="*/ 530412 h 539396"/>
                      <a:gd name="connsiteX2-53" fmla="*/ 0 w 1242207"/>
                      <a:gd name="connsiteY2-54" fmla="*/ 539395 h 539396"/>
                      <a:gd name="connsiteX3-55" fmla="*/ 451943 w 1242207"/>
                      <a:gd name="connsiteY3-56" fmla="*/ 0 h 539396"/>
                      <a:gd name="connsiteX0-57" fmla="*/ 446782 w 1237046"/>
                      <a:gd name="connsiteY0-58" fmla="*/ 0 h 530412"/>
                      <a:gd name="connsiteX1-59" fmla="*/ 1237046 w 1237046"/>
                      <a:gd name="connsiteY1-60" fmla="*/ 530412 h 530412"/>
                      <a:gd name="connsiteX2-61" fmla="*/ 0 w 1237046"/>
                      <a:gd name="connsiteY2-62" fmla="*/ 529074 h 530412"/>
                      <a:gd name="connsiteX3-63" fmla="*/ 446782 w 1237046"/>
                      <a:gd name="connsiteY3-64" fmla="*/ 0 h 530412"/>
                      <a:gd name="connsiteX0-65" fmla="*/ 441623 w 1231887"/>
                      <a:gd name="connsiteY0-66" fmla="*/ 0 h 530412"/>
                      <a:gd name="connsiteX1-67" fmla="*/ 1231887 w 1231887"/>
                      <a:gd name="connsiteY1-68" fmla="*/ 530412 h 530412"/>
                      <a:gd name="connsiteX2-69" fmla="*/ 0 w 1231887"/>
                      <a:gd name="connsiteY2-70" fmla="*/ 518753 h 530412"/>
                      <a:gd name="connsiteX3-71" fmla="*/ 441623 w 1231887"/>
                      <a:gd name="connsiteY3-72" fmla="*/ 0 h 530412"/>
                      <a:gd name="connsiteX0-73" fmla="*/ 441623 w 1231887"/>
                      <a:gd name="connsiteY0-74" fmla="*/ 0 h 530412"/>
                      <a:gd name="connsiteX1-75" fmla="*/ 1231887 w 1231887"/>
                      <a:gd name="connsiteY1-76" fmla="*/ 530412 h 530412"/>
                      <a:gd name="connsiteX2-77" fmla="*/ 0 w 1231887"/>
                      <a:gd name="connsiteY2-78" fmla="*/ 518753 h 530412"/>
                      <a:gd name="connsiteX3-79" fmla="*/ 441623 w 1231887"/>
                      <a:gd name="connsiteY3-80" fmla="*/ 0 h 530412"/>
                      <a:gd name="connsiteX0-81" fmla="*/ 441622 w 1231887"/>
                      <a:gd name="connsiteY0-82" fmla="*/ 0 h 535571"/>
                      <a:gd name="connsiteX1-83" fmla="*/ 1231887 w 1231887"/>
                      <a:gd name="connsiteY1-84" fmla="*/ 535571 h 535571"/>
                      <a:gd name="connsiteX2-85" fmla="*/ 0 w 1231887"/>
                      <a:gd name="connsiteY2-86" fmla="*/ 523912 h 535571"/>
                      <a:gd name="connsiteX3-87" fmla="*/ 441622 w 1231887"/>
                      <a:gd name="connsiteY3-88" fmla="*/ 0 h 535571"/>
                      <a:gd name="connsiteX0-89" fmla="*/ 436461 w 1231887"/>
                      <a:gd name="connsiteY0-90" fmla="*/ 0 h 540732"/>
                      <a:gd name="connsiteX1-91" fmla="*/ 1231887 w 1231887"/>
                      <a:gd name="connsiteY1-92" fmla="*/ 540732 h 540732"/>
                      <a:gd name="connsiteX2-93" fmla="*/ 0 w 1231887"/>
                      <a:gd name="connsiteY2-94" fmla="*/ 529073 h 540732"/>
                      <a:gd name="connsiteX3-95" fmla="*/ 436461 w 1231887"/>
                      <a:gd name="connsiteY3-96" fmla="*/ 0 h 540732"/>
                      <a:gd name="connsiteX0-97" fmla="*/ 440791 w 1236217"/>
                      <a:gd name="connsiteY0-98" fmla="*/ 0 h 542067"/>
                      <a:gd name="connsiteX1-99" fmla="*/ 1236217 w 1236217"/>
                      <a:gd name="connsiteY1-100" fmla="*/ 540732 h 542067"/>
                      <a:gd name="connsiteX2-101" fmla="*/ 0 w 1236217"/>
                      <a:gd name="connsiteY2-102" fmla="*/ 542067 h 542067"/>
                      <a:gd name="connsiteX3-103" fmla="*/ 440791 w 1236217"/>
                      <a:gd name="connsiteY3-104" fmla="*/ 0 h 542067"/>
                      <a:gd name="connsiteX0-105" fmla="*/ 458415 w 1253841"/>
                      <a:gd name="connsiteY0-106" fmla="*/ 0 h 542067"/>
                      <a:gd name="connsiteX1-107" fmla="*/ 1253841 w 1253841"/>
                      <a:gd name="connsiteY1-108" fmla="*/ 540732 h 542067"/>
                      <a:gd name="connsiteX2-109" fmla="*/ 0 w 1253841"/>
                      <a:gd name="connsiteY2-110" fmla="*/ 542067 h 542067"/>
                      <a:gd name="connsiteX3-111" fmla="*/ 458415 w 1253841"/>
                      <a:gd name="connsiteY3-112" fmla="*/ 0 h 542067"/>
                    </a:gdLst>
                    <a:ahLst/>
                    <a:cxnLst>
                      <a:cxn ang="0">
                        <a:pos x="connsiteX0-1" y="connsiteY0-2"/>
                      </a:cxn>
                      <a:cxn ang="0">
                        <a:pos x="connsiteX1-3" y="connsiteY1-4"/>
                      </a:cxn>
                      <a:cxn ang="0">
                        <a:pos x="connsiteX2-5" y="connsiteY2-6"/>
                      </a:cxn>
                      <a:cxn ang="0">
                        <a:pos x="connsiteX3-7" y="connsiteY3-8"/>
                      </a:cxn>
                    </a:cxnLst>
                    <a:rect l="l" t="t" r="r" b="b"/>
                    <a:pathLst>
                      <a:path w="1253841" h="542067">
                        <a:moveTo>
                          <a:pt x="458415" y="0"/>
                        </a:moveTo>
                        <a:lnTo>
                          <a:pt x="1253841" y="540732"/>
                        </a:lnTo>
                        <a:lnTo>
                          <a:pt x="0" y="542067"/>
                        </a:lnTo>
                        <a:lnTo>
                          <a:pt x="458415" y="0"/>
                        </a:lnTo>
                        <a:close/>
                      </a:path>
                    </a:pathLst>
                  </a:custGeom>
                  <a:solidFill>
                    <a:srgbClr val="BBBC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a:off x="5211192" y="7383173"/>
                    <a:ext cx="1518180" cy="725403"/>
                  </a:xfrm>
                  <a:custGeom>
                    <a:avLst/>
                    <a:gdLst>
                      <a:gd name="connsiteX0" fmla="*/ 1039759 w 1498466"/>
                      <a:gd name="connsiteY0" fmla="*/ 0 h 712258"/>
                      <a:gd name="connsiteX1" fmla="*/ 1498466 w 1498466"/>
                      <a:gd name="connsiteY1" fmla="*/ 710352 h 712258"/>
                      <a:gd name="connsiteX2" fmla="*/ 1492623 w 1498466"/>
                      <a:gd name="connsiteY2" fmla="*/ 712258 h 712258"/>
                      <a:gd name="connsiteX3" fmla="*/ 0 w 1498466"/>
                      <a:gd name="connsiteY3" fmla="*/ 564341 h 712258"/>
                      <a:gd name="connsiteX4" fmla="*/ 1039759 w 1498466"/>
                      <a:gd name="connsiteY4" fmla="*/ 0 h 712258"/>
                      <a:gd name="connsiteX0-1" fmla="*/ 1039759 w 1498466"/>
                      <a:gd name="connsiteY0-2" fmla="*/ 0 h 712258"/>
                      <a:gd name="connsiteX1-3" fmla="*/ 1498466 w 1498466"/>
                      <a:gd name="connsiteY1-4" fmla="*/ 710352 h 712258"/>
                      <a:gd name="connsiteX2-5" fmla="*/ 1492623 w 1498466"/>
                      <a:gd name="connsiteY2-6" fmla="*/ 712258 h 712258"/>
                      <a:gd name="connsiteX3-7" fmla="*/ 0 w 1498466"/>
                      <a:gd name="connsiteY3-8" fmla="*/ 557769 h 712258"/>
                      <a:gd name="connsiteX4-9" fmla="*/ 1039759 w 1498466"/>
                      <a:gd name="connsiteY4-10" fmla="*/ 0 h 712258"/>
                      <a:gd name="connsiteX0-11" fmla="*/ 1059473 w 1518180"/>
                      <a:gd name="connsiteY0-12" fmla="*/ 0 h 712258"/>
                      <a:gd name="connsiteX1-13" fmla="*/ 1518180 w 1518180"/>
                      <a:gd name="connsiteY1-14" fmla="*/ 710352 h 712258"/>
                      <a:gd name="connsiteX2-15" fmla="*/ 1512337 w 1518180"/>
                      <a:gd name="connsiteY2-16" fmla="*/ 712258 h 712258"/>
                      <a:gd name="connsiteX3-17" fmla="*/ 0 w 1518180"/>
                      <a:gd name="connsiteY3-18" fmla="*/ 551199 h 712258"/>
                      <a:gd name="connsiteX4-19" fmla="*/ 1059473 w 1518180"/>
                      <a:gd name="connsiteY4-20" fmla="*/ 0 h 712258"/>
                      <a:gd name="connsiteX0-21" fmla="*/ 1059473 w 1518180"/>
                      <a:gd name="connsiteY0-22" fmla="*/ 0 h 725402"/>
                      <a:gd name="connsiteX1-23" fmla="*/ 1518180 w 1518180"/>
                      <a:gd name="connsiteY1-24" fmla="*/ 723496 h 725402"/>
                      <a:gd name="connsiteX2-25" fmla="*/ 1512337 w 1518180"/>
                      <a:gd name="connsiteY2-26" fmla="*/ 725402 h 725402"/>
                      <a:gd name="connsiteX3-27" fmla="*/ 0 w 1518180"/>
                      <a:gd name="connsiteY3-28" fmla="*/ 564343 h 725402"/>
                      <a:gd name="connsiteX4-29" fmla="*/ 1059473 w 1518180"/>
                      <a:gd name="connsiteY4-30" fmla="*/ 0 h 7254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8180" h="725402">
                        <a:moveTo>
                          <a:pt x="1059473" y="0"/>
                        </a:moveTo>
                        <a:lnTo>
                          <a:pt x="1518180" y="723496"/>
                        </a:lnTo>
                        <a:lnTo>
                          <a:pt x="1512337" y="725402"/>
                        </a:lnTo>
                        <a:lnTo>
                          <a:pt x="0" y="564343"/>
                        </a:lnTo>
                        <a:lnTo>
                          <a:pt x="1059473" y="0"/>
                        </a:lnTo>
                        <a:close/>
                      </a:path>
                    </a:pathLst>
                  </a:custGeom>
                  <a:solidFill>
                    <a:srgbClr val="BCB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225"/>
                  <p:cNvSpPr/>
                  <p:nvPr/>
                </p:nvSpPr>
                <p:spPr>
                  <a:xfrm>
                    <a:off x="4887965" y="1164315"/>
                    <a:ext cx="1065467" cy="885956"/>
                  </a:xfrm>
                  <a:custGeom>
                    <a:avLst/>
                    <a:gdLst>
                      <a:gd name="connsiteX0" fmla="*/ 1065466 w 1065466"/>
                      <a:gd name="connsiteY0" fmla="*/ 0 h 889315"/>
                      <a:gd name="connsiteX1" fmla="*/ 909010 w 1065466"/>
                      <a:gd name="connsiteY1" fmla="*/ 883108 h 889315"/>
                      <a:gd name="connsiteX2" fmla="*/ 897246 w 1065466"/>
                      <a:gd name="connsiteY2" fmla="*/ 889315 h 889315"/>
                      <a:gd name="connsiteX3" fmla="*/ 0 w 1065466"/>
                      <a:gd name="connsiteY3" fmla="*/ 281853 h 889315"/>
                      <a:gd name="connsiteX4" fmla="*/ 11994 w 1065466"/>
                      <a:gd name="connsiteY4" fmla="*/ 274666 h 889315"/>
                      <a:gd name="connsiteX5" fmla="*/ 1065466 w 1065466"/>
                      <a:gd name="connsiteY5" fmla="*/ 0 h 889315"/>
                      <a:gd name="connsiteX0-1" fmla="*/ 1065466 w 1065466"/>
                      <a:gd name="connsiteY0-2" fmla="*/ 0 h 889315"/>
                      <a:gd name="connsiteX1-3" fmla="*/ 897246 w 1065466"/>
                      <a:gd name="connsiteY1-4" fmla="*/ 889315 h 889315"/>
                      <a:gd name="connsiteX2-5" fmla="*/ 0 w 1065466"/>
                      <a:gd name="connsiteY2-6" fmla="*/ 281853 h 889315"/>
                      <a:gd name="connsiteX3-7" fmla="*/ 11994 w 1065466"/>
                      <a:gd name="connsiteY3-8" fmla="*/ 274666 h 889315"/>
                      <a:gd name="connsiteX4-9" fmla="*/ 1065466 w 1065466"/>
                      <a:gd name="connsiteY4-10" fmla="*/ 0 h 889315"/>
                      <a:gd name="connsiteX0-11" fmla="*/ 1065466 w 1065466"/>
                      <a:gd name="connsiteY0-12" fmla="*/ 0 h 876637"/>
                      <a:gd name="connsiteX1-13" fmla="*/ 926829 w 1065466"/>
                      <a:gd name="connsiteY1-14" fmla="*/ 876637 h 876637"/>
                      <a:gd name="connsiteX2-15" fmla="*/ 0 w 1065466"/>
                      <a:gd name="connsiteY2-16" fmla="*/ 281853 h 876637"/>
                      <a:gd name="connsiteX3-17" fmla="*/ 11994 w 1065466"/>
                      <a:gd name="connsiteY3-18" fmla="*/ 274666 h 876637"/>
                      <a:gd name="connsiteX4-19" fmla="*/ 1065466 w 1065466"/>
                      <a:gd name="connsiteY4-20" fmla="*/ 0 h 876637"/>
                      <a:gd name="connsiteX0-21" fmla="*/ 1065466 w 1065466"/>
                      <a:gd name="connsiteY0-22" fmla="*/ 0 h 885957"/>
                      <a:gd name="connsiteX1-23" fmla="*/ 917509 w 1065466"/>
                      <a:gd name="connsiteY1-24" fmla="*/ 885957 h 885957"/>
                      <a:gd name="connsiteX2-25" fmla="*/ 0 w 1065466"/>
                      <a:gd name="connsiteY2-26" fmla="*/ 281853 h 885957"/>
                      <a:gd name="connsiteX3-27" fmla="*/ 11994 w 1065466"/>
                      <a:gd name="connsiteY3-28" fmla="*/ 274666 h 885957"/>
                      <a:gd name="connsiteX4-29" fmla="*/ 1065466 w 1065466"/>
                      <a:gd name="connsiteY4-30" fmla="*/ 0 h 8859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65466" h="885957">
                        <a:moveTo>
                          <a:pt x="1065466" y="0"/>
                        </a:moveTo>
                        <a:lnTo>
                          <a:pt x="917509" y="885957"/>
                        </a:lnTo>
                        <a:lnTo>
                          <a:pt x="0" y="281853"/>
                        </a:lnTo>
                        <a:lnTo>
                          <a:pt x="11994" y="274666"/>
                        </a:lnTo>
                        <a:lnTo>
                          <a:pt x="1065466" y="0"/>
                        </a:lnTo>
                        <a:close/>
                      </a:path>
                    </a:pathLst>
                  </a:custGeom>
                  <a:solidFill>
                    <a:srgbClr val="FFFFFF">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a:off x="4528635" y="1441998"/>
                    <a:ext cx="1271953" cy="1273415"/>
                  </a:xfrm>
                  <a:custGeom>
                    <a:avLst/>
                    <a:gdLst>
                      <a:gd name="connsiteX0" fmla="*/ 340870 w 1238116"/>
                      <a:gd name="connsiteY0" fmla="*/ 0 h 1260722"/>
                      <a:gd name="connsiteX1" fmla="*/ 1238116 w 1238116"/>
                      <a:gd name="connsiteY1" fmla="*/ 607462 h 1260722"/>
                      <a:gd name="connsiteX2" fmla="*/ 0 w 1238116"/>
                      <a:gd name="connsiteY2" fmla="*/ 1260722 h 1260722"/>
                      <a:gd name="connsiteX3" fmla="*/ 337891 w 1238116"/>
                      <a:gd name="connsiteY3" fmla="*/ 1785 h 1260722"/>
                      <a:gd name="connsiteX4" fmla="*/ 340870 w 1238116"/>
                      <a:gd name="connsiteY4" fmla="*/ 0 h 1260722"/>
                      <a:gd name="connsiteX0-1" fmla="*/ 357792 w 1255038"/>
                      <a:gd name="connsiteY0-2" fmla="*/ 0 h 1260722"/>
                      <a:gd name="connsiteX1-3" fmla="*/ 1255038 w 1255038"/>
                      <a:gd name="connsiteY1-4" fmla="*/ 607462 h 1260722"/>
                      <a:gd name="connsiteX2-5" fmla="*/ 0 w 1255038"/>
                      <a:gd name="connsiteY2-6" fmla="*/ 1260722 h 1260722"/>
                      <a:gd name="connsiteX3-7" fmla="*/ 354813 w 1255038"/>
                      <a:gd name="connsiteY3-8" fmla="*/ 1785 h 1260722"/>
                      <a:gd name="connsiteX4-9" fmla="*/ 357792 w 1255038"/>
                      <a:gd name="connsiteY4-10" fmla="*/ 0 h 1260722"/>
                      <a:gd name="connsiteX0-11" fmla="*/ 366254 w 1263500"/>
                      <a:gd name="connsiteY0-12" fmla="*/ 0 h 1273415"/>
                      <a:gd name="connsiteX1-13" fmla="*/ 1263500 w 1263500"/>
                      <a:gd name="connsiteY1-14" fmla="*/ 607462 h 1273415"/>
                      <a:gd name="connsiteX2-15" fmla="*/ 0 w 1263500"/>
                      <a:gd name="connsiteY2-16" fmla="*/ 1273415 h 1273415"/>
                      <a:gd name="connsiteX3-17" fmla="*/ 363275 w 1263500"/>
                      <a:gd name="connsiteY3-18" fmla="*/ 1785 h 1273415"/>
                      <a:gd name="connsiteX4-19" fmla="*/ 366254 w 1263500"/>
                      <a:gd name="connsiteY4-20" fmla="*/ 0 h 1273415"/>
                      <a:gd name="connsiteX0-21" fmla="*/ 366254 w 1271953"/>
                      <a:gd name="connsiteY0-22" fmla="*/ 0 h 1273415"/>
                      <a:gd name="connsiteX1-23" fmla="*/ 1271953 w 1271953"/>
                      <a:gd name="connsiteY1-24" fmla="*/ 599010 h 1273415"/>
                      <a:gd name="connsiteX2-25" fmla="*/ 0 w 1271953"/>
                      <a:gd name="connsiteY2-26" fmla="*/ 1273415 h 1273415"/>
                      <a:gd name="connsiteX3-27" fmla="*/ 363275 w 1271953"/>
                      <a:gd name="connsiteY3-28" fmla="*/ 1785 h 1273415"/>
                      <a:gd name="connsiteX4-29" fmla="*/ 366254 w 1271953"/>
                      <a:gd name="connsiteY4-30" fmla="*/ 0 h 1273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1953" h="1273415">
                        <a:moveTo>
                          <a:pt x="366254" y="0"/>
                        </a:moveTo>
                        <a:lnTo>
                          <a:pt x="1271953" y="599010"/>
                        </a:lnTo>
                        <a:lnTo>
                          <a:pt x="0" y="1273415"/>
                        </a:lnTo>
                        <a:lnTo>
                          <a:pt x="363275" y="1785"/>
                        </a:lnTo>
                        <a:lnTo>
                          <a:pt x="366254"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a:off x="5804019" y="1160407"/>
                    <a:ext cx="1422254" cy="891065"/>
                  </a:xfrm>
                  <a:custGeom>
                    <a:avLst/>
                    <a:gdLst>
                      <a:gd name="connsiteX0" fmla="*/ 164969 w 1399401"/>
                      <a:gd name="connsiteY0" fmla="*/ 0 h 881745"/>
                      <a:gd name="connsiteX1" fmla="*/ 1399401 w 1399401"/>
                      <a:gd name="connsiteY1" fmla="*/ 111798 h 881745"/>
                      <a:gd name="connsiteX2" fmla="*/ 7107 w 1399401"/>
                      <a:gd name="connsiteY2" fmla="*/ 881745 h 881745"/>
                      <a:gd name="connsiteX3" fmla="*/ 0 w 1399401"/>
                      <a:gd name="connsiteY3" fmla="*/ 881406 h 881745"/>
                      <a:gd name="connsiteX4" fmla="*/ 164969 w 1399401"/>
                      <a:gd name="connsiteY4" fmla="*/ 0 h 881745"/>
                      <a:gd name="connsiteX0-1" fmla="*/ 157862 w 1392294"/>
                      <a:gd name="connsiteY0-2" fmla="*/ 0 h 881745"/>
                      <a:gd name="connsiteX1-3" fmla="*/ 1392294 w 1392294"/>
                      <a:gd name="connsiteY1-4" fmla="*/ 111798 h 881745"/>
                      <a:gd name="connsiteX2-5" fmla="*/ 0 w 1392294"/>
                      <a:gd name="connsiteY2-6" fmla="*/ 881745 h 881745"/>
                      <a:gd name="connsiteX3-7" fmla="*/ 157862 w 1392294"/>
                      <a:gd name="connsiteY3-8" fmla="*/ 0 h 881745"/>
                      <a:gd name="connsiteX0-9" fmla="*/ 157862 w 1428415"/>
                      <a:gd name="connsiteY0-10" fmla="*/ 0 h 881745"/>
                      <a:gd name="connsiteX1-11" fmla="*/ 1428415 w 1428415"/>
                      <a:gd name="connsiteY1-12" fmla="*/ 106637 h 881745"/>
                      <a:gd name="connsiteX2-13" fmla="*/ 0 w 1428415"/>
                      <a:gd name="connsiteY2-14" fmla="*/ 881745 h 881745"/>
                      <a:gd name="connsiteX3-15" fmla="*/ 157862 w 1428415"/>
                      <a:gd name="connsiteY3-16" fmla="*/ 0 h 881745"/>
                      <a:gd name="connsiteX0-17" fmla="*/ 157863 w 1428415"/>
                      <a:gd name="connsiteY0-18" fmla="*/ 0 h 866265"/>
                      <a:gd name="connsiteX1-19" fmla="*/ 1428415 w 1428415"/>
                      <a:gd name="connsiteY1-20" fmla="*/ 91157 h 866265"/>
                      <a:gd name="connsiteX2-21" fmla="*/ 0 w 1428415"/>
                      <a:gd name="connsiteY2-22" fmla="*/ 866265 h 866265"/>
                      <a:gd name="connsiteX3-23" fmla="*/ 157863 w 1428415"/>
                      <a:gd name="connsiteY3-24" fmla="*/ 0 h 866265"/>
                      <a:gd name="connsiteX0-25" fmla="*/ 142381 w 1412933"/>
                      <a:gd name="connsiteY0-26" fmla="*/ 0 h 871424"/>
                      <a:gd name="connsiteX1-27" fmla="*/ 1412933 w 1412933"/>
                      <a:gd name="connsiteY1-28" fmla="*/ 91157 h 871424"/>
                      <a:gd name="connsiteX2-29" fmla="*/ 0 w 1412933"/>
                      <a:gd name="connsiteY2-30" fmla="*/ 871424 h 871424"/>
                      <a:gd name="connsiteX3-31" fmla="*/ 142381 w 1412933"/>
                      <a:gd name="connsiteY3-32" fmla="*/ 0 h 871424"/>
                      <a:gd name="connsiteX0-33" fmla="*/ 137222 w 1412933"/>
                      <a:gd name="connsiteY0-34" fmla="*/ 0 h 881744"/>
                      <a:gd name="connsiteX1-35" fmla="*/ 1412933 w 1412933"/>
                      <a:gd name="connsiteY1-36" fmla="*/ 101477 h 881744"/>
                      <a:gd name="connsiteX2-37" fmla="*/ 0 w 1412933"/>
                      <a:gd name="connsiteY2-38" fmla="*/ 881744 h 881744"/>
                      <a:gd name="connsiteX3-39" fmla="*/ 137222 w 1412933"/>
                      <a:gd name="connsiteY3-40" fmla="*/ 0 h 881744"/>
                      <a:gd name="connsiteX0-41" fmla="*/ 146542 w 1422253"/>
                      <a:gd name="connsiteY0-42" fmla="*/ 0 h 891064"/>
                      <a:gd name="connsiteX1-43" fmla="*/ 1422253 w 1422253"/>
                      <a:gd name="connsiteY1-44" fmla="*/ 101477 h 891064"/>
                      <a:gd name="connsiteX2-45" fmla="*/ 0 w 1422253"/>
                      <a:gd name="connsiteY2-46" fmla="*/ 891064 h 891064"/>
                      <a:gd name="connsiteX3-47" fmla="*/ 146542 w 1422253"/>
                      <a:gd name="connsiteY3-48" fmla="*/ 0 h 891064"/>
                    </a:gdLst>
                    <a:ahLst/>
                    <a:cxnLst>
                      <a:cxn ang="0">
                        <a:pos x="connsiteX0-1" y="connsiteY0-2"/>
                      </a:cxn>
                      <a:cxn ang="0">
                        <a:pos x="connsiteX1-3" y="connsiteY1-4"/>
                      </a:cxn>
                      <a:cxn ang="0">
                        <a:pos x="connsiteX2-5" y="connsiteY2-6"/>
                      </a:cxn>
                      <a:cxn ang="0">
                        <a:pos x="connsiteX3-7" y="connsiteY3-8"/>
                      </a:cxn>
                    </a:cxnLst>
                    <a:rect l="l" t="t" r="r" b="b"/>
                    <a:pathLst>
                      <a:path w="1422253" h="891064">
                        <a:moveTo>
                          <a:pt x="146542" y="0"/>
                        </a:moveTo>
                        <a:lnTo>
                          <a:pt x="1422253" y="101477"/>
                        </a:lnTo>
                        <a:lnTo>
                          <a:pt x="0" y="891064"/>
                        </a:lnTo>
                        <a:lnTo>
                          <a:pt x="146542"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a:off x="5797604" y="1267372"/>
                    <a:ext cx="1791403" cy="866521"/>
                  </a:xfrm>
                  <a:custGeom>
                    <a:avLst/>
                    <a:gdLst>
                      <a:gd name="connsiteX0" fmla="*/ 1392294 w 1766045"/>
                      <a:gd name="connsiteY0" fmla="*/ 0 h 854269"/>
                      <a:gd name="connsiteX1" fmla="*/ 1396998 w 1766045"/>
                      <a:gd name="connsiteY1" fmla="*/ 426 h 854269"/>
                      <a:gd name="connsiteX2" fmla="*/ 1766045 w 1766045"/>
                      <a:gd name="connsiteY2" fmla="*/ 854269 h 854269"/>
                      <a:gd name="connsiteX3" fmla="*/ 0 w 1766045"/>
                      <a:gd name="connsiteY3" fmla="*/ 769947 h 854269"/>
                      <a:gd name="connsiteX4" fmla="*/ 1392294 w 1766045"/>
                      <a:gd name="connsiteY4" fmla="*/ 0 h 854269"/>
                      <a:gd name="connsiteX0-1" fmla="*/ 0 w 1766045"/>
                      <a:gd name="connsiteY0-2" fmla="*/ 769521 h 853843"/>
                      <a:gd name="connsiteX1-3" fmla="*/ 1396998 w 1766045"/>
                      <a:gd name="connsiteY1-4" fmla="*/ 0 h 853843"/>
                      <a:gd name="connsiteX2-5" fmla="*/ 1766045 w 1766045"/>
                      <a:gd name="connsiteY2-6" fmla="*/ 853843 h 853843"/>
                      <a:gd name="connsiteX3-7" fmla="*/ 0 w 1766045"/>
                      <a:gd name="connsiteY3-8" fmla="*/ 769521 h 853843"/>
                      <a:gd name="connsiteX0-9" fmla="*/ 0 w 1770271"/>
                      <a:gd name="connsiteY0-10" fmla="*/ 769521 h 866521"/>
                      <a:gd name="connsiteX1-11" fmla="*/ 1396998 w 1770271"/>
                      <a:gd name="connsiteY1-12" fmla="*/ 0 h 866521"/>
                      <a:gd name="connsiteX2-13" fmla="*/ 1770271 w 1770271"/>
                      <a:gd name="connsiteY2-14" fmla="*/ 866521 h 866521"/>
                      <a:gd name="connsiteX3-15" fmla="*/ 0 w 1770271"/>
                      <a:gd name="connsiteY3-16" fmla="*/ 769521 h 866521"/>
                      <a:gd name="connsiteX0-17" fmla="*/ 0 w 1799853"/>
                      <a:gd name="connsiteY0-18" fmla="*/ 777974 h 866521"/>
                      <a:gd name="connsiteX1-19" fmla="*/ 1426580 w 1799853"/>
                      <a:gd name="connsiteY1-20" fmla="*/ 0 h 866521"/>
                      <a:gd name="connsiteX2-21" fmla="*/ 1799853 w 1799853"/>
                      <a:gd name="connsiteY2-22" fmla="*/ 866521 h 866521"/>
                      <a:gd name="connsiteX3-23" fmla="*/ 0 w 1799853"/>
                      <a:gd name="connsiteY3-24" fmla="*/ 777974 h 866521"/>
                      <a:gd name="connsiteX0-25" fmla="*/ 0 w 1791401"/>
                      <a:gd name="connsiteY0-26" fmla="*/ 773747 h 866521"/>
                      <a:gd name="connsiteX1-27" fmla="*/ 1418128 w 1791401"/>
                      <a:gd name="connsiteY1-28" fmla="*/ 0 h 866521"/>
                      <a:gd name="connsiteX2-29" fmla="*/ 1791401 w 1791401"/>
                      <a:gd name="connsiteY2-30" fmla="*/ 866521 h 866521"/>
                      <a:gd name="connsiteX3-31" fmla="*/ 0 w 1791401"/>
                      <a:gd name="connsiteY3-32" fmla="*/ 773747 h 866521"/>
                      <a:gd name="connsiteX0-33" fmla="*/ 0 w 1791401"/>
                      <a:gd name="connsiteY0-34" fmla="*/ 773747 h 866521"/>
                      <a:gd name="connsiteX1-35" fmla="*/ 1418128 w 1791401"/>
                      <a:gd name="connsiteY1-36" fmla="*/ 0 h 866521"/>
                      <a:gd name="connsiteX2-37" fmla="*/ 1791401 w 1791401"/>
                      <a:gd name="connsiteY2-38" fmla="*/ 866521 h 866521"/>
                      <a:gd name="connsiteX3-39" fmla="*/ 0 w 1791401"/>
                      <a:gd name="connsiteY3-40" fmla="*/ 773747 h 866521"/>
                    </a:gdLst>
                    <a:ahLst/>
                    <a:cxnLst>
                      <a:cxn ang="0">
                        <a:pos x="connsiteX0-1" y="connsiteY0-2"/>
                      </a:cxn>
                      <a:cxn ang="0">
                        <a:pos x="connsiteX1-3" y="connsiteY1-4"/>
                      </a:cxn>
                      <a:cxn ang="0">
                        <a:pos x="connsiteX2-5" y="connsiteY2-6"/>
                      </a:cxn>
                      <a:cxn ang="0">
                        <a:pos x="connsiteX3-7" y="connsiteY3-8"/>
                      </a:cxn>
                    </a:cxnLst>
                    <a:rect l="l" t="t" r="r" b="b"/>
                    <a:pathLst>
                      <a:path w="1791401" h="866521">
                        <a:moveTo>
                          <a:pt x="0" y="773747"/>
                        </a:moveTo>
                        <a:lnTo>
                          <a:pt x="1418128" y="0"/>
                        </a:lnTo>
                        <a:lnTo>
                          <a:pt x="1791401" y="866521"/>
                        </a:lnTo>
                        <a:lnTo>
                          <a:pt x="0" y="773747"/>
                        </a:lnTo>
                        <a:close/>
                      </a:path>
                    </a:pathLst>
                  </a:custGeom>
                  <a:solidFill>
                    <a:srgbClr val="FFFFFF">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5322314" y="2033198"/>
                    <a:ext cx="1432796" cy="1196737"/>
                  </a:xfrm>
                  <a:custGeom>
                    <a:avLst/>
                    <a:gdLst>
                      <a:gd name="connsiteX0" fmla="*/ 483414 w 1417243"/>
                      <a:gd name="connsiteY0" fmla="*/ 0 h 1211350"/>
                      <a:gd name="connsiteX1" fmla="*/ 494846 w 1417243"/>
                      <a:gd name="connsiteY1" fmla="*/ 586 h 1211350"/>
                      <a:gd name="connsiteX2" fmla="*/ 1417243 w 1417243"/>
                      <a:gd name="connsiteY2" fmla="*/ 1211350 h 1211350"/>
                      <a:gd name="connsiteX3" fmla="*/ 17152 w 1417243"/>
                      <a:gd name="connsiteY3" fmla="*/ 1211350 h 1211350"/>
                      <a:gd name="connsiteX4" fmla="*/ 0 w 1417243"/>
                      <a:gd name="connsiteY4" fmla="*/ 1199213 h 1211350"/>
                      <a:gd name="connsiteX5" fmla="*/ 483414 w 1417243"/>
                      <a:gd name="connsiteY5" fmla="*/ 0 h 1211350"/>
                      <a:gd name="connsiteX0-1" fmla="*/ 466262 w 1400091"/>
                      <a:gd name="connsiteY0-2" fmla="*/ 0 h 1211350"/>
                      <a:gd name="connsiteX1-3" fmla="*/ 477694 w 1400091"/>
                      <a:gd name="connsiteY1-4" fmla="*/ 586 h 1211350"/>
                      <a:gd name="connsiteX2-5" fmla="*/ 1400091 w 1400091"/>
                      <a:gd name="connsiteY2-6" fmla="*/ 1211350 h 1211350"/>
                      <a:gd name="connsiteX3-7" fmla="*/ 0 w 1400091"/>
                      <a:gd name="connsiteY3-8" fmla="*/ 1211350 h 1211350"/>
                      <a:gd name="connsiteX4-9" fmla="*/ 466262 w 1400091"/>
                      <a:gd name="connsiteY4-10" fmla="*/ 0 h 1211350"/>
                      <a:gd name="connsiteX0-11" fmla="*/ 482788 w 1416617"/>
                      <a:gd name="connsiteY0-12" fmla="*/ 0 h 1211350"/>
                      <a:gd name="connsiteX1-13" fmla="*/ 494220 w 1416617"/>
                      <a:gd name="connsiteY1-14" fmla="*/ 586 h 1211350"/>
                      <a:gd name="connsiteX2-15" fmla="*/ 1416617 w 1416617"/>
                      <a:gd name="connsiteY2-16" fmla="*/ 1211350 h 1211350"/>
                      <a:gd name="connsiteX3-17" fmla="*/ 0 w 1416617"/>
                      <a:gd name="connsiteY3-18" fmla="*/ 1211350 h 1211350"/>
                      <a:gd name="connsiteX4-19" fmla="*/ 482788 w 1416617"/>
                      <a:gd name="connsiteY4-20" fmla="*/ 0 h 1211350"/>
                      <a:gd name="connsiteX0-21" fmla="*/ 0 w 1416617"/>
                      <a:gd name="connsiteY0-22" fmla="*/ 1210764 h 1210764"/>
                      <a:gd name="connsiteX1-23" fmla="*/ 494220 w 1416617"/>
                      <a:gd name="connsiteY1-24" fmla="*/ 0 h 1210764"/>
                      <a:gd name="connsiteX2-25" fmla="*/ 1416617 w 1416617"/>
                      <a:gd name="connsiteY2-26" fmla="*/ 1210764 h 1210764"/>
                      <a:gd name="connsiteX3-27" fmla="*/ 0 w 1416617"/>
                      <a:gd name="connsiteY3-28" fmla="*/ 1210764 h 1210764"/>
                      <a:gd name="connsiteX0-29" fmla="*/ 0 w 1411542"/>
                      <a:gd name="connsiteY0-30" fmla="*/ 1225988 h 1225988"/>
                      <a:gd name="connsiteX1-31" fmla="*/ 489145 w 1411542"/>
                      <a:gd name="connsiteY1-32" fmla="*/ 0 h 1225988"/>
                      <a:gd name="connsiteX2-33" fmla="*/ 1411542 w 1411542"/>
                      <a:gd name="connsiteY2-34" fmla="*/ 1210764 h 1225988"/>
                      <a:gd name="connsiteX3-35" fmla="*/ 0 w 1411542"/>
                      <a:gd name="connsiteY3-36" fmla="*/ 1225988 h 1225988"/>
                      <a:gd name="connsiteX0-37" fmla="*/ 0 w 1426768"/>
                      <a:gd name="connsiteY0-38" fmla="*/ 1225988 h 1225988"/>
                      <a:gd name="connsiteX1-39" fmla="*/ 504371 w 1426768"/>
                      <a:gd name="connsiteY1-40" fmla="*/ 0 h 1225988"/>
                      <a:gd name="connsiteX2-41" fmla="*/ 1426768 w 1426768"/>
                      <a:gd name="connsiteY2-42" fmla="*/ 1210764 h 1225988"/>
                      <a:gd name="connsiteX3-43" fmla="*/ 0 w 1426768"/>
                      <a:gd name="connsiteY3-44" fmla="*/ 1225988 h 1225988"/>
                      <a:gd name="connsiteX0-45" fmla="*/ 0 w 1401491"/>
                      <a:gd name="connsiteY0-46" fmla="*/ 1188073 h 1210764"/>
                      <a:gd name="connsiteX1-47" fmla="*/ 479094 w 1401491"/>
                      <a:gd name="connsiteY1-48" fmla="*/ 0 h 1210764"/>
                      <a:gd name="connsiteX2-49" fmla="*/ 1401491 w 1401491"/>
                      <a:gd name="connsiteY2-50" fmla="*/ 1210764 h 1210764"/>
                      <a:gd name="connsiteX3-51" fmla="*/ 0 w 1401491"/>
                      <a:gd name="connsiteY3-52" fmla="*/ 1188073 h 1210764"/>
                      <a:gd name="connsiteX0-53" fmla="*/ 0 w 1397278"/>
                      <a:gd name="connsiteY0-54" fmla="*/ 1188073 h 1193912"/>
                      <a:gd name="connsiteX1-55" fmla="*/ 479094 w 1397278"/>
                      <a:gd name="connsiteY1-56" fmla="*/ 0 h 1193912"/>
                      <a:gd name="connsiteX2-57" fmla="*/ 1397278 w 1397278"/>
                      <a:gd name="connsiteY2-58" fmla="*/ 1193912 h 1193912"/>
                      <a:gd name="connsiteX3-59" fmla="*/ 0 w 1397278"/>
                      <a:gd name="connsiteY3-60" fmla="*/ 1188073 h 1193912"/>
                      <a:gd name="connsiteX0-61" fmla="*/ 0 w 1404173"/>
                      <a:gd name="connsiteY0-62" fmla="*/ 1188073 h 1193912"/>
                      <a:gd name="connsiteX1-63" fmla="*/ 479094 w 1404173"/>
                      <a:gd name="connsiteY1-64" fmla="*/ 0 h 1193912"/>
                      <a:gd name="connsiteX2-65" fmla="*/ 1404173 w 1404173"/>
                      <a:gd name="connsiteY2-66" fmla="*/ 1193912 h 1193912"/>
                      <a:gd name="connsiteX3-67" fmla="*/ 0 w 1404173"/>
                      <a:gd name="connsiteY3-68" fmla="*/ 1188073 h 1193912"/>
                      <a:gd name="connsiteX0-69" fmla="*/ 0 w 1419653"/>
                      <a:gd name="connsiteY0-70" fmla="*/ 1188073 h 1193912"/>
                      <a:gd name="connsiteX1-71" fmla="*/ 479094 w 1419653"/>
                      <a:gd name="connsiteY1-72" fmla="*/ 0 h 1193912"/>
                      <a:gd name="connsiteX2-73" fmla="*/ 1419653 w 1419653"/>
                      <a:gd name="connsiteY2-74" fmla="*/ 1193912 h 1193912"/>
                      <a:gd name="connsiteX3-75" fmla="*/ 0 w 1419653"/>
                      <a:gd name="connsiteY3-76" fmla="*/ 1188073 h 1193912"/>
                      <a:gd name="connsiteX0-77" fmla="*/ 0 w 1423985"/>
                      <a:gd name="connsiteY0-78" fmla="*/ 1196737 h 1196737"/>
                      <a:gd name="connsiteX1-79" fmla="*/ 483426 w 1423985"/>
                      <a:gd name="connsiteY1-80" fmla="*/ 0 h 1196737"/>
                      <a:gd name="connsiteX2-81" fmla="*/ 1423985 w 1423985"/>
                      <a:gd name="connsiteY2-82" fmla="*/ 1193912 h 1196737"/>
                      <a:gd name="connsiteX3-83" fmla="*/ 0 w 1423985"/>
                      <a:gd name="connsiteY3-84" fmla="*/ 1196737 h 1196737"/>
                      <a:gd name="connsiteX0-85" fmla="*/ 0 w 1432797"/>
                      <a:gd name="connsiteY0-86" fmla="*/ 1196737 h 1196737"/>
                      <a:gd name="connsiteX1-87" fmla="*/ 483426 w 1432797"/>
                      <a:gd name="connsiteY1-88" fmla="*/ 0 h 1196737"/>
                      <a:gd name="connsiteX2-89" fmla="*/ 1432797 w 1432797"/>
                      <a:gd name="connsiteY2-90" fmla="*/ 1193912 h 1196737"/>
                      <a:gd name="connsiteX3-91" fmla="*/ 0 w 1432797"/>
                      <a:gd name="connsiteY3-92" fmla="*/ 1196737 h 1196737"/>
                    </a:gdLst>
                    <a:ahLst/>
                    <a:cxnLst>
                      <a:cxn ang="0">
                        <a:pos x="connsiteX0-1" y="connsiteY0-2"/>
                      </a:cxn>
                      <a:cxn ang="0">
                        <a:pos x="connsiteX1-3" y="connsiteY1-4"/>
                      </a:cxn>
                      <a:cxn ang="0">
                        <a:pos x="connsiteX2-5" y="connsiteY2-6"/>
                      </a:cxn>
                      <a:cxn ang="0">
                        <a:pos x="connsiteX3-7" y="connsiteY3-8"/>
                      </a:cxn>
                    </a:cxnLst>
                    <a:rect l="l" t="t" r="r" b="b"/>
                    <a:pathLst>
                      <a:path w="1432797" h="1196737">
                        <a:moveTo>
                          <a:pt x="0" y="1196737"/>
                        </a:moveTo>
                        <a:lnTo>
                          <a:pt x="483426" y="0"/>
                        </a:lnTo>
                        <a:lnTo>
                          <a:pt x="1432797" y="1193912"/>
                        </a:lnTo>
                        <a:lnTo>
                          <a:pt x="0" y="1196737"/>
                        </a:lnTo>
                        <a:close/>
                      </a:path>
                    </a:pathLst>
                  </a:custGeom>
                  <a:solidFill>
                    <a:srgbClr val="FFFFFF">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a:off x="8001021" y="2323745"/>
                    <a:ext cx="1459715" cy="891792"/>
                  </a:xfrm>
                  <a:custGeom>
                    <a:avLst/>
                    <a:gdLst>
                      <a:gd name="connsiteX0" fmla="*/ 858913 w 1465767"/>
                      <a:gd name="connsiteY0" fmla="*/ 0 h 914809"/>
                      <a:gd name="connsiteX1" fmla="*/ 1465767 w 1465767"/>
                      <a:gd name="connsiteY1" fmla="*/ 914809 h 914809"/>
                      <a:gd name="connsiteX2" fmla="*/ 0 w 1465767"/>
                      <a:gd name="connsiteY2" fmla="*/ 914809 h 914809"/>
                      <a:gd name="connsiteX3" fmla="*/ 858913 w 1465767"/>
                      <a:gd name="connsiteY3" fmla="*/ 0 h 914809"/>
                      <a:gd name="connsiteX0-1" fmla="*/ 858913 w 1465767"/>
                      <a:gd name="connsiteY0-2" fmla="*/ 0 h 933563"/>
                      <a:gd name="connsiteX1-3" fmla="*/ 1465767 w 1465767"/>
                      <a:gd name="connsiteY1-4" fmla="*/ 933563 h 933563"/>
                      <a:gd name="connsiteX2-5" fmla="*/ 0 w 1465767"/>
                      <a:gd name="connsiteY2-6" fmla="*/ 933563 h 933563"/>
                      <a:gd name="connsiteX3-7" fmla="*/ 858913 w 1465767"/>
                      <a:gd name="connsiteY3-8" fmla="*/ 0 h 933563"/>
                      <a:gd name="connsiteX0-9" fmla="*/ 877665 w 1484519"/>
                      <a:gd name="connsiteY0-10" fmla="*/ 0 h 939815"/>
                      <a:gd name="connsiteX1-11" fmla="*/ 1484519 w 1484519"/>
                      <a:gd name="connsiteY1-12" fmla="*/ 933563 h 939815"/>
                      <a:gd name="connsiteX2-13" fmla="*/ 0 w 1484519"/>
                      <a:gd name="connsiteY2-14" fmla="*/ 939815 h 939815"/>
                      <a:gd name="connsiteX3-15" fmla="*/ 877665 w 1484519"/>
                      <a:gd name="connsiteY3-16" fmla="*/ 0 h 939815"/>
                      <a:gd name="connsiteX0-17" fmla="*/ 852386 w 1459240"/>
                      <a:gd name="connsiteY0-18" fmla="*/ 0 h 933563"/>
                      <a:gd name="connsiteX1-19" fmla="*/ 1459240 w 1459240"/>
                      <a:gd name="connsiteY1-20" fmla="*/ 933563 h 933563"/>
                      <a:gd name="connsiteX2-21" fmla="*/ 0 w 1459240"/>
                      <a:gd name="connsiteY2-22" fmla="*/ 918750 h 933563"/>
                      <a:gd name="connsiteX3-23" fmla="*/ 852386 w 1459240"/>
                      <a:gd name="connsiteY3-24" fmla="*/ 0 h 933563"/>
                      <a:gd name="connsiteX0-25" fmla="*/ 852386 w 1455027"/>
                      <a:gd name="connsiteY0-26" fmla="*/ 0 h 918751"/>
                      <a:gd name="connsiteX1-27" fmla="*/ 1455027 w 1455027"/>
                      <a:gd name="connsiteY1-28" fmla="*/ 908286 h 918751"/>
                      <a:gd name="connsiteX2-29" fmla="*/ 0 w 1455027"/>
                      <a:gd name="connsiteY2-30" fmla="*/ 918750 h 918751"/>
                      <a:gd name="connsiteX3-31" fmla="*/ 852386 w 1455027"/>
                      <a:gd name="connsiteY3-32" fmla="*/ 0 h 918751"/>
                      <a:gd name="connsiteX0-33" fmla="*/ 839747 w 1442388"/>
                      <a:gd name="connsiteY0-34" fmla="*/ 0 h 910322"/>
                      <a:gd name="connsiteX1-35" fmla="*/ 1442388 w 1442388"/>
                      <a:gd name="connsiteY1-36" fmla="*/ 908286 h 910322"/>
                      <a:gd name="connsiteX2-37" fmla="*/ 0 w 1442388"/>
                      <a:gd name="connsiteY2-38" fmla="*/ 910322 h 910322"/>
                      <a:gd name="connsiteX3-39" fmla="*/ 839747 w 1442388"/>
                      <a:gd name="connsiteY3-40" fmla="*/ 0 h 910322"/>
                      <a:gd name="connsiteX0-41" fmla="*/ 839747 w 1442388"/>
                      <a:gd name="connsiteY0-42" fmla="*/ 0 h 910322"/>
                      <a:gd name="connsiteX1-43" fmla="*/ 1442388 w 1442388"/>
                      <a:gd name="connsiteY1-44" fmla="*/ 904071 h 910322"/>
                      <a:gd name="connsiteX2-45" fmla="*/ 0 w 1442388"/>
                      <a:gd name="connsiteY2-46" fmla="*/ 910322 h 910322"/>
                      <a:gd name="connsiteX3-47" fmla="*/ 839747 w 1442388"/>
                      <a:gd name="connsiteY3-48" fmla="*/ 0 h 910322"/>
                      <a:gd name="connsiteX0-49" fmla="*/ 857073 w 1459714"/>
                      <a:gd name="connsiteY0-50" fmla="*/ 0 h 914652"/>
                      <a:gd name="connsiteX1-51" fmla="*/ 1459714 w 1459714"/>
                      <a:gd name="connsiteY1-52" fmla="*/ 904071 h 914652"/>
                      <a:gd name="connsiteX2-53" fmla="*/ 0 w 1459714"/>
                      <a:gd name="connsiteY2-54" fmla="*/ 914652 h 914652"/>
                      <a:gd name="connsiteX3-55" fmla="*/ 857073 w 1459714"/>
                      <a:gd name="connsiteY3-56" fmla="*/ 0 h 914652"/>
                      <a:gd name="connsiteX0-57" fmla="*/ 862666 w 1459714"/>
                      <a:gd name="connsiteY0-58" fmla="*/ 0 h 920392"/>
                      <a:gd name="connsiteX1-59" fmla="*/ 1459714 w 1459714"/>
                      <a:gd name="connsiteY1-60" fmla="*/ 909811 h 920392"/>
                      <a:gd name="connsiteX2-61" fmla="*/ 0 w 1459714"/>
                      <a:gd name="connsiteY2-62" fmla="*/ 920392 h 920392"/>
                      <a:gd name="connsiteX3-63" fmla="*/ 862666 w 1459714"/>
                      <a:gd name="connsiteY3-64" fmla="*/ 0 h 920392"/>
                    </a:gdLst>
                    <a:ahLst/>
                    <a:cxnLst>
                      <a:cxn ang="0">
                        <a:pos x="connsiteX0-1" y="connsiteY0-2"/>
                      </a:cxn>
                      <a:cxn ang="0">
                        <a:pos x="connsiteX1-3" y="connsiteY1-4"/>
                      </a:cxn>
                      <a:cxn ang="0">
                        <a:pos x="connsiteX2-5" y="connsiteY2-6"/>
                      </a:cxn>
                      <a:cxn ang="0">
                        <a:pos x="connsiteX3-7" y="connsiteY3-8"/>
                      </a:cxn>
                    </a:cxnLst>
                    <a:rect l="l" t="t" r="r" b="b"/>
                    <a:pathLst>
                      <a:path w="1459714" h="920392">
                        <a:moveTo>
                          <a:pt x="862666" y="0"/>
                        </a:moveTo>
                        <a:lnTo>
                          <a:pt x="1459714" y="909811"/>
                        </a:lnTo>
                        <a:lnTo>
                          <a:pt x="0" y="920392"/>
                        </a:lnTo>
                        <a:lnTo>
                          <a:pt x="862666" y="0"/>
                        </a:lnTo>
                        <a:close/>
                      </a:path>
                    </a:pathLst>
                  </a:custGeom>
                  <a:solidFill>
                    <a:srgbClr val="FFFFFF">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a:off x="5791992" y="2038629"/>
                    <a:ext cx="1791895" cy="1186817"/>
                  </a:xfrm>
                  <a:custGeom>
                    <a:avLst/>
                    <a:gdLst>
                      <a:gd name="connsiteX0" fmla="*/ 141671 w 995719"/>
                      <a:gd name="connsiteY0" fmla="*/ 0 h 1163707"/>
                      <a:gd name="connsiteX1" fmla="*/ 977452 w 995719"/>
                      <a:gd name="connsiteY1" fmla="*/ 42861 h 1163707"/>
                      <a:gd name="connsiteX2" fmla="*/ 994305 w 995719"/>
                      <a:gd name="connsiteY2" fmla="*/ 45319 h 1163707"/>
                      <a:gd name="connsiteX3" fmla="*/ 995719 w 995719"/>
                      <a:gd name="connsiteY3" fmla="*/ 48949 h 1163707"/>
                      <a:gd name="connsiteX4" fmla="*/ 148092 w 995719"/>
                      <a:gd name="connsiteY4" fmla="*/ 1163707 h 1163707"/>
                      <a:gd name="connsiteX5" fmla="*/ 146455 w 995719"/>
                      <a:gd name="connsiteY5" fmla="*/ 1163707 h 1163707"/>
                      <a:gd name="connsiteX6" fmla="*/ 0 w 995719"/>
                      <a:gd name="connsiteY6" fmla="*/ 971466 h 1163707"/>
                      <a:gd name="connsiteX7" fmla="*/ 141671 w 995719"/>
                      <a:gd name="connsiteY7" fmla="*/ 0 h 1163707"/>
                      <a:gd name="connsiteX0-1" fmla="*/ 0 w 1791308"/>
                      <a:gd name="connsiteY0-2" fmla="*/ 0 h 1227715"/>
                      <a:gd name="connsiteX1-3" fmla="*/ 1773041 w 1791308"/>
                      <a:gd name="connsiteY1-4" fmla="*/ 106869 h 1227715"/>
                      <a:gd name="connsiteX2-5" fmla="*/ 1789894 w 1791308"/>
                      <a:gd name="connsiteY2-6" fmla="*/ 109327 h 1227715"/>
                      <a:gd name="connsiteX3-7" fmla="*/ 1791308 w 1791308"/>
                      <a:gd name="connsiteY3-8" fmla="*/ 112957 h 1227715"/>
                      <a:gd name="connsiteX4-9" fmla="*/ 943681 w 1791308"/>
                      <a:gd name="connsiteY4-10" fmla="*/ 1227715 h 1227715"/>
                      <a:gd name="connsiteX5-11" fmla="*/ 942044 w 1791308"/>
                      <a:gd name="connsiteY5-12" fmla="*/ 1227715 h 1227715"/>
                      <a:gd name="connsiteX6-13" fmla="*/ 795589 w 1791308"/>
                      <a:gd name="connsiteY6-14" fmla="*/ 1035474 h 1227715"/>
                      <a:gd name="connsiteX7-15" fmla="*/ 0 w 1791308"/>
                      <a:gd name="connsiteY7-16" fmla="*/ 0 h 1227715"/>
                      <a:gd name="connsiteX0-17" fmla="*/ 0 w 1768448"/>
                      <a:gd name="connsiteY0-18" fmla="*/ 0 h 1213999"/>
                      <a:gd name="connsiteX1-19" fmla="*/ 1750181 w 1768448"/>
                      <a:gd name="connsiteY1-20" fmla="*/ 93153 h 1213999"/>
                      <a:gd name="connsiteX2-21" fmla="*/ 1767034 w 1768448"/>
                      <a:gd name="connsiteY2-22" fmla="*/ 95611 h 1213999"/>
                      <a:gd name="connsiteX3-23" fmla="*/ 1768448 w 1768448"/>
                      <a:gd name="connsiteY3-24" fmla="*/ 99241 h 1213999"/>
                      <a:gd name="connsiteX4-25" fmla="*/ 920821 w 1768448"/>
                      <a:gd name="connsiteY4-26" fmla="*/ 1213999 h 1213999"/>
                      <a:gd name="connsiteX5-27" fmla="*/ 919184 w 1768448"/>
                      <a:gd name="connsiteY5-28" fmla="*/ 1213999 h 1213999"/>
                      <a:gd name="connsiteX6-29" fmla="*/ 772729 w 1768448"/>
                      <a:gd name="connsiteY6-30" fmla="*/ 1021758 h 1213999"/>
                      <a:gd name="connsiteX7-31" fmla="*/ 0 w 1768448"/>
                      <a:gd name="connsiteY7-32" fmla="*/ 0 h 1213999"/>
                      <a:gd name="connsiteX0-33" fmla="*/ 0 w 1767034"/>
                      <a:gd name="connsiteY0-34" fmla="*/ 0 h 1213999"/>
                      <a:gd name="connsiteX1-35" fmla="*/ 1750181 w 1767034"/>
                      <a:gd name="connsiteY1-36" fmla="*/ 93153 h 1213999"/>
                      <a:gd name="connsiteX2-37" fmla="*/ 1767034 w 1767034"/>
                      <a:gd name="connsiteY2-38" fmla="*/ 95611 h 1213999"/>
                      <a:gd name="connsiteX3-39" fmla="*/ 920821 w 1767034"/>
                      <a:gd name="connsiteY3-40" fmla="*/ 1213999 h 1213999"/>
                      <a:gd name="connsiteX4-41" fmla="*/ 919184 w 1767034"/>
                      <a:gd name="connsiteY4-42" fmla="*/ 1213999 h 1213999"/>
                      <a:gd name="connsiteX5-43" fmla="*/ 772729 w 1767034"/>
                      <a:gd name="connsiteY5-44" fmla="*/ 1021758 h 1213999"/>
                      <a:gd name="connsiteX6-45" fmla="*/ 0 w 1767034"/>
                      <a:gd name="connsiteY6-46" fmla="*/ 0 h 1213999"/>
                      <a:gd name="connsiteX0-47" fmla="*/ 0 w 1750181"/>
                      <a:gd name="connsiteY0-48" fmla="*/ 0 h 1213999"/>
                      <a:gd name="connsiteX1-49" fmla="*/ 1750181 w 1750181"/>
                      <a:gd name="connsiteY1-50" fmla="*/ 93153 h 1213999"/>
                      <a:gd name="connsiteX2-51" fmla="*/ 920821 w 1750181"/>
                      <a:gd name="connsiteY2-52" fmla="*/ 1213999 h 1213999"/>
                      <a:gd name="connsiteX3-53" fmla="*/ 919184 w 1750181"/>
                      <a:gd name="connsiteY3-54" fmla="*/ 1213999 h 1213999"/>
                      <a:gd name="connsiteX4-55" fmla="*/ 772729 w 1750181"/>
                      <a:gd name="connsiteY4-56" fmla="*/ 1021758 h 1213999"/>
                      <a:gd name="connsiteX5-57" fmla="*/ 0 w 1750181"/>
                      <a:gd name="connsiteY5-58" fmla="*/ 0 h 1213999"/>
                      <a:gd name="connsiteX0-59" fmla="*/ 0 w 1775538"/>
                      <a:gd name="connsiteY0-60" fmla="*/ 0 h 1213999"/>
                      <a:gd name="connsiteX1-61" fmla="*/ 1775538 w 1775538"/>
                      <a:gd name="connsiteY1-62" fmla="*/ 97380 h 1213999"/>
                      <a:gd name="connsiteX2-63" fmla="*/ 920821 w 1775538"/>
                      <a:gd name="connsiteY2-64" fmla="*/ 1213999 h 1213999"/>
                      <a:gd name="connsiteX3-65" fmla="*/ 919184 w 1775538"/>
                      <a:gd name="connsiteY3-66" fmla="*/ 1213999 h 1213999"/>
                      <a:gd name="connsiteX4-67" fmla="*/ 772729 w 1775538"/>
                      <a:gd name="connsiteY4-68" fmla="*/ 1021758 h 1213999"/>
                      <a:gd name="connsiteX5-69" fmla="*/ 0 w 1775538"/>
                      <a:gd name="connsiteY5-70" fmla="*/ 0 h 1213999"/>
                      <a:gd name="connsiteX0-71" fmla="*/ 0 w 1791896"/>
                      <a:gd name="connsiteY0-72" fmla="*/ 0 h 1205819"/>
                      <a:gd name="connsiteX1-73" fmla="*/ 1791896 w 1791896"/>
                      <a:gd name="connsiteY1-74" fmla="*/ 89200 h 1205819"/>
                      <a:gd name="connsiteX2-75" fmla="*/ 937179 w 1791896"/>
                      <a:gd name="connsiteY2-76" fmla="*/ 1205819 h 1205819"/>
                      <a:gd name="connsiteX3-77" fmla="*/ 935542 w 1791896"/>
                      <a:gd name="connsiteY3-78" fmla="*/ 1205819 h 1205819"/>
                      <a:gd name="connsiteX4-79" fmla="*/ 789087 w 1791896"/>
                      <a:gd name="connsiteY4-80" fmla="*/ 1013578 h 1205819"/>
                      <a:gd name="connsiteX5-81" fmla="*/ 0 w 1791896"/>
                      <a:gd name="connsiteY5-82" fmla="*/ 0 h 1205819"/>
                      <a:gd name="connsiteX0-83" fmla="*/ 0 w 1791896"/>
                      <a:gd name="connsiteY0-84" fmla="*/ 0 h 1205819"/>
                      <a:gd name="connsiteX1-85" fmla="*/ 1791896 w 1791896"/>
                      <a:gd name="connsiteY1-86" fmla="*/ 89200 h 1205819"/>
                      <a:gd name="connsiteX2-87" fmla="*/ 937179 w 1791896"/>
                      <a:gd name="connsiteY2-88" fmla="*/ 1205819 h 1205819"/>
                      <a:gd name="connsiteX3-89" fmla="*/ 935542 w 1791896"/>
                      <a:gd name="connsiteY3-90" fmla="*/ 1205819 h 1205819"/>
                      <a:gd name="connsiteX4-91" fmla="*/ 0 w 1791896"/>
                      <a:gd name="connsiteY4-92" fmla="*/ 0 h 1205819"/>
                      <a:gd name="connsiteX0-93" fmla="*/ 0 w 1791896"/>
                      <a:gd name="connsiteY0-94" fmla="*/ 0 h 1240297"/>
                      <a:gd name="connsiteX1-95" fmla="*/ 1791896 w 1791896"/>
                      <a:gd name="connsiteY1-96" fmla="*/ 89200 h 1240297"/>
                      <a:gd name="connsiteX2-97" fmla="*/ 937179 w 1791896"/>
                      <a:gd name="connsiteY2-98" fmla="*/ 1205819 h 1240297"/>
                      <a:gd name="connsiteX3-99" fmla="*/ 804526 w 1791896"/>
                      <a:gd name="connsiteY3-100" fmla="*/ 1240297 h 1240297"/>
                      <a:gd name="connsiteX4-101" fmla="*/ 0 w 1791896"/>
                      <a:gd name="connsiteY4-102" fmla="*/ 0 h 1240297"/>
                      <a:gd name="connsiteX0-103" fmla="*/ 0 w 1791896"/>
                      <a:gd name="connsiteY0-104" fmla="*/ 0 h 1205819"/>
                      <a:gd name="connsiteX1-105" fmla="*/ 1791896 w 1791896"/>
                      <a:gd name="connsiteY1-106" fmla="*/ 89200 h 1205819"/>
                      <a:gd name="connsiteX2-107" fmla="*/ 937179 w 1791896"/>
                      <a:gd name="connsiteY2-108" fmla="*/ 1205819 h 1205819"/>
                      <a:gd name="connsiteX3-109" fmla="*/ 0 w 1791896"/>
                      <a:gd name="connsiteY3-110" fmla="*/ 0 h 1205819"/>
                      <a:gd name="connsiteX0-111" fmla="*/ 0 w 1791896"/>
                      <a:gd name="connsiteY0-112" fmla="*/ 0 h 1198922"/>
                      <a:gd name="connsiteX1-113" fmla="*/ 1791896 w 1791896"/>
                      <a:gd name="connsiteY1-114" fmla="*/ 89200 h 1198922"/>
                      <a:gd name="connsiteX2-115" fmla="*/ 957865 w 1791896"/>
                      <a:gd name="connsiteY2-116" fmla="*/ 1198922 h 1198922"/>
                      <a:gd name="connsiteX3-117" fmla="*/ 0 w 1791896"/>
                      <a:gd name="connsiteY3-118" fmla="*/ 0 h 1198922"/>
                    </a:gdLst>
                    <a:ahLst/>
                    <a:cxnLst>
                      <a:cxn ang="0">
                        <a:pos x="connsiteX0-1" y="connsiteY0-2"/>
                      </a:cxn>
                      <a:cxn ang="0">
                        <a:pos x="connsiteX1-3" y="connsiteY1-4"/>
                      </a:cxn>
                      <a:cxn ang="0">
                        <a:pos x="connsiteX2-5" y="connsiteY2-6"/>
                      </a:cxn>
                      <a:cxn ang="0">
                        <a:pos x="connsiteX3-7" y="connsiteY3-8"/>
                      </a:cxn>
                    </a:cxnLst>
                    <a:rect l="l" t="t" r="r" b="b"/>
                    <a:pathLst>
                      <a:path w="1791896" h="1198922">
                        <a:moveTo>
                          <a:pt x="0" y="0"/>
                        </a:moveTo>
                        <a:lnTo>
                          <a:pt x="1791896" y="89200"/>
                        </a:lnTo>
                        <a:lnTo>
                          <a:pt x="957865" y="1198922"/>
                        </a:lnTo>
                        <a:lnTo>
                          <a:pt x="0" y="0"/>
                        </a:lnTo>
                        <a:close/>
                      </a:path>
                    </a:pathLst>
                  </a:custGeom>
                  <a:solidFill>
                    <a:srgbClr val="FFFFFF">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a:off x="6745923" y="2128772"/>
                    <a:ext cx="1263421" cy="1096674"/>
                  </a:xfrm>
                  <a:custGeom>
                    <a:avLst/>
                    <a:gdLst>
                      <a:gd name="connsiteX0" fmla="*/ 847627 w 1281898"/>
                      <a:gd name="connsiteY0" fmla="*/ 0 h 1114758"/>
                      <a:gd name="connsiteX1" fmla="*/ 1281898 w 1281898"/>
                      <a:gd name="connsiteY1" fmla="*/ 1114758 h 1114758"/>
                      <a:gd name="connsiteX2" fmla="*/ 0 w 1281898"/>
                      <a:gd name="connsiteY2" fmla="*/ 1114758 h 1114758"/>
                      <a:gd name="connsiteX3" fmla="*/ 847627 w 1281898"/>
                      <a:gd name="connsiteY3" fmla="*/ 0 h 1114758"/>
                      <a:gd name="connsiteX0-1" fmla="*/ 842443 w 1281898"/>
                      <a:gd name="connsiteY0-2" fmla="*/ 0 h 1117350"/>
                      <a:gd name="connsiteX1-3" fmla="*/ 1281898 w 1281898"/>
                      <a:gd name="connsiteY1-4" fmla="*/ 1117350 h 1117350"/>
                      <a:gd name="connsiteX2-5" fmla="*/ 0 w 1281898"/>
                      <a:gd name="connsiteY2-6" fmla="*/ 1117350 h 1117350"/>
                      <a:gd name="connsiteX3-7" fmla="*/ 842443 w 1281898"/>
                      <a:gd name="connsiteY3-8" fmla="*/ 0 h 1117350"/>
                      <a:gd name="connsiteX0-9" fmla="*/ 850623 w 1290078"/>
                      <a:gd name="connsiteY0-10" fmla="*/ 0 h 1117350"/>
                      <a:gd name="connsiteX1-11" fmla="*/ 1290078 w 1290078"/>
                      <a:gd name="connsiteY1-12" fmla="*/ 1117350 h 1117350"/>
                      <a:gd name="connsiteX2-13" fmla="*/ 0 w 1290078"/>
                      <a:gd name="connsiteY2-14" fmla="*/ 1117350 h 1117350"/>
                      <a:gd name="connsiteX3-15" fmla="*/ 850623 w 1290078"/>
                      <a:gd name="connsiteY3-16" fmla="*/ 0 h 1117350"/>
                      <a:gd name="connsiteX0-17" fmla="*/ 833771 w 1273226"/>
                      <a:gd name="connsiteY0-18" fmla="*/ 0 h 1117350"/>
                      <a:gd name="connsiteX1-19" fmla="*/ 1273226 w 1273226"/>
                      <a:gd name="connsiteY1-20" fmla="*/ 1117350 h 1117350"/>
                      <a:gd name="connsiteX2-21" fmla="*/ 0 w 1273226"/>
                      <a:gd name="connsiteY2-22" fmla="*/ 1104710 h 1117350"/>
                      <a:gd name="connsiteX3-23" fmla="*/ 833771 w 1273226"/>
                      <a:gd name="connsiteY3-24" fmla="*/ 0 h 1117350"/>
                      <a:gd name="connsiteX0-25" fmla="*/ 833771 w 1269013"/>
                      <a:gd name="connsiteY0-26" fmla="*/ 0 h 1104710"/>
                      <a:gd name="connsiteX1-27" fmla="*/ 1269013 w 1269013"/>
                      <a:gd name="connsiteY1-28" fmla="*/ 1096285 h 1104710"/>
                      <a:gd name="connsiteX2-29" fmla="*/ 0 w 1269013"/>
                      <a:gd name="connsiteY2-30" fmla="*/ 1104710 h 1104710"/>
                      <a:gd name="connsiteX3-31" fmla="*/ 833771 w 1269013"/>
                      <a:gd name="connsiteY3-32" fmla="*/ 0 h 1104710"/>
                      <a:gd name="connsiteX0-33" fmla="*/ 833771 w 1263421"/>
                      <a:gd name="connsiteY0-34" fmla="*/ 0 h 1104710"/>
                      <a:gd name="connsiteX1-35" fmla="*/ 1263421 w 1263421"/>
                      <a:gd name="connsiteY1-36" fmla="*/ 1096286 h 1104710"/>
                      <a:gd name="connsiteX2-37" fmla="*/ 0 w 1263421"/>
                      <a:gd name="connsiteY2-38" fmla="*/ 1104710 h 1104710"/>
                      <a:gd name="connsiteX3-39" fmla="*/ 833771 w 1263421"/>
                      <a:gd name="connsiteY3-40" fmla="*/ 0 h 1104710"/>
                      <a:gd name="connsiteX0-41" fmla="*/ 833771 w 1263421"/>
                      <a:gd name="connsiteY0-42" fmla="*/ 0 h 1104710"/>
                      <a:gd name="connsiteX1-43" fmla="*/ 1263421 w 1263421"/>
                      <a:gd name="connsiteY1-44" fmla="*/ 1096286 h 1104710"/>
                      <a:gd name="connsiteX2-45" fmla="*/ 0 w 1263421"/>
                      <a:gd name="connsiteY2-46" fmla="*/ 1104710 h 1104710"/>
                      <a:gd name="connsiteX3-47" fmla="*/ 833771 w 1263421"/>
                      <a:gd name="connsiteY3-48" fmla="*/ 0 h 1104710"/>
                    </a:gdLst>
                    <a:ahLst/>
                    <a:cxnLst>
                      <a:cxn ang="0">
                        <a:pos x="connsiteX0-1" y="connsiteY0-2"/>
                      </a:cxn>
                      <a:cxn ang="0">
                        <a:pos x="connsiteX1-3" y="connsiteY1-4"/>
                      </a:cxn>
                      <a:cxn ang="0">
                        <a:pos x="connsiteX2-5" y="connsiteY2-6"/>
                      </a:cxn>
                      <a:cxn ang="0">
                        <a:pos x="connsiteX3-7" y="connsiteY3-8"/>
                      </a:cxn>
                    </a:cxnLst>
                    <a:rect l="l" t="t" r="r" b="b"/>
                    <a:pathLst>
                      <a:path w="1263421" h="1104710">
                        <a:moveTo>
                          <a:pt x="833771" y="0"/>
                        </a:moveTo>
                        <a:lnTo>
                          <a:pt x="1263421" y="1096286"/>
                        </a:lnTo>
                        <a:lnTo>
                          <a:pt x="0" y="1104710"/>
                        </a:lnTo>
                        <a:lnTo>
                          <a:pt x="833771"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a:off x="7575287" y="2127735"/>
                    <a:ext cx="1296582" cy="1087801"/>
                  </a:xfrm>
                  <a:custGeom>
                    <a:avLst/>
                    <a:gdLst>
                      <a:gd name="connsiteX0" fmla="*/ 0 w 1296581"/>
                      <a:gd name="connsiteY0" fmla="*/ 0 h 1118388"/>
                      <a:gd name="connsiteX1" fmla="*/ 1281360 w 1296581"/>
                      <a:gd name="connsiteY1" fmla="*/ 186863 h 1118388"/>
                      <a:gd name="connsiteX2" fmla="*/ 1290787 w 1296581"/>
                      <a:gd name="connsiteY2" fmla="*/ 194844 h 1118388"/>
                      <a:gd name="connsiteX3" fmla="*/ 1296581 w 1296581"/>
                      <a:gd name="connsiteY3" fmla="*/ 203579 h 1118388"/>
                      <a:gd name="connsiteX4" fmla="*/ 437668 w 1296581"/>
                      <a:gd name="connsiteY4" fmla="*/ 1118388 h 1118388"/>
                      <a:gd name="connsiteX5" fmla="*/ 435685 w 1296581"/>
                      <a:gd name="connsiteY5" fmla="*/ 1118388 h 1118388"/>
                      <a:gd name="connsiteX6" fmla="*/ 0 w 1296581"/>
                      <a:gd name="connsiteY6" fmla="*/ 0 h 1118388"/>
                      <a:gd name="connsiteX0-1" fmla="*/ 0 w 1296581"/>
                      <a:gd name="connsiteY0-2" fmla="*/ 0 h 1118388"/>
                      <a:gd name="connsiteX1-3" fmla="*/ 1281360 w 1296581"/>
                      <a:gd name="connsiteY1-4" fmla="*/ 186863 h 1118388"/>
                      <a:gd name="connsiteX2-5" fmla="*/ 1290787 w 1296581"/>
                      <a:gd name="connsiteY2-6" fmla="*/ 194844 h 1118388"/>
                      <a:gd name="connsiteX3-7" fmla="*/ 1296581 w 1296581"/>
                      <a:gd name="connsiteY3-8" fmla="*/ 203579 h 1118388"/>
                      <a:gd name="connsiteX4-9" fmla="*/ 437668 w 1296581"/>
                      <a:gd name="connsiteY4-10" fmla="*/ 1118388 h 1118388"/>
                      <a:gd name="connsiteX5-11" fmla="*/ 418910 w 1296581"/>
                      <a:gd name="connsiteY5-12" fmla="*/ 1112639 h 1118388"/>
                      <a:gd name="connsiteX6-13" fmla="*/ 0 w 1296581"/>
                      <a:gd name="connsiteY6-14" fmla="*/ 0 h 11183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96581" h="1118388">
                        <a:moveTo>
                          <a:pt x="0" y="0"/>
                        </a:moveTo>
                        <a:lnTo>
                          <a:pt x="1281360" y="186863"/>
                        </a:lnTo>
                        <a:lnTo>
                          <a:pt x="1290787" y="194844"/>
                        </a:lnTo>
                        <a:lnTo>
                          <a:pt x="1296581" y="203579"/>
                        </a:lnTo>
                        <a:lnTo>
                          <a:pt x="437668" y="1118388"/>
                        </a:lnTo>
                        <a:lnTo>
                          <a:pt x="418910" y="1112639"/>
                        </a:lnTo>
                        <a:lnTo>
                          <a:pt x="0"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a:off x="3113606" y="2437485"/>
                    <a:ext cx="988278" cy="788688"/>
                  </a:xfrm>
                  <a:custGeom>
                    <a:avLst/>
                    <a:gdLst>
                      <a:gd name="connsiteX0" fmla="*/ 421035 w 979887"/>
                      <a:gd name="connsiteY0" fmla="*/ 0 h 776522"/>
                      <a:gd name="connsiteX1" fmla="*/ 979887 w 979887"/>
                      <a:gd name="connsiteY1" fmla="*/ 776522 h 776522"/>
                      <a:gd name="connsiteX2" fmla="*/ 0 w 979887"/>
                      <a:gd name="connsiteY2" fmla="*/ 765257 h 776522"/>
                      <a:gd name="connsiteX3" fmla="*/ 421035 w 979887"/>
                      <a:gd name="connsiteY3" fmla="*/ 0 h 776522"/>
                      <a:gd name="connsiteX0-1" fmla="*/ 421035 w 989093"/>
                      <a:gd name="connsiteY0-2" fmla="*/ 0 h 779590"/>
                      <a:gd name="connsiteX1-3" fmla="*/ 989093 w 989093"/>
                      <a:gd name="connsiteY1-4" fmla="*/ 779590 h 779590"/>
                      <a:gd name="connsiteX2-5" fmla="*/ 0 w 989093"/>
                      <a:gd name="connsiteY2-6" fmla="*/ 765257 h 779590"/>
                      <a:gd name="connsiteX3-7" fmla="*/ 421035 w 989093"/>
                      <a:gd name="connsiteY3-8" fmla="*/ 0 h 779590"/>
                      <a:gd name="connsiteX0-9" fmla="*/ 426953 w 989093"/>
                      <a:gd name="connsiteY0-10" fmla="*/ 0 h 779590"/>
                      <a:gd name="connsiteX1-11" fmla="*/ 989093 w 989093"/>
                      <a:gd name="connsiteY1-12" fmla="*/ 779590 h 779590"/>
                      <a:gd name="connsiteX2-13" fmla="*/ 0 w 989093"/>
                      <a:gd name="connsiteY2-14" fmla="*/ 765257 h 779590"/>
                      <a:gd name="connsiteX3-15" fmla="*/ 426953 w 989093"/>
                      <a:gd name="connsiteY3-16" fmla="*/ 0 h 779590"/>
                      <a:gd name="connsiteX0-17" fmla="*/ 426953 w 989093"/>
                      <a:gd name="connsiteY0-18" fmla="*/ 0 h 773671"/>
                      <a:gd name="connsiteX1-19" fmla="*/ 989093 w 989093"/>
                      <a:gd name="connsiteY1-20" fmla="*/ 773671 h 773671"/>
                      <a:gd name="connsiteX2-21" fmla="*/ 0 w 989093"/>
                      <a:gd name="connsiteY2-22" fmla="*/ 759338 h 773671"/>
                      <a:gd name="connsiteX3-23" fmla="*/ 426953 w 989093"/>
                      <a:gd name="connsiteY3-24" fmla="*/ 0 h 773671"/>
                      <a:gd name="connsiteX0-25" fmla="*/ 438168 w 989093"/>
                      <a:gd name="connsiteY0-26" fmla="*/ 0 h 773671"/>
                      <a:gd name="connsiteX1-27" fmla="*/ 989093 w 989093"/>
                      <a:gd name="connsiteY1-28" fmla="*/ 773671 h 773671"/>
                      <a:gd name="connsiteX2-29" fmla="*/ 0 w 989093"/>
                      <a:gd name="connsiteY2-30" fmla="*/ 759338 h 773671"/>
                      <a:gd name="connsiteX3-31" fmla="*/ 438168 w 989093"/>
                      <a:gd name="connsiteY3-32" fmla="*/ 0 h 773671"/>
                      <a:gd name="connsiteX0-33" fmla="*/ 438168 w 989093"/>
                      <a:gd name="connsiteY0-34" fmla="*/ 0 h 786862"/>
                      <a:gd name="connsiteX1-35" fmla="*/ 989093 w 989093"/>
                      <a:gd name="connsiteY1-36" fmla="*/ 786862 h 786862"/>
                      <a:gd name="connsiteX2-37" fmla="*/ 0 w 989093"/>
                      <a:gd name="connsiteY2-38" fmla="*/ 772529 h 786862"/>
                      <a:gd name="connsiteX3-39" fmla="*/ 438168 w 989093"/>
                      <a:gd name="connsiteY3-40" fmla="*/ 0 h 786862"/>
                      <a:gd name="connsiteX0-41" fmla="*/ 443445 w 989093"/>
                      <a:gd name="connsiteY0-42" fmla="*/ 0 h 784224"/>
                      <a:gd name="connsiteX1-43" fmla="*/ 989093 w 989093"/>
                      <a:gd name="connsiteY1-44" fmla="*/ 784224 h 784224"/>
                      <a:gd name="connsiteX2-45" fmla="*/ 0 w 989093"/>
                      <a:gd name="connsiteY2-46" fmla="*/ 769891 h 784224"/>
                      <a:gd name="connsiteX3-47" fmla="*/ 443445 w 989093"/>
                      <a:gd name="connsiteY3-48" fmla="*/ 0 h 784224"/>
                      <a:gd name="connsiteX0-49" fmla="*/ 458925 w 989093"/>
                      <a:gd name="connsiteY0-50" fmla="*/ 0 h 789383"/>
                      <a:gd name="connsiteX1-51" fmla="*/ 989093 w 989093"/>
                      <a:gd name="connsiteY1-52" fmla="*/ 789383 h 789383"/>
                      <a:gd name="connsiteX2-53" fmla="*/ 0 w 989093"/>
                      <a:gd name="connsiteY2-54" fmla="*/ 775050 h 789383"/>
                      <a:gd name="connsiteX3-55" fmla="*/ 458925 w 989093"/>
                      <a:gd name="connsiteY3-56" fmla="*/ 0 h 789383"/>
                      <a:gd name="connsiteX0-57" fmla="*/ 453764 w 989093"/>
                      <a:gd name="connsiteY0-58" fmla="*/ 0 h 804863"/>
                      <a:gd name="connsiteX1-59" fmla="*/ 989093 w 989093"/>
                      <a:gd name="connsiteY1-60" fmla="*/ 804863 h 804863"/>
                      <a:gd name="connsiteX2-61" fmla="*/ 0 w 989093"/>
                      <a:gd name="connsiteY2-62" fmla="*/ 790530 h 804863"/>
                      <a:gd name="connsiteX3-63" fmla="*/ 453764 w 989093"/>
                      <a:gd name="connsiteY3-64" fmla="*/ 0 h 804863"/>
                      <a:gd name="connsiteX0-65" fmla="*/ 466267 w 989093"/>
                      <a:gd name="connsiteY0-66" fmla="*/ 0 h 798612"/>
                      <a:gd name="connsiteX1-67" fmla="*/ 989093 w 989093"/>
                      <a:gd name="connsiteY1-68" fmla="*/ 798612 h 798612"/>
                      <a:gd name="connsiteX2-69" fmla="*/ 0 w 989093"/>
                      <a:gd name="connsiteY2-70" fmla="*/ 784279 h 798612"/>
                      <a:gd name="connsiteX3-71" fmla="*/ 466267 w 989093"/>
                      <a:gd name="connsiteY3-72" fmla="*/ 0 h 798612"/>
                      <a:gd name="connsiteX0-73" fmla="*/ 466267 w 989093"/>
                      <a:gd name="connsiteY0-74" fmla="*/ 0 h 798612"/>
                      <a:gd name="connsiteX1-75" fmla="*/ 989093 w 989093"/>
                      <a:gd name="connsiteY1-76" fmla="*/ 798612 h 798612"/>
                      <a:gd name="connsiteX2-77" fmla="*/ 0 w 989093"/>
                      <a:gd name="connsiteY2-78" fmla="*/ 788687 h 798612"/>
                      <a:gd name="connsiteX3-79" fmla="*/ 466267 w 989093"/>
                      <a:gd name="connsiteY3-80" fmla="*/ 0 h 798612"/>
                      <a:gd name="connsiteX0-81" fmla="*/ 459860 w 982686"/>
                      <a:gd name="connsiteY0-82" fmla="*/ 0 h 798612"/>
                      <a:gd name="connsiteX1-83" fmla="*/ 982686 w 982686"/>
                      <a:gd name="connsiteY1-84" fmla="*/ 798612 h 798612"/>
                      <a:gd name="connsiteX2-85" fmla="*/ 0 w 982686"/>
                      <a:gd name="connsiteY2-86" fmla="*/ 788687 h 798612"/>
                      <a:gd name="connsiteX3-87" fmla="*/ 459860 w 982686"/>
                      <a:gd name="connsiteY3-88" fmla="*/ 0 h 798612"/>
                      <a:gd name="connsiteX0-89" fmla="*/ 459860 w 988278"/>
                      <a:gd name="connsiteY0-90" fmla="*/ 0 h 788687"/>
                      <a:gd name="connsiteX1-91" fmla="*/ 988278 w 988278"/>
                      <a:gd name="connsiteY1-92" fmla="*/ 787427 h 788687"/>
                      <a:gd name="connsiteX2-93" fmla="*/ 0 w 988278"/>
                      <a:gd name="connsiteY2-94" fmla="*/ 788687 h 788687"/>
                      <a:gd name="connsiteX3-95" fmla="*/ 459860 w 988278"/>
                      <a:gd name="connsiteY3-96" fmla="*/ 0 h 788687"/>
                    </a:gdLst>
                    <a:ahLst/>
                    <a:cxnLst>
                      <a:cxn ang="0">
                        <a:pos x="connsiteX0-1" y="connsiteY0-2"/>
                      </a:cxn>
                      <a:cxn ang="0">
                        <a:pos x="connsiteX1-3" y="connsiteY1-4"/>
                      </a:cxn>
                      <a:cxn ang="0">
                        <a:pos x="connsiteX2-5" y="connsiteY2-6"/>
                      </a:cxn>
                      <a:cxn ang="0">
                        <a:pos x="connsiteX3-7" y="connsiteY3-8"/>
                      </a:cxn>
                    </a:cxnLst>
                    <a:rect l="l" t="t" r="r" b="b"/>
                    <a:pathLst>
                      <a:path w="988278" h="788687">
                        <a:moveTo>
                          <a:pt x="459860" y="0"/>
                        </a:moveTo>
                        <a:lnTo>
                          <a:pt x="988278" y="787427"/>
                        </a:lnTo>
                        <a:lnTo>
                          <a:pt x="0" y="788687"/>
                        </a:lnTo>
                        <a:lnTo>
                          <a:pt x="459860" y="0"/>
                        </a:lnTo>
                        <a:close/>
                      </a:path>
                    </a:pathLst>
                  </a:custGeom>
                  <a:solidFill>
                    <a:srgbClr val="FFFFF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a:off x="5227423" y="6489105"/>
                    <a:ext cx="1057388" cy="1461489"/>
                  </a:xfrm>
                  <a:custGeom>
                    <a:avLst/>
                    <a:gdLst>
                      <a:gd name="connsiteX0" fmla="*/ 24354 w 1753946"/>
                      <a:gd name="connsiteY0" fmla="*/ 0 h 1468765"/>
                      <a:gd name="connsiteX1" fmla="*/ 1753946 w 1753946"/>
                      <a:gd name="connsiteY1" fmla="*/ 655564 h 1468765"/>
                      <a:gd name="connsiteX2" fmla="*/ 1054001 w 1753946"/>
                      <a:gd name="connsiteY2" fmla="*/ 887998 h 1468765"/>
                      <a:gd name="connsiteX3" fmla="*/ 22212 w 1753946"/>
                      <a:gd name="connsiteY3" fmla="*/ 1468765 h 1468765"/>
                      <a:gd name="connsiteX4" fmla="*/ 0 w 1753946"/>
                      <a:gd name="connsiteY4" fmla="*/ 1456221 h 1468765"/>
                      <a:gd name="connsiteX5" fmla="*/ 0 w 1753946"/>
                      <a:gd name="connsiteY5" fmla="*/ 16163 h 1468765"/>
                      <a:gd name="connsiteX6" fmla="*/ 24354 w 1753946"/>
                      <a:gd name="connsiteY6" fmla="*/ 0 h 1468765"/>
                      <a:gd name="connsiteX0-1" fmla="*/ 0 w 1753946"/>
                      <a:gd name="connsiteY0-2" fmla="*/ 0 h 1452602"/>
                      <a:gd name="connsiteX1-3" fmla="*/ 1753946 w 1753946"/>
                      <a:gd name="connsiteY1-4" fmla="*/ 639401 h 1452602"/>
                      <a:gd name="connsiteX2-5" fmla="*/ 1054001 w 1753946"/>
                      <a:gd name="connsiteY2-6" fmla="*/ 871835 h 1452602"/>
                      <a:gd name="connsiteX3-7" fmla="*/ 22212 w 1753946"/>
                      <a:gd name="connsiteY3-8" fmla="*/ 1452602 h 1452602"/>
                      <a:gd name="connsiteX4-9" fmla="*/ 0 w 1753946"/>
                      <a:gd name="connsiteY4-10" fmla="*/ 1440058 h 1452602"/>
                      <a:gd name="connsiteX5-11" fmla="*/ 0 w 1753946"/>
                      <a:gd name="connsiteY5-12" fmla="*/ 0 h 1452602"/>
                      <a:gd name="connsiteX0-13" fmla="*/ 2381 w 1753946"/>
                      <a:gd name="connsiteY0-14" fmla="*/ 0 h 1471652"/>
                      <a:gd name="connsiteX1-15" fmla="*/ 1753946 w 1753946"/>
                      <a:gd name="connsiteY1-16" fmla="*/ 658451 h 1471652"/>
                      <a:gd name="connsiteX2-17" fmla="*/ 1054001 w 1753946"/>
                      <a:gd name="connsiteY2-18" fmla="*/ 890885 h 1471652"/>
                      <a:gd name="connsiteX3-19" fmla="*/ 22212 w 1753946"/>
                      <a:gd name="connsiteY3-20" fmla="*/ 1471652 h 1471652"/>
                      <a:gd name="connsiteX4-21" fmla="*/ 0 w 1753946"/>
                      <a:gd name="connsiteY4-22" fmla="*/ 1459108 h 1471652"/>
                      <a:gd name="connsiteX5-23" fmla="*/ 2381 w 1753946"/>
                      <a:gd name="connsiteY5-24" fmla="*/ 0 h 1471652"/>
                      <a:gd name="connsiteX0-25" fmla="*/ 2381 w 1753946"/>
                      <a:gd name="connsiteY0-26" fmla="*/ 0 h 1469271"/>
                      <a:gd name="connsiteX1-27" fmla="*/ 1753946 w 1753946"/>
                      <a:gd name="connsiteY1-28" fmla="*/ 656070 h 1469271"/>
                      <a:gd name="connsiteX2-29" fmla="*/ 1054001 w 1753946"/>
                      <a:gd name="connsiteY2-30" fmla="*/ 888504 h 1469271"/>
                      <a:gd name="connsiteX3-31" fmla="*/ 22212 w 1753946"/>
                      <a:gd name="connsiteY3-32" fmla="*/ 1469271 h 1469271"/>
                      <a:gd name="connsiteX4-33" fmla="*/ 0 w 1753946"/>
                      <a:gd name="connsiteY4-34" fmla="*/ 1456727 h 1469271"/>
                      <a:gd name="connsiteX5-35" fmla="*/ 2381 w 1753946"/>
                      <a:gd name="connsiteY5-36" fmla="*/ 0 h 1469271"/>
                      <a:gd name="connsiteX0-37" fmla="*/ 2381 w 1753946"/>
                      <a:gd name="connsiteY0-38" fmla="*/ 0 h 1474034"/>
                      <a:gd name="connsiteX1-39" fmla="*/ 1753946 w 1753946"/>
                      <a:gd name="connsiteY1-40" fmla="*/ 660833 h 1474034"/>
                      <a:gd name="connsiteX2-41" fmla="*/ 1054001 w 1753946"/>
                      <a:gd name="connsiteY2-42" fmla="*/ 893267 h 1474034"/>
                      <a:gd name="connsiteX3-43" fmla="*/ 22212 w 1753946"/>
                      <a:gd name="connsiteY3-44" fmla="*/ 1474034 h 1474034"/>
                      <a:gd name="connsiteX4-45" fmla="*/ 0 w 1753946"/>
                      <a:gd name="connsiteY4-46" fmla="*/ 1461490 h 1474034"/>
                      <a:gd name="connsiteX5-47" fmla="*/ 2381 w 1753946"/>
                      <a:gd name="connsiteY5-48" fmla="*/ 0 h 1474034"/>
                      <a:gd name="connsiteX0-49" fmla="*/ 2381 w 1054001"/>
                      <a:gd name="connsiteY0-50" fmla="*/ 0 h 1474034"/>
                      <a:gd name="connsiteX1-51" fmla="*/ 1054001 w 1054001"/>
                      <a:gd name="connsiteY1-52" fmla="*/ 893267 h 1474034"/>
                      <a:gd name="connsiteX2-53" fmla="*/ 22212 w 1054001"/>
                      <a:gd name="connsiteY2-54" fmla="*/ 1474034 h 1474034"/>
                      <a:gd name="connsiteX3-55" fmla="*/ 0 w 1054001"/>
                      <a:gd name="connsiteY3-56" fmla="*/ 1461490 h 1474034"/>
                      <a:gd name="connsiteX4-57" fmla="*/ 2381 w 1054001"/>
                      <a:gd name="connsiteY4-58" fmla="*/ 0 h 1474034"/>
                      <a:gd name="connsiteX0-59" fmla="*/ 2381 w 1054001"/>
                      <a:gd name="connsiteY0-60" fmla="*/ 0 h 1461490"/>
                      <a:gd name="connsiteX1-61" fmla="*/ 1054001 w 1054001"/>
                      <a:gd name="connsiteY1-62" fmla="*/ 893267 h 1461490"/>
                      <a:gd name="connsiteX2-63" fmla="*/ 0 w 1054001"/>
                      <a:gd name="connsiteY2-64" fmla="*/ 1461490 h 1461490"/>
                      <a:gd name="connsiteX3-65" fmla="*/ 2381 w 1054001"/>
                      <a:gd name="connsiteY3-66" fmla="*/ 0 h 1461490"/>
                      <a:gd name="connsiteX0-67" fmla="*/ 2381 w 1037673"/>
                      <a:gd name="connsiteY0-68" fmla="*/ 0 h 1461490"/>
                      <a:gd name="connsiteX1-69" fmla="*/ 1037673 w 1037673"/>
                      <a:gd name="connsiteY1-70" fmla="*/ 906330 h 1461490"/>
                      <a:gd name="connsiteX2-71" fmla="*/ 0 w 1037673"/>
                      <a:gd name="connsiteY2-72" fmla="*/ 1461490 h 1461490"/>
                      <a:gd name="connsiteX3-73" fmla="*/ 2381 w 1037673"/>
                      <a:gd name="connsiteY3-74" fmla="*/ 0 h 1461490"/>
                      <a:gd name="connsiteX0-75" fmla="*/ 2381 w 1057387"/>
                      <a:gd name="connsiteY0-76" fmla="*/ 0 h 1461490"/>
                      <a:gd name="connsiteX1-77" fmla="*/ 1057387 w 1057387"/>
                      <a:gd name="connsiteY1-78" fmla="*/ 899758 h 1461490"/>
                      <a:gd name="connsiteX2-79" fmla="*/ 0 w 1057387"/>
                      <a:gd name="connsiteY2-80" fmla="*/ 1461490 h 1461490"/>
                      <a:gd name="connsiteX3-81" fmla="*/ 2381 w 1057387"/>
                      <a:gd name="connsiteY3-82" fmla="*/ 0 h 1461490"/>
                    </a:gdLst>
                    <a:ahLst/>
                    <a:cxnLst>
                      <a:cxn ang="0">
                        <a:pos x="connsiteX0-1" y="connsiteY0-2"/>
                      </a:cxn>
                      <a:cxn ang="0">
                        <a:pos x="connsiteX1-3" y="connsiteY1-4"/>
                      </a:cxn>
                      <a:cxn ang="0">
                        <a:pos x="connsiteX2-5" y="connsiteY2-6"/>
                      </a:cxn>
                      <a:cxn ang="0">
                        <a:pos x="connsiteX3-7" y="connsiteY3-8"/>
                      </a:cxn>
                    </a:cxnLst>
                    <a:rect l="l" t="t" r="r" b="b"/>
                    <a:pathLst>
                      <a:path w="1057387" h="1461490">
                        <a:moveTo>
                          <a:pt x="2381" y="0"/>
                        </a:moveTo>
                        <a:lnTo>
                          <a:pt x="1057387" y="899758"/>
                        </a:lnTo>
                        <a:lnTo>
                          <a:pt x="0" y="1461490"/>
                        </a:lnTo>
                        <a:cubicBezTo>
                          <a:pt x="794" y="975121"/>
                          <a:pt x="1587" y="486369"/>
                          <a:pt x="2381" y="0"/>
                        </a:cubicBezTo>
                        <a:close/>
                      </a:path>
                    </a:pathLst>
                  </a:custGeom>
                  <a:solidFill>
                    <a:srgbClr val="FFFFFF">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a:off x="4045499" y="6471072"/>
                    <a:ext cx="1195506" cy="1479922"/>
                  </a:xfrm>
                  <a:custGeom>
                    <a:avLst/>
                    <a:gdLst>
                      <a:gd name="connsiteX0" fmla="*/ 1171483 w 1171483"/>
                      <a:gd name="connsiteY0" fmla="*/ 0 h 1440058"/>
                      <a:gd name="connsiteX1" fmla="*/ 1171483 w 1171483"/>
                      <a:gd name="connsiteY1" fmla="*/ 1440058 h 1440058"/>
                      <a:gd name="connsiteX2" fmla="*/ 1268 w 1171483"/>
                      <a:gd name="connsiteY2" fmla="*/ 779159 h 1440058"/>
                      <a:gd name="connsiteX3" fmla="*/ 0 w 1171483"/>
                      <a:gd name="connsiteY3" fmla="*/ 777463 h 1440058"/>
                      <a:gd name="connsiteX4" fmla="*/ 1171483 w 1171483"/>
                      <a:gd name="connsiteY4" fmla="*/ 0 h 1440058"/>
                      <a:gd name="connsiteX0-1" fmla="*/ 1178626 w 1178626"/>
                      <a:gd name="connsiteY0-2" fmla="*/ 0 h 1468633"/>
                      <a:gd name="connsiteX1-3" fmla="*/ 1171483 w 1178626"/>
                      <a:gd name="connsiteY1-4" fmla="*/ 1468633 h 1468633"/>
                      <a:gd name="connsiteX2-5" fmla="*/ 1268 w 1178626"/>
                      <a:gd name="connsiteY2-6" fmla="*/ 807734 h 1468633"/>
                      <a:gd name="connsiteX3-7" fmla="*/ 0 w 1178626"/>
                      <a:gd name="connsiteY3-8" fmla="*/ 806038 h 1468633"/>
                      <a:gd name="connsiteX4-9" fmla="*/ 1178626 w 1178626"/>
                      <a:gd name="connsiteY4-10" fmla="*/ 0 h 1468633"/>
                      <a:gd name="connsiteX0-11" fmla="*/ 1176244 w 1176244"/>
                      <a:gd name="connsiteY0-12" fmla="*/ 0 h 1461490"/>
                      <a:gd name="connsiteX1-13" fmla="*/ 1171483 w 1176244"/>
                      <a:gd name="connsiteY1-14" fmla="*/ 1461490 h 1461490"/>
                      <a:gd name="connsiteX2-15" fmla="*/ 1268 w 1176244"/>
                      <a:gd name="connsiteY2-16" fmla="*/ 800591 h 1461490"/>
                      <a:gd name="connsiteX3-17" fmla="*/ 0 w 1176244"/>
                      <a:gd name="connsiteY3-18" fmla="*/ 798895 h 1461490"/>
                      <a:gd name="connsiteX4-19" fmla="*/ 1176244 w 1176244"/>
                      <a:gd name="connsiteY4-20" fmla="*/ 0 h 1461490"/>
                      <a:gd name="connsiteX0-21" fmla="*/ 1176244 w 1184625"/>
                      <a:gd name="connsiteY0-22" fmla="*/ 0 h 1454920"/>
                      <a:gd name="connsiteX1-23" fmla="*/ 1184625 w 1184625"/>
                      <a:gd name="connsiteY1-24" fmla="*/ 1454920 h 1454920"/>
                      <a:gd name="connsiteX2-25" fmla="*/ 1268 w 1184625"/>
                      <a:gd name="connsiteY2-26" fmla="*/ 800591 h 1454920"/>
                      <a:gd name="connsiteX3-27" fmla="*/ 0 w 1184625"/>
                      <a:gd name="connsiteY3-28" fmla="*/ 798895 h 1454920"/>
                      <a:gd name="connsiteX4-29" fmla="*/ 1176244 w 1184625"/>
                      <a:gd name="connsiteY4-30" fmla="*/ 0 h 1454920"/>
                      <a:gd name="connsiteX0-31" fmla="*/ 1188745 w 1189255"/>
                      <a:gd name="connsiteY0-32" fmla="*/ 0 h 1479923"/>
                      <a:gd name="connsiteX1-33" fmla="*/ 1184625 w 1189255"/>
                      <a:gd name="connsiteY1-34" fmla="*/ 1479923 h 1479923"/>
                      <a:gd name="connsiteX2-35" fmla="*/ 1268 w 1189255"/>
                      <a:gd name="connsiteY2-36" fmla="*/ 825594 h 1479923"/>
                      <a:gd name="connsiteX3-37" fmla="*/ 0 w 1189255"/>
                      <a:gd name="connsiteY3-38" fmla="*/ 823898 h 1479923"/>
                      <a:gd name="connsiteX4-39" fmla="*/ 1188745 w 1189255"/>
                      <a:gd name="connsiteY4-40" fmla="*/ 0 h 1479923"/>
                      <a:gd name="connsiteX0-41" fmla="*/ 1194996 w 1195506"/>
                      <a:gd name="connsiteY0-42" fmla="*/ 0 h 1479923"/>
                      <a:gd name="connsiteX1-43" fmla="*/ 1190876 w 1195506"/>
                      <a:gd name="connsiteY1-44" fmla="*/ 1479923 h 1479923"/>
                      <a:gd name="connsiteX2-45" fmla="*/ 7519 w 1195506"/>
                      <a:gd name="connsiteY2-46" fmla="*/ 825594 h 1479923"/>
                      <a:gd name="connsiteX3-47" fmla="*/ 0 w 1195506"/>
                      <a:gd name="connsiteY3-48" fmla="*/ 823898 h 1479923"/>
                      <a:gd name="connsiteX4-49" fmla="*/ 1194996 w 1195506"/>
                      <a:gd name="connsiteY4-50" fmla="*/ 0 h 14799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95506" h="1479923">
                        <a:moveTo>
                          <a:pt x="1194996" y="0"/>
                        </a:moveTo>
                        <a:cubicBezTo>
                          <a:pt x="1197790" y="484973"/>
                          <a:pt x="1188082" y="994950"/>
                          <a:pt x="1190876" y="1479923"/>
                        </a:cubicBezTo>
                        <a:lnTo>
                          <a:pt x="7519" y="825594"/>
                        </a:lnTo>
                        <a:lnTo>
                          <a:pt x="0" y="823898"/>
                        </a:lnTo>
                        <a:lnTo>
                          <a:pt x="1194996"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a:off x="3924976" y="5951088"/>
                    <a:ext cx="1325732" cy="1350132"/>
                  </a:xfrm>
                  <a:custGeom>
                    <a:avLst/>
                    <a:gdLst>
                      <a:gd name="connsiteX0" fmla="*/ 0 w 1290010"/>
                      <a:gd name="connsiteY0" fmla="*/ 0 h 1315261"/>
                      <a:gd name="connsiteX1" fmla="*/ 1290010 w 1290010"/>
                      <a:gd name="connsiteY1" fmla="*/ 494873 h 1315261"/>
                      <a:gd name="connsiteX2" fmla="*/ 143238 w 1290010"/>
                      <a:gd name="connsiteY2" fmla="*/ 1315261 h 1315261"/>
                      <a:gd name="connsiteX3" fmla="*/ 122402 w 1290010"/>
                      <a:gd name="connsiteY3" fmla="*/ 1287393 h 1315261"/>
                      <a:gd name="connsiteX4" fmla="*/ 0 w 1290010"/>
                      <a:gd name="connsiteY4" fmla="*/ 0 h 1315261"/>
                      <a:gd name="connsiteX0-1" fmla="*/ 0 w 1340810"/>
                      <a:gd name="connsiteY0-2" fmla="*/ 0 h 1315261"/>
                      <a:gd name="connsiteX1-3" fmla="*/ 1340810 w 1340810"/>
                      <a:gd name="connsiteY1-4" fmla="*/ 514412 h 1315261"/>
                      <a:gd name="connsiteX2-5" fmla="*/ 143238 w 1340810"/>
                      <a:gd name="connsiteY2-6" fmla="*/ 1315261 h 1315261"/>
                      <a:gd name="connsiteX3-7" fmla="*/ 122402 w 1340810"/>
                      <a:gd name="connsiteY3-8" fmla="*/ 1287393 h 1315261"/>
                      <a:gd name="connsiteX4-9" fmla="*/ 0 w 1340810"/>
                      <a:gd name="connsiteY4-10" fmla="*/ 0 h 1315261"/>
                      <a:gd name="connsiteX0-11" fmla="*/ 0 w 1332995"/>
                      <a:gd name="connsiteY0-12" fmla="*/ 0 h 1315261"/>
                      <a:gd name="connsiteX1-13" fmla="*/ 1332995 w 1332995"/>
                      <a:gd name="connsiteY1-14" fmla="*/ 514412 h 1315261"/>
                      <a:gd name="connsiteX2-15" fmla="*/ 143238 w 1332995"/>
                      <a:gd name="connsiteY2-16" fmla="*/ 1315261 h 1315261"/>
                      <a:gd name="connsiteX3-17" fmla="*/ 122402 w 1332995"/>
                      <a:gd name="connsiteY3-18" fmla="*/ 1287393 h 1315261"/>
                      <a:gd name="connsiteX4-19" fmla="*/ 0 w 1332995"/>
                      <a:gd name="connsiteY4-20" fmla="*/ 0 h 1315261"/>
                      <a:gd name="connsiteX0-21" fmla="*/ 0 w 1310693"/>
                      <a:gd name="connsiteY0-22" fmla="*/ 0 h 1315261"/>
                      <a:gd name="connsiteX1-23" fmla="*/ 1310693 w 1310693"/>
                      <a:gd name="connsiteY1-24" fmla="*/ 532254 h 1315261"/>
                      <a:gd name="connsiteX2-25" fmla="*/ 143238 w 1310693"/>
                      <a:gd name="connsiteY2-26" fmla="*/ 1315261 h 1315261"/>
                      <a:gd name="connsiteX3-27" fmla="*/ 122402 w 1310693"/>
                      <a:gd name="connsiteY3-28" fmla="*/ 1287393 h 1315261"/>
                      <a:gd name="connsiteX4-29" fmla="*/ 0 w 1310693"/>
                      <a:gd name="connsiteY4-30" fmla="*/ 0 h 1315261"/>
                      <a:gd name="connsiteX0-31" fmla="*/ 0 w 1313074"/>
                      <a:gd name="connsiteY0-32" fmla="*/ 0 h 1315261"/>
                      <a:gd name="connsiteX1-33" fmla="*/ 1313074 w 1313074"/>
                      <a:gd name="connsiteY1-34" fmla="*/ 513204 h 1315261"/>
                      <a:gd name="connsiteX2-35" fmla="*/ 143238 w 1313074"/>
                      <a:gd name="connsiteY2-36" fmla="*/ 1315261 h 1315261"/>
                      <a:gd name="connsiteX3-37" fmla="*/ 122402 w 1313074"/>
                      <a:gd name="connsiteY3-38" fmla="*/ 1287393 h 1315261"/>
                      <a:gd name="connsiteX4-39" fmla="*/ 0 w 1313074"/>
                      <a:gd name="connsiteY4-40" fmla="*/ 0 h 1315261"/>
                      <a:gd name="connsiteX0-41" fmla="*/ 0 w 1305930"/>
                      <a:gd name="connsiteY0-42" fmla="*/ 0 h 1327167"/>
                      <a:gd name="connsiteX1-43" fmla="*/ 1305930 w 1305930"/>
                      <a:gd name="connsiteY1-44" fmla="*/ 525110 h 1327167"/>
                      <a:gd name="connsiteX2-45" fmla="*/ 136094 w 1305930"/>
                      <a:gd name="connsiteY2-46" fmla="*/ 1327167 h 1327167"/>
                      <a:gd name="connsiteX3-47" fmla="*/ 115258 w 1305930"/>
                      <a:gd name="connsiteY3-48" fmla="*/ 1299299 h 1327167"/>
                      <a:gd name="connsiteX4-49" fmla="*/ 0 w 1305930"/>
                      <a:gd name="connsiteY4-50" fmla="*/ 0 h 1327167"/>
                      <a:gd name="connsiteX0-51" fmla="*/ 0 w 1316298"/>
                      <a:gd name="connsiteY0-52" fmla="*/ 0 h 1327167"/>
                      <a:gd name="connsiteX1-53" fmla="*/ 1316298 w 1316298"/>
                      <a:gd name="connsiteY1-54" fmla="*/ 530294 h 1327167"/>
                      <a:gd name="connsiteX2-55" fmla="*/ 136094 w 1316298"/>
                      <a:gd name="connsiteY2-56" fmla="*/ 1327167 h 1327167"/>
                      <a:gd name="connsiteX3-57" fmla="*/ 115258 w 1316298"/>
                      <a:gd name="connsiteY3-58" fmla="*/ 1299299 h 1327167"/>
                      <a:gd name="connsiteX4-59" fmla="*/ 0 w 1316298"/>
                      <a:gd name="connsiteY4-60" fmla="*/ 0 h 1327167"/>
                      <a:gd name="connsiteX0-61" fmla="*/ 0 w 1335050"/>
                      <a:gd name="connsiteY0-62" fmla="*/ 0 h 1327167"/>
                      <a:gd name="connsiteX1-63" fmla="*/ 1335050 w 1335050"/>
                      <a:gd name="connsiteY1-64" fmla="*/ 524044 h 1327167"/>
                      <a:gd name="connsiteX2-65" fmla="*/ 136094 w 1335050"/>
                      <a:gd name="connsiteY2-66" fmla="*/ 1327167 h 1327167"/>
                      <a:gd name="connsiteX3-67" fmla="*/ 115258 w 1335050"/>
                      <a:gd name="connsiteY3-68" fmla="*/ 1299299 h 1327167"/>
                      <a:gd name="connsiteX4-69" fmla="*/ 0 w 1335050"/>
                      <a:gd name="connsiteY4-70" fmla="*/ 0 h 1327167"/>
                      <a:gd name="connsiteX0-71" fmla="*/ 0 w 1335050"/>
                      <a:gd name="connsiteY0-72" fmla="*/ 0 h 1327167"/>
                      <a:gd name="connsiteX1-73" fmla="*/ 1335050 w 1335050"/>
                      <a:gd name="connsiteY1-74" fmla="*/ 524044 h 1327167"/>
                      <a:gd name="connsiteX2-75" fmla="*/ 136094 w 1335050"/>
                      <a:gd name="connsiteY2-76" fmla="*/ 1327167 h 1327167"/>
                      <a:gd name="connsiteX3-77" fmla="*/ 0 w 1335050"/>
                      <a:gd name="connsiteY3-78" fmla="*/ 0 h 1327167"/>
                      <a:gd name="connsiteX0-79" fmla="*/ 0 w 1335050"/>
                      <a:gd name="connsiteY0-80" fmla="*/ 0 h 1333418"/>
                      <a:gd name="connsiteX1-81" fmla="*/ 1335050 w 1335050"/>
                      <a:gd name="connsiteY1-82" fmla="*/ 524044 h 1333418"/>
                      <a:gd name="connsiteX2-83" fmla="*/ 136095 w 1335050"/>
                      <a:gd name="connsiteY2-84" fmla="*/ 1333418 h 1333418"/>
                      <a:gd name="connsiteX3-85" fmla="*/ 0 w 1335050"/>
                      <a:gd name="connsiteY3-86" fmla="*/ 0 h 1333418"/>
                      <a:gd name="connsiteX0-87" fmla="*/ 0 w 1325730"/>
                      <a:gd name="connsiteY0-88" fmla="*/ 0 h 1333418"/>
                      <a:gd name="connsiteX1-89" fmla="*/ 1325730 w 1325730"/>
                      <a:gd name="connsiteY1-90" fmla="*/ 524044 h 1333418"/>
                      <a:gd name="connsiteX2-91" fmla="*/ 126775 w 1325730"/>
                      <a:gd name="connsiteY2-92" fmla="*/ 1333418 h 1333418"/>
                      <a:gd name="connsiteX3-93" fmla="*/ 0 w 1325730"/>
                      <a:gd name="connsiteY3-94" fmla="*/ 0 h 1333418"/>
                      <a:gd name="connsiteX0-95" fmla="*/ 0 w 1325730"/>
                      <a:gd name="connsiteY0-96" fmla="*/ 0 h 1350132"/>
                      <a:gd name="connsiteX1-97" fmla="*/ 1325730 w 1325730"/>
                      <a:gd name="connsiteY1-98" fmla="*/ 540758 h 1350132"/>
                      <a:gd name="connsiteX2-99" fmla="*/ 126775 w 1325730"/>
                      <a:gd name="connsiteY2-100" fmla="*/ 1350132 h 1350132"/>
                      <a:gd name="connsiteX3-101" fmla="*/ 0 w 1325730"/>
                      <a:gd name="connsiteY3-102" fmla="*/ 0 h 1350132"/>
                    </a:gdLst>
                    <a:ahLst/>
                    <a:cxnLst>
                      <a:cxn ang="0">
                        <a:pos x="connsiteX0-1" y="connsiteY0-2"/>
                      </a:cxn>
                      <a:cxn ang="0">
                        <a:pos x="connsiteX1-3" y="connsiteY1-4"/>
                      </a:cxn>
                      <a:cxn ang="0">
                        <a:pos x="connsiteX2-5" y="connsiteY2-6"/>
                      </a:cxn>
                      <a:cxn ang="0">
                        <a:pos x="connsiteX3-7" y="connsiteY3-8"/>
                      </a:cxn>
                    </a:cxnLst>
                    <a:rect l="l" t="t" r="r" b="b"/>
                    <a:pathLst>
                      <a:path w="1325730" h="1350132">
                        <a:moveTo>
                          <a:pt x="0" y="0"/>
                        </a:moveTo>
                        <a:lnTo>
                          <a:pt x="1325730" y="540758"/>
                        </a:lnTo>
                        <a:lnTo>
                          <a:pt x="126775" y="1350132"/>
                        </a:lnTo>
                        <a:lnTo>
                          <a:pt x="0"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a:off x="3906977" y="5929759"/>
                    <a:ext cx="2028507" cy="567172"/>
                  </a:xfrm>
                  <a:custGeom>
                    <a:avLst/>
                    <a:gdLst>
                      <a:gd name="connsiteX0" fmla="*/ 2024265 w 2048488"/>
                      <a:gd name="connsiteY0" fmla="*/ 0 h 552098"/>
                      <a:gd name="connsiteX1" fmla="*/ 2048488 w 2048488"/>
                      <a:gd name="connsiteY1" fmla="*/ 11093 h 552098"/>
                      <a:gd name="connsiteX2" fmla="*/ 1330484 w 2048488"/>
                      <a:gd name="connsiteY2" fmla="*/ 552098 h 552098"/>
                      <a:gd name="connsiteX3" fmla="*/ 1532 w 2048488"/>
                      <a:gd name="connsiteY3" fmla="*/ 42286 h 552098"/>
                      <a:gd name="connsiteX4" fmla="*/ 0 w 2048488"/>
                      <a:gd name="connsiteY4" fmla="*/ 26176 h 552098"/>
                      <a:gd name="connsiteX5" fmla="*/ 2024265 w 2048488"/>
                      <a:gd name="connsiteY5" fmla="*/ 0 h 552098"/>
                      <a:gd name="connsiteX0-1" fmla="*/ 2024265 w 2048488"/>
                      <a:gd name="connsiteY0-2" fmla="*/ 0 h 565479"/>
                      <a:gd name="connsiteX1-3" fmla="*/ 2048488 w 2048488"/>
                      <a:gd name="connsiteY1-4" fmla="*/ 11093 h 565479"/>
                      <a:gd name="connsiteX2-5" fmla="*/ 1317102 w 2048488"/>
                      <a:gd name="connsiteY2-6" fmla="*/ 565479 h 565479"/>
                      <a:gd name="connsiteX3-7" fmla="*/ 1532 w 2048488"/>
                      <a:gd name="connsiteY3-8" fmla="*/ 42286 h 565479"/>
                      <a:gd name="connsiteX4-9" fmla="*/ 0 w 2048488"/>
                      <a:gd name="connsiteY4-10" fmla="*/ 26176 h 565479"/>
                      <a:gd name="connsiteX5-11" fmla="*/ 2024265 w 2048488"/>
                      <a:gd name="connsiteY5-12" fmla="*/ 0 h 565479"/>
                      <a:gd name="connsiteX0-13" fmla="*/ 2024265 w 2048488"/>
                      <a:gd name="connsiteY0-14" fmla="*/ 0 h 583321"/>
                      <a:gd name="connsiteX1-15" fmla="*/ 2048488 w 2048488"/>
                      <a:gd name="connsiteY1-16" fmla="*/ 11093 h 583321"/>
                      <a:gd name="connsiteX2-17" fmla="*/ 1308181 w 2048488"/>
                      <a:gd name="connsiteY2-18" fmla="*/ 583321 h 583321"/>
                      <a:gd name="connsiteX3-19" fmla="*/ 1532 w 2048488"/>
                      <a:gd name="connsiteY3-20" fmla="*/ 42286 h 583321"/>
                      <a:gd name="connsiteX4-21" fmla="*/ 0 w 2048488"/>
                      <a:gd name="connsiteY4-22" fmla="*/ 26176 h 583321"/>
                      <a:gd name="connsiteX5-23" fmla="*/ 2024265 w 2048488"/>
                      <a:gd name="connsiteY5-24" fmla="*/ 0 h 583321"/>
                      <a:gd name="connsiteX0-25" fmla="*/ 2024265 w 2048488"/>
                      <a:gd name="connsiteY0-26" fmla="*/ 0 h 559508"/>
                      <a:gd name="connsiteX1-27" fmla="*/ 2048488 w 2048488"/>
                      <a:gd name="connsiteY1-28" fmla="*/ 11093 h 559508"/>
                      <a:gd name="connsiteX2-29" fmla="*/ 1324850 w 2048488"/>
                      <a:gd name="connsiteY2-30" fmla="*/ 559508 h 559508"/>
                      <a:gd name="connsiteX3-31" fmla="*/ 1532 w 2048488"/>
                      <a:gd name="connsiteY3-32" fmla="*/ 42286 h 559508"/>
                      <a:gd name="connsiteX4-33" fmla="*/ 0 w 2048488"/>
                      <a:gd name="connsiteY4-34" fmla="*/ 26176 h 559508"/>
                      <a:gd name="connsiteX5-35" fmla="*/ 2024265 w 2048488"/>
                      <a:gd name="connsiteY5-36" fmla="*/ 0 h 559508"/>
                      <a:gd name="connsiteX0-37" fmla="*/ 2024265 w 2024265"/>
                      <a:gd name="connsiteY0-38" fmla="*/ 0 h 559508"/>
                      <a:gd name="connsiteX1-39" fmla="*/ 1324850 w 2024265"/>
                      <a:gd name="connsiteY1-40" fmla="*/ 559508 h 559508"/>
                      <a:gd name="connsiteX2-41" fmla="*/ 1532 w 2024265"/>
                      <a:gd name="connsiteY2-42" fmla="*/ 42286 h 559508"/>
                      <a:gd name="connsiteX3-43" fmla="*/ 0 w 2024265"/>
                      <a:gd name="connsiteY3-44" fmla="*/ 26176 h 559508"/>
                      <a:gd name="connsiteX4-45" fmla="*/ 2024265 w 2024265"/>
                      <a:gd name="connsiteY4-46" fmla="*/ 0 h 559508"/>
                      <a:gd name="connsiteX0-47" fmla="*/ 2024265 w 2024265"/>
                      <a:gd name="connsiteY0-48" fmla="*/ 0 h 559508"/>
                      <a:gd name="connsiteX1-49" fmla="*/ 1324850 w 2024265"/>
                      <a:gd name="connsiteY1-50" fmla="*/ 559508 h 559508"/>
                      <a:gd name="connsiteX2-51" fmla="*/ 0 w 2024265"/>
                      <a:gd name="connsiteY2-52" fmla="*/ 26176 h 559508"/>
                      <a:gd name="connsiteX3-53" fmla="*/ 2024265 w 2024265"/>
                      <a:gd name="connsiteY3-54" fmla="*/ 0 h 559508"/>
                      <a:gd name="connsiteX0-55" fmla="*/ 2024265 w 2024265"/>
                      <a:gd name="connsiteY0-56" fmla="*/ 0 h 559508"/>
                      <a:gd name="connsiteX1-57" fmla="*/ 1324850 w 2024265"/>
                      <a:gd name="connsiteY1-58" fmla="*/ 559508 h 559508"/>
                      <a:gd name="connsiteX2-59" fmla="*/ 0 w 2024265"/>
                      <a:gd name="connsiteY2-60" fmla="*/ 26176 h 559508"/>
                      <a:gd name="connsiteX3-61" fmla="*/ 2024265 w 2024265"/>
                      <a:gd name="connsiteY3-62" fmla="*/ 0 h 559508"/>
                      <a:gd name="connsiteX0-63" fmla="*/ 2031409 w 2031409"/>
                      <a:gd name="connsiteY0-64" fmla="*/ 0 h 564270"/>
                      <a:gd name="connsiteX1-65" fmla="*/ 1324850 w 2031409"/>
                      <a:gd name="connsiteY1-66" fmla="*/ 564270 h 564270"/>
                      <a:gd name="connsiteX2-67" fmla="*/ 0 w 2031409"/>
                      <a:gd name="connsiteY2-68" fmla="*/ 30938 h 564270"/>
                      <a:gd name="connsiteX3-69" fmla="*/ 2031409 w 2031409"/>
                      <a:gd name="connsiteY3-70" fmla="*/ 0 h 564270"/>
                      <a:gd name="connsiteX0-71" fmla="*/ 2028507 w 2028507"/>
                      <a:gd name="connsiteY0-72" fmla="*/ 0 h 578784"/>
                      <a:gd name="connsiteX1-73" fmla="*/ 1324850 w 2028507"/>
                      <a:gd name="connsiteY1-74" fmla="*/ 578784 h 578784"/>
                      <a:gd name="connsiteX2-75" fmla="*/ 0 w 2028507"/>
                      <a:gd name="connsiteY2-76" fmla="*/ 45452 h 578784"/>
                      <a:gd name="connsiteX3-77" fmla="*/ 2028507 w 2028507"/>
                      <a:gd name="connsiteY3-78" fmla="*/ 0 h 578784"/>
                      <a:gd name="connsiteX0-79" fmla="*/ 2028507 w 2028507"/>
                      <a:gd name="connsiteY0-80" fmla="*/ 0 h 567172"/>
                      <a:gd name="connsiteX1-81" fmla="*/ 1324850 w 2028507"/>
                      <a:gd name="connsiteY1-82" fmla="*/ 567172 h 567172"/>
                      <a:gd name="connsiteX2-83" fmla="*/ 0 w 2028507"/>
                      <a:gd name="connsiteY2-84" fmla="*/ 33840 h 567172"/>
                      <a:gd name="connsiteX3-85" fmla="*/ 2028507 w 2028507"/>
                      <a:gd name="connsiteY3-86" fmla="*/ 0 h 567172"/>
                    </a:gdLst>
                    <a:ahLst/>
                    <a:cxnLst>
                      <a:cxn ang="0">
                        <a:pos x="connsiteX0-1" y="connsiteY0-2"/>
                      </a:cxn>
                      <a:cxn ang="0">
                        <a:pos x="connsiteX1-3" y="connsiteY1-4"/>
                      </a:cxn>
                      <a:cxn ang="0">
                        <a:pos x="connsiteX2-5" y="connsiteY2-6"/>
                      </a:cxn>
                      <a:cxn ang="0">
                        <a:pos x="connsiteX3-7" y="connsiteY3-8"/>
                      </a:cxn>
                    </a:cxnLst>
                    <a:rect l="l" t="t" r="r" b="b"/>
                    <a:pathLst>
                      <a:path w="2028507" h="567172">
                        <a:moveTo>
                          <a:pt x="2028507" y="0"/>
                        </a:moveTo>
                        <a:lnTo>
                          <a:pt x="1324850" y="567172"/>
                        </a:lnTo>
                        <a:lnTo>
                          <a:pt x="0" y="33840"/>
                        </a:lnTo>
                        <a:lnTo>
                          <a:pt x="2028507"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a:off x="6730366" y="6834390"/>
                    <a:ext cx="1277188" cy="1271954"/>
                  </a:xfrm>
                  <a:custGeom>
                    <a:avLst/>
                    <a:gdLst>
                      <a:gd name="connsiteX0" fmla="*/ 1182282 w 1277188"/>
                      <a:gd name="connsiteY0" fmla="*/ 0 h 1258811"/>
                      <a:gd name="connsiteX1" fmla="*/ 1277188 w 1277188"/>
                      <a:gd name="connsiteY1" fmla="*/ 838700 h 1258811"/>
                      <a:gd name="connsiteX2" fmla="*/ 1270635 w 1277188"/>
                      <a:gd name="connsiteY2" fmla="*/ 844183 h 1258811"/>
                      <a:gd name="connsiteX3" fmla="*/ 0 w 1277188"/>
                      <a:gd name="connsiteY3" fmla="*/ 1258811 h 1258811"/>
                      <a:gd name="connsiteX4" fmla="*/ 1182282 w 1277188"/>
                      <a:gd name="connsiteY4" fmla="*/ 0 h 1258811"/>
                      <a:gd name="connsiteX0-1" fmla="*/ 1175710 w 1277188"/>
                      <a:gd name="connsiteY0-2" fmla="*/ 0 h 1271953"/>
                      <a:gd name="connsiteX1-3" fmla="*/ 1277188 w 1277188"/>
                      <a:gd name="connsiteY1-4" fmla="*/ 851842 h 1271953"/>
                      <a:gd name="connsiteX2-5" fmla="*/ 1270635 w 1277188"/>
                      <a:gd name="connsiteY2-6" fmla="*/ 857325 h 1271953"/>
                      <a:gd name="connsiteX3-7" fmla="*/ 0 w 1277188"/>
                      <a:gd name="connsiteY3-8" fmla="*/ 1271953 h 1271953"/>
                      <a:gd name="connsiteX4-9" fmla="*/ 1175710 w 1277188"/>
                      <a:gd name="connsiteY4-10" fmla="*/ 0 h 12719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7188" h="1271953">
                        <a:moveTo>
                          <a:pt x="1175710" y="0"/>
                        </a:moveTo>
                        <a:lnTo>
                          <a:pt x="1277188" y="851842"/>
                        </a:lnTo>
                        <a:lnTo>
                          <a:pt x="1270635" y="857325"/>
                        </a:lnTo>
                        <a:lnTo>
                          <a:pt x="0" y="1271953"/>
                        </a:lnTo>
                        <a:lnTo>
                          <a:pt x="1175710"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a:off x="6270665" y="6844654"/>
                    <a:ext cx="1641982" cy="1262015"/>
                  </a:xfrm>
                  <a:custGeom>
                    <a:avLst/>
                    <a:gdLst>
                      <a:gd name="connsiteX0" fmla="*/ 1636206 w 1641982"/>
                      <a:gd name="connsiteY0" fmla="*/ 0 h 1262117"/>
                      <a:gd name="connsiteX1" fmla="*/ 1641656 w 1641982"/>
                      <a:gd name="connsiteY1" fmla="*/ 102 h 1262117"/>
                      <a:gd name="connsiteX2" fmla="*/ 1641982 w 1641982"/>
                      <a:gd name="connsiteY2" fmla="*/ 2982 h 1262117"/>
                      <a:gd name="connsiteX3" fmla="*/ 459700 w 1641982"/>
                      <a:gd name="connsiteY3" fmla="*/ 1261793 h 1262117"/>
                      <a:gd name="connsiteX4" fmla="*/ 458707 w 1641982"/>
                      <a:gd name="connsiteY4" fmla="*/ 1262117 h 1262117"/>
                      <a:gd name="connsiteX5" fmla="*/ 0 w 1641982"/>
                      <a:gd name="connsiteY5" fmla="*/ 551765 h 1262117"/>
                      <a:gd name="connsiteX6" fmla="*/ 14459 w 1641982"/>
                      <a:gd name="connsiteY6" fmla="*/ 543917 h 1262117"/>
                      <a:gd name="connsiteX7" fmla="*/ 1636206 w 1641982"/>
                      <a:gd name="connsiteY7" fmla="*/ 0 h 1262117"/>
                      <a:gd name="connsiteX0-1" fmla="*/ 1641182 w 1641982"/>
                      <a:gd name="connsiteY0-2" fmla="*/ 19803 h 1262014"/>
                      <a:gd name="connsiteX1-3" fmla="*/ 1641656 w 1641982"/>
                      <a:gd name="connsiteY1-4" fmla="*/ -1 h 1262014"/>
                      <a:gd name="connsiteX2-5" fmla="*/ 1641982 w 1641982"/>
                      <a:gd name="connsiteY2-6" fmla="*/ 2879 h 1262014"/>
                      <a:gd name="connsiteX3-7" fmla="*/ 459700 w 1641982"/>
                      <a:gd name="connsiteY3-8" fmla="*/ 1261690 h 1262014"/>
                      <a:gd name="connsiteX4-9" fmla="*/ 458707 w 1641982"/>
                      <a:gd name="connsiteY4-10" fmla="*/ 1262014 h 1262014"/>
                      <a:gd name="connsiteX5-11" fmla="*/ 0 w 1641982"/>
                      <a:gd name="connsiteY5-12" fmla="*/ 551662 h 1262014"/>
                      <a:gd name="connsiteX6-13" fmla="*/ 14459 w 1641982"/>
                      <a:gd name="connsiteY6-14" fmla="*/ 543814 h 1262014"/>
                      <a:gd name="connsiteX7-15" fmla="*/ 1641182 w 1641982"/>
                      <a:gd name="connsiteY7-16" fmla="*/ 19803 h 12620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641982" h="1262014">
                        <a:moveTo>
                          <a:pt x="1641182" y="19803"/>
                        </a:moveTo>
                        <a:lnTo>
                          <a:pt x="1641656" y="-1"/>
                        </a:lnTo>
                        <a:cubicBezTo>
                          <a:pt x="1641765" y="959"/>
                          <a:pt x="1641873" y="1919"/>
                          <a:pt x="1641982" y="2879"/>
                        </a:cubicBezTo>
                        <a:lnTo>
                          <a:pt x="459700" y="1261690"/>
                        </a:lnTo>
                        <a:lnTo>
                          <a:pt x="458707" y="1262014"/>
                        </a:lnTo>
                        <a:lnTo>
                          <a:pt x="0" y="551662"/>
                        </a:lnTo>
                        <a:lnTo>
                          <a:pt x="14459" y="543814"/>
                        </a:lnTo>
                        <a:lnTo>
                          <a:pt x="1641182" y="19803"/>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a:off x="7899809" y="6835336"/>
                    <a:ext cx="1072163" cy="860452"/>
                  </a:xfrm>
                  <a:custGeom>
                    <a:avLst/>
                    <a:gdLst>
                      <a:gd name="connsiteX0" fmla="*/ 0 w 1077038"/>
                      <a:gd name="connsiteY0" fmla="*/ 0 h 841580"/>
                      <a:gd name="connsiteX1" fmla="*/ 1077038 w 1077038"/>
                      <a:gd name="connsiteY1" fmla="*/ 20069 h 841580"/>
                      <a:gd name="connsiteX2" fmla="*/ 95232 w 1077038"/>
                      <a:gd name="connsiteY2" fmla="*/ 841580 h 841580"/>
                      <a:gd name="connsiteX3" fmla="*/ 0 w 1077038"/>
                      <a:gd name="connsiteY3" fmla="*/ 0 h 841580"/>
                      <a:gd name="connsiteX0-1" fmla="*/ 0 w 1031840"/>
                      <a:gd name="connsiteY0-2" fmla="*/ 0 h 841580"/>
                      <a:gd name="connsiteX1-3" fmla="*/ 1031840 w 1031840"/>
                      <a:gd name="connsiteY1-4" fmla="*/ 37453 h 841580"/>
                      <a:gd name="connsiteX2-5" fmla="*/ 95232 w 1031840"/>
                      <a:gd name="connsiteY2-6" fmla="*/ 841580 h 841580"/>
                      <a:gd name="connsiteX3-7" fmla="*/ 0 w 1031840"/>
                      <a:gd name="connsiteY3-8" fmla="*/ 0 h 841580"/>
                      <a:gd name="connsiteX0-9" fmla="*/ 0 w 1052701"/>
                      <a:gd name="connsiteY0-10" fmla="*/ 0 h 841580"/>
                      <a:gd name="connsiteX1-11" fmla="*/ 1052701 w 1052701"/>
                      <a:gd name="connsiteY1-12" fmla="*/ 33976 h 841580"/>
                      <a:gd name="connsiteX2-13" fmla="*/ 95232 w 1052701"/>
                      <a:gd name="connsiteY2-14" fmla="*/ 841580 h 841580"/>
                      <a:gd name="connsiteX3-15" fmla="*/ 0 w 1052701"/>
                      <a:gd name="connsiteY3-16" fmla="*/ 0 h 841580"/>
                      <a:gd name="connsiteX0-17" fmla="*/ 0 w 1038212"/>
                      <a:gd name="connsiteY0-18" fmla="*/ 0 h 841580"/>
                      <a:gd name="connsiteX1-19" fmla="*/ 1038212 w 1038212"/>
                      <a:gd name="connsiteY1-20" fmla="*/ 39772 h 841580"/>
                      <a:gd name="connsiteX2-21" fmla="*/ 95232 w 1038212"/>
                      <a:gd name="connsiteY2-22" fmla="*/ 841580 h 841580"/>
                      <a:gd name="connsiteX3-23" fmla="*/ 0 w 1038212"/>
                      <a:gd name="connsiteY3-24" fmla="*/ 0 h 841580"/>
                      <a:gd name="connsiteX0-25" fmla="*/ 0 w 1055597"/>
                      <a:gd name="connsiteY0-26" fmla="*/ 0 h 841580"/>
                      <a:gd name="connsiteX1-27" fmla="*/ 1055597 w 1055597"/>
                      <a:gd name="connsiteY1-28" fmla="*/ 39772 h 841580"/>
                      <a:gd name="connsiteX2-29" fmla="*/ 95232 w 1055597"/>
                      <a:gd name="connsiteY2-30" fmla="*/ 841580 h 841580"/>
                      <a:gd name="connsiteX3-31" fmla="*/ 0 w 1055597"/>
                      <a:gd name="connsiteY3-32" fmla="*/ 0 h 841580"/>
                      <a:gd name="connsiteX0-33" fmla="*/ 0 w 1046904"/>
                      <a:gd name="connsiteY0-34" fmla="*/ 0 h 841580"/>
                      <a:gd name="connsiteX1-35" fmla="*/ 1046904 w 1046904"/>
                      <a:gd name="connsiteY1-36" fmla="*/ 39772 h 841580"/>
                      <a:gd name="connsiteX2-37" fmla="*/ 95232 w 1046904"/>
                      <a:gd name="connsiteY2-38" fmla="*/ 841580 h 841580"/>
                      <a:gd name="connsiteX3-39" fmla="*/ 0 w 1046904"/>
                      <a:gd name="connsiteY3-40" fmla="*/ 0 h 841580"/>
                      <a:gd name="connsiteX0-41" fmla="*/ 0 w 1060048"/>
                      <a:gd name="connsiteY0-42" fmla="*/ 0 h 841580"/>
                      <a:gd name="connsiteX1-43" fmla="*/ 1060048 w 1060048"/>
                      <a:gd name="connsiteY1-44" fmla="*/ 39772 h 841580"/>
                      <a:gd name="connsiteX2-45" fmla="*/ 108376 w 1060048"/>
                      <a:gd name="connsiteY2-46" fmla="*/ 841580 h 841580"/>
                      <a:gd name="connsiteX3-47" fmla="*/ 0 w 1060048"/>
                      <a:gd name="connsiteY3-48" fmla="*/ 0 h 841580"/>
                      <a:gd name="connsiteX0-49" fmla="*/ 0 w 1060048"/>
                      <a:gd name="connsiteY0-50" fmla="*/ 0 h 841580"/>
                      <a:gd name="connsiteX1-51" fmla="*/ 1060048 w 1060048"/>
                      <a:gd name="connsiteY1-52" fmla="*/ 39772 h 841580"/>
                      <a:gd name="connsiteX2-53" fmla="*/ 108376 w 1060048"/>
                      <a:gd name="connsiteY2-54" fmla="*/ 841580 h 841580"/>
                      <a:gd name="connsiteX3-55" fmla="*/ 0 w 1060048"/>
                      <a:gd name="connsiteY3-56" fmla="*/ 0 h 841580"/>
                      <a:gd name="connsiteX0-57" fmla="*/ 0 w 1060048"/>
                      <a:gd name="connsiteY0-58" fmla="*/ 0 h 848152"/>
                      <a:gd name="connsiteX1-59" fmla="*/ 1060048 w 1060048"/>
                      <a:gd name="connsiteY1-60" fmla="*/ 39772 h 848152"/>
                      <a:gd name="connsiteX2-61" fmla="*/ 95233 w 1060048"/>
                      <a:gd name="connsiteY2-62" fmla="*/ 848152 h 848152"/>
                      <a:gd name="connsiteX3-63" fmla="*/ 0 w 1060048"/>
                      <a:gd name="connsiteY3-64" fmla="*/ 0 h 848152"/>
                      <a:gd name="connsiteX0-65" fmla="*/ 0 w 1060048"/>
                      <a:gd name="connsiteY0-66" fmla="*/ 0 h 833224"/>
                      <a:gd name="connsiteX1-67" fmla="*/ 1060048 w 1060048"/>
                      <a:gd name="connsiteY1-68" fmla="*/ 24844 h 833224"/>
                      <a:gd name="connsiteX2-69" fmla="*/ 95233 w 1060048"/>
                      <a:gd name="connsiteY2-70" fmla="*/ 833224 h 833224"/>
                      <a:gd name="connsiteX3-71" fmla="*/ 0 w 1060048"/>
                      <a:gd name="connsiteY3-72" fmla="*/ 0 h 833224"/>
                      <a:gd name="connsiteX0-73" fmla="*/ 0 w 1065026"/>
                      <a:gd name="connsiteY0-74" fmla="*/ 0 h 848152"/>
                      <a:gd name="connsiteX1-75" fmla="*/ 1065026 w 1065026"/>
                      <a:gd name="connsiteY1-76" fmla="*/ 39772 h 848152"/>
                      <a:gd name="connsiteX2-77" fmla="*/ 100211 w 1065026"/>
                      <a:gd name="connsiteY2-78" fmla="*/ 848152 h 848152"/>
                      <a:gd name="connsiteX3-79" fmla="*/ 0 w 1065026"/>
                      <a:gd name="connsiteY3-80" fmla="*/ 0 h 848152"/>
                      <a:gd name="connsiteX0-81" fmla="*/ 0 w 1065026"/>
                      <a:gd name="connsiteY0-82" fmla="*/ 0 h 848152"/>
                      <a:gd name="connsiteX1-83" fmla="*/ 1065026 w 1065026"/>
                      <a:gd name="connsiteY1-84" fmla="*/ 39772 h 848152"/>
                      <a:gd name="connsiteX2-85" fmla="*/ 100211 w 1065026"/>
                      <a:gd name="connsiteY2-86" fmla="*/ 848152 h 848152"/>
                      <a:gd name="connsiteX3-87" fmla="*/ 0 w 1065026"/>
                      <a:gd name="connsiteY3-88" fmla="*/ 0 h 848152"/>
                      <a:gd name="connsiteX0-89" fmla="*/ 0 w 1074346"/>
                      <a:gd name="connsiteY0-90" fmla="*/ 0 h 857472"/>
                      <a:gd name="connsiteX1-91" fmla="*/ 1074346 w 1074346"/>
                      <a:gd name="connsiteY1-92" fmla="*/ 49092 h 857472"/>
                      <a:gd name="connsiteX2-93" fmla="*/ 109531 w 1074346"/>
                      <a:gd name="connsiteY2-94" fmla="*/ 857472 h 857472"/>
                      <a:gd name="connsiteX3-95" fmla="*/ 0 w 1074346"/>
                      <a:gd name="connsiteY3-96" fmla="*/ 0 h 857472"/>
                      <a:gd name="connsiteX0-97" fmla="*/ 0 w 1043090"/>
                      <a:gd name="connsiteY0-98" fmla="*/ 0 h 857472"/>
                      <a:gd name="connsiteX1-99" fmla="*/ 1043090 w 1043090"/>
                      <a:gd name="connsiteY1-100" fmla="*/ 49092 h 857472"/>
                      <a:gd name="connsiteX2-101" fmla="*/ 109531 w 1043090"/>
                      <a:gd name="connsiteY2-102" fmla="*/ 857472 h 857472"/>
                      <a:gd name="connsiteX3-103" fmla="*/ 0 w 1043090"/>
                      <a:gd name="connsiteY3-104" fmla="*/ 0 h 857472"/>
                      <a:gd name="connsiteX0-105" fmla="*/ 0 w 1061842"/>
                      <a:gd name="connsiteY0-106" fmla="*/ 0 h 857472"/>
                      <a:gd name="connsiteX1-107" fmla="*/ 1061842 w 1061842"/>
                      <a:gd name="connsiteY1-108" fmla="*/ 36590 h 857472"/>
                      <a:gd name="connsiteX2-109" fmla="*/ 109531 w 1061842"/>
                      <a:gd name="connsiteY2-110" fmla="*/ 857472 h 857472"/>
                      <a:gd name="connsiteX3-111" fmla="*/ 0 w 1061842"/>
                      <a:gd name="connsiteY3-112" fmla="*/ 0 h 857472"/>
                      <a:gd name="connsiteX0-113" fmla="*/ 0 w 1061842"/>
                      <a:gd name="connsiteY0-114" fmla="*/ 0 h 844970"/>
                      <a:gd name="connsiteX1-115" fmla="*/ 1061842 w 1061842"/>
                      <a:gd name="connsiteY1-116" fmla="*/ 36590 h 844970"/>
                      <a:gd name="connsiteX2-117" fmla="*/ 103280 w 1061842"/>
                      <a:gd name="connsiteY2-118" fmla="*/ 844970 h 844970"/>
                      <a:gd name="connsiteX3-119" fmla="*/ 0 w 1061842"/>
                      <a:gd name="connsiteY3-120" fmla="*/ 0 h 844970"/>
                      <a:gd name="connsiteX0-121" fmla="*/ 0 w 1061842"/>
                      <a:gd name="connsiteY0-122" fmla="*/ 0 h 860452"/>
                      <a:gd name="connsiteX1-123" fmla="*/ 1061842 w 1061842"/>
                      <a:gd name="connsiteY1-124" fmla="*/ 36590 h 860452"/>
                      <a:gd name="connsiteX2-125" fmla="*/ 103280 w 1061842"/>
                      <a:gd name="connsiteY2-126" fmla="*/ 860452 h 860452"/>
                      <a:gd name="connsiteX3-127" fmla="*/ 0 w 1061842"/>
                      <a:gd name="connsiteY3-128" fmla="*/ 0 h 860452"/>
                      <a:gd name="connsiteX0-129" fmla="*/ 0 w 1072162"/>
                      <a:gd name="connsiteY0-130" fmla="*/ 0 h 860452"/>
                      <a:gd name="connsiteX1-131" fmla="*/ 1072162 w 1072162"/>
                      <a:gd name="connsiteY1-132" fmla="*/ 41751 h 860452"/>
                      <a:gd name="connsiteX2-133" fmla="*/ 103280 w 1072162"/>
                      <a:gd name="connsiteY2-134" fmla="*/ 860452 h 860452"/>
                      <a:gd name="connsiteX3-135" fmla="*/ 0 w 1072162"/>
                      <a:gd name="connsiteY3-136" fmla="*/ 0 h 860452"/>
                    </a:gdLst>
                    <a:ahLst/>
                    <a:cxnLst>
                      <a:cxn ang="0">
                        <a:pos x="connsiteX0-1" y="connsiteY0-2"/>
                      </a:cxn>
                      <a:cxn ang="0">
                        <a:pos x="connsiteX1-3" y="connsiteY1-4"/>
                      </a:cxn>
                      <a:cxn ang="0">
                        <a:pos x="connsiteX2-5" y="connsiteY2-6"/>
                      </a:cxn>
                      <a:cxn ang="0">
                        <a:pos x="connsiteX3-7" y="connsiteY3-8"/>
                      </a:cxn>
                    </a:cxnLst>
                    <a:rect l="l" t="t" r="r" b="b"/>
                    <a:pathLst>
                      <a:path w="1072162" h="860452">
                        <a:moveTo>
                          <a:pt x="0" y="0"/>
                        </a:moveTo>
                        <a:lnTo>
                          <a:pt x="1072162" y="41751"/>
                        </a:lnTo>
                        <a:lnTo>
                          <a:pt x="103280" y="860452"/>
                        </a:lnTo>
                        <a:lnTo>
                          <a:pt x="0" y="0"/>
                        </a:lnTo>
                        <a:close/>
                      </a:path>
                    </a:pathLst>
                  </a:custGeom>
                  <a:solidFill>
                    <a:srgbClr val="FFFFFF">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a:off x="8365514" y="5942596"/>
                    <a:ext cx="1117397" cy="945646"/>
                  </a:xfrm>
                  <a:custGeom>
                    <a:avLst/>
                    <a:gdLst>
                      <a:gd name="connsiteX0" fmla="*/ 0 w 1117635"/>
                      <a:gd name="connsiteY0" fmla="*/ 0 h 944662"/>
                      <a:gd name="connsiteX1" fmla="*/ 2513 w 1117635"/>
                      <a:gd name="connsiteY1" fmla="*/ 2 h 944662"/>
                      <a:gd name="connsiteX2" fmla="*/ 1117635 w 1117635"/>
                      <a:gd name="connsiteY2" fmla="*/ 49068 h 944662"/>
                      <a:gd name="connsiteX3" fmla="*/ 592185 w 1117635"/>
                      <a:gd name="connsiteY3" fmla="*/ 944662 h 944662"/>
                      <a:gd name="connsiteX4" fmla="*/ 581314 w 1117635"/>
                      <a:gd name="connsiteY4" fmla="*/ 944212 h 944662"/>
                      <a:gd name="connsiteX5" fmla="*/ 0 w 1117635"/>
                      <a:gd name="connsiteY5" fmla="*/ 0 h 944662"/>
                      <a:gd name="connsiteX0-1" fmla="*/ 0 w 1101272"/>
                      <a:gd name="connsiteY0-2" fmla="*/ 0 h 944662"/>
                      <a:gd name="connsiteX1-3" fmla="*/ 2513 w 1101272"/>
                      <a:gd name="connsiteY1-4" fmla="*/ 2 h 944662"/>
                      <a:gd name="connsiteX2-5" fmla="*/ 1101272 w 1101272"/>
                      <a:gd name="connsiteY2-6" fmla="*/ 65431 h 944662"/>
                      <a:gd name="connsiteX3-7" fmla="*/ 592185 w 1101272"/>
                      <a:gd name="connsiteY3-8" fmla="*/ 944662 h 944662"/>
                      <a:gd name="connsiteX4-9" fmla="*/ 581314 w 1101272"/>
                      <a:gd name="connsiteY4-10" fmla="*/ 944212 h 944662"/>
                      <a:gd name="connsiteX5-11" fmla="*/ 0 w 1101272"/>
                      <a:gd name="connsiteY5-12" fmla="*/ 0 h 944662"/>
                      <a:gd name="connsiteX0-13" fmla="*/ 0 w 1101272"/>
                      <a:gd name="connsiteY0-14" fmla="*/ 0 h 944212"/>
                      <a:gd name="connsiteX1-15" fmla="*/ 2513 w 1101272"/>
                      <a:gd name="connsiteY1-16" fmla="*/ 2 h 944212"/>
                      <a:gd name="connsiteX2-17" fmla="*/ 1101272 w 1101272"/>
                      <a:gd name="connsiteY2-18" fmla="*/ 65431 h 944212"/>
                      <a:gd name="connsiteX3-19" fmla="*/ 581314 w 1101272"/>
                      <a:gd name="connsiteY3-20" fmla="*/ 944212 h 944212"/>
                      <a:gd name="connsiteX4-21" fmla="*/ 0 w 1101272"/>
                      <a:gd name="connsiteY4-22" fmla="*/ 0 h 944212"/>
                      <a:gd name="connsiteX0-23" fmla="*/ 0 w 1101272"/>
                      <a:gd name="connsiteY0-24" fmla="*/ 0 h 949287"/>
                      <a:gd name="connsiteX1-25" fmla="*/ 2513 w 1101272"/>
                      <a:gd name="connsiteY1-26" fmla="*/ 2 h 949287"/>
                      <a:gd name="connsiteX2-27" fmla="*/ 1101272 w 1101272"/>
                      <a:gd name="connsiteY2-28" fmla="*/ 65431 h 949287"/>
                      <a:gd name="connsiteX3-29" fmla="*/ 576238 w 1101272"/>
                      <a:gd name="connsiteY3-30" fmla="*/ 949287 h 949287"/>
                      <a:gd name="connsiteX4-31" fmla="*/ 0 w 1101272"/>
                      <a:gd name="connsiteY4-32" fmla="*/ 0 h 949287"/>
                      <a:gd name="connsiteX0-33" fmla="*/ 0 w 1101272"/>
                      <a:gd name="connsiteY0-34" fmla="*/ 0 h 944212"/>
                      <a:gd name="connsiteX1-35" fmla="*/ 2513 w 1101272"/>
                      <a:gd name="connsiteY1-36" fmla="*/ 2 h 944212"/>
                      <a:gd name="connsiteX2-37" fmla="*/ 1101272 w 1101272"/>
                      <a:gd name="connsiteY2-38" fmla="*/ 65431 h 944212"/>
                      <a:gd name="connsiteX3-39" fmla="*/ 571163 w 1101272"/>
                      <a:gd name="connsiteY3-40" fmla="*/ 944212 h 944212"/>
                      <a:gd name="connsiteX4-41" fmla="*/ 0 w 1101272"/>
                      <a:gd name="connsiteY4-42" fmla="*/ 0 h 944212"/>
                      <a:gd name="connsiteX0-43" fmla="*/ 0 w 1110592"/>
                      <a:gd name="connsiteY0-44" fmla="*/ 9318 h 944210"/>
                      <a:gd name="connsiteX1-45" fmla="*/ 11833 w 1110592"/>
                      <a:gd name="connsiteY1-46" fmla="*/ 0 h 944210"/>
                      <a:gd name="connsiteX2-47" fmla="*/ 1110592 w 1110592"/>
                      <a:gd name="connsiteY2-48" fmla="*/ 65429 h 944210"/>
                      <a:gd name="connsiteX3-49" fmla="*/ 580483 w 1110592"/>
                      <a:gd name="connsiteY3-50" fmla="*/ 944210 h 944210"/>
                      <a:gd name="connsiteX4-51" fmla="*/ 0 w 1110592"/>
                      <a:gd name="connsiteY4-52" fmla="*/ 9318 h 944210"/>
                      <a:gd name="connsiteX0-53" fmla="*/ 568651 w 1098760"/>
                      <a:gd name="connsiteY0-54" fmla="*/ 944210 h 944210"/>
                      <a:gd name="connsiteX1-55" fmla="*/ 1 w 1098760"/>
                      <a:gd name="connsiteY1-56" fmla="*/ 0 h 944210"/>
                      <a:gd name="connsiteX2-57" fmla="*/ 1098760 w 1098760"/>
                      <a:gd name="connsiteY2-58" fmla="*/ 65429 h 944210"/>
                      <a:gd name="connsiteX3-59" fmla="*/ 568651 w 1098760"/>
                      <a:gd name="connsiteY3-60" fmla="*/ 944210 h 944210"/>
                      <a:gd name="connsiteX0-61" fmla="*/ 587289 w 1117398"/>
                      <a:gd name="connsiteY0-62" fmla="*/ 934892 h 934892"/>
                      <a:gd name="connsiteX1-63" fmla="*/ 0 w 1117398"/>
                      <a:gd name="connsiteY1-64" fmla="*/ 0 h 934892"/>
                      <a:gd name="connsiteX2-65" fmla="*/ 1117398 w 1117398"/>
                      <a:gd name="connsiteY2-66" fmla="*/ 56111 h 934892"/>
                      <a:gd name="connsiteX3-67" fmla="*/ 587289 w 1117398"/>
                      <a:gd name="connsiteY3-68" fmla="*/ 934892 h 934892"/>
                      <a:gd name="connsiteX0-69" fmla="*/ 587289 w 1125325"/>
                      <a:gd name="connsiteY0-70" fmla="*/ 934892 h 934892"/>
                      <a:gd name="connsiteX1-71" fmla="*/ 0 w 1125325"/>
                      <a:gd name="connsiteY1-72" fmla="*/ 0 h 934892"/>
                      <a:gd name="connsiteX2-73" fmla="*/ 1125325 w 1125325"/>
                      <a:gd name="connsiteY2-74" fmla="*/ 16479 h 934892"/>
                      <a:gd name="connsiteX3-75" fmla="*/ 587289 w 1125325"/>
                      <a:gd name="connsiteY3-76" fmla="*/ 934892 h 934892"/>
                      <a:gd name="connsiteX0-77" fmla="*/ 587289 w 1117398"/>
                      <a:gd name="connsiteY0-78" fmla="*/ 942192 h 942192"/>
                      <a:gd name="connsiteX1-79" fmla="*/ 0 w 1117398"/>
                      <a:gd name="connsiteY1-80" fmla="*/ 7300 h 942192"/>
                      <a:gd name="connsiteX2-81" fmla="*/ 1117398 w 1117398"/>
                      <a:gd name="connsiteY2-82" fmla="*/ 0 h 942192"/>
                      <a:gd name="connsiteX3-83" fmla="*/ 587289 w 1117398"/>
                      <a:gd name="connsiteY3-84" fmla="*/ 942192 h 942192"/>
                      <a:gd name="connsiteX0-85" fmla="*/ 598041 w 1117398"/>
                      <a:gd name="connsiteY0-86" fmla="*/ 952946 h 952946"/>
                      <a:gd name="connsiteX1-87" fmla="*/ 0 w 1117398"/>
                      <a:gd name="connsiteY1-88" fmla="*/ 7300 h 952946"/>
                      <a:gd name="connsiteX2-89" fmla="*/ 1117398 w 1117398"/>
                      <a:gd name="connsiteY2-90" fmla="*/ 0 h 952946"/>
                      <a:gd name="connsiteX3-91" fmla="*/ 598041 w 1117398"/>
                      <a:gd name="connsiteY3-92" fmla="*/ 952946 h 952946"/>
                      <a:gd name="connsiteX0-93" fmla="*/ 598041 w 1117398"/>
                      <a:gd name="connsiteY0-94" fmla="*/ 947570 h 947570"/>
                      <a:gd name="connsiteX1-95" fmla="*/ 0 w 1117398"/>
                      <a:gd name="connsiteY1-96" fmla="*/ 1924 h 947570"/>
                      <a:gd name="connsiteX2-97" fmla="*/ 1117398 w 1117398"/>
                      <a:gd name="connsiteY2-98" fmla="*/ 0 h 947570"/>
                      <a:gd name="connsiteX3-99" fmla="*/ 598041 w 1117398"/>
                      <a:gd name="connsiteY3-100" fmla="*/ 947570 h 947570"/>
                      <a:gd name="connsiteX0-101" fmla="*/ 598041 w 1117398"/>
                      <a:gd name="connsiteY0-102" fmla="*/ 945646 h 945646"/>
                      <a:gd name="connsiteX1-103" fmla="*/ 0 w 1117398"/>
                      <a:gd name="connsiteY1-104" fmla="*/ 0 h 945646"/>
                      <a:gd name="connsiteX2-105" fmla="*/ 1117398 w 1117398"/>
                      <a:gd name="connsiteY2-106" fmla="*/ 8830 h 945646"/>
                      <a:gd name="connsiteX3-107" fmla="*/ 598041 w 1117398"/>
                      <a:gd name="connsiteY3-108" fmla="*/ 945646 h 945646"/>
                    </a:gdLst>
                    <a:ahLst/>
                    <a:cxnLst>
                      <a:cxn ang="0">
                        <a:pos x="connsiteX0-1" y="connsiteY0-2"/>
                      </a:cxn>
                      <a:cxn ang="0">
                        <a:pos x="connsiteX1-3" y="connsiteY1-4"/>
                      </a:cxn>
                      <a:cxn ang="0">
                        <a:pos x="connsiteX2-5" y="connsiteY2-6"/>
                      </a:cxn>
                      <a:cxn ang="0">
                        <a:pos x="connsiteX3-7" y="connsiteY3-8"/>
                      </a:cxn>
                    </a:cxnLst>
                    <a:rect l="l" t="t" r="r" b="b"/>
                    <a:pathLst>
                      <a:path w="1117398" h="945646">
                        <a:moveTo>
                          <a:pt x="598041" y="945646"/>
                        </a:moveTo>
                        <a:lnTo>
                          <a:pt x="0" y="0"/>
                        </a:lnTo>
                        <a:lnTo>
                          <a:pt x="1117398" y="8830"/>
                        </a:lnTo>
                        <a:lnTo>
                          <a:pt x="598041" y="945646"/>
                        </a:lnTo>
                        <a:close/>
                      </a:path>
                    </a:pathLst>
                  </a:cu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a:off x="5226403" y="5905911"/>
                    <a:ext cx="1049074" cy="1498387"/>
                  </a:xfrm>
                  <a:custGeom>
                    <a:avLst/>
                    <a:gdLst>
                      <a:gd name="connsiteX0" fmla="*/ 699638 w 1033741"/>
                      <a:gd name="connsiteY0" fmla="*/ 0 h 1462862"/>
                      <a:gd name="connsiteX1" fmla="*/ 1033741 w 1033741"/>
                      <a:gd name="connsiteY1" fmla="*/ 1461650 h 1462862"/>
                      <a:gd name="connsiteX2" fmla="*/ 1030163 w 1033741"/>
                      <a:gd name="connsiteY2" fmla="*/ 1462862 h 1462862"/>
                      <a:gd name="connsiteX3" fmla="*/ 7659 w 1033741"/>
                      <a:gd name="connsiteY3" fmla="*/ 589828 h 1462862"/>
                      <a:gd name="connsiteX4" fmla="*/ 0 w 1033741"/>
                      <a:gd name="connsiteY4" fmla="*/ 556318 h 1462862"/>
                      <a:gd name="connsiteX5" fmla="*/ 699638 w 1033741"/>
                      <a:gd name="connsiteY5" fmla="*/ 0 h 1462862"/>
                      <a:gd name="connsiteX0-1" fmla="*/ 699638 w 1033741"/>
                      <a:gd name="connsiteY0-2" fmla="*/ 0 h 1462862"/>
                      <a:gd name="connsiteX1-3" fmla="*/ 1033741 w 1033741"/>
                      <a:gd name="connsiteY1-4" fmla="*/ 1461650 h 1462862"/>
                      <a:gd name="connsiteX2-5" fmla="*/ 1030163 w 1033741"/>
                      <a:gd name="connsiteY2-6" fmla="*/ 1462862 h 1462862"/>
                      <a:gd name="connsiteX3-7" fmla="*/ 0 w 1033741"/>
                      <a:gd name="connsiteY3-8" fmla="*/ 556318 h 1462862"/>
                      <a:gd name="connsiteX4-9" fmla="*/ 699638 w 1033741"/>
                      <a:gd name="connsiteY4-10" fmla="*/ 0 h 1462862"/>
                      <a:gd name="connsiteX0-11" fmla="*/ 704822 w 1038925"/>
                      <a:gd name="connsiteY0-12" fmla="*/ 0 h 1462862"/>
                      <a:gd name="connsiteX1-13" fmla="*/ 1038925 w 1038925"/>
                      <a:gd name="connsiteY1-14" fmla="*/ 1461650 h 1462862"/>
                      <a:gd name="connsiteX2-15" fmla="*/ 1035347 w 1038925"/>
                      <a:gd name="connsiteY2-16" fmla="*/ 1462862 h 1462862"/>
                      <a:gd name="connsiteX3-17" fmla="*/ 0 w 1038925"/>
                      <a:gd name="connsiteY3-18" fmla="*/ 561503 h 1462862"/>
                      <a:gd name="connsiteX4-19" fmla="*/ 704822 w 1038925"/>
                      <a:gd name="connsiteY4-20" fmla="*/ 0 h 1462862"/>
                      <a:gd name="connsiteX0-21" fmla="*/ 709898 w 1038925"/>
                      <a:gd name="connsiteY0-22" fmla="*/ 0 h 1473013"/>
                      <a:gd name="connsiteX1-23" fmla="*/ 1038925 w 1038925"/>
                      <a:gd name="connsiteY1-24" fmla="*/ 1471801 h 1473013"/>
                      <a:gd name="connsiteX2-25" fmla="*/ 1035347 w 1038925"/>
                      <a:gd name="connsiteY2-26" fmla="*/ 1473013 h 1473013"/>
                      <a:gd name="connsiteX3-27" fmla="*/ 0 w 1038925"/>
                      <a:gd name="connsiteY3-28" fmla="*/ 571654 h 1473013"/>
                      <a:gd name="connsiteX4-29" fmla="*/ 709898 w 1038925"/>
                      <a:gd name="connsiteY4-30" fmla="*/ 0 h 1473013"/>
                      <a:gd name="connsiteX0-31" fmla="*/ 720047 w 1049074"/>
                      <a:gd name="connsiteY0-32" fmla="*/ 0 h 1473013"/>
                      <a:gd name="connsiteX1-33" fmla="*/ 1049074 w 1049074"/>
                      <a:gd name="connsiteY1-34" fmla="*/ 1471801 h 1473013"/>
                      <a:gd name="connsiteX2-35" fmla="*/ 1045496 w 1049074"/>
                      <a:gd name="connsiteY2-36" fmla="*/ 1473013 h 1473013"/>
                      <a:gd name="connsiteX3-37" fmla="*/ 0 w 1049074"/>
                      <a:gd name="connsiteY3-38" fmla="*/ 571654 h 1473013"/>
                      <a:gd name="connsiteX4-39" fmla="*/ 720047 w 1049074"/>
                      <a:gd name="connsiteY4-40" fmla="*/ 0 h 1473013"/>
                      <a:gd name="connsiteX0-41" fmla="*/ 714973 w 1049074"/>
                      <a:gd name="connsiteY0-42" fmla="*/ 0 h 1498388"/>
                      <a:gd name="connsiteX1-43" fmla="*/ 1049074 w 1049074"/>
                      <a:gd name="connsiteY1-44" fmla="*/ 1497176 h 1498388"/>
                      <a:gd name="connsiteX2-45" fmla="*/ 1045496 w 1049074"/>
                      <a:gd name="connsiteY2-46" fmla="*/ 1498388 h 1498388"/>
                      <a:gd name="connsiteX3-47" fmla="*/ 0 w 1049074"/>
                      <a:gd name="connsiteY3-48" fmla="*/ 597029 h 1498388"/>
                      <a:gd name="connsiteX4-49" fmla="*/ 714973 w 1049074"/>
                      <a:gd name="connsiteY4-50" fmla="*/ 0 h 14983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074" h="1498388">
                        <a:moveTo>
                          <a:pt x="714973" y="0"/>
                        </a:moveTo>
                        <a:lnTo>
                          <a:pt x="1049074" y="1497176"/>
                        </a:lnTo>
                        <a:lnTo>
                          <a:pt x="1045496" y="1498388"/>
                        </a:lnTo>
                        <a:lnTo>
                          <a:pt x="0" y="597029"/>
                        </a:lnTo>
                        <a:lnTo>
                          <a:pt x="714973" y="0"/>
                        </a:lnTo>
                        <a:close/>
                      </a:path>
                    </a:pathLst>
                  </a:cu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任意多边形 245"/>
                  <p:cNvSpPr/>
                  <p:nvPr/>
                </p:nvSpPr>
                <p:spPr>
                  <a:xfrm>
                    <a:off x="7901935" y="5924067"/>
                    <a:ext cx="1061745" cy="957720"/>
                  </a:xfrm>
                  <a:custGeom>
                    <a:avLst/>
                    <a:gdLst>
                      <a:gd name="connsiteX0" fmla="*/ 459645 w 1055336"/>
                      <a:gd name="connsiteY0" fmla="*/ 0 h 952645"/>
                      <a:gd name="connsiteX1" fmla="*/ 474709 w 1055336"/>
                      <a:gd name="connsiteY1" fmla="*/ 0 h 952645"/>
                      <a:gd name="connsiteX2" fmla="*/ 1055336 w 1055336"/>
                      <a:gd name="connsiteY2" fmla="*/ 952645 h 952645"/>
                      <a:gd name="connsiteX3" fmla="*/ 8817 w 1055336"/>
                      <a:gd name="connsiteY3" fmla="*/ 907447 h 952645"/>
                      <a:gd name="connsiteX4" fmla="*/ 7104 w 1055336"/>
                      <a:gd name="connsiteY4" fmla="*/ 908028 h 952645"/>
                      <a:gd name="connsiteX5" fmla="*/ 0 w 1055336"/>
                      <a:gd name="connsiteY5" fmla="*/ 904813 h 952645"/>
                      <a:gd name="connsiteX6" fmla="*/ 459645 w 1055336"/>
                      <a:gd name="connsiteY6" fmla="*/ 0 h 952645"/>
                      <a:gd name="connsiteX0-1" fmla="*/ 0 w 1055336"/>
                      <a:gd name="connsiteY0-2" fmla="*/ 904813 h 952645"/>
                      <a:gd name="connsiteX1-3" fmla="*/ 474709 w 1055336"/>
                      <a:gd name="connsiteY1-4" fmla="*/ 0 h 952645"/>
                      <a:gd name="connsiteX2-5" fmla="*/ 1055336 w 1055336"/>
                      <a:gd name="connsiteY2-6" fmla="*/ 952645 h 952645"/>
                      <a:gd name="connsiteX3-7" fmla="*/ 8817 w 1055336"/>
                      <a:gd name="connsiteY3-8" fmla="*/ 907447 h 952645"/>
                      <a:gd name="connsiteX4-9" fmla="*/ 7104 w 1055336"/>
                      <a:gd name="connsiteY4-10" fmla="*/ 908028 h 952645"/>
                      <a:gd name="connsiteX5-11" fmla="*/ 0 w 1055336"/>
                      <a:gd name="connsiteY5-12" fmla="*/ 904813 h 952645"/>
                      <a:gd name="connsiteX0-13" fmla="*/ 1 w 1048233"/>
                      <a:gd name="connsiteY0-14" fmla="*/ 908028 h 952645"/>
                      <a:gd name="connsiteX1-15" fmla="*/ 467606 w 1048233"/>
                      <a:gd name="connsiteY1-16" fmla="*/ 0 h 952645"/>
                      <a:gd name="connsiteX2-17" fmla="*/ 1048233 w 1048233"/>
                      <a:gd name="connsiteY2-18" fmla="*/ 952645 h 952645"/>
                      <a:gd name="connsiteX3-19" fmla="*/ 1714 w 1048233"/>
                      <a:gd name="connsiteY3-20" fmla="*/ 907447 h 952645"/>
                      <a:gd name="connsiteX4-21" fmla="*/ 1 w 1048233"/>
                      <a:gd name="connsiteY4-22" fmla="*/ 908028 h 952645"/>
                      <a:gd name="connsiteX0-23" fmla="*/ 0 w 1046519"/>
                      <a:gd name="connsiteY0-24" fmla="*/ 907447 h 952645"/>
                      <a:gd name="connsiteX1-25" fmla="*/ 465892 w 1046519"/>
                      <a:gd name="connsiteY1-26" fmla="*/ 0 h 952645"/>
                      <a:gd name="connsiteX2-27" fmla="*/ 1046519 w 1046519"/>
                      <a:gd name="connsiteY2-28" fmla="*/ 952645 h 952645"/>
                      <a:gd name="connsiteX3-29" fmla="*/ 0 w 1046519"/>
                      <a:gd name="connsiteY3-30" fmla="*/ 907447 h 952645"/>
                      <a:gd name="connsiteX0-31" fmla="*/ 0 w 1061745"/>
                      <a:gd name="connsiteY0-32" fmla="*/ 922671 h 952645"/>
                      <a:gd name="connsiteX1-33" fmla="*/ 481118 w 1061745"/>
                      <a:gd name="connsiteY1-34" fmla="*/ 0 h 952645"/>
                      <a:gd name="connsiteX2-35" fmla="*/ 1061745 w 1061745"/>
                      <a:gd name="connsiteY2-36" fmla="*/ 952645 h 952645"/>
                      <a:gd name="connsiteX3-37" fmla="*/ 0 w 1061745"/>
                      <a:gd name="connsiteY3-38" fmla="*/ 922671 h 952645"/>
                      <a:gd name="connsiteX0-39" fmla="*/ 0 w 1061745"/>
                      <a:gd name="connsiteY0-40" fmla="*/ 922671 h 957720"/>
                      <a:gd name="connsiteX1-41" fmla="*/ 481118 w 1061745"/>
                      <a:gd name="connsiteY1-42" fmla="*/ 0 h 957720"/>
                      <a:gd name="connsiteX2-43" fmla="*/ 1061745 w 1061745"/>
                      <a:gd name="connsiteY2-44" fmla="*/ 957720 h 957720"/>
                      <a:gd name="connsiteX3-45" fmla="*/ 0 w 1061745"/>
                      <a:gd name="connsiteY3-46" fmla="*/ 922671 h 957720"/>
                    </a:gdLst>
                    <a:ahLst/>
                    <a:cxnLst>
                      <a:cxn ang="0">
                        <a:pos x="connsiteX0-1" y="connsiteY0-2"/>
                      </a:cxn>
                      <a:cxn ang="0">
                        <a:pos x="connsiteX1-3" y="connsiteY1-4"/>
                      </a:cxn>
                      <a:cxn ang="0">
                        <a:pos x="connsiteX2-5" y="connsiteY2-6"/>
                      </a:cxn>
                      <a:cxn ang="0">
                        <a:pos x="connsiteX3-7" y="connsiteY3-8"/>
                      </a:cxn>
                    </a:cxnLst>
                    <a:rect l="l" t="t" r="r" b="b"/>
                    <a:pathLst>
                      <a:path w="1061745" h="957720">
                        <a:moveTo>
                          <a:pt x="0" y="922671"/>
                        </a:moveTo>
                        <a:lnTo>
                          <a:pt x="481118" y="0"/>
                        </a:lnTo>
                        <a:lnTo>
                          <a:pt x="1061745" y="957720"/>
                        </a:lnTo>
                        <a:lnTo>
                          <a:pt x="0" y="922671"/>
                        </a:lnTo>
                        <a:close/>
                      </a:path>
                    </a:pathLst>
                  </a:cu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任意多边形 246"/>
                  <p:cNvSpPr/>
                  <p:nvPr/>
                </p:nvSpPr>
                <p:spPr>
                  <a:xfrm>
                    <a:off x="2810105" y="3961898"/>
                    <a:ext cx="1640335" cy="1203415"/>
                  </a:xfrm>
                  <a:custGeom>
                    <a:avLst/>
                    <a:gdLst>
                      <a:gd name="connsiteX0" fmla="*/ 1639013 w 1640335"/>
                      <a:gd name="connsiteY0" fmla="*/ 0 h 1203416"/>
                      <a:gd name="connsiteX1" fmla="*/ 1640335 w 1640335"/>
                      <a:gd name="connsiteY1" fmla="*/ 2830 h 1203416"/>
                      <a:gd name="connsiteX2" fmla="*/ 0 w 1640335"/>
                      <a:gd name="connsiteY2" fmla="*/ 1203416 h 1203416"/>
                      <a:gd name="connsiteX3" fmla="*/ 13960 w 1640335"/>
                      <a:gd name="connsiteY3" fmla="*/ 198274 h 1203416"/>
                      <a:gd name="connsiteX4" fmla="*/ 15445 w 1640335"/>
                      <a:gd name="connsiteY4" fmla="*/ 193301 h 1203416"/>
                      <a:gd name="connsiteX5" fmla="*/ 1639013 w 1640335"/>
                      <a:gd name="connsiteY5" fmla="*/ 0 h 1203416"/>
                      <a:gd name="connsiteX0-1" fmla="*/ 1639013 w 1640335"/>
                      <a:gd name="connsiteY0-2" fmla="*/ 0 h 1203416"/>
                      <a:gd name="connsiteX1-3" fmla="*/ 1640335 w 1640335"/>
                      <a:gd name="connsiteY1-4" fmla="*/ 2830 h 1203416"/>
                      <a:gd name="connsiteX2-5" fmla="*/ 0 w 1640335"/>
                      <a:gd name="connsiteY2-6" fmla="*/ 1203416 h 1203416"/>
                      <a:gd name="connsiteX3-7" fmla="*/ 13960 w 1640335"/>
                      <a:gd name="connsiteY3-8" fmla="*/ 198274 h 1203416"/>
                      <a:gd name="connsiteX4-9" fmla="*/ 1639013 w 1640335"/>
                      <a:gd name="connsiteY4-10" fmla="*/ 0 h 1203416"/>
                      <a:gd name="connsiteX0-11" fmla="*/ 1639013 w 1640335"/>
                      <a:gd name="connsiteY0-12" fmla="*/ 0 h 1203416"/>
                      <a:gd name="connsiteX1-13" fmla="*/ 1640335 w 1640335"/>
                      <a:gd name="connsiteY1-14" fmla="*/ 2830 h 1203416"/>
                      <a:gd name="connsiteX2-15" fmla="*/ 0 w 1640335"/>
                      <a:gd name="connsiteY2-16" fmla="*/ 1203416 h 1203416"/>
                      <a:gd name="connsiteX3-17" fmla="*/ 13959 w 1640335"/>
                      <a:gd name="connsiteY3-18" fmla="*/ 206966 h 1203416"/>
                      <a:gd name="connsiteX4-19" fmla="*/ 1639013 w 1640335"/>
                      <a:gd name="connsiteY4-20" fmla="*/ 0 h 1203416"/>
                      <a:gd name="connsiteX0-21" fmla="*/ 1639013 w 1640335"/>
                      <a:gd name="connsiteY0-22" fmla="*/ 0 h 1203416"/>
                      <a:gd name="connsiteX1-23" fmla="*/ 1640335 w 1640335"/>
                      <a:gd name="connsiteY1-24" fmla="*/ 2830 h 1203416"/>
                      <a:gd name="connsiteX2-25" fmla="*/ 0 w 1640335"/>
                      <a:gd name="connsiteY2-26" fmla="*/ 1203416 h 1203416"/>
                      <a:gd name="connsiteX3-27" fmla="*/ 13959 w 1640335"/>
                      <a:gd name="connsiteY3-28" fmla="*/ 206966 h 1203416"/>
                      <a:gd name="connsiteX4-29" fmla="*/ 1639013 w 1640335"/>
                      <a:gd name="connsiteY4-30" fmla="*/ 0 h 1203416"/>
                      <a:gd name="connsiteX0-31" fmla="*/ 1639013 w 1640335"/>
                      <a:gd name="connsiteY0-32" fmla="*/ 0 h 1203416"/>
                      <a:gd name="connsiteX1-33" fmla="*/ 1640335 w 1640335"/>
                      <a:gd name="connsiteY1-34" fmla="*/ 2830 h 1203416"/>
                      <a:gd name="connsiteX2-35" fmla="*/ 0 w 1640335"/>
                      <a:gd name="connsiteY2-36" fmla="*/ 1203416 h 1203416"/>
                      <a:gd name="connsiteX3-37" fmla="*/ 13960 w 1640335"/>
                      <a:gd name="connsiteY3-38" fmla="*/ 191742 h 1203416"/>
                      <a:gd name="connsiteX4-39" fmla="*/ 1639013 w 1640335"/>
                      <a:gd name="connsiteY4-40" fmla="*/ 0 h 12034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335" h="1203416">
                        <a:moveTo>
                          <a:pt x="1639013" y="0"/>
                        </a:moveTo>
                        <a:lnTo>
                          <a:pt x="1640335" y="2830"/>
                        </a:lnTo>
                        <a:lnTo>
                          <a:pt x="0" y="1203416"/>
                        </a:lnTo>
                        <a:lnTo>
                          <a:pt x="13960" y="191742"/>
                        </a:lnTo>
                        <a:lnTo>
                          <a:pt x="1639013" y="0"/>
                        </a:lnTo>
                        <a:close/>
                      </a:path>
                    </a:pathLst>
                  </a:custGeom>
                  <a:solidFill>
                    <a:srgbClr val="33233E">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任意多边形 247"/>
                  <p:cNvSpPr/>
                  <p:nvPr/>
                </p:nvSpPr>
                <p:spPr>
                  <a:xfrm>
                    <a:off x="2822166" y="5167987"/>
                    <a:ext cx="1096872" cy="809144"/>
                  </a:xfrm>
                  <a:custGeom>
                    <a:avLst/>
                    <a:gdLst>
                      <a:gd name="connsiteX0" fmla="*/ 0 w 1071555"/>
                      <a:gd name="connsiteY0" fmla="*/ 0 h 791142"/>
                      <a:gd name="connsiteX1" fmla="*/ 1071555 w 1071555"/>
                      <a:gd name="connsiteY1" fmla="*/ 765780 h 791142"/>
                      <a:gd name="connsiteX2" fmla="*/ 1068624 w 1071555"/>
                      <a:gd name="connsiteY2" fmla="*/ 776177 h 791142"/>
                      <a:gd name="connsiteX3" fmla="*/ 228689 w 1071555"/>
                      <a:gd name="connsiteY3" fmla="*/ 791142 h 791142"/>
                      <a:gd name="connsiteX4" fmla="*/ 0 w 1071555"/>
                      <a:gd name="connsiteY4" fmla="*/ 0 h 791142"/>
                      <a:gd name="connsiteX0-1" fmla="*/ 0 w 1083145"/>
                      <a:gd name="connsiteY0-2" fmla="*/ 0 h 802732"/>
                      <a:gd name="connsiteX1-3" fmla="*/ 1083145 w 1083145"/>
                      <a:gd name="connsiteY1-4" fmla="*/ 777370 h 802732"/>
                      <a:gd name="connsiteX2-5" fmla="*/ 1080214 w 1083145"/>
                      <a:gd name="connsiteY2-6" fmla="*/ 787767 h 802732"/>
                      <a:gd name="connsiteX3-7" fmla="*/ 240279 w 1083145"/>
                      <a:gd name="connsiteY3-8" fmla="*/ 802732 h 802732"/>
                      <a:gd name="connsiteX4-9" fmla="*/ 0 w 1083145"/>
                      <a:gd name="connsiteY4-10" fmla="*/ 0 h 802732"/>
                      <a:gd name="connsiteX0-11" fmla="*/ 0 w 1083145"/>
                      <a:gd name="connsiteY0-12" fmla="*/ 0 h 802732"/>
                      <a:gd name="connsiteX1-13" fmla="*/ 1083145 w 1083145"/>
                      <a:gd name="connsiteY1-14" fmla="*/ 777370 h 802732"/>
                      <a:gd name="connsiteX2-15" fmla="*/ 240279 w 1083145"/>
                      <a:gd name="connsiteY2-16" fmla="*/ 802732 h 802732"/>
                      <a:gd name="connsiteX3-17" fmla="*/ 0 w 1083145"/>
                      <a:gd name="connsiteY3-18" fmla="*/ 0 h 802732"/>
                      <a:gd name="connsiteX0-19" fmla="*/ 0 w 1093294"/>
                      <a:gd name="connsiteY0-20" fmla="*/ 0 h 802732"/>
                      <a:gd name="connsiteX1-21" fmla="*/ 1093294 w 1093294"/>
                      <a:gd name="connsiteY1-22" fmla="*/ 787521 h 802732"/>
                      <a:gd name="connsiteX2-23" fmla="*/ 240279 w 1093294"/>
                      <a:gd name="connsiteY2-24" fmla="*/ 802732 h 802732"/>
                      <a:gd name="connsiteX3-25" fmla="*/ 0 w 1093294"/>
                      <a:gd name="connsiteY3-26" fmla="*/ 0 h 802732"/>
                      <a:gd name="connsiteX0-27" fmla="*/ 0 w 1103445"/>
                      <a:gd name="connsiteY0-28" fmla="*/ 0 h 802732"/>
                      <a:gd name="connsiteX1-29" fmla="*/ 1103445 w 1103445"/>
                      <a:gd name="connsiteY1-30" fmla="*/ 787522 h 802732"/>
                      <a:gd name="connsiteX2-31" fmla="*/ 240279 w 1103445"/>
                      <a:gd name="connsiteY2-32" fmla="*/ 802732 h 802732"/>
                      <a:gd name="connsiteX3-33" fmla="*/ 0 w 1103445"/>
                      <a:gd name="connsiteY3-34" fmla="*/ 0 h 802732"/>
                      <a:gd name="connsiteX0-35" fmla="*/ 0 w 1096873"/>
                      <a:gd name="connsiteY0-36" fmla="*/ 0 h 802732"/>
                      <a:gd name="connsiteX1-37" fmla="*/ 1096873 w 1096873"/>
                      <a:gd name="connsiteY1-38" fmla="*/ 781053 h 802732"/>
                      <a:gd name="connsiteX2-39" fmla="*/ 240279 w 1096873"/>
                      <a:gd name="connsiteY2-40" fmla="*/ 802732 h 802732"/>
                      <a:gd name="connsiteX3-41" fmla="*/ 0 w 1096873"/>
                      <a:gd name="connsiteY3-42" fmla="*/ 0 h 802732"/>
                      <a:gd name="connsiteX0-43" fmla="*/ 0 w 1096873"/>
                      <a:gd name="connsiteY0-44" fmla="*/ 0 h 781053"/>
                      <a:gd name="connsiteX1-45" fmla="*/ 1096873 w 1096873"/>
                      <a:gd name="connsiteY1-46" fmla="*/ 781053 h 781053"/>
                      <a:gd name="connsiteX2-47" fmla="*/ 248204 w 1096873"/>
                      <a:gd name="connsiteY2-48" fmla="*/ 763726 h 781053"/>
                      <a:gd name="connsiteX3-49" fmla="*/ 0 w 1096873"/>
                      <a:gd name="connsiteY3-50" fmla="*/ 0 h 781053"/>
                      <a:gd name="connsiteX0-51" fmla="*/ 0 w 1096873"/>
                      <a:gd name="connsiteY0-52" fmla="*/ 0 h 773252"/>
                      <a:gd name="connsiteX1-53" fmla="*/ 1096873 w 1096873"/>
                      <a:gd name="connsiteY1-54" fmla="*/ 773252 h 773252"/>
                      <a:gd name="connsiteX2-55" fmla="*/ 248204 w 1096873"/>
                      <a:gd name="connsiteY2-56" fmla="*/ 763726 h 773252"/>
                      <a:gd name="connsiteX3-57" fmla="*/ 0 w 1096873"/>
                      <a:gd name="connsiteY3-58" fmla="*/ 0 h 773252"/>
                      <a:gd name="connsiteX0-59" fmla="*/ 0 w 1096873"/>
                      <a:gd name="connsiteY0-60" fmla="*/ 0 h 786830"/>
                      <a:gd name="connsiteX1-61" fmla="*/ 1096873 w 1096873"/>
                      <a:gd name="connsiteY1-62" fmla="*/ 773252 h 786830"/>
                      <a:gd name="connsiteX2-63" fmla="*/ 248204 w 1096873"/>
                      <a:gd name="connsiteY2-64" fmla="*/ 786830 h 786830"/>
                      <a:gd name="connsiteX3-65" fmla="*/ 0 w 1096873"/>
                      <a:gd name="connsiteY3-66" fmla="*/ 0 h 786830"/>
                      <a:gd name="connsiteX0-67" fmla="*/ 0 w 1096873"/>
                      <a:gd name="connsiteY0-68" fmla="*/ 0 h 796357"/>
                      <a:gd name="connsiteX1-69" fmla="*/ 1096873 w 1096873"/>
                      <a:gd name="connsiteY1-70" fmla="*/ 796357 h 796357"/>
                      <a:gd name="connsiteX2-71" fmla="*/ 248204 w 1096873"/>
                      <a:gd name="connsiteY2-72" fmla="*/ 786830 h 796357"/>
                      <a:gd name="connsiteX3-73" fmla="*/ 0 w 1096873"/>
                      <a:gd name="connsiteY3-74" fmla="*/ 0 h 796357"/>
                      <a:gd name="connsiteX0-75" fmla="*/ 0 w 1096873"/>
                      <a:gd name="connsiteY0-76" fmla="*/ 0 h 796357"/>
                      <a:gd name="connsiteX1-77" fmla="*/ 1096873 w 1096873"/>
                      <a:gd name="connsiteY1-78" fmla="*/ 796357 h 796357"/>
                      <a:gd name="connsiteX2-79" fmla="*/ 201250 w 1096873"/>
                      <a:gd name="connsiteY2-80" fmla="*/ 775278 h 796357"/>
                      <a:gd name="connsiteX3-81" fmla="*/ 0 w 1096873"/>
                      <a:gd name="connsiteY3-82" fmla="*/ 0 h 796357"/>
                      <a:gd name="connsiteX0-83" fmla="*/ 0 w 1096873"/>
                      <a:gd name="connsiteY0-84" fmla="*/ 0 h 796357"/>
                      <a:gd name="connsiteX1-85" fmla="*/ 1096873 w 1096873"/>
                      <a:gd name="connsiteY1-86" fmla="*/ 796357 h 796357"/>
                      <a:gd name="connsiteX2-87" fmla="*/ 211571 w 1096873"/>
                      <a:gd name="connsiteY2-88" fmla="*/ 780355 h 796357"/>
                      <a:gd name="connsiteX3-89" fmla="*/ 0 w 1096873"/>
                      <a:gd name="connsiteY3-90" fmla="*/ 0 h 796357"/>
                      <a:gd name="connsiteX0-91" fmla="*/ 0 w 1096873"/>
                      <a:gd name="connsiteY0-92" fmla="*/ 0 h 796357"/>
                      <a:gd name="connsiteX1-93" fmla="*/ 1096873 w 1096873"/>
                      <a:gd name="connsiteY1-94" fmla="*/ 796357 h 796357"/>
                      <a:gd name="connsiteX2-95" fmla="*/ 216730 w 1096873"/>
                      <a:gd name="connsiteY2-96" fmla="*/ 775278 h 796357"/>
                      <a:gd name="connsiteX3-97" fmla="*/ 0 w 1096873"/>
                      <a:gd name="connsiteY3-98" fmla="*/ 0 h 796357"/>
                      <a:gd name="connsiteX0-99" fmla="*/ 0 w 1096873"/>
                      <a:gd name="connsiteY0-100" fmla="*/ 0 h 796357"/>
                      <a:gd name="connsiteX1-101" fmla="*/ 1096873 w 1096873"/>
                      <a:gd name="connsiteY1-102" fmla="*/ 796357 h 796357"/>
                      <a:gd name="connsiteX2-103" fmla="*/ 227050 w 1096873"/>
                      <a:gd name="connsiteY2-104" fmla="*/ 780355 h 796357"/>
                      <a:gd name="connsiteX3-105" fmla="*/ 0 w 1096873"/>
                      <a:gd name="connsiteY3-106" fmla="*/ 0 h 796357"/>
                    </a:gdLst>
                    <a:ahLst/>
                    <a:cxnLst>
                      <a:cxn ang="0">
                        <a:pos x="connsiteX0-1" y="connsiteY0-2"/>
                      </a:cxn>
                      <a:cxn ang="0">
                        <a:pos x="connsiteX1-3" y="connsiteY1-4"/>
                      </a:cxn>
                      <a:cxn ang="0">
                        <a:pos x="connsiteX2-5" y="connsiteY2-6"/>
                      </a:cxn>
                      <a:cxn ang="0">
                        <a:pos x="connsiteX3-7" y="connsiteY3-8"/>
                      </a:cxn>
                    </a:cxnLst>
                    <a:rect l="l" t="t" r="r" b="b"/>
                    <a:pathLst>
                      <a:path w="1096873" h="796357">
                        <a:moveTo>
                          <a:pt x="0" y="0"/>
                        </a:moveTo>
                        <a:lnTo>
                          <a:pt x="1096873" y="796357"/>
                        </a:lnTo>
                        <a:lnTo>
                          <a:pt x="227050" y="780355"/>
                        </a:lnTo>
                        <a:lnTo>
                          <a:pt x="0" y="0"/>
                        </a:lnTo>
                        <a:close/>
                      </a:path>
                    </a:pathLst>
                  </a:custGeom>
                  <a:solidFill>
                    <a:srgbClr val="57435E">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任意多边形 248"/>
                  <p:cNvSpPr/>
                  <p:nvPr/>
                </p:nvSpPr>
                <p:spPr>
                  <a:xfrm>
                    <a:off x="4450188" y="3246028"/>
                    <a:ext cx="1493764" cy="2677756"/>
                  </a:xfrm>
                  <a:custGeom>
                    <a:avLst/>
                    <a:gdLst>
                      <a:gd name="connsiteX0" fmla="*/ 859600 w 1505424"/>
                      <a:gd name="connsiteY0" fmla="*/ 0 h 2656298"/>
                      <a:gd name="connsiteX1" fmla="*/ 1505424 w 1505424"/>
                      <a:gd name="connsiteY1" fmla="*/ 2638032 h 2656298"/>
                      <a:gd name="connsiteX2" fmla="*/ 1499900 w 1505424"/>
                      <a:gd name="connsiteY2" fmla="*/ 2656298 h 2656298"/>
                      <a:gd name="connsiteX3" fmla="*/ 0 w 1505424"/>
                      <a:gd name="connsiteY3" fmla="*/ 686123 h 2656298"/>
                      <a:gd name="connsiteX4" fmla="*/ 859600 w 1505424"/>
                      <a:gd name="connsiteY4" fmla="*/ 0 h 2656298"/>
                      <a:gd name="connsiteX0-1" fmla="*/ 884388 w 1505424"/>
                      <a:gd name="connsiteY0-2" fmla="*/ 0 h 2675578"/>
                      <a:gd name="connsiteX1-3" fmla="*/ 1505424 w 1505424"/>
                      <a:gd name="connsiteY1-4" fmla="*/ 2657312 h 2675578"/>
                      <a:gd name="connsiteX2-5" fmla="*/ 1499900 w 1505424"/>
                      <a:gd name="connsiteY2-6" fmla="*/ 2675578 h 2675578"/>
                      <a:gd name="connsiteX3-7" fmla="*/ 0 w 1505424"/>
                      <a:gd name="connsiteY3-8" fmla="*/ 705403 h 2675578"/>
                      <a:gd name="connsiteX4-9" fmla="*/ 884388 w 1505424"/>
                      <a:gd name="connsiteY4-10" fmla="*/ 0 h 2675578"/>
                      <a:gd name="connsiteX0-11" fmla="*/ 884388 w 1499900"/>
                      <a:gd name="connsiteY0-12" fmla="*/ 0 h 2675578"/>
                      <a:gd name="connsiteX1-13" fmla="*/ 1499900 w 1499900"/>
                      <a:gd name="connsiteY1-14" fmla="*/ 2675578 h 2675578"/>
                      <a:gd name="connsiteX2-15" fmla="*/ 0 w 1499900"/>
                      <a:gd name="connsiteY2-16" fmla="*/ 705403 h 2675578"/>
                      <a:gd name="connsiteX3-17" fmla="*/ 884388 w 1499900"/>
                      <a:gd name="connsiteY3-18" fmla="*/ 0 h 2675578"/>
                      <a:gd name="connsiteX0-19" fmla="*/ 884388 w 1499900"/>
                      <a:gd name="connsiteY0-20" fmla="*/ 0 h 2675578"/>
                      <a:gd name="connsiteX1-21" fmla="*/ 1499900 w 1499900"/>
                      <a:gd name="connsiteY1-22" fmla="*/ 2675578 h 2675578"/>
                      <a:gd name="connsiteX2-23" fmla="*/ 0 w 1499900"/>
                      <a:gd name="connsiteY2-24" fmla="*/ 717677 h 2675578"/>
                      <a:gd name="connsiteX3-25" fmla="*/ 884388 w 1499900"/>
                      <a:gd name="connsiteY3-26" fmla="*/ 0 h 2675578"/>
                      <a:gd name="connsiteX0-27" fmla="*/ 878251 w 1493763"/>
                      <a:gd name="connsiteY0-28" fmla="*/ 0 h 2675578"/>
                      <a:gd name="connsiteX1-29" fmla="*/ 1493763 w 1493763"/>
                      <a:gd name="connsiteY1-30" fmla="*/ 2675578 h 2675578"/>
                      <a:gd name="connsiteX2-31" fmla="*/ 0 w 1493763"/>
                      <a:gd name="connsiteY2-32" fmla="*/ 717677 h 2675578"/>
                      <a:gd name="connsiteX3-33" fmla="*/ 878251 w 1493763"/>
                      <a:gd name="connsiteY3-34" fmla="*/ 0 h 2675578"/>
                      <a:gd name="connsiteX0-35" fmla="*/ 869559 w 1493763"/>
                      <a:gd name="connsiteY0-36" fmla="*/ 0 h 2672681"/>
                      <a:gd name="connsiteX1-37" fmla="*/ 1493763 w 1493763"/>
                      <a:gd name="connsiteY1-38" fmla="*/ 2672681 h 2672681"/>
                      <a:gd name="connsiteX2-39" fmla="*/ 0 w 1493763"/>
                      <a:gd name="connsiteY2-40" fmla="*/ 714780 h 2672681"/>
                      <a:gd name="connsiteX3-41" fmla="*/ 869559 w 1493763"/>
                      <a:gd name="connsiteY3-42" fmla="*/ 0 h 2672681"/>
                      <a:gd name="connsiteX0-43" fmla="*/ 884783 w 1493763"/>
                      <a:gd name="connsiteY0-44" fmla="*/ 0 h 2672681"/>
                      <a:gd name="connsiteX1-45" fmla="*/ 1493763 w 1493763"/>
                      <a:gd name="connsiteY1-46" fmla="*/ 2672681 h 2672681"/>
                      <a:gd name="connsiteX2-47" fmla="*/ 0 w 1493763"/>
                      <a:gd name="connsiteY2-48" fmla="*/ 714780 h 2672681"/>
                      <a:gd name="connsiteX3-49" fmla="*/ 884783 w 1493763"/>
                      <a:gd name="connsiteY3-50" fmla="*/ 0 h 2672681"/>
                      <a:gd name="connsiteX0-51" fmla="*/ 879710 w 1493763"/>
                      <a:gd name="connsiteY0-52" fmla="*/ 0 h 2677756"/>
                      <a:gd name="connsiteX1-53" fmla="*/ 1493763 w 1493763"/>
                      <a:gd name="connsiteY1-54" fmla="*/ 2677756 h 2677756"/>
                      <a:gd name="connsiteX2-55" fmla="*/ 0 w 1493763"/>
                      <a:gd name="connsiteY2-56" fmla="*/ 719855 h 2677756"/>
                      <a:gd name="connsiteX3-57" fmla="*/ 879710 w 1493763"/>
                      <a:gd name="connsiteY3-58" fmla="*/ 0 h 2677756"/>
                    </a:gdLst>
                    <a:ahLst/>
                    <a:cxnLst>
                      <a:cxn ang="0">
                        <a:pos x="connsiteX0-1" y="connsiteY0-2"/>
                      </a:cxn>
                      <a:cxn ang="0">
                        <a:pos x="connsiteX1-3" y="connsiteY1-4"/>
                      </a:cxn>
                      <a:cxn ang="0">
                        <a:pos x="connsiteX2-5" y="connsiteY2-6"/>
                      </a:cxn>
                      <a:cxn ang="0">
                        <a:pos x="connsiteX3-7" y="connsiteY3-8"/>
                      </a:cxn>
                    </a:cxnLst>
                    <a:rect l="l" t="t" r="r" b="b"/>
                    <a:pathLst>
                      <a:path w="1493763" h="2677756">
                        <a:moveTo>
                          <a:pt x="879710" y="0"/>
                        </a:moveTo>
                        <a:lnTo>
                          <a:pt x="1493763" y="2677756"/>
                        </a:lnTo>
                        <a:lnTo>
                          <a:pt x="0" y="719855"/>
                        </a:lnTo>
                        <a:lnTo>
                          <a:pt x="879710" y="0"/>
                        </a:lnTo>
                        <a:close/>
                      </a:path>
                    </a:pathLst>
                  </a:custGeom>
                  <a:solidFill>
                    <a:srgbClr val="8A879D">
                      <a:alpha val="5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任意多边形 249"/>
                  <p:cNvSpPr/>
                  <p:nvPr/>
                </p:nvSpPr>
                <p:spPr>
                  <a:xfrm>
                    <a:off x="5319349" y="3230175"/>
                    <a:ext cx="1418946" cy="2697331"/>
                  </a:xfrm>
                  <a:custGeom>
                    <a:avLst/>
                    <a:gdLst>
                      <a:gd name="connsiteX0" fmla="*/ 0 w 1462202"/>
                      <a:gd name="connsiteY0" fmla="*/ 0 h 2677146"/>
                      <a:gd name="connsiteX1" fmla="*/ 1462202 w 1462202"/>
                      <a:gd name="connsiteY1" fmla="*/ 9454 h 2677146"/>
                      <a:gd name="connsiteX2" fmla="*/ 655400 w 1462202"/>
                      <a:gd name="connsiteY2" fmla="*/ 2677146 h 2677146"/>
                      <a:gd name="connsiteX3" fmla="*/ 0 w 1462202"/>
                      <a:gd name="connsiteY3" fmla="*/ 0 h 2677146"/>
                      <a:gd name="connsiteX0-1" fmla="*/ 0 w 1434660"/>
                      <a:gd name="connsiteY0-2" fmla="*/ 0 h 2677146"/>
                      <a:gd name="connsiteX1-3" fmla="*/ 1434660 w 1434660"/>
                      <a:gd name="connsiteY1-4" fmla="*/ 1192 h 2677146"/>
                      <a:gd name="connsiteX2-5" fmla="*/ 655400 w 1434660"/>
                      <a:gd name="connsiteY2-6" fmla="*/ 2677146 h 2677146"/>
                      <a:gd name="connsiteX3-7" fmla="*/ 0 w 1434660"/>
                      <a:gd name="connsiteY3-8" fmla="*/ 0 h 2677146"/>
                      <a:gd name="connsiteX0-9" fmla="*/ 0 w 1420889"/>
                      <a:gd name="connsiteY0-10" fmla="*/ 0 h 2677146"/>
                      <a:gd name="connsiteX1-11" fmla="*/ 1420889 w 1420889"/>
                      <a:gd name="connsiteY1-12" fmla="*/ 1192 h 2677146"/>
                      <a:gd name="connsiteX2-13" fmla="*/ 641629 w 1420889"/>
                      <a:gd name="connsiteY2-14" fmla="*/ 2677146 h 2677146"/>
                      <a:gd name="connsiteX3-15" fmla="*/ 0 w 1420889"/>
                      <a:gd name="connsiteY3-16" fmla="*/ 0 h 2677146"/>
                      <a:gd name="connsiteX0-17" fmla="*/ 0 w 1420889"/>
                      <a:gd name="connsiteY0-18" fmla="*/ 0 h 2680049"/>
                      <a:gd name="connsiteX1-19" fmla="*/ 1420889 w 1420889"/>
                      <a:gd name="connsiteY1-20" fmla="*/ 1192 h 2680049"/>
                      <a:gd name="connsiteX2-21" fmla="*/ 618406 w 1420889"/>
                      <a:gd name="connsiteY2-22" fmla="*/ 2680049 h 2680049"/>
                      <a:gd name="connsiteX3-23" fmla="*/ 0 w 1420889"/>
                      <a:gd name="connsiteY3-24" fmla="*/ 0 h 2680049"/>
                      <a:gd name="connsiteX0-25" fmla="*/ 0 w 1410521"/>
                      <a:gd name="connsiteY0-26" fmla="*/ 0 h 2680049"/>
                      <a:gd name="connsiteX1-27" fmla="*/ 1410521 w 1410521"/>
                      <a:gd name="connsiteY1-28" fmla="*/ 8969 h 2680049"/>
                      <a:gd name="connsiteX2-29" fmla="*/ 618406 w 1410521"/>
                      <a:gd name="connsiteY2-30" fmla="*/ 2680049 h 2680049"/>
                      <a:gd name="connsiteX3-31" fmla="*/ 0 w 1410521"/>
                      <a:gd name="connsiteY3-32" fmla="*/ 0 h 2680049"/>
                      <a:gd name="connsiteX0-33" fmla="*/ 0 w 1410521"/>
                      <a:gd name="connsiteY0-34" fmla="*/ 0 h 2680049"/>
                      <a:gd name="connsiteX1-35" fmla="*/ 1410521 w 1410521"/>
                      <a:gd name="connsiteY1-36" fmla="*/ 3784 h 2680049"/>
                      <a:gd name="connsiteX2-37" fmla="*/ 618406 w 1410521"/>
                      <a:gd name="connsiteY2-38" fmla="*/ 2680049 h 2680049"/>
                      <a:gd name="connsiteX3-39" fmla="*/ 0 w 1410521"/>
                      <a:gd name="connsiteY3-40" fmla="*/ 0 h 2680049"/>
                      <a:gd name="connsiteX0-41" fmla="*/ 0 w 1414734"/>
                      <a:gd name="connsiteY0-42" fmla="*/ 0 h 2696901"/>
                      <a:gd name="connsiteX1-43" fmla="*/ 1414734 w 1414734"/>
                      <a:gd name="connsiteY1-44" fmla="*/ 20636 h 2696901"/>
                      <a:gd name="connsiteX2-45" fmla="*/ 622619 w 1414734"/>
                      <a:gd name="connsiteY2-46" fmla="*/ 2696901 h 2696901"/>
                      <a:gd name="connsiteX3-47" fmla="*/ 0 w 1414734"/>
                      <a:gd name="connsiteY3-48" fmla="*/ 0 h 2696901"/>
                      <a:gd name="connsiteX0-49" fmla="*/ 0 w 1418947"/>
                      <a:gd name="connsiteY0-50" fmla="*/ 429 h 2697330"/>
                      <a:gd name="connsiteX1-51" fmla="*/ 1418947 w 1418947"/>
                      <a:gd name="connsiteY1-52" fmla="*/ 0 h 2697330"/>
                      <a:gd name="connsiteX2-53" fmla="*/ 622619 w 1418947"/>
                      <a:gd name="connsiteY2-54" fmla="*/ 2697330 h 2697330"/>
                      <a:gd name="connsiteX3-55" fmla="*/ 0 w 1418947"/>
                      <a:gd name="connsiteY3-56" fmla="*/ 429 h 2697330"/>
                    </a:gdLst>
                    <a:ahLst/>
                    <a:cxnLst>
                      <a:cxn ang="0">
                        <a:pos x="connsiteX0-1" y="connsiteY0-2"/>
                      </a:cxn>
                      <a:cxn ang="0">
                        <a:pos x="connsiteX1-3" y="connsiteY1-4"/>
                      </a:cxn>
                      <a:cxn ang="0">
                        <a:pos x="connsiteX2-5" y="connsiteY2-6"/>
                      </a:cxn>
                      <a:cxn ang="0">
                        <a:pos x="connsiteX3-7" y="connsiteY3-8"/>
                      </a:cxn>
                    </a:cxnLst>
                    <a:rect l="l" t="t" r="r" b="b"/>
                    <a:pathLst>
                      <a:path w="1418947" h="2697330">
                        <a:moveTo>
                          <a:pt x="0" y="429"/>
                        </a:moveTo>
                        <a:lnTo>
                          <a:pt x="1418947" y="0"/>
                        </a:lnTo>
                        <a:lnTo>
                          <a:pt x="622619" y="2697330"/>
                        </a:lnTo>
                        <a:lnTo>
                          <a:pt x="0" y="429"/>
                        </a:lnTo>
                        <a:close/>
                      </a:path>
                    </a:pathLst>
                  </a:custGeom>
                  <a:solidFill>
                    <a:srgbClr val="8A879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任意多边形 250"/>
                  <p:cNvSpPr/>
                  <p:nvPr/>
                </p:nvSpPr>
                <p:spPr>
                  <a:xfrm>
                    <a:off x="6736857" y="3235713"/>
                    <a:ext cx="1284314" cy="1441439"/>
                  </a:xfrm>
                  <a:custGeom>
                    <a:avLst/>
                    <a:gdLst>
                      <a:gd name="connsiteX0" fmla="*/ 0 w 1262441"/>
                      <a:gd name="connsiteY0" fmla="*/ 0 h 1456584"/>
                      <a:gd name="connsiteX1" fmla="*/ 1262441 w 1262441"/>
                      <a:gd name="connsiteY1" fmla="*/ 0 h 1456584"/>
                      <a:gd name="connsiteX2" fmla="*/ 879199 w 1262441"/>
                      <a:gd name="connsiteY2" fmla="*/ 1452282 h 1456584"/>
                      <a:gd name="connsiteX3" fmla="*/ 873425 w 1262441"/>
                      <a:gd name="connsiteY3" fmla="*/ 1456584 h 1456584"/>
                      <a:gd name="connsiteX4" fmla="*/ 0 w 1262441"/>
                      <a:gd name="connsiteY4" fmla="*/ 0 h 1456584"/>
                      <a:gd name="connsiteX0-1" fmla="*/ 0 w 1281721"/>
                      <a:gd name="connsiteY0-2" fmla="*/ 0 h 1456584"/>
                      <a:gd name="connsiteX1-3" fmla="*/ 1281721 w 1281721"/>
                      <a:gd name="connsiteY1-4" fmla="*/ 0 h 1456584"/>
                      <a:gd name="connsiteX2-5" fmla="*/ 898479 w 1281721"/>
                      <a:gd name="connsiteY2-6" fmla="*/ 1452282 h 1456584"/>
                      <a:gd name="connsiteX3-7" fmla="*/ 892705 w 1281721"/>
                      <a:gd name="connsiteY3-8" fmla="*/ 1456584 h 1456584"/>
                      <a:gd name="connsiteX4-9" fmla="*/ 0 w 1281721"/>
                      <a:gd name="connsiteY4-10" fmla="*/ 0 h 1456584"/>
                      <a:gd name="connsiteX0-11" fmla="*/ 0 w 1284314"/>
                      <a:gd name="connsiteY0-12" fmla="*/ 2645 h 1456584"/>
                      <a:gd name="connsiteX1-13" fmla="*/ 1284314 w 1284314"/>
                      <a:gd name="connsiteY1-14" fmla="*/ 0 h 1456584"/>
                      <a:gd name="connsiteX2-15" fmla="*/ 901072 w 1284314"/>
                      <a:gd name="connsiteY2-16" fmla="*/ 1452282 h 1456584"/>
                      <a:gd name="connsiteX3-17" fmla="*/ 895298 w 1284314"/>
                      <a:gd name="connsiteY3-18" fmla="*/ 1456584 h 1456584"/>
                      <a:gd name="connsiteX4-19" fmla="*/ 0 w 1284314"/>
                      <a:gd name="connsiteY4-20" fmla="*/ 2645 h 1456584"/>
                      <a:gd name="connsiteX0-21" fmla="*/ 0 w 1284314"/>
                      <a:gd name="connsiteY0-22" fmla="*/ 0 h 1471138"/>
                      <a:gd name="connsiteX1-23" fmla="*/ 1284314 w 1284314"/>
                      <a:gd name="connsiteY1-24" fmla="*/ 14554 h 1471138"/>
                      <a:gd name="connsiteX2-25" fmla="*/ 901072 w 1284314"/>
                      <a:gd name="connsiteY2-26" fmla="*/ 1466836 h 1471138"/>
                      <a:gd name="connsiteX3-27" fmla="*/ 895298 w 1284314"/>
                      <a:gd name="connsiteY3-28" fmla="*/ 1471138 h 1471138"/>
                      <a:gd name="connsiteX4-29" fmla="*/ 0 w 1284314"/>
                      <a:gd name="connsiteY4-30" fmla="*/ 0 h 1471138"/>
                      <a:gd name="connsiteX0-31" fmla="*/ 0 w 1284314"/>
                      <a:gd name="connsiteY0-32" fmla="*/ 0 h 1471138"/>
                      <a:gd name="connsiteX1-33" fmla="*/ 1284314 w 1284314"/>
                      <a:gd name="connsiteY1-34" fmla="*/ 1656 h 1471138"/>
                      <a:gd name="connsiteX2-35" fmla="*/ 901072 w 1284314"/>
                      <a:gd name="connsiteY2-36" fmla="*/ 1466836 h 1471138"/>
                      <a:gd name="connsiteX3-37" fmla="*/ 895298 w 1284314"/>
                      <a:gd name="connsiteY3-38" fmla="*/ 1471138 h 1471138"/>
                      <a:gd name="connsiteX4-39" fmla="*/ 0 w 1284314"/>
                      <a:gd name="connsiteY4-40" fmla="*/ 0 h 14711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4314" h="1471138">
                        <a:moveTo>
                          <a:pt x="0" y="0"/>
                        </a:moveTo>
                        <a:lnTo>
                          <a:pt x="1284314" y="1656"/>
                        </a:lnTo>
                        <a:lnTo>
                          <a:pt x="901072" y="1466836"/>
                        </a:lnTo>
                        <a:lnTo>
                          <a:pt x="895298" y="1471138"/>
                        </a:lnTo>
                        <a:lnTo>
                          <a:pt x="0" y="0"/>
                        </a:lnTo>
                        <a:close/>
                      </a:path>
                    </a:pathLst>
                  </a:custGeom>
                  <a:solidFill>
                    <a:srgbClr val="203049">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任意多边形 251"/>
                  <p:cNvSpPr/>
                  <p:nvPr/>
                </p:nvSpPr>
                <p:spPr>
                  <a:xfrm>
                    <a:off x="8022132" y="3241277"/>
                    <a:ext cx="1672506" cy="845516"/>
                  </a:xfrm>
                  <a:custGeom>
                    <a:avLst/>
                    <a:gdLst>
                      <a:gd name="connsiteX0" fmla="*/ 0 w 1672507"/>
                      <a:gd name="connsiteY0" fmla="*/ 0 h 845322"/>
                      <a:gd name="connsiteX1" fmla="*/ 1470687 w 1672507"/>
                      <a:gd name="connsiteY1" fmla="*/ 2399 h 845322"/>
                      <a:gd name="connsiteX2" fmla="*/ 1671881 w 1672507"/>
                      <a:gd name="connsiteY2" fmla="*/ 825719 h 845322"/>
                      <a:gd name="connsiteX3" fmla="*/ 1672507 w 1672507"/>
                      <a:gd name="connsiteY3" fmla="*/ 845322 h 845322"/>
                      <a:gd name="connsiteX4" fmla="*/ 0 w 1672507"/>
                      <a:gd name="connsiteY4" fmla="*/ 0 h 845322"/>
                      <a:gd name="connsiteX0-1" fmla="*/ 0 w 1672507"/>
                      <a:gd name="connsiteY0-2" fmla="*/ 0 h 845322"/>
                      <a:gd name="connsiteX1-3" fmla="*/ 1470687 w 1672507"/>
                      <a:gd name="connsiteY1-4" fmla="*/ 2399 h 845322"/>
                      <a:gd name="connsiteX2-5" fmla="*/ 1672507 w 1672507"/>
                      <a:gd name="connsiteY2-6" fmla="*/ 845322 h 845322"/>
                      <a:gd name="connsiteX3-7" fmla="*/ 0 w 1672507"/>
                      <a:gd name="connsiteY3-8" fmla="*/ 0 h 845322"/>
                      <a:gd name="connsiteX0-9" fmla="*/ 0 w 1672507"/>
                      <a:gd name="connsiteY0-10" fmla="*/ 5377 h 850699"/>
                      <a:gd name="connsiteX1-11" fmla="*/ 1462910 w 1672507"/>
                      <a:gd name="connsiteY1-12" fmla="*/ 0 h 850699"/>
                      <a:gd name="connsiteX2-13" fmla="*/ 1672507 w 1672507"/>
                      <a:gd name="connsiteY2-14" fmla="*/ 850699 h 850699"/>
                      <a:gd name="connsiteX3-15" fmla="*/ 0 w 1672507"/>
                      <a:gd name="connsiteY3-16" fmla="*/ 5377 h 850699"/>
                      <a:gd name="connsiteX0-17" fmla="*/ 0 w 1672507"/>
                      <a:gd name="connsiteY0-18" fmla="*/ 192 h 845514"/>
                      <a:gd name="connsiteX1-19" fmla="*/ 1468095 w 1672507"/>
                      <a:gd name="connsiteY1-20" fmla="*/ 0 h 845514"/>
                      <a:gd name="connsiteX2-21" fmla="*/ 1672507 w 1672507"/>
                      <a:gd name="connsiteY2-22" fmla="*/ 845514 h 845514"/>
                      <a:gd name="connsiteX3-23" fmla="*/ 0 w 1672507"/>
                      <a:gd name="connsiteY3-24" fmla="*/ 192 h 845514"/>
                      <a:gd name="connsiteX0-25" fmla="*/ 0 w 1659546"/>
                      <a:gd name="connsiteY0-26" fmla="*/ 5377 h 845514"/>
                      <a:gd name="connsiteX1-27" fmla="*/ 1455134 w 1659546"/>
                      <a:gd name="connsiteY1-28" fmla="*/ 0 h 845514"/>
                      <a:gd name="connsiteX2-29" fmla="*/ 1659546 w 1659546"/>
                      <a:gd name="connsiteY2-30" fmla="*/ 845514 h 845514"/>
                      <a:gd name="connsiteX3-31" fmla="*/ 0 w 1659546"/>
                      <a:gd name="connsiteY3-32" fmla="*/ 5377 h 845514"/>
                      <a:gd name="connsiteX0-33" fmla="*/ 0 w 1664730"/>
                      <a:gd name="connsiteY0-34" fmla="*/ 5377 h 845514"/>
                      <a:gd name="connsiteX1-35" fmla="*/ 1460318 w 1664730"/>
                      <a:gd name="connsiteY1-36" fmla="*/ 0 h 845514"/>
                      <a:gd name="connsiteX2-37" fmla="*/ 1664730 w 1664730"/>
                      <a:gd name="connsiteY2-38" fmla="*/ 845514 h 845514"/>
                      <a:gd name="connsiteX3-39" fmla="*/ 0 w 1664730"/>
                      <a:gd name="connsiteY3-40" fmla="*/ 5377 h 845514"/>
                      <a:gd name="connsiteX0-41" fmla="*/ 0 w 1662138"/>
                      <a:gd name="connsiteY0-42" fmla="*/ 18338 h 845514"/>
                      <a:gd name="connsiteX1-43" fmla="*/ 1457726 w 1662138"/>
                      <a:gd name="connsiteY1-44" fmla="*/ 0 h 845514"/>
                      <a:gd name="connsiteX2-45" fmla="*/ 1662138 w 1662138"/>
                      <a:gd name="connsiteY2-46" fmla="*/ 845514 h 845514"/>
                      <a:gd name="connsiteX3-47" fmla="*/ 0 w 1662138"/>
                      <a:gd name="connsiteY3-48" fmla="*/ 18338 h 845514"/>
                      <a:gd name="connsiteX0-49" fmla="*/ 0 w 1672506"/>
                      <a:gd name="connsiteY0-50" fmla="*/ 10561 h 845514"/>
                      <a:gd name="connsiteX1-51" fmla="*/ 1468094 w 1672506"/>
                      <a:gd name="connsiteY1-52" fmla="*/ 0 h 845514"/>
                      <a:gd name="connsiteX2-53" fmla="*/ 1672506 w 1672506"/>
                      <a:gd name="connsiteY2-54" fmla="*/ 845514 h 845514"/>
                      <a:gd name="connsiteX3-55" fmla="*/ 0 w 1672506"/>
                      <a:gd name="connsiteY3-56" fmla="*/ 10561 h 845514"/>
                    </a:gdLst>
                    <a:ahLst/>
                    <a:cxnLst>
                      <a:cxn ang="0">
                        <a:pos x="connsiteX0-1" y="connsiteY0-2"/>
                      </a:cxn>
                      <a:cxn ang="0">
                        <a:pos x="connsiteX1-3" y="connsiteY1-4"/>
                      </a:cxn>
                      <a:cxn ang="0">
                        <a:pos x="connsiteX2-5" y="connsiteY2-6"/>
                      </a:cxn>
                      <a:cxn ang="0">
                        <a:pos x="connsiteX3-7" y="connsiteY3-8"/>
                      </a:cxn>
                    </a:cxnLst>
                    <a:rect l="l" t="t" r="r" b="b"/>
                    <a:pathLst>
                      <a:path w="1672506" h="845514">
                        <a:moveTo>
                          <a:pt x="0" y="10561"/>
                        </a:moveTo>
                        <a:lnTo>
                          <a:pt x="1468094" y="0"/>
                        </a:lnTo>
                        <a:lnTo>
                          <a:pt x="1672506" y="845514"/>
                        </a:lnTo>
                        <a:lnTo>
                          <a:pt x="0" y="10561"/>
                        </a:lnTo>
                        <a:close/>
                      </a:path>
                    </a:pathLst>
                  </a:custGeom>
                  <a:solidFill>
                    <a:srgbClr val="1C354B">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任意多边形 259"/>
                  <p:cNvSpPr/>
                  <p:nvPr/>
                </p:nvSpPr>
                <p:spPr>
                  <a:xfrm>
                    <a:off x="7634217" y="3253047"/>
                    <a:ext cx="2059292" cy="1446330"/>
                  </a:xfrm>
                  <a:custGeom>
                    <a:avLst/>
                    <a:gdLst>
                      <a:gd name="connsiteX0" fmla="*/ 379253 w 2059292"/>
                      <a:gd name="connsiteY0" fmla="*/ 0 h 1446331"/>
                      <a:gd name="connsiteX1" fmla="*/ 386543 w 2059292"/>
                      <a:gd name="connsiteY1" fmla="*/ 12 h 1446331"/>
                      <a:gd name="connsiteX2" fmla="*/ 2059050 w 2059292"/>
                      <a:gd name="connsiteY2" fmla="*/ 845334 h 1446331"/>
                      <a:gd name="connsiteX3" fmla="*/ 2059292 w 2059292"/>
                      <a:gd name="connsiteY3" fmla="*/ 852902 h 1446331"/>
                      <a:gd name="connsiteX4" fmla="*/ 2677 w 2059292"/>
                      <a:gd name="connsiteY4" fmla="*/ 1446331 h 1446331"/>
                      <a:gd name="connsiteX5" fmla="*/ 0 w 2059292"/>
                      <a:gd name="connsiteY5" fmla="*/ 1441841 h 1446331"/>
                      <a:gd name="connsiteX6" fmla="*/ 379253 w 2059292"/>
                      <a:gd name="connsiteY6" fmla="*/ 0 h 1446331"/>
                      <a:gd name="connsiteX0-1" fmla="*/ 379253 w 2059292"/>
                      <a:gd name="connsiteY0-2" fmla="*/ 0 h 1446331"/>
                      <a:gd name="connsiteX1-3" fmla="*/ 2059050 w 2059292"/>
                      <a:gd name="connsiteY1-4" fmla="*/ 845334 h 1446331"/>
                      <a:gd name="connsiteX2-5" fmla="*/ 2059292 w 2059292"/>
                      <a:gd name="connsiteY2-6" fmla="*/ 852902 h 1446331"/>
                      <a:gd name="connsiteX3-7" fmla="*/ 2677 w 2059292"/>
                      <a:gd name="connsiteY3-8" fmla="*/ 1446331 h 1446331"/>
                      <a:gd name="connsiteX4-9" fmla="*/ 0 w 2059292"/>
                      <a:gd name="connsiteY4-10" fmla="*/ 1441841 h 1446331"/>
                      <a:gd name="connsiteX5-11" fmla="*/ 379253 w 2059292"/>
                      <a:gd name="connsiteY5-12" fmla="*/ 0 h 14463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59292" h="1446331">
                        <a:moveTo>
                          <a:pt x="379253" y="0"/>
                        </a:moveTo>
                        <a:lnTo>
                          <a:pt x="2059050" y="845334"/>
                        </a:lnTo>
                        <a:cubicBezTo>
                          <a:pt x="2059131" y="847857"/>
                          <a:pt x="2059211" y="850379"/>
                          <a:pt x="2059292" y="852902"/>
                        </a:cubicBezTo>
                        <a:lnTo>
                          <a:pt x="2677" y="1446331"/>
                        </a:lnTo>
                        <a:lnTo>
                          <a:pt x="0" y="1441841"/>
                        </a:lnTo>
                        <a:lnTo>
                          <a:pt x="379253" y="0"/>
                        </a:lnTo>
                        <a:close/>
                      </a:path>
                    </a:pathLst>
                  </a:custGeom>
                  <a:solidFill>
                    <a:srgbClr val="859EBD">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任意多边形 260"/>
                  <p:cNvSpPr/>
                  <p:nvPr/>
                </p:nvSpPr>
                <p:spPr>
                  <a:xfrm>
                    <a:off x="7636893" y="4698411"/>
                    <a:ext cx="2088998" cy="1242060"/>
                  </a:xfrm>
                  <a:custGeom>
                    <a:avLst/>
                    <a:gdLst>
                      <a:gd name="connsiteX0" fmla="*/ 3352 w 2088998"/>
                      <a:gd name="connsiteY0" fmla="*/ 0 h 1236876"/>
                      <a:gd name="connsiteX1" fmla="*/ 2088943 w 2088998"/>
                      <a:gd name="connsiteY1" fmla="*/ 420516 h 1236876"/>
                      <a:gd name="connsiteX2" fmla="*/ 2088998 w 2088998"/>
                      <a:gd name="connsiteY2" fmla="*/ 422229 h 1236876"/>
                      <a:gd name="connsiteX3" fmla="*/ 736794 w 2088998"/>
                      <a:gd name="connsiteY3" fmla="*/ 1236876 h 1236876"/>
                      <a:gd name="connsiteX4" fmla="*/ 0 w 2088998"/>
                      <a:gd name="connsiteY4" fmla="*/ 967 h 1236876"/>
                      <a:gd name="connsiteX5" fmla="*/ 3352 w 2088998"/>
                      <a:gd name="connsiteY5" fmla="*/ 0 h 1236876"/>
                      <a:gd name="connsiteX0-1" fmla="*/ 3352 w 2088998"/>
                      <a:gd name="connsiteY0-2" fmla="*/ 0 h 1242060"/>
                      <a:gd name="connsiteX1-3" fmla="*/ 2088943 w 2088998"/>
                      <a:gd name="connsiteY1-4" fmla="*/ 420516 h 1242060"/>
                      <a:gd name="connsiteX2-5" fmla="*/ 2088998 w 2088998"/>
                      <a:gd name="connsiteY2-6" fmla="*/ 422229 h 1242060"/>
                      <a:gd name="connsiteX3-7" fmla="*/ 765308 w 2088998"/>
                      <a:gd name="connsiteY3-8" fmla="*/ 1242060 h 1242060"/>
                      <a:gd name="connsiteX4-9" fmla="*/ 0 w 2088998"/>
                      <a:gd name="connsiteY4-10" fmla="*/ 967 h 1242060"/>
                      <a:gd name="connsiteX5-11" fmla="*/ 3352 w 2088998"/>
                      <a:gd name="connsiteY5-12" fmla="*/ 0 h 12420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8998" h="1242060">
                        <a:moveTo>
                          <a:pt x="3352" y="0"/>
                        </a:moveTo>
                        <a:lnTo>
                          <a:pt x="2088943" y="420516"/>
                        </a:lnTo>
                        <a:cubicBezTo>
                          <a:pt x="2088961" y="421087"/>
                          <a:pt x="2088980" y="421658"/>
                          <a:pt x="2088998" y="422229"/>
                        </a:cubicBezTo>
                        <a:lnTo>
                          <a:pt x="765308" y="1242060"/>
                        </a:lnTo>
                        <a:lnTo>
                          <a:pt x="0" y="967"/>
                        </a:lnTo>
                        <a:lnTo>
                          <a:pt x="3352" y="0"/>
                        </a:lnTo>
                        <a:close/>
                      </a:path>
                    </a:pathLst>
                  </a:custGeom>
                  <a:solidFill>
                    <a:srgbClr val="656E81">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任意多边形 261"/>
                  <p:cNvSpPr/>
                  <p:nvPr/>
                </p:nvSpPr>
                <p:spPr>
                  <a:xfrm>
                    <a:off x="7621715" y="4105950"/>
                    <a:ext cx="2104121" cy="1012979"/>
                  </a:xfrm>
                  <a:custGeom>
                    <a:avLst/>
                    <a:gdLst>
                      <a:gd name="connsiteX0" fmla="*/ 2053263 w 2085591"/>
                      <a:gd name="connsiteY0" fmla="*/ 0 h 1012978"/>
                      <a:gd name="connsiteX1" fmla="*/ 2085591 w 2085591"/>
                      <a:gd name="connsiteY1" fmla="*/ 1012978 h 1012978"/>
                      <a:gd name="connsiteX2" fmla="*/ 0 w 2085591"/>
                      <a:gd name="connsiteY2" fmla="*/ 592462 h 1012978"/>
                      <a:gd name="connsiteX3" fmla="*/ 2053263 w 2085591"/>
                      <a:gd name="connsiteY3" fmla="*/ 0 h 1012978"/>
                      <a:gd name="connsiteX0-1" fmla="*/ 2061040 w 2093368"/>
                      <a:gd name="connsiteY0-2" fmla="*/ 0 h 1012978"/>
                      <a:gd name="connsiteX1-3" fmla="*/ 2093368 w 2093368"/>
                      <a:gd name="connsiteY1-4" fmla="*/ 1012978 h 1012978"/>
                      <a:gd name="connsiteX2-5" fmla="*/ 0 w 2093368"/>
                      <a:gd name="connsiteY2-6" fmla="*/ 582094 h 1012978"/>
                      <a:gd name="connsiteX3-7" fmla="*/ 2061040 w 2093368"/>
                      <a:gd name="connsiteY3-8" fmla="*/ 0 h 1012978"/>
                      <a:gd name="connsiteX0-9" fmla="*/ 2071793 w 2104121"/>
                      <a:gd name="connsiteY0-10" fmla="*/ 0 h 1012978"/>
                      <a:gd name="connsiteX1-11" fmla="*/ 2104121 w 2104121"/>
                      <a:gd name="connsiteY1-12" fmla="*/ 1012978 h 1012978"/>
                      <a:gd name="connsiteX2-13" fmla="*/ 0 w 2104121"/>
                      <a:gd name="connsiteY2-14" fmla="*/ 587471 h 1012978"/>
                      <a:gd name="connsiteX3-15" fmla="*/ 2071793 w 2104121"/>
                      <a:gd name="connsiteY3-16" fmla="*/ 0 h 1012978"/>
                      <a:gd name="connsiteX0-17" fmla="*/ 2071793 w 2104121"/>
                      <a:gd name="connsiteY0-18" fmla="*/ 0 h 1012978"/>
                      <a:gd name="connsiteX1-19" fmla="*/ 2104121 w 2104121"/>
                      <a:gd name="connsiteY1-20" fmla="*/ 1012978 h 1012978"/>
                      <a:gd name="connsiteX2-21" fmla="*/ 0 w 2104121"/>
                      <a:gd name="connsiteY2-22" fmla="*/ 587471 h 1012978"/>
                      <a:gd name="connsiteX3-23" fmla="*/ 2071793 w 2104121"/>
                      <a:gd name="connsiteY3-24" fmla="*/ 0 h 1012978"/>
                    </a:gdLst>
                    <a:ahLst/>
                    <a:cxnLst>
                      <a:cxn ang="0">
                        <a:pos x="connsiteX0-1" y="connsiteY0-2"/>
                      </a:cxn>
                      <a:cxn ang="0">
                        <a:pos x="connsiteX1-3" y="connsiteY1-4"/>
                      </a:cxn>
                      <a:cxn ang="0">
                        <a:pos x="connsiteX2-5" y="connsiteY2-6"/>
                      </a:cxn>
                      <a:cxn ang="0">
                        <a:pos x="connsiteX3-7" y="connsiteY3-8"/>
                      </a:cxn>
                    </a:cxnLst>
                    <a:rect l="l" t="t" r="r" b="b"/>
                    <a:pathLst>
                      <a:path w="2104121" h="1012978">
                        <a:moveTo>
                          <a:pt x="2071793" y="0"/>
                        </a:moveTo>
                        <a:lnTo>
                          <a:pt x="2104121" y="1012978"/>
                        </a:lnTo>
                        <a:lnTo>
                          <a:pt x="0" y="587471"/>
                        </a:lnTo>
                        <a:lnTo>
                          <a:pt x="2071793" y="0"/>
                        </a:lnTo>
                        <a:close/>
                      </a:path>
                    </a:pathLst>
                  </a:custGeom>
                  <a:solidFill>
                    <a:srgbClr val="425463">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任意多边形 265"/>
                  <p:cNvSpPr/>
                  <p:nvPr/>
                </p:nvSpPr>
                <p:spPr>
                  <a:xfrm>
                    <a:off x="4040047" y="1437358"/>
                    <a:ext cx="861181" cy="1253439"/>
                  </a:xfrm>
                  <a:custGeom>
                    <a:avLst/>
                    <a:gdLst>
                      <a:gd name="connsiteX0" fmla="*/ 861182 w 861182"/>
                      <a:gd name="connsiteY0" fmla="*/ 0 h 1263540"/>
                      <a:gd name="connsiteX1" fmla="*/ 523291 w 861182"/>
                      <a:gd name="connsiteY1" fmla="*/ 1258937 h 1263540"/>
                      <a:gd name="connsiteX2" fmla="*/ 514567 w 861182"/>
                      <a:gd name="connsiteY2" fmla="*/ 1263540 h 1263540"/>
                      <a:gd name="connsiteX3" fmla="*/ 0 w 861182"/>
                      <a:gd name="connsiteY3" fmla="*/ 516026 h 1263540"/>
                      <a:gd name="connsiteX4" fmla="*/ 861182 w 861182"/>
                      <a:gd name="connsiteY4" fmla="*/ 0 h 1263540"/>
                      <a:gd name="connsiteX0-1" fmla="*/ 861182 w 861182"/>
                      <a:gd name="connsiteY0-2" fmla="*/ 0 h 1258937"/>
                      <a:gd name="connsiteX1-3" fmla="*/ 523291 w 861182"/>
                      <a:gd name="connsiteY1-4" fmla="*/ 1258937 h 1258937"/>
                      <a:gd name="connsiteX2-5" fmla="*/ 0 w 861182"/>
                      <a:gd name="connsiteY2-6" fmla="*/ 516026 h 1258937"/>
                      <a:gd name="connsiteX3-7" fmla="*/ 861182 w 861182"/>
                      <a:gd name="connsiteY3-8" fmla="*/ 0 h 1258937"/>
                      <a:gd name="connsiteX0-9" fmla="*/ 861182 w 861182"/>
                      <a:gd name="connsiteY0-10" fmla="*/ 0 h 1258937"/>
                      <a:gd name="connsiteX1-11" fmla="*/ 523291 w 861182"/>
                      <a:gd name="connsiteY1-12" fmla="*/ 1258937 h 1258937"/>
                      <a:gd name="connsiteX2-13" fmla="*/ 0 w 861182"/>
                      <a:gd name="connsiteY2-14" fmla="*/ 516026 h 1258937"/>
                      <a:gd name="connsiteX3-15" fmla="*/ 861182 w 861182"/>
                      <a:gd name="connsiteY3-16" fmla="*/ 0 h 1258937"/>
                      <a:gd name="connsiteX0-17" fmla="*/ 861182 w 861182"/>
                      <a:gd name="connsiteY0-18" fmla="*/ 0 h 1258937"/>
                      <a:gd name="connsiteX1-19" fmla="*/ 514830 w 861182"/>
                      <a:gd name="connsiteY1-20" fmla="*/ 1258937 h 1258937"/>
                      <a:gd name="connsiteX2-21" fmla="*/ 0 w 861182"/>
                      <a:gd name="connsiteY2-22" fmla="*/ 516026 h 1258937"/>
                      <a:gd name="connsiteX3-23" fmla="*/ 861182 w 861182"/>
                      <a:gd name="connsiteY3-24" fmla="*/ 0 h 1258937"/>
                      <a:gd name="connsiteX0-25" fmla="*/ 861182 w 861182"/>
                      <a:gd name="connsiteY0-26" fmla="*/ 0 h 1254706"/>
                      <a:gd name="connsiteX1-27" fmla="*/ 502138 w 861182"/>
                      <a:gd name="connsiteY1-28" fmla="*/ 1254706 h 1254706"/>
                      <a:gd name="connsiteX2-29" fmla="*/ 0 w 861182"/>
                      <a:gd name="connsiteY2-30" fmla="*/ 516026 h 1254706"/>
                      <a:gd name="connsiteX3-31" fmla="*/ 861182 w 861182"/>
                      <a:gd name="connsiteY3-32" fmla="*/ 0 h 1254706"/>
                      <a:gd name="connsiteX0-33" fmla="*/ 861182 w 861182"/>
                      <a:gd name="connsiteY0-34" fmla="*/ 0 h 1254706"/>
                      <a:gd name="connsiteX1-35" fmla="*/ 499241 w 861182"/>
                      <a:gd name="connsiteY1-36" fmla="*/ 1254706 h 1254706"/>
                      <a:gd name="connsiteX2-37" fmla="*/ 0 w 861182"/>
                      <a:gd name="connsiteY2-38" fmla="*/ 516026 h 1254706"/>
                      <a:gd name="connsiteX3-39" fmla="*/ 861182 w 861182"/>
                      <a:gd name="connsiteY3-40" fmla="*/ 0 h 1254706"/>
                      <a:gd name="connsiteX0-41" fmla="*/ 861182 w 861182"/>
                      <a:gd name="connsiteY0-42" fmla="*/ 0 h 1243116"/>
                      <a:gd name="connsiteX1-43" fmla="*/ 496343 w 861182"/>
                      <a:gd name="connsiteY1-44" fmla="*/ 1243116 h 1243116"/>
                      <a:gd name="connsiteX2-45" fmla="*/ 0 w 861182"/>
                      <a:gd name="connsiteY2-46" fmla="*/ 516026 h 1243116"/>
                      <a:gd name="connsiteX3-47" fmla="*/ 861182 w 861182"/>
                      <a:gd name="connsiteY3-48" fmla="*/ 0 h 1243116"/>
                      <a:gd name="connsiteX0-49" fmla="*/ 861182 w 861182"/>
                      <a:gd name="connsiteY0-50" fmla="*/ 0 h 1248277"/>
                      <a:gd name="connsiteX1-51" fmla="*/ 501504 w 861182"/>
                      <a:gd name="connsiteY1-52" fmla="*/ 1248277 h 1248277"/>
                      <a:gd name="connsiteX2-53" fmla="*/ 0 w 861182"/>
                      <a:gd name="connsiteY2-54" fmla="*/ 516026 h 1248277"/>
                      <a:gd name="connsiteX3-55" fmla="*/ 861182 w 861182"/>
                      <a:gd name="connsiteY3-56" fmla="*/ 0 h 1248277"/>
                      <a:gd name="connsiteX0-57" fmla="*/ 861182 w 861182"/>
                      <a:gd name="connsiteY0-58" fmla="*/ 0 h 1253438"/>
                      <a:gd name="connsiteX1-59" fmla="*/ 511823 w 861182"/>
                      <a:gd name="connsiteY1-60" fmla="*/ 1253438 h 1253438"/>
                      <a:gd name="connsiteX2-61" fmla="*/ 0 w 861182"/>
                      <a:gd name="connsiteY2-62" fmla="*/ 516026 h 1253438"/>
                      <a:gd name="connsiteX3-63" fmla="*/ 861182 w 861182"/>
                      <a:gd name="connsiteY3-64" fmla="*/ 0 h 1253438"/>
                    </a:gdLst>
                    <a:ahLst/>
                    <a:cxnLst>
                      <a:cxn ang="0">
                        <a:pos x="connsiteX0-1" y="connsiteY0-2"/>
                      </a:cxn>
                      <a:cxn ang="0">
                        <a:pos x="connsiteX1-3" y="connsiteY1-4"/>
                      </a:cxn>
                      <a:cxn ang="0">
                        <a:pos x="connsiteX2-5" y="connsiteY2-6"/>
                      </a:cxn>
                      <a:cxn ang="0">
                        <a:pos x="connsiteX3-7" y="connsiteY3-8"/>
                      </a:cxn>
                    </a:cxnLst>
                    <a:rect l="l" t="t" r="r" b="b"/>
                    <a:pathLst>
                      <a:path w="861182" h="1253438">
                        <a:moveTo>
                          <a:pt x="861182" y="0"/>
                        </a:moveTo>
                        <a:lnTo>
                          <a:pt x="511823" y="1253438"/>
                        </a:lnTo>
                        <a:lnTo>
                          <a:pt x="0" y="516026"/>
                        </a:lnTo>
                        <a:lnTo>
                          <a:pt x="861182" y="0"/>
                        </a:lnTo>
                        <a:close/>
                      </a:path>
                    </a:pathLst>
                  </a:cu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任意多边形 273"/>
                  <p:cNvSpPr/>
                  <p:nvPr/>
                </p:nvSpPr>
                <p:spPr>
                  <a:xfrm>
                    <a:off x="3554008" y="1964844"/>
                    <a:ext cx="1008280" cy="724152"/>
                  </a:xfrm>
                  <a:custGeom>
                    <a:avLst/>
                    <a:gdLst>
                      <a:gd name="connsiteX0" fmla="*/ 510195 w 1031183"/>
                      <a:gd name="connsiteY0" fmla="*/ 0 h 740752"/>
                      <a:gd name="connsiteX1" fmla="*/ 1031183 w 1031183"/>
                      <a:gd name="connsiteY1" fmla="*/ 740752 h 740752"/>
                      <a:gd name="connsiteX2" fmla="*/ 0 w 1031183"/>
                      <a:gd name="connsiteY2" fmla="*/ 496122 h 740752"/>
                      <a:gd name="connsiteX3" fmla="*/ 510195 w 1031183"/>
                      <a:gd name="connsiteY3" fmla="*/ 0 h 740752"/>
                      <a:gd name="connsiteX0-1" fmla="*/ 498358 w 1019346"/>
                      <a:gd name="connsiteY0-2" fmla="*/ 0 h 740752"/>
                      <a:gd name="connsiteX1-3" fmla="*/ 1019346 w 1019346"/>
                      <a:gd name="connsiteY1-4" fmla="*/ 740752 h 740752"/>
                      <a:gd name="connsiteX2-5" fmla="*/ 0 w 1019346"/>
                      <a:gd name="connsiteY2-6" fmla="*/ 490203 h 740752"/>
                      <a:gd name="connsiteX3-7" fmla="*/ 498358 w 1019346"/>
                      <a:gd name="connsiteY3-8" fmla="*/ 0 h 740752"/>
                      <a:gd name="connsiteX0-9" fmla="*/ 498358 w 998193"/>
                      <a:gd name="connsiteY0-10" fmla="*/ 0 h 732290"/>
                      <a:gd name="connsiteX1-11" fmla="*/ 998193 w 998193"/>
                      <a:gd name="connsiteY1-12" fmla="*/ 732290 h 732290"/>
                      <a:gd name="connsiteX2-13" fmla="*/ 0 w 998193"/>
                      <a:gd name="connsiteY2-14" fmla="*/ 490203 h 732290"/>
                      <a:gd name="connsiteX3-15" fmla="*/ 498358 w 998193"/>
                      <a:gd name="connsiteY3-16" fmla="*/ 0 h 732290"/>
                      <a:gd name="connsiteX0-17" fmla="*/ 487804 w 987639"/>
                      <a:gd name="connsiteY0-18" fmla="*/ 0 h 732290"/>
                      <a:gd name="connsiteX1-19" fmla="*/ 987639 w 987639"/>
                      <a:gd name="connsiteY1-20" fmla="*/ 732290 h 732290"/>
                      <a:gd name="connsiteX2-21" fmla="*/ 0 w 987639"/>
                      <a:gd name="connsiteY2-22" fmla="*/ 487565 h 732290"/>
                      <a:gd name="connsiteX3-23" fmla="*/ 487804 w 987639"/>
                      <a:gd name="connsiteY3-24" fmla="*/ 0 h 732290"/>
                      <a:gd name="connsiteX0-25" fmla="*/ 498357 w 998192"/>
                      <a:gd name="connsiteY0-26" fmla="*/ 0 h 732290"/>
                      <a:gd name="connsiteX1-27" fmla="*/ 998192 w 998192"/>
                      <a:gd name="connsiteY1-28" fmla="*/ 732290 h 732290"/>
                      <a:gd name="connsiteX2-29" fmla="*/ 0 w 998192"/>
                      <a:gd name="connsiteY2-30" fmla="*/ 484927 h 732290"/>
                      <a:gd name="connsiteX3-31" fmla="*/ 498357 w 998192"/>
                      <a:gd name="connsiteY3-32" fmla="*/ 0 h 732290"/>
                      <a:gd name="connsiteX0-33" fmla="*/ 487804 w 987639"/>
                      <a:gd name="connsiteY0-34" fmla="*/ 0 h 732290"/>
                      <a:gd name="connsiteX1-35" fmla="*/ 987639 w 987639"/>
                      <a:gd name="connsiteY1-36" fmla="*/ 732290 h 732290"/>
                      <a:gd name="connsiteX2-37" fmla="*/ 0 w 987639"/>
                      <a:gd name="connsiteY2-38" fmla="*/ 484927 h 732290"/>
                      <a:gd name="connsiteX3-39" fmla="*/ 487804 w 987639"/>
                      <a:gd name="connsiteY3-40" fmla="*/ 0 h 732290"/>
                      <a:gd name="connsiteX0-41" fmla="*/ 487804 w 1013439"/>
                      <a:gd name="connsiteY0-42" fmla="*/ 0 h 732290"/>
                      <a:gd name="connsiteX1-43" fmla="*/ 1013439 w 1013439"/>
                      <a:gd name="connsiteY1-44" fmla="*/ 732290 h 732290"/>
                      <a:gd name="connsiteX2-45" fmla="*/ 0 w 1013439"/>
                      <a:gd name="connsiteY2-46" fmla="*/ 484927 h 732290"/>
                      <a:gd name="connsiteX3-47" fmla="*/ 487804 w 1013439"/>
                      <a:gd name="connsiteY3-48" fmla="*/ 0 h 732290"/>
                      <a:gd name="connsiteX0-49" fmla="*/ 494056 w 1013439"/>
                      <a:gd name="connsiteY0-50" fmla="*/ 0 h 732290"/>
                      <a:gd name="connsiteX1-51" fmla="*/ 1013439 w 1013439"/>
                      <a:gd name="connsiteY1-52" fmla="*/ 732290 h 732290"/>
                      <a:gd name="connsiteX2-53" fmla="*/ 0 w 1013439"/>
                      <a:gd name="connsiteY2-54" fmla="*/ 484927 h 732290"/>
                      <a:gd name="connsiteX3-55" fmla="*/ 494056 w 1013439"/>
                      <a:gd name="connsiteY3-56" fmla="*/ 0 h 732290"/>
                      <a:gd name="connsiteX0-57" fmla="*/ 512808 w 1013439"/>
                      <a:gd name="connsiteY0-58" fmla="*/ 0 h 744792"/>
                      <a:gd name="connsiteX1-59" fmla="*/ 1013439 w 1013439"/>
                      <a:gd name="connsiteY1-60" fmla="*/ 744792 h 744792"/>
                      <a:gd name="connsiteX2-61" fmla="*/ 0 w 1013439"/>
                      <a:gd name="connsiteY2-62" fmla="*/ 497429 h 744792"/>
                      <a:gd name="connsiteX3-63" fmla="*/ 512808 w 1013439"/>
                      <a:gd name="connsiteY3-64" fmla="*/ 0 h 744792"/>
                      <a:gd name="connsiteX0-65" fmla="*/ 507647 w 1013439"/>
                      <a:gd name="connsiteY0-66" fmla="*/ 0 h 724151"/>
                      <a:gd name="connsiteX1-67" fmla="*/ 1013439 w 1013439"/>
                      <a:gd name="connsiteY1-68" fmla="*/ 724151 h 724151"/>
                      <a:gd name="connsiteX2-69" fmla="*/ 0 w 1013439"/>
                      <a:gd name="connsiteY2-70" fmla="*/ 476788 h 724151"/>
                      <a:gd name="connsiteX3-71" fmla="*/ 507647 w 1013439"/>
                      <a:gd name="connsiteY3-72" fmla="*/ 0 h 724151"/>
                      <a:gd name="connsiteX0-73" fmla="*/ 481847 w 987639"/>
                      <a:gd name="connsiteY0-74" fmla="*/ 0 h 724151"/>
                      <a:gd name="connsiteX1-75" fmla="*/ 987639 w 987639"/>
                      <a:gd name="connsiteY1-76" fmla="*/ 724151 h 724151"/>
                      <a:gd name="connsiteX2-77" fmla="*/ 0 w 987639"/>
                      <a:gd name="connsiteY2-78" fmla="*/ 466467 h 724151"/>
                      <a:gd name="connsiteX3-79" fmla="*/ 481847 w 987639"/>
                      <a:gd name="connsiteY3-80" fmla="*/ 0 h 724151"/>
                      <a:gd name="connsiteX0-81" fmla="*/ 502488 w 1008280"/>
                      <a:gd name="connsiteY0-82" fmla="*/ 0 h 724151"/>
                      <a:gd name="connsiteX1-83" fmla="*/ 1008280 w 1008280"/>
                      <a:gd name="connsiteY1-84" fmla="*/ 724151 h 724151"/>
                      <a:gd name="connsiteX2-85" fmla="*/ 0 w 1008280"/>
                      <a:gd name="connsiteY2-86" fmla="*/ 481947 h 724151"/>
                      <a:gd name="connsiteX3-87" fmla="*/ 502488 w 1008280"/>
                      <a:gd name="connsiteY3-88" fmla="*/ 0 h 724151"/>
                    </a:gdLst>
                    <a:ahLst/>
                    <a:cxnLst>
                      <a:cxn ang="0">
                        <a:pos x="connsiteX0-1" y="connsiteY0-2"/>
                      </a:cxn>
                      <a:cxn ang="0">
                        <a:pos x="connsiteX1-3" y="connsiteY1-4"/>
                      </a:cxn>
                      <a:cxn ang="0">
                        <a:pos x="connsiteX2-5" y="connsiteY2-6"/>
                      </a:cxn>
                      <a:cxn ang="0">
                        <a:pos x="connsiteX3-7" y="connsiteY3-8"/>
                      </a:cxn>
                    </a:cxnLst>
                    <a:rect l="l" t="t" r="r" b="b"/>
                    <a:pathLst>
                      <a:path w="1008280" h="724151">
                        <a:moveTo>
                          <a:pt x="502488" y="0"/>
                        </a:moveTo>
                        <a:lnTo>
                          <a:pt x="1008280" y="724151"/>
                        </a:lnTo>
                        <a:lnTo>
                          <a:pt x="0" y="481947"/>
                        </a:lnTo>
                        <a:lnTo>
                          <a:pt x="502488"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任意多边形 282"/>
                  <p:cNvSpPr/>
                  <p:nvPr/>
                </p:nvSpPr>
                <p:spPr>
                  <a:xfrm>
                    <a:off x="4095794" y="3235679"/>
                    <a:ext cx="1253425" cy="730032"/>
                  </a:xfrm>
                  <a:custGeom>
                    <a:avLst/>
                    <a:gdLst>
                      <a:gd name="connsiteX0" fmla="*/ 753709 w 1213653"/>
                      <a:gd name="connsiteY0" fmla="*/ 0 h 728149"/>
                      <a:gd name="connsiteX1" fmla="*/ 1204077 w 1213653"/>
                      <a:gd name="connsiteY1" fmla="*/ 2912 h 728149"/>
                      <a:gd name="connsiteX2" fmla="*/ 1213653 w 1213653"/>
                      <a:gd name="connsiteY2" fmla="*/ 42026 h 728149"/>
                      <a:gd name="connsiteX3" fmla="*/ 354053 w 1213653"/>
                      <a:gd name="connsiteY3" fmla="*/ 728149 h 728149"/>
                      <a:gd name="connsiteX4" fmla="*/ 353922 w 1213653"/>
                      <a:gd name="connsiteY4" fmla="*/ 727977 h 728149"/>
                      <a:gd name="connsiteX5" fmla="*/ 0 w 1213653"/>
                      <a:gd name="connsiteY5" fmla="*/ 5480 h 728149"/>
                      <a:gd name="connsiteX6" fmla="*/ 753709 w 1213653"/>
                      <a:gd name="connsiteY6" fmla="*/ 0 h 728149"/>
                      <a:gd name="connsiteX0-1" fmla="*/ 753709 w 1204077"/>
                      <a:gd name="connsiteY0-2" fmla="*/ 0 h 728149"/>
                      <a:gd name="connsiteX1-3" fmla="*/ 1204077 w 1204077"/>
                      <a:gd name="connsiteY1-4" fmla="*/ 2912 h 728149"/>
                      <a:gd name="connsiteX2-5" fmla="*/ 354053 w 1204077"/>
                      <a:gd name="connsiteY2-6" fmla="*/ 728149 h 728149"/>
                      <a:gd name="connsiteX3-7" fmla="*/ 353922 w 1204077"/>
                      <a:gd name="connsiteY3-8" fmla="*/ 727977 h 728149"/>
                      <a:gd name="connsiteX4-9" fmla="*/ 0 w 1204077"/>
                      <a:gd name="connsiteY4-10" fmla="*/ 5480 h 728149"/>
                      <a:gd name="connsiteX5-11" fmla="*/ 753709 w 1204077"/>
                      <a:gd name="connsiteY5-12" fmla="*/ 0 h 728149"/>
                      <a:gd name="connsiteX0-13" fmla="*/ 0 w 1204077"/>
                      <a:gd name="connsiteY0-14" fmla="*/ 2568 h 725237"/>
                      <a:gd name="connsiteX1-15" fmla="*/ 1204077 w 1204077"/>
                      <a:gd name="connsiteY1-16" fmla="*/ 0 h 725237"/>
                      <a:gd name="connsiteX2-17" fmla="*/ 354053 w 1204077"/>
                      <a:gd name="connsiteY2-18" fmla="*/ 725237 h 725237"/>
                      <a:gd name="connsiteX3-19" fmla="*/ 353922 w 1204077"/>
                      <a:gd name="connsiteY3-20" fmla="*/ 725065 h 725237"/>
                      <a:gd name="connsiteX4-21" fmla="*/ 0 w 1204077"/>
                      <a:gd name="connsiteY4-22" fmla="*/ 2568 h 725237"/>
                      <a:gd name="connsiteX0-23" fmla="*/ 0 w 1228865"/>
                      <a:gd name="connsiteY0-24" fmla="*/ 0 h 722669"/>
                      <a:gd name="connsiteX1-25" fmla="*/ 1228865 w 1228865"/>
                      <a:gd name="connsiteY1-26" fmla="*/ 24975 h 722669"/>
                      <a:gd name="connsiteX2-27" fmla="*/ 354053 w 1228865"/>
                      <a:gd name="connsiteY2-28" fmla="*/ 722669 h 722669"/>
                      <a:gd name="connsiteX3-29" fmla="*/ 353922 w 1228865"/>
                      <a:gd name="connsiteY3-30" fmla="*/ 722497 h 722669"/>
                      <a:gd name="connsiteX4-31" fmla="*/ 0 w 1228865"/>
                      <a:gd name="connsiteY4-32" fmla="*/ 0 h 722669"/>
                      <a:gd name="connsiteX0-33" fmla="*/ 0 w 1228865"/>
                      <a:gd name="connsiteY0-34" fmla="*/ 0 h 783866"/>
                      <a:gd name="connsiteX1-35" fmla="*/ 1228865 w 1228865"/>
                      <a:gd name="connsiteY1-36" fmla="*/ 24975 h 783866"/>
                      <a:gd name="connsiteX2-37" fmla="*/ 354053 w 1228865"/>
                      <a:gd name="connsiteY2-38" fmla="*/ 722669 h 783866"/>
                      <a:gd name="connsiteX3-39" fmla="*/ 286416 w 1228865"/>
                      <a:gd name="connsiteY3-40" fmla="*/ 783866 h 783866"/>
                      <a:gd name="connsiteX4-41" fmla="*/ 0 w 1228865"/>
                      <a:gd name="connsiteY4-42" fmla="*/ 0 h 783866"/>
                      <a:gd name="connsiteX0-43" fmla="*/ 0 w 1228865"/>
                      <a:gd name="connsiteY0-44" fmla="*/ 0 h 783866"/>
                      <a:gd name="connsiteX1-45" fmla="*/ 1228865 w 1228865"/>
                      <a:gd name="connsiteY1-46" fmla="*/ 24975 h 783866"/>
                      <a:gd name="connsiteX2-47" fmla="*/ 286416 w 1228865"/>
                      <a:gd name="connsiteY2-48" fmla="*/ 783866 h 783866"/>
                      <a:gd name="connsiteX3-49" fmla="*/ 0 w 1228865"/>
                      <a:gd name="connsiteY3-50" fmla="*/ 0 h 783866"/>
                      <a:gd name="connsiteX0-51" fmla="*/ 0 w 1228865"/>
                      <a:gd name="connsiteY0-52" fmla="*/ 0 h 737840"/>
                      <a:gd name="connsiteX1-53" fmla="*/ 1228865 w 1228865"/>
                      <a:gd name="connsiteY1-54" fmla="*/ 24975 h 737840"/>
                      <a:gd name="connsiteX2-55" fmla="*/ 369265 w 1228865"/>
                      <a:gd name="connsiteY2-56" fmla="*/ 737840 h 737840"/>
                      <a:gd name="connsiteX3-57" fmla="*/ 0 w 1228865"/>
                      <a:gd name="connsiteY3-58" fmla="*/ 0 h 737840"/>
                      <a:gd name="connsiteX0-59" fmla="*/ 0 w 1228865"/>
                      <a:gd name="connsiteY0-60" fmla="*/ 0 h 734771"/>
                      <a:gd name="connsiteX1-61" fmla="*/ 1228865 w 1228865"/>
                      <a:gd name="connsiteY1-62" fmla="*/ 24975 h 734771"/>
                      <a:gd name="connsiteX2-63" fmla="*/ 363128 w 1228865"/>
                      <a:gd name="connsiteY2-64" fmla="*/ 734771 h 734771"/>
                      <a:gd name="connsiteX3-65" fmla="*/ 0 w 1228865"/>
                      <a:gd name="connsiteY3-66" fmla="*/ 0 h 734771"/>
                      <a:gd name="connsiteX0-67" fmla="*/ 0 w 1237327"/>
                      <a:gd name="connsiteY0-68" fmla="*/ 0 h 734771"/>
                      <a:gd name="connsiteX1-69" fmla="*/ 1237327 w 1237327"/>
                      <a:gd name="connsiteY1-70" fmla="*/ 20746 h 734771"/>
                      <a:gd name="connsiteX2-71" fmla="*/ 363128 w 1237327"/>
                      <a:gd name="connsiteY2-72" fmla="*/ 734771 h 734771"/>
                      <a:gd name="connsiteX3-73" fmla="*/ 0 w 1237327"/>
                      <a:gd name="connsiteY3-74" fmla="*/ 0 h 734771"/>
                      <a:gd name="connsiteX0-75" fmla="*/ 0 w 1228866"/>
                      <a:gd name="connsiteY0-76" fmla="*/ 0 h 734771"/>
                      <a:gd name="connsiteX1-77" fmla="*/ 1228866 w 1228866"/>
                      <a:gd name="connsiteY1-78" fmla="*/ 16516 h 734771"/>
                      <a:gd name="connsiteX2-79" fmla="*/ 363128 w 1228866"/>
                      <a:gd name="connsiteY2-80" fmla="*/ 734771 h 734771"/>
                      <a:gd name="connsiteX3-81" fmla="*/ 0 w 1228866"/>
                      <a:gd name="connsiteY3-82" fmla="*/ 0 h 734771"/>
                      <a:gd name="connsiteX0-83" fmla="*/ 0 w 1228866"/>
                      <a:gd name="connsiteY0-84" fmla="*/ 0 h 731874"/>
                      <a:gd name="connsiteX1-85" fmla="*/ 1228866 w 1228866"/>
                      <a:gd name="connsiteY1-86" fmla="*/ 13619 h 731874"/>
                      <a:gd name="connsiteX2-87" fmla="*/ 363128 w 1228866"/>
                      <a:gd name="connsiteY2-88" fmla="*/ 731874 h 731874"/>
                      <a:gd name="connsiteX3-89" fmla="*/ 0 w 1228866"/>
                      <a:gd name="connsiteY3-90" fmla="*/ 0 h 731874"/>
                      <a:gd name="connsiteX0-91" fmla="*/ 0 w 1223071"/>
                      <a:gd name="connsiteY0-92" fmla="*/ 0 h 728977"/>
                      <a:gd name="connsiteX1-93" fmla="*/ 1223071 w 1223071"/>
                      <a:gd name="connsiteY1-94" fmla="*/ 10722 h 728977"/>
                      <a:gd name="connsiteX2-95" fmla="*/ 357333 w 1223071"/>
                      <a:gd name="connsiteY2-96" fmla="*/ 728977 h 728977"/>
                      <a:gd name="connsiteX3-97" fmla="*/ 0 w 1223071"/>
                      <a:gd name="connsiteY3-98" fmla="*/ 0 h 728977"/>
                      <a:gd name="connsiteX0-99" fmla="*/ 0 w 1223071"/>
                      <a:gd name="connsiteY0-100" fmla="*/ 0 h 728977"/>
                      <a:gd name="connsiteX1-101" fmla="*/ 1223071 w 1223071"/>
                      <a:gd name="connsiteY1-102" fmla="*/ 10722 h 728977"/>
                      <a:gd name="connsiteX2-103" fmla="*/ 357333 w 1223071"/>
                      <a:gd name="connsiteY2-104" fmla="*/ 728977 h 728977"/>
                      <a:gd name="connsiteX3-105" fmla="*/ 0 w 1223071"/>
                      <a:gd name="connsiteY3-106" fmla="*/ 0 h 728977"/>
                      <a:gd name="connsiteX0-107" fmla="*/ 0 w 1228146"/>
                      <a:gd name="connsiteY0-108" fmla="*/ 0 h 728977"/>
                      <a:gd name="connsiteX1-109" fmla="*/ 1228146 w 1228146"/>
                      <a:gd name="connsiteY1-110" fmla="*/ 15796 h 728977"/>
                      <a:gd name="connsiteX2-111" fmla="*/ 357333 w 1228146"/>
                      <a:gd name="connsiteY2-112" fmla="*/ 728977 h 728977"/>
                      <a:gd name="connsiteX3-113" fmla="*/ 0 w 1228146"/>
                      <a:gd name="connsiteY3-114" fmla="*/ 0 h 728977"/>
                      <a:gd name="connsiteX0-115" fmla="*/ 0 w 1253425"/>
                      <a:gd name="connsiteY0-116" fmla="*/ 1056 h 730033"/>
                      <a:gd name="connsiteX1-117" fmla="*/ 1253425 w 1253425"/>
                      <a:gd name="connsiteY1-118" fmla="*/ 0 h 730033"/>
                      <a:gd name="connsiteX2-119" fmla="*/ 357333 w 1253425"/>
                      <a:gd name="connsiteY2-120" fmla="*/ 730033 h 730033"/>
                      <a:gd name="connsiteX3-121" fmla="*/ 0 w 1253425"/>
                      <a:gd name="connsiteY3-122" fmla="*/ 1056 h 730033"/>
                    </a:gdLst>
                    <a:ahLst/>
                    <a:cxnLst>
                      <a:cxn ang="0">
                        <a:pos x="connsiteX0-1" y="connsiteY0-2"/>
                      </a:cxn>
                      <a:cxn ang="0">
                        <a:pos x="connsiteX1-3" y="connsiteY1-4"/>
                      </a:cxn>
                      <a:cxn ang="0">
                        <a:pos x="connsiteX2-5" y="connsiteY2-6"/>
                      </a:cxn>
                      <a:cxn ang="0">
                        <a:pos x="connsiteX3-7" y="connsiteY3-8"/>
                      </a:cxn>
                    </a:cxnLst>
                    <a:rect l="l" t="t" r="r" b="b"/>
                    <a:pathLst>
                      <a:path w="1253425" h="730033">
                        <a:moveTo>
                          <a:pt x="0" y="1056"/>
                        </a:moveTo>
                        <a:lnTo>
                          <a:pt x="1253425" y="0"/>
                        </a:lnTo>
                        <a:lnTo>
                          <a:pt x="357333" y="730033"/>
                        </a:lnTo>
                        <a:lnTo>
                          <a:pt x="0" y="1056"/>
                        </a:lnTo>
                        <a:close/>
                      </a:path>
                    </a:pathLst>
                  </a:custGeom>
                  <a:solidFill>
                    <a:srgbClr val="4E495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任意多边形 288"/>
                  <p:cNvSpPr/>
                  <p:nvPr/>
                </p:nvSpPr>
                <p:spPr>
                  <a:xfrm>
                    <a:off x="4544480" y="2027754"/>
                    <a:ext cx="1266654" cy="1204339"/>
                  </a:xfrm>
                  <a:custGeom>
                    <a:avLst/>
                    <a:gdLst>
                      <a:gd name="connsiteX0" fmla="*/ 1243584 w 1248074"/>
                      <a:gd name="connsiteY0" fmla="*/ 0 h 1199443"/>
                      <a:gd name="connsiteX1" fmla="*/ 1248074 w 1248074"/>
                      <a:gd name="connsiteY1" fmla="*/ 230 h 1199443"/>
                      <a:gd name="connsiteX2" fmla="*/ 764660 w 1248074"/>
                      <a:gd name="connsiteY2" fmla="*/ 1199443 h 1199443"/>
                      <a:gd name="connsiteX3" fmla="*/ 0 w 1248074"/>
                      <a:gd name="connsiteY3" fmla="*/ 658368 h 1199443"/>
                      <a:gd name="connsiteX4" fmla="*/ 1243584 w 1248074"/>
                      <a:gd name="connsiteY4" fmla="*/ 0 h 1199443"/>
                      <a:gd name="connsiteX0-1" fmla="*/ 0 w 1248074"/>
                      <a:gd name="connsiteY0-2" fmla="*/ 658138 h 1199213"/>
                      <a:gd name="connsiteX1-3" fmla="*/ 1248074 w 1248074"/>
                      <a:gd name="connsiteY1-4" fmla="*/ 0 h 1199213"/>
                      <a:gd name="connsiteX2-5" fmla="*/ 764660 w 1248074"/>
                      <a:gd name="connsiteY2-6" fmla="*/ 1199213 h 1199213"/>
                      <a:gd name="connsiteX3-7" fmla="*/ 0 w 1248074"/>
                      <a:gd name="connsiteY3-8" fmla="*/ 658138 h 1199213"/>
                      <a:gd name="connsiteX0-9" fmla="*/ 0 w 1236484"/>
                      <a:gd name="connsiteY0-10" fmla="*/ 655241 h 1196316"/>
                      <a:gd name="connsiteX1-11" fmla="*/ 1236484 w 1236484"/>
                      <a:gd name="connsiteY1-12" fmla="*/ 0 h 1196316"/>
                      <a:gd name="connsiteX2-13" fmla="*/ 764660 w 1236484"/>
                      <a:gd name="connsiteY2-14" fmla="*/ 1196316 h 1196316"/>
                      <a:gd name="connsiteX3-15" fmla="*/ 0 w 1236484"/>
                      <a:gd name="connsiteY3-16" fmla="*/ 655241 h 1196316"/>
                      <a:gd name="connsiteX0-17" fmla="*/ 0 w 1245177"/>
                      <a:gd name="connsiteY0-18" fmla="*/ 661037 h 1202112"/>
                      <a:gd name="connsiteX1-19" fmla="*/ 1245177 w 1245177"/>
                      <a:gd name="connsiteY1-20" fmla="*/ 0 h 1202112"/>
                      <a:gd name="connsiteX2-21" fmla="*/ 764660 w 1245177"/>
                      <a:gd name="connsiteY2-22" fmla="*/ 1202112 h 1202112"/>
                      <a:gd name="connsiteX3-23" fmla="*/ 0 w 1245177"/>
                      <a:gd name="connsiteY3-24" fmla="*/ 661037 h 1202112"/>
                      <a:gd name="connsiteX0-25" fmla="*/ 0 w 1240951"/>
                      <a:gd name="connsiteY0-26" fmla="*/ 656811 h 1197886"/>
                      <a:gd name="connsiteX1-27" fmla="*/ 1240951 w 1240951"/>
                      <a:gd name="connsiteY1-28" fmla="*/ 0 h 1197886"/>
                      <a:gd name="connsiteX2-29" fmla="*/ 764660 w 1240951"/>
                      <a:gd name="connsiteY2-30" fmla="*/ 1197886 h 1197886"/>
                      <a:gd name="connsiteX3-31" fmla="*/ 0 w 1240951"/>
                      <a:gd name="connsiteY3-32" fmla="*/ 656811 h 1197886"/>
                      <a:gd name="connsiteX0-33" fmla="*/ 0 w 1257310"/>
                      <a:gd name="connsiteY0-34" fmla="*/ 656811 h 1197886"/>
                      <a:gd name="connsiteX1-35" fmla="*/ 1257310 w 1257310"/>
                      <a:gd name="connsiteY1-36" fmla="*/ 0 h 1197886"/>
                      <a:gd name="connsiteX2-37" fmla="*/ 764660 w 1257310"/>
                      <a:gd name="connsiteY2-38" fmla="*/ 1197886 h 1197886"/>
                      <a:gd name="connsiteX3-39" fmla="*/ 0 w 1257310"/>
                      <a:gd name="connsiteY3-40" fmla="*/ 656811 h 1197886"/>
                      <a:gd name="connsiteX0-41" fmla="*/ 0 w 1257310"/>
                      <a:gd name="connsiteY0-42" fmla="*/ 661972 h 1203047"/>
                      <a:gd name="connsiteX1-43" fmla="*/ 1257310 w 1257310"/>
                      <a:gd name="connsiteY1-44" fmla="*/ 0 h 1203047"/>
                      <a:gd name="connsiteX2-45" fmla="*/ 764660 w 1257310"/>
                      <a:gd name="connsiteY2-46" fmla="*/ 1203047 h 1203047"/>
                      <a:gd name="connsiteX3-47" fmla="*/ 0 w 1257310"/>
                      <a:gd name="connsiteY3-48" fmla="*/ 661972 h 1203047"/>
                      <a:gd name="connsiteX0-49" fmla="*/ 0 w 1272792"/>
                      <a:gd name="connsiteY0-50" fmla="*/ 661972 h 1203047"/>
                      <a:gd name="connsiteX1-51" fmla="*/ 1272792 w 1272792"/>
                      <a:gd name="connsiteY1-52" fmla="*/ 0 h 1203047"/>
                      <a:gd name="connsiteX2-53" fmla="*/ 780142 w 1272792"/>
                      <a:gd name="connsiteY2-54" fmla="*/ 1203047 h 1203047"/>
                      <a:gd name="connsiteX3-55" fmla="*/ 0 w 1272792"/>
                      <a:gd name="connsiteY3-56" fmla="*/ 661972 h 1203047"/>
                      <a:gd name="connsiteX0-57" fmla="*/ 0 w 1285294"/>
                      <a:gd name="connsiteY0-58" fmla="*/ 680724 h 1221799"/>
                      <a:gd name="connsiteX1-59" fmla="*/ 1285294 w 1285294"/>
                      <a:gd name="connsiteY1-60" fmla="*/ 0 h 1221799"/>
                      <a:gd name="connsiteX2-61" fmla="*/ 780142 w 1285294"/>
                      <a:gd name="connsiteY2-62" fmla="*/ 1221799 h 1221799"/>
                      <a:gd name="connsiteX3-63" fmla="*/ 0 w 1285294"/>
                      <a:gd name="connsiteY3-64" fmla="*/ 680724 h 1221799"/>
                      <a:gd name="connsiteX0-65" fmla="*/ 0 w 1285294"/>
                      <a:gd name="connsiteY0-66" fmla="*/ 680724 h 1234301"/>
                      <a:gd name="connsiteX1-67" fmla="*/ 1285294 w 1285294"/>
                      <a:gd name="connsiteY1-68" fmla="*/ 0 h 1234301"/>
                      <a:gd name="connsiteX2-69" fmla="*/ 780143 w 1285294"/>
                      <a:gd name="connsiteY2-70" fmla="*/ 1234301 h 1234301"/>
                      <a:gd name="connsiteX3-71" fmla="*/ 0 w 1285294"/>
                      <a:gd name="connsiteY3-72" fmla="*/ 680724 h 1234301"/>
                      <a:gd name="connsiteX0-73" fmla="*/ 0 w 1266654"/>
                      <a:gd name="connsiteY0-74" fmla="*/ 671404 h 1224981"/>
                      <a:gd name="connsiteX1-75" fmla="*/ 1266654 w 1266654"/>
                      <a:gd name="connsiteY1-76" fmla="*/ 0 h 1224981"/>
                      <a:gd name="connsiteX2-77" fmla="*/ 780143 w 1266654"/>
                      <a:gd name="connsiteY2-78" fmla="*/ 1224981 h 1224981"/>
                      <a:gd name="connsiteX3-79" fmla="*/ 0 w 1266654"/>
                      <a:gd name="connsiteY3-80" fmla="*/ 671404 h 1224981"/>
                      <a:gd name="connsiteX0-81" fmla="*/ 0 w 1266654"/>
                      <a:gd name="connsiteY0-82" fmla="*/ 671404 h 1219822"/>
                      <a:gd name="connsiteX1-83" fmla="*/ 1266654 w 1266654"/>
                      <a:gd name="connsiteY1-84" fmla="*/ 0 h 1219822"/>
                      <a:gd name="connsiteX2-85" fmla="*/ 785302 w 1266654"/>
                      <a:gd name="connsiteY2-86" fmla="*/ 1219822 h 1219822"/>
                      <a:gd name="connsiteX3-87" fmla="*/ 0 w 1266654"/>
                      <a:gd name="connsiteY3-88" fmla="*/ 671404 h 1219822"/>
                      <a:gd name="connsiteX0-89" fmla="*/ 0 w 1266654"/>
                      <a:gd name="connsiteY0-90" fmla="*/ 671404 h 1204340"/>
                      <a:gd name="connsiteX1-91" fmla="*/ 1266654 w 1266654"/>
                      <a:gd name="connsiteY1-92" fmla="*/ 0 h 1204340"/>
                      <a:gd name="connsiteX2-93" fmla="*/ 780143 w 1266654"/>
                      <a:gd name="connsiteY2-94" fmla="*/ 1204340 h 1204340"/>
                      <a:gd name="connsiteX3-95" fmla="*/ 0 w 1266654"/>
                      <a:gd name="connsiteY3-96" fmla="*/ 671404 h 1204340"/>
                    </a:gdLst>
                    <a:ahLst/>
                    <a:cxnLst>
                      <a:cxn ang="0">
                        <a:pos x="connsiteX0-1" y="connsiteY0-2"/>
                      </a:cxn>
                      <a:cxn ang="0">
                        <a:pos x="connsiteX1-3" y="connsiteY1-4"/>
                      </a:cxn>
                      <a:cxn ang="0">
                        <a:pos x="connsiteX2-5" y="connsiteY2-6"/>
                      </a:cxn>
                      <a:cxn ang="0">
                        <a:pos x="connsiteX3-7" y="connsiteY3-8"/>
                      </a:cxn>
                    </a:cxnLst>
                    <a:rect l="l" t="t" r="r" b="b"/>
                    <a:pathLst>
                      <a:path w="1266654" h="1204340">
                        <a:moveTo>
                          <a:pt x="0" y="671404"/>
                        </a:moveTo>
                        <a:lnTo>
                          <a:pt x="1266654" y="0"/>
                        </a:lnTo>
                        <a:lnTo>
                          <a:pt x="780143" y="1204340"/>
                        </a:lnTo>
                        <a:lnTo>
                          <a:pt x="0" y="671404"/>
                        </a:lnTo>
                        <a:close/>
                      </a:path>
                    </a:pathLst>
                  </a:custGeom>
                  <a:solidFill>
                    <a:srgbClr val="FFFFF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任意多边形 307"/>
                  <p:cNvSpPr/>
                  <p:nvPr/>
                </p:nvSpPr>
                <p:spPr>
                  <a:xfrm>
                    <a:off x="2835983" y="3226623"/>
                    <a:ext cx="1257626" cy="927615"/>
                  </a:xfrm>
                  <a:custGeom>
                    <a:avLst/>
                    <a:gdLst>
                      <a:gd name="connsiteX0" fmla="*/ 276899 w 1266318"/>
                      <a:gd name="connsiteY0" fmla="*/ 0 h 927614"/>
                      <a:gd name="connsiteX1" fmla="*/ 1266318 w 1266318"/>
                      <a:gd name="connsiteY1" fmla="*/ 5739 h 927614"/>
                      <a:gd name="connsiteX2" fmla="*/ 0 w 1266318"/>
                      <a:gd name="connsiteY2" fmla="*/ 927614 h 927614"/>
                      <a:gd name="connsiteX3" fmla="*/ 276899 w 1266318"/>
                      <a:gd name="connsiteY3" fmla="*/ 0 h 927614"/>
                      <a:gd name="connsiteX0-1" fmla="*/ 265063 w 1266318"/>
                      <a:gd name="connsiteY0-2" fmla="*/ 0 h 927614"/>
                      <a:gd name="connsiteX1-3" fmla="*/ 1266318 w 1266318"/>
                      <a:gd name="connsiteY1-4" fmla="*/ 5739 h 927614"/>
                      <a:gd name="connsiteX2-5" fmla="*/ 0 w 1266318"/>
                      <a:gd name="connsiteY2-6" fmla="*/ 927614 h 927614"/>
                      <a:gd name="connsiteX3-7" fmla="*/ 265063 w 1266318"/>
                      <a:gd name="connsiteY3-8" fmla="*/ 0 h 927614"/>
                      <a:gd name="connsiteX0-9" fmla="*/ 265063 w 1257625"/>
                      <a:gd name="connsiteY0-10" fmla="*/ 0 h 927614"/>
                      <a:gd name="connsiteX1-11" fmla="*/ 1257625 w 1257625"/>
                      <a:gd name="connsiteY1-12" fmla="*/ 5739 h 927614"/>
                      <a:gd name="connsiteX2-13" fmla="*/ 0 w 1257625"/>
                      <a:gd name="connsiteY2-14" fmla="*/ 927614 h 927614"/>
                      <a:gd name="connsiteX3-15" fmla="*/ 265063 w 1257625"/>
                      <a:gd name="connsiteY3-16" fmla="*/ 0 h 927614"/>
                    </a:gdLst>
                    <a:ahLst/>
                    <a:cxnLst>
                      <a:cxn ang="0">
                        <a:pos x="connsiteX0-1" y="connsiteY0-2"/>
                      </a:cxn>
                      <a:cxn ang="0">
                        <a:pos x="connsiteX1-3" y="connsiteY1-4"/>
                      </a:cxn>
                      <a:cxn ang="0">
                        <a:pos x="connsiteX2-5" y="connsiteY2-6"/>
                      </a:cxn>
                      <a:cxn ang="0">
                        <a:pos x="connsiteX3-7" y="connsiteY3-8"/>
                      </a:cxn>
                    </a:cxnLst>
                    <a:rect l="l" t="t" r="r" b="b"/>
                    <a:pathLst>
                      <a:path w="1257625" h="927614">
                        <a:moveTo>
                          <a:pt x="265063" y="0"/>
                        </a:moveTo>
                        <a:lnTo>
                          <a:pt x="1257625" y="5739"/>
                        </a:lnTo>
                        <a:lnTo>
                          <a:pt x="0" y="927614"/>
                        </a:lnTo>
                        <a:lnTo>
                          <a:pt x="265063" y="0"/>
                        </a:lnTo>
                        <a:close/>
                      </a:path>
                    </a:pathLst>
                  </a:custGeom>
                  <a:solidFill>
                    <a:srgbClr val="72617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任意多边形 326"/>
                  <p:cNvSpPr/>
                  <p:nvPr/>
                </p:nvSpPr>
                <p:spPr>
                  <a:xfrm>
                    <a:off x="2839021" y="3231726"/>
                    <a:ext cx="1625762" cy="918833"/>
                  </a:xfrm>
                  <a:custGeom>
                    <a:avLst/>
                    <a:gdLst>
                      <a:gd name="connsiteX0" fmla="*/ 1267140 w 1623568"/>
                      <a:gd name="connsiteY0" fmla="*/ 0 h 924628"/>
                      <a:gd name="connsiteX1" fmla="*/ 1279080 w 1623568"/>
                      <a:gd name="connsiteY1" fmla="*/ 69 h 924628"/>
                      <a:gd name="connsiteX2" fmla="*/ 1623568 w 1623568"/>
                      <a:gd name="connsiteY2" fmla="*/ 731327 h 924628"/>
                      <a:gd name="connsiteX3" fmla="*/ 0 w 1623568"/>
                      <a:gd name="connsiteY3" fmla="*/ 924628 h 924628"/>
                      <a:gd name="connsiteX4" fmla="*/ 822 w 1623568"/>
                      <a:gd name="connsiteY4" fmla="*/ 921875 h 924628"/>
                      <a:gd name="connsiteX5" fmla="*/ 1267140 w 1623568"/>
                      <a:gd name="connsiteY5" fmla="*/ 0 h 924628"/>
                      <a:gd name="connsiteX0-1" fmla="*/ 1267140 w 1623568"/>
                      <a:gd name="connsiteY0-2" fmla="*/ 0 h 924628"/>
                      <a:gd name="connsiteX1-3" fmla="*/ 1623568 w 1623568"/>
                      <a:gd name="connsiteY1-4" fmla="*/ 731327 h 924628"/>
                      <a:gd name="connsiteX2-5" fmla="*/ 0 w 1623568"/>
                      <a:gd name="connsiteY2-6" fmla="*/ 924628 h 924628"/>
                      <a:gd name="connsiteX3-7" fmla="*/ 822 w 1623568"/>
                      <a:gd name="connsiteY3-8" fmla="*/ 921875 h 924628"/>
                      <a:gd name="connsiteX4-9" fmla="*/ 1267140 w 1623568"/>
                      <a:gd name="connsiteY4-10" fmla="*/ 0 h 924628"/>
                      <a:gd name="connsiteX0-11" fmla="*/ 1270037 w 1623568"/>
                      <a:gd name="connsiteY0-12" fmla="*/ 0 h 918833"/>
                      <a:gd name="connsiteX1-13" fmla="*/ 1623568 w 1623568"/>
                      <a:gd name="connsiteY1-14" fmla="*/ 725532 h 918833"/>
                      <a:gd name="connsiteX2-15" fmla="*/ 0 w 1623568"/>
                      <a:gd name="connsiteY2-16" fmla="*/ 918833 h 918833"/>
                      <a:gd name="connsiteX3-17" fmla="*/ 822 w 1623568"/>
                      <a:gd name="connsiteY3-18" fmla="*/ 916080 h 918833"/>
                      <a:gd name="connsiteX4-19" fmla="*/ 1270037 w 1623568"/>
                      <a:gd name="connsiteY4-20" fmla="*/ 0 h 918833"/>
                      <a:gd name="connsiteX0-21" fmla="*/ 1270037 w 1614876"/>
                      <a:gd name="connsiteY0-22" fmla="*/ 0 h 918833"/>
                      <a:gd name="connsiteX1-23" fmla="*/ 1614876 w 1614876"/>
                      <a:gd name="connsiteY1-24" fmla="*/ 725532 h 918833"/>
                      <a:gd name="connsiteX2-25" fmla="*/ 0 w 1614876"/>
                      <a:gd name="connsiteY2-26" fmla="*/ 918833 h 918833"/>
                      <a:gd name="connsiteX3-27" fmla="*/ 822 w 1614876"/>
                      <a:gd name="connsiteY3-28" fmla="*/ 916080 h 918833"/>
                      <a:gd name="connsiteX4-29" fmla="*/ 1270037 w 1614876"/>
                      <a:gd name="connsiteY4-30" fmla="*/ 0 h 918833"/>
                      <a:gd name="connsiteX0-31" fmla="*/ 1270037 w 1614876"/>
                      <a:gd name="connsiteY0-32" fmla="*/ 0 h 924774"/>
                      <a:gd name="connsiteX1-33" fmla="*/ 1614876 w 1614876"/>
                      <a:gd name="connsiteY1-34" fmla="*/ 725532 h 924774"/>
                      <a:gd name="connsiteX2-35" fmla="*/ 0 w 1614876"/>
                      <a:gd name="connsiteY2-36" fmla="*/ 918833 h 924774"/>
                      <a:gd name="connsiteX3-37" fmla="*/ 3720 w 1614876"/>
                      <a:gd name="connsiteY3-38" fmla="*/ 924774 h 924774"/>
                      <a:gd name="connsiteX4-39" fmla="*/ 1270037 w 1614876"/>
                      <a:gd name="connsiteY4-40" fmla="*/ 0 h 924774"/>
                      <a:gd name="connsiteX0-41" fmla="*/ 1270037 w 1614876"/>
                      <a:gd name="connsiteY0-42" fmla="*/ 0 h 918833"/>
                      <a:gd name="connsiteX1-43" fmla="*/ 1614876 w 1614876"/>
                      <a:gd name="connsiteY1-44" fmla="*/ 725532 h 918833"/>
                      <a:gd name="connsiteX2-45" fmla="*/ 0 w 1614876"/>
                      <a:gd name="connsiteY2-46" fmla="*/ 918833 h 918833"/>
                      <a:gd name="connsiteX3-47" fmla="*/ 1270037 w 1614876"/>
                      <a:gd name="connsiteY3-48" fmla="*/ 0 h 918833"/>
                      <a:gd name="connsiteX0-49" fmla="*/ 1258447 w 1603286"/>
                      <a:gd name="connsiteY0-50" fmla="*/ 0 h 913038"/>
                      <a:gd name="connsiteX1-51" fmla="*/ 1603286 w 1603286"/>
                      <a:gd name="connsiteY1-52" fmla="*/ 725532 h 913038"/>
                      <a:gd name="connsiteX2-53" fmla="*/ 0 w 1603286"/>
                      <a:gd name="connsiteY2-54" fmla="*/ 913038 h 913038"/>
                      <a:gd name="connsiteX3-55" fmla="*/ 1258447 w 1603286"/>
                      <a:gd name="connsiteY3-56" fmla="*/ 0 h 913038"/>
                      <a:gd name="connsiteX0-57" fmla="*/ 1261344 w 1606183"/>
                      <a:gd name="connsiteY0-58" fmla="*/ 0 h 915935"/>
                      <a:gd name="connsiteX1-59" fmla="*/ 1606183 w 1606183"/>
                      <a:gd name="connsiteY1-60" fmla="*/ 725532 h 915935"/>
                      <a:gd name="connsiteX2-61" fmla="*/ 0 w 1606183"/>
                      <a:gd name="connsiteY2-62" fmla="*/ 915935 h 915935"/>
                      <a:gd name="connsiteX3-63" fmla="*/ 1261344 w 1606183"/>
                      <a:gd name="connsiteY3-64" fmla="*/ 0 h 915935"/>
                      <a:gd name="connsiteX0-65" fmla="*/ 1255548 w 1600387"/>
                      <a:gd name="connsiteY0-66" fmla="*/ 0 h 918832"/>
                      <a:gd name="connsiteX1-67" fmla="*/ 1600387 w 1600387"/>
                      <a:gd name="connsiteY1-68" fmla="*/ 725532 h 918832"/>
                      <a:gd name="connsiteX2-69" fmla="*/ 0 w 1600387"/>
                      <a:gd name="connsiteY2-70" fmla="*/ 918832 h 918832"/>
                      <a:gd name="connsiteX3-71" fmla="*/ 1255548 w 1600387"/>
                      <a:gd name="connsiteY3-72" fmla="*/ 0 h 918832"/>
                      <a:gd name="connsiteX0-73" fmla="*/ 1255548 w 1605461"/>
                      <a:gd name="connsiteY0-74" fmla="*/ 0 h 918832"/>
                      <a:gd name="connsiteX1-75" fmla="*/ 1605461 w 1605461"/>
                      <a:gd name="connsiteY1-76" fmla="*/ 735682 h 918832"/>
                      <a:gd name="connsiteX2-77" fmla="*/ 0 w 1605461"/>
                      <a:gd name="connsiteY2-78" fmla="*/ 918832 h 918832"/>
                      <a:gd name="connsiteX3-79" fmla="*/ 1255548 w 1605461"/>
                      <a:gd name="connsiteY3-80" fmla="*/ 0 h 918832"/>
                      <a:gd name="connsiteX0-81" fmla="*/ 1255548 w 1625761"/>
                      <a:gd name="connsiteY0-82" fmla="*/ 0 h 918832"/>
                      <a:gd name="connsiteX1-83" fmla="*/ 1625761 w 1625761"/>
                      <a:gd name="connsiteY1-84" fmla="*/ 730607 h 918832"/>
                      <a:gd name="connsiteX2-85" fmla="*/ 0 w 1625761"/>
                      <a:gd name="connsiteY2-86" fmla="*/ 918832 h 918832"/>
                      <a:gd name="connsiteX3-87" fmla="*/ 1255548 w 1625761"/>
                      <a:gd name="connsiteY3-88" fmla="*/ 0 h 918832"/>
                    </a:gdLst>
                    <a:ahLst/>
                    <a:cxnLst>
                      <a:cxn ang="0">
                        <a:pos x="connsiteX0-1" y="connsiteY0-2"/>
                      </a:cxn>
                      <a:cxn ang="0">
                        <a:pos x="connsiteX1-3" y="connsiteY1-4"/>
                      </a:cxn>
                      <a:cxn ang="0">
                        <a:pos x="connsiteX2-5" y="connsiteY2-6"/>
                      </a:cxn>
                      <a:cxn ang="0">
                        <a:pos x="connsiteX3-7" y="connsiteY3-8"/>
                      </a:cxn>
                    </a:cxnLst>
                    <a:rect l="l" t="t" r="r" b="b"/>
                    <a:pathLst>
                      <a:path w="1625761" h="918832">
                        <a:moveTo>
                          <a:pt x="1255548" y="0"/>
                        </a:moveTo>
                        <a:lnTo>
                          <a:pt x="1625761" y="730607"/>
                        </a:lnTo>
                        <a:lnTo>
                          <a:pt x="0" y="918832"/>
                        </a:lnTo>
                        <a:lnTo>
                          <a:pt x="1255548" y="0"/>
                        </a:lnTo>
                        <a:close/>
                      </a:path>
                    </a:pathLst>
                  </a:custGeom>
                  <a:solidFill>
                    <a:srgbClr val="3B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任意多边形 338"/>
                  <p:cNvSpPr/>
                  <p:nvPr/>
                </p:nvSpPr>
                <p:spPr>
                  <a:xfrm>
                    <a:off x="5939208" y="5935435"/>
                    <a:ext cx="1983190" cy="1468221"/>
                  </a:xfrm>
                  <a:custGeom>
                    <a:avLst/>
                    <a:gdLst>
                      <a:gd name="connsiteX0" fmla="*/ 5044 w 1969864"/>
                      <a:gd name="connsiteY0" fmla="*/ 0 h 1465661"/>
                      <a:gd name="connsiteX1" fmla="*/ 1969864 w 1969864"/>
                      <a:gd name="connsiteY1" fmla="*/ 911165 h 1465661"/>
                      <a:gd name="connsiteX2" fmla="*/ 334103 w 1969864"/>
                      <a:gd name="connsiteY2" fmla="*/ 1465661 h 1465661"/>
                      <a:gd name="connsiteX3" fmla="*/ 0 w 1969864"/>
                      <a:gd name="connsiteY3" fmla="*/ 4011 h 1465661"/>
                      <a:gd name="connsiteX4" fmla="*/ 5044 w 1969864"/>
                      <a:gd name="connsiteY4" fmla="*/ 0 h 1465661"/>
                      <a:gd name="connsiteX0-1" fmla="*/ 0 w 1969864"/>
                      <a:gd name="connsiteY0-2" fmla="*/ 0 h 1461650"/>
                      <a:gd name="connsiteX1-3" fmla="*/ 1969864 w 1969864"/>
                      <a:gd name="connsiteY1-4" fmla="*/ 907154 h 1461650"/>
                      <a:gd name="connsiteX2-5" fmla="*/ 334103 w 1969864"/>
                      <a:gd name="connsiteY2-6" fmla="*/ 1461650 h 1461650"/>
                      <a:gd name="connsiteX3-7" fmla="*/ 0 w 1969864"/>
                      <a:gd name="connsiteY3-8" fmla="*/ 0 h 1461650"/>
                      <a:gd name="connsiteX0-9" fmla="*/ 0 w 1956903"/>
                      <a:gd name="connsiteY0-10" fmla="*/ 0 h 1461650"/>
                      <a:gd name="connsiteX1-11" fmla="*/ 1956903 w 1956903"/>
                      <a:gd name="connsiteY1-12" fmla="*/ 904562 h 1461650"/>
                      <a:gd name="connsiteX2-13" fmla="*/ 334103 w 1956903"/>
                      <a:gd name="connsiteY2-14" fmla="*/ 1461650 h 1461650"/>
                      <a:gd name="connsiteX3-15" fmla="*/ 0 w 1956903"/>
                      <a:gd name="connsiteY3-16" fmla="*/ 0 h 1461650"/>
                      <a:gd name="connsiteX0-17" fmla="*/ 0 w 1956903"/>
                      <a:gd name="connsiteY0-18" fmla="*/ 0 h 1468220"/>
                      <a:gd name="connsiteX1-19" fmla="*/ 1956903 w 1956903"/>
                      <a:gd name="connsiteY1-20" fmla="*/ 911132 h 1468220"/>
                      <a:gd name="connsiteX2-21" fmla="*/ 334103 w 1956903"/>
                      <a:gd name="connsiteY2-22" fmla="*/ 1468220 h 1468220"/>
                      <a:gd name="connsiteX3-23" fmla="*/ 0 w 1956903"/>
                      <a:gd name="connsiteY3-24" fmla="*/ 0 h 1468220"/>
                      <a:gd name="connsiteX0-25" fmla="*/ 0 w 1976617"/>
                      <a:gd name="connsiteY0-26" fmla="*/ 0 h 1468220"/>
                      <a:gd name="connsiteX1-27" fmla="*/ 1976617 w 1976617"/>
                      <a:gd name="connsiteY1-28" fmla="*/ 917702 h 1468220"/>
                      <a:gd name="connsiteX2-29" fmla="*/ 334103 w 1976617"/>
                      <a:gd name="connsiteY2-30" fmla="*/ 1468220 h 1468220"/>
                      <a:gd name="connsiteX3-31" fmla="*/ 0 w 1976617"/>
                      <a:gd name="connsiteY3-32" fmla="*/ 0 h 1468220"/>
                      <a:gd name="connsiteX0-33" fmla="*/ 0 w 1983189"/>
                      <a:gd name="connsiteY0-34" fmla="*/ 0 h 1468220"/>
                      <a:gd name="connsiteX1-35" fmla="*/ 1983189 w 1983189"/>
                      <a:gd name="connsiteY1-36" fmla="*/ 924273 h 1468220"/>
                      <a:gd name="connsiteX2-37" fmla="*/ 334103 w 1983189"/>
                      <a:gd name="connsiteY2-38" fmla="*/ 1468220 h 1468220"/>
                      <a:gd name="connsiteX3-39" fmla="*/ 0 w 1983189"/>
                      <a:gd name="connsiteY3-40" fmla="*/ 0 h 1468220"/>
                      <a:gd name="connsiteX0-41" fmla="*/ 0 w 1983189"/>
                      <a:gd name="connsiteY0-42" fmla="*/ 0 h 1468220"/>
                      <a:gd name="connsiteX1-43" fmla="*/ 1983189 w 1983189"/>
                      <a:gd name="connsiteY1-44" fmla="*/ 924273 h 1468220"/>
                      <a:gd name="connsiteX2-45" fmla="*/ 324783 w 1983189"/>
                      <a:gd name="connsiteY2-46" fmla="*/ 1468220 h 1468220"/>
                      <a:gd name="connsiteX3-47" fmla="*/ 0 w 1983189"/>
                      <a:gd name="connsiteY3-48" fmla="*/ 0 h 1468220"/>
                    </a:gdLst>
                    <a:ahLst/>
                    <a:cxnLst>
                      <a:cxn ang="0">
                        <a:pos x="connsiteX0-1" y="connsiteY0-2"/>
                      </a:cxn>
                      <a:cxn ang="0">
                        <a:pos x="connsiteX1-3" y="connsiteY1-4"/>
                      </a:cxn>
                      <a:cxn ang="0">
                        <a:pos x="connsiteX2-5" y="connsiteY2-6"/>
                      </a:cxn>
                      <a:cxn ang="0">
                        <a:pos x="connsiteX3-7" y="connsiteY3-8"/>
                      </a:cxn>
                    </a:cxnLst>
                    <a:rect l="l" t="t" r="r" b="b"/>
                    <a:pathLst>
                      <a:path w="1983189" h="1468220">
                        <a:moveTo>
                          <a:pt x="0" y="0"/>
                        </a:moveTo>
                        <a:lnTo>
                          <a:pt x="1983189" y="924273"/>
                        </a:lnTo>
                        <a:lnTo>
                          <a:pt x="324783" y="1468220"/>
                        </a:lnTo>
                        <a:lnTo>
                          <a:pt x="0"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任意多边形 339"/>
                  <p:cNvSpPr/>
                  <p:nvPr/>
                </p:nvSpPr>
                <p:spPr>
                  <a:xfrm>
                    <a:off x="7209848" y="1273725"/>
                    <a:ext cx="854784" cy="847779"/>
                  </a:xfrm>
                  <a:custGeom>
                    <a:avLst/>
                    <a:gdLst>
                      <a:gd name="connsiteX0" fmla="*/ 0 w 848901"/>
                      <a:gd name="connsiteY0" fmla="*/ 0 h 854024"/>
                      <a:gd name="connsiteX1" fmla="*/ 9915 w 848901"/>
                      <a:gd name="connsiteY1" fmla="*/ 898 h 854024"/>
                      <a:gd name="connsiteX2" fmla="*/ 848901 w 848901"/>
                      <a:gd name="connsiteY2" fmla="*/ 377970 h 854024"/>
                      <a:gd name="connsiteX3" fmla="*/ 372847 w 848901"/>
                      <a:gd name="connsiteY3" fmla="*/ 854024 h 854024"/>
                      <a:gd name="connsiteX4" fmla="*/ 369047 w 848901"/>
                      <a:gd name="connsiteY4" fmla="*/ 853843 h 854024"/>
                      <a:gd name="connsiteX5" fmla="*/ 0 w 848901"/>
                      <a:gd name="connsiteY5" fmla="*/ 0 h 854024"/>
                      <a:gd name="connsiteX0-1" fmla="*/ 0 w 848901"/>
                      <a:gd name="connsiteY0-2" fmla="*/ 0 h 854024"/>
                      <a:gd name="connsiteX1-3" fmla="*/ 9915 w 848901"/>
                      <a:gd name="connsiteY1-4" fmla="*/ 898 h 854024"/>
                      <a:gd name="connsiteX2-5" fmla="*/ 848901 w 848901"/>
                      <a:gd name="connsiteY2-6" fmla="*/ 377970 h 854024"/>
                      <a:gd name="connsiteX3-7" fmla="*/ 372847 w 848901"/>
                      <a:gd name="connsiteY3-8" fmla="*/ 854024 h 854024"/>
                      <a:gd name="connsiteX4-9" fmla="*/ 0 w 848901"/>
                      <a:gd name="connsiteY4-10" fmla="*/ 0 h 854024"/>
                      <a:gd name="connsiteX0-11" fmla="*/ 0 w 848901"/>
                      <a:gd name="connsiteY0-12" fmla="*/ 0 h 856616"/>
                      <a:gd name="connsiteX1-13" fmla="*/ 9915 w 848901"/>
                      <a:gd name="connsiteY1-14" fmla="*/ 898 h 856616"/>
                      <a:gd name="connsiteX2-15" fmla="*/ 848901 w 848901"/>
                      <a:gd name="connsiteY2-16" fmla="*/ 377970 h 856616"/>
                      <a:gd name="connsiteX3-17" fmla="*/ 372847 w 848901"/>
                      <a:gd name="connsiteY3-18" fmla="*/ 856616 h 856616"/>
                      <a:gd name="connsiteX4-19" fmla="*/ 0 w 848901"/>
                      <a:gd name="connsiteY4-20" fmla="*/ 0 h 856616"/>
                      <a:gd name="connsiteX0-21" fmla="*/ 0 w 848901"/>
                      <a:gd name="connsiteY0-22" fmla="*/ 0 h 861801"/>
                      <a:gd name="connsiteX1-23" fmla="*/ 9915 w 848901"/>
                      <a:gd name="connsiteY1-24" fmla="*/ 898 h 861801"/>
                      <a:gd name="connsiteX2-25" fmla="*/ 848901 w 848901"/>
                      <a:gd name="connsiteY2-26" fmla="*/ 377970 h 861801"/>
                      <a:gd name="connsiteX3-27" fmla="*/ 367663 w 848901"/>
                      <a:gd name="connsiteY3-28" fmla="*/ 861801 h 861801"/>
                      <a:gd name="connsiteX4-29" fmla="*/ 0 w 848901"/>
                      <a:gd name="connsiteY4-30" fmla="*/ 0 h 861801"/>
                      <a:gd name="connsiteX0-31" fmla="*/ 0 w 848901"/>
                      <a:gd name="connsiteY0-32" fmla="*/ 0 h 859209"/>
                      <a:gd name="connsiteX1-33" fmla="*/ 9915 w 848901"/>
                      <a:gd name="connsiteY1-34" fmla="*/ 898 h 859209"/>
                      <a:gd name="connsiteX2-35" fmla="*/ 848901 w 848901"/>
                      <a:gd name="connsiteY2-36" fmla="*/ 377970 h 859209"/>
                      <a:gd name="connsiteX3-37" fmla="*/ 362479 w 848901"/>
                      <a:gd name="connsiteY3-38" fmla="*/ 859209 h 859209"/>
                      <a:gd name="connsiteX4-39" fmla="*/ 0 w 848901"/>
                      <a:gd name="connsiteY4-40" fmla="*/ 0 h 859209"/>
                      <a:gd name="connsiteX0-41" fmla="*/ 352564 w 838986"/>
                      <a:gd name="connsiteY0-42" fmla="*/ 858311 h 858311"/>
                      <a:gd name="connsiteX1-43" fmla="*/ 0 w 838986"/>
                      <a:gd name="connsiteY1-44" fmla="*/ 0 h 858311"/>
                      <a:gd name="connsiteX2-45" fmla="*/ 838986 w 838986"/>
                      <a:gd name="connsiteY2-46" fmla="*/ 377072 h 858311"/>
                      <a:gd name="connsiteX3-47" fmla="*/ 352564 w 838986"/>
                      <a:gd name="connsiteY3-48" fmla="*/ 858311 h 858311"/>
                      <a:gd name="connsiteX0-49" fmla="*/ 368362 w 854784"/>
                      <a:gd name="connsiteY0-50" fmla="*/ 847779 h 847779"/>
                      <a:gd name="connsiteX1-51" fmla="*/ 0 w 854784"/>
                      <a:gd name="connsiteY1-52" fmla="*/ 0 h 847779"/>
                      <a:gd name="connsiteX2-53" fmla="*/ 854784 w 854784"/>
                      <a:gd name="connsiteY2-54" fmla="*/ 366540 h 847779"/>
                      <a:gd name="connsiteX3-55" fmla="*/ 368362 w 854784"/>
                      <a:gd name="connsiteY3-56" fmla="*/ 847779 h 847779"/>
                    </a:gdLst>
                    <a:ahLst/>
                    <a:cxnLst>
                      <a:cxn ang="0">
                        <a:pos x="connsiteX0-1" y="connsiteY0-2"/>
                      </a:cxn>
                      <a:cxn ang="0">
                        <a:pos x="connsiteX1-3" y="connsiteY1-4"/>
                      </a:cxn>
                      <a:cxn ang="0">
                        <a:pos x="connsiteX2-5" y="connsiteY2-6"/>
                      </a:cxn>
                      <a:cxn ang="0">
                        <a:pos x="connsiteX3-7" y="connsiteY3-8"/>
                      </a:cxn>
                    </a:cxnLst>
                    <a:rect l="l" t="t" r="r" b="b"/>
                    <a:pathLst>
                      <a:path w="854784" h="847779">
                        <a:moveTo>
                          <a:pt x="368362" y="847779"/>
                        </a:moveTo>
                        <a:lnTo>
                          <a:pt x="0" y="0"/>
                        </a:lnTo>
                        <a:lnTo>
                          <a:pt x="854784" y="366540"/>
                        </a:lnTo>
                        <a:lnTo>
                          <a:pt x="368362" y="847779"/>
                        </a:lnTo>
                        <a:close/>
                      </a:path>
                    </a:pathLst>
                  </a:custGeom>
                  <a:solidFill>
                    <a:srgbClr val="FFFF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任意多边形 373"/>
                  <p:cNvSpPr/>
                  <p:nvPr/>
                </p:nvSpPr>
                <p:spPr>
                  <a:xfrm>
                    <a:off x="7552009" y="1638332"/>
                    <a:ext cx="1317976" cy="681427"/>
                  </a:xfrm>
                  <a:custGeom>
                    <a:avLst/>
                    <a:gdLst>
                      <a:gd name="connsiteX0" fmla="*/ 502968 w 1298213"/>
                      <a:gd name="connsiteY0" fmla="*/ 0 h 673247"/>
                      <a:gd name="connsiteX1" fmla="*/ 1298213 w 1298213"/>
                      <a:gd name="connsiteY1" fmla="*/ 673247 h 673247"/>
                      <a:gd name="connsiteX2" fmla="*/ 0 w 1298213"/>
                      <a:gd name="connsiteY2" fmla="*/ 483926 h 673247"/>
                      <a:gd name="connsiteX3" fmla="*/ 13764 w 1298213"/>
                      <a:gd name="connsiteY3" fmla="*/ 484632 h 673247"/>
                      <a:gd name="connsiteX4" fmla="*/ 502968 w 1298213"/>
                      <a:gd name="connsiteY4" fmla="*/ 0 h 673247"/>
                      <a:gd name="connsiteX0-1" fmla="*/ 502968 w 1298213"/>
                      <a:gd name="connsiteY0-2" fmla="*/ 0 h 673247"/>
                      <a:gd name="connsiteX1-3" fmla="*/ 1298213 w 1298213"/>
                      <a:gd name="connsiteY1-4" fmla="*/ 673247 h 673247"/>
                      <a:gd name="connsiteX2-5" fmla="*/ 0 w 1298213"/>
                      <a:gd name="connsiteY2-6" fmla="*/ 483926 h 673247"/>
                      <a:gd name="connsiteX3-7" fmla="*/ 502968 w 1298213"/>
                      <a:gd name="connsiteY3-8" fmla="*/ 0 h 673247"/>
                      <a:gd name="connsiteX0-9" fmla="*/ 494515 w 1289760"/>
                      <a:gd name="connsiteY0-10" fmla="*/ 0 h 673247"/>
                      <a:gd name="connsiteX1-11" fmla="*/ 1289760 w 1289760"/>
                      <a:gd name="connsiteY1-12" fmla="*/ 673247 h 673247"/>
                      <a:gd name="connsiteX2-13" fmla="*/ 0 w 1289760"/>
                      <a:gd name="connsiteY2-14" fmla="*/ 483926 h 673247"/>
                      <a:gd name="connsiteX3-15" fmla="*/ 494515 w 1289760"/>
                      <a:gd name="connsiteY3-16" fmla="*/ 0 h 673247"/>
                      <a:gd name="connsiteX0-17" fmla="*/ 490289 w 1285534"/>
                      <a:gd name="connsiteY0-18" fmla="*/ 0 h 673247"/>
                      <a:gd name="connsiteX1-19" fmla="*/ 1285534 w 1285534"/>
                      <a:gd name="connsiteY1-20" fmla="*/ 673247 h 673247"/>
                      <a:gd name="connsiteX2-21" fmla="*/ 0 w 1285534"/>
                      <a:gd name="connsiteY2-22" fmla="*/ 483926 h 673247"/>
                      <a:gd name="connsiteX3-23" fmla="*/ 490289 w 1285534"/>
                      <a:gd name="connsiteY3-24" fmla="*/ 0 h 673247"/>
                      <a:gd name="connsiteX0-25" fmla="*/ 481836 w 1277081"/>
                      <a:gd name="connsiteY0-26" fmla="*/ 0 h 673247"/>
                      <a:gd name="connsiteX1-27" fmla="*/ 1277081 w 1277081"/>
                      <a:gd name="connsiteY1-28" fmla="*/ 673247 h 673247"/>
                      <a:gd name="connsiteX2-29" fmla="*/ 0 w 1277081"/>
                      <a:gd name="connsiteY2-30" fmla="*/ 479701 h 673247"/>
                      <a:gd name="connsiteX3-31" fmla="*/ 481836 w 1277081"/>
                      <a:gd name="connsiteY3-32" fmla="*/ 0 h 673247"/>
                      <a:gd name="connsiteX0-33" fmla="*/ 498195 w 1293440"/>
                      <a:gd name="connsiteY0-34" fmla="*/ 0 h 673247"/>
                      <a:gd name="connsiteX1-35" fmla="*/ 1293440 w 1293440"/>
                      <a:gd name="connsiteY1-36" fmla="*/ 673247 h 673247"/>
                      <a:gd name="connsiteX2-37" fmla="*/ 0 w 1293440"/>
                      <a:gd name="connsiteY2-38" fmla="*/ 487880 h 673247"/>
                      <a:gd name="connsiteX3-39" fmla="*/ 498195 w 1293440"/>
                      <a:gd name="connsiteY3-40" fmla="*/ 0 h 673247"/>
                      <a:gd name="connsiteX0-41" fmla="*/ 522732 w 1317977"/>
                      <a:gd name="connsiteY0-42" fmla="*/ 0 h 673247"/>
                      <a:gd name="connsiteX1-43" fmla="*/ 1317977 w 1317977"/>
                      <a:gd name="connsiteY1-44" fmla="*/ 673247 h 673247"/>
                      <a:gd name="connsiteX2-45" fmla="*/ 0 w 1317977"/>
                      <a:gd name="connsiteY2-46" fmla="*/ 479701 h 673247"/>
                      <a:gd name="connsiteX3-47" fmla="*/ 522732 w 1317977"/>
                      <a:gd name="connsiteY3-48" fmla="*/ 0 h 673247"/>
                      <a:gd name="connsiteX0-49" fmla="*/ 514554 w 1317977"/>
                      <a:gd name="connsiteY0-50" fmla="*/ 0 h 681427"/>
                      <a:gd name="connsiteX1-51" fmla="*/ 1317977 w 1317977"/>
                      <a:gd name="connsiteY1-52" fmla="*/ 681427 h 681427"/>
                      <a:gd name="connsiteX2-53" fmla="*/ 0 w 1317977"/>
                      <a:gd name="connsiteY2-54" fmla="*/ 487881 h 681427"/>
                      <a:gd name="connsiteX3-55" fmla="*/ 514554 w 1317977"/>
                      <a:gd name="connsiteY3-56" fmla="*/ 0 h 681427"/>
                    </a:gdLst>
                    <a:ahLst/>
                    <a:cxnLst>
                      <a:cxn ang="0">
                        <a:pos x="connsiteX0-1" y="connsiteY0-2"/>
                      </a:cxn>
                      <a:cxn ang="0">
                        <a:pos x="connsiteX1-3" y="connsiteY1-4"/>
                      </a:cxn>
                      <a:cxn ang="0">
                        <a:pos x="connsiteX2-5" y="connsiteY2-6"/>
                      </a:cxn>
                      <a:cxn ang="0">
                        <a:pos x="connsiteX3-7" y="connsiteY3-8"/>
                      </a:cxn>
                    </a:cxnLst>
                    <a:rect l="l" t="t" r="r" b="b"/>
                    <a:pathLst>
                      <a:path w="1317977" h="681427">
                        <a:moveTo>
                          <a:pt x="514554" y="0"/>
                        </a:moveTo>
                        <a:lnTo>
                          <a:pt x="1317977" y="681427"/>
                        </a:lnTo>
                        <a:lnTo>
                          <a:pt x="0" y="487881"/>
                        </a:lnTo>
                        <a:lnTo>
                          <a:pt x="514554" y="0"/>
                        </a:lnTo>
                        <a:close/>
                      </a:path>
                    </a:pathLst>
                  </a:cu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任意多边形 374"/>
                  <p:cNvSpPr/>
                  <p:nvPr/>
                </p:nvSpPr>
                <p:spPr>
                  <a:xfrm>
                    <a:off x="5944673" y="3259735"/>
                    <a:ext cx="1692528" cy="2663340"/>
                  </a:xfrm>
                  <a:custGeom>
                    <a:avLst/>
                    <a:gdLst>
                      <a:gd name="connsiteX0" fmla="*/ 743315 w 1688202"/>
                      <a:gd name="connsiteY0" fmla="*/ 0 h 2709582"/>
                      <a:gd name="connsiteX1" fmla="*/ 814777 w 1688202"/>
                      <a:gd name="connsiteY1" fmla="*/ 0 h 2709582"/>
                      <a:gd name="connsiteX2" fmla="*/ 1688202 w 1688202"/>
                      <a:gd name="connsiteY2" fmla="*/ 1456584 h 2709582"/>
                      <a:gd name="connsiteX3" fmla="*/ 6371 w 1688202"/>
                      <a:gd name="connsiteY3" fmla="*/ 2709582 h 2709582"/>
                      <a:gd name="connsiteX4" fmla="*/ 0 w 1688202"/>
                      <a:gd name="connsiteY4" fmla="*/ 2703211 h 2709582"/>
                      <a:gd name="connsiteX5" fmla="*/ 743315 w 1688202"/>
                      <a:gd name="connsiteY5" fmla="*/ 0 h 2709582"/>
                      <a:gd name="connsiteX0-1" fmla="*/ 0 w 1688202"/>
                      <a:gd name="connsiteY0-2" fmla="*/ 2703211 h 2709582"/>
                      <a:gd name="connsiteX1-3" fmla="*/ 814777 w 1688202"/>
                      <a:gd name="connsiteY1-4" fmla="*/ 0 h 2709582"/>
                      <a:gd name="connsiteX2-5" fmla="*/ 1688202 w 1688202"/>
                      <a:gd name="connsiteY2-6" fmla="*/ 1456584 h 2709582"/>
                      <a:gd name="connsiteX3-7" fmla="*/ 6371 w 1688202"/>
                      <a:gd name="connsiteY3-8" fmla="*/ 2709582 h 2709582"/>
                      <a:gd name="connsiteX4-9" fmla="*/ 0 w 1688202"/>
                      <a:gd name="connsiteY4-10" fmla="*/ 2703211 h 2709582"/>
                      <a:gd name="connsiteX0-11" fmla="*/ 0 w 1688202"/>
                      <a:gd name="connsiteY0-12" fmla="*/ 2719736 h 2726107"/>
                      <a:gd name="connsiteX1-13" fmla="*/ 795498 w 1688202"/>
                      <a:gd name="connsiteY1-14" fmla="*/ 0 h 2726107"/>
                      <a:gd name="connsiteX2-15" fmla="*/ 1688202 w 1688202"/>
                      <a:gd name="connsiteY2-16" fmla="*/ 1473109 h 2726107"/>
                      <a:gd name="connsiteX3-17" fmla="*/ 6371 w 1688202"/>
                      <a:gd name="connsiteY3-18" fmla="*/ 2726107 h 2726107"/>
                      <a:gd name="connsiteX4-19" fmla="*/ 0 w 1688202"/>
                      <a:gd name="connsiteY4-20" fmla="*/ 2719736 h 2726107"/>
                      <a:gd name="connsiteX0-21" fmla="*/ 0 w 1688202"/>
                      <a:gd name="connsiteY0-22" fmla="*/ 2714228 h 2720599"/>
                      <a:gd name="connsiteX1-23" fmla="*/ 784481 w 1688202"/>
                      <a:gd name="connsiteY1-24" fmla="*/ 0 h 2720599"/>
                      <a:gd name="connsiteX2-25" fmla="*/ 1688202 w 1688202"/>
                      <a:gd name="connsiteY2-26" fmla="*/ 1467601 h 2720599"/>
                      <a:gd name="connsiteX3-27" fmla="*/ 6371 w 1688202"/>
                      <a:gd name="connsiteY3-28" fmla="*/ 2720599 h 2720599"/>
                      <a:gd name="connsiteX4-29" fmla="*/ 0 w 1688202"/>
                      <a:gd name="connsiteY4-30" fmla="*/ 2714228 h 2720599"/>
                      <a:gd name="connsiteX0-31" fmla="*/ 0 w 1688202"/>
                      <a:gd name="connsiteY0-32" fmla="*/ 2705965 h 2712336"/>
                      <a:gd name="connsiteX1-33" fmla="*/ 776219 w 1688202"/>
                      <a:gd name="connsiteY1-34" fmla="*/ 0 h 2712336"/>
                      <a:gd name="connsiteX2-35" fmla="*/ 1688202 w 1688202"/>
                      <a:gd name="connsiteY2-36" fmla="*/ 1459338 h 2712336"/>
                      <a:gd name="connsiteX3-37" fmla="*/ 6371 w 1688202"/>
                      <a:gd name="connsiteY3-38" fmla="*/ 2712336 h 2712336"/>
                      <a:gd name="connsiteX4-39" fmla="*/ 0 w 1688202"/>
                      <a:gd name="connsiteY4-40" fmla="*/ 2705965 h 2712336"/>
                      <a:gd name="connsiteX0-41" fmla="*/ 0 w 1688202"/>
                      <a:gd name="connsiteY0-42" fmla="*/ 2722490 h 2728861"/>
                      <a:gd name="connsiteX1-43" fmla="*/ 778973 w 1688202"/>
                      <a:gd name="connsiteY1-44" fmla="*/ 0 h 2728861"/>
                      <a:gd name="connsiteX2-45" fmla="*/ 1688202 w 1688202"/>
                      <a:gd name="connsiteY2-46" fmla="*/ 1475863 h 2728861"/>
                      <a:gd name="connsiteX3-47" fmla="*/ 6371 w 1688202"/>
                      <a:gd name="connsiteY3-48" fmla="*/ 2728861 h 2728861"/>
                      <a:gd name="connsiteX4-49" fmla="*/ 0 w 1688202"/>
                      <a:gd name="connsiteY4-50" fmla="*/ 2722490 h 2728861"/>
                      <a:gd name="connsiteX0-51" fmla="*/ 0 w 1675676"/>
                      <a:gd name="connsiteY0-52" fmla="*/ 2722490 h 2728861"/>
                      <a:gd name="connsiteX1-53" fmla="*/ 778973 w 1675676"/>
                      <a:gd name="connsiteY1-54" fmla="*/ 0 h 2728861"/>
                      <a:gd name="connsiteX2-55" fmla="*/ 1675676 w 1675676"/>
                      <a:gd name="connsiteY2-56" fmla="*/ 1447679 h 2728861"/>
                      <a:gd name="connsiteX3-57" fmla="*/ 6371 w 1675676"/>
                      <a:gd name="connsiteY3-58" fmla="*/ 2728861 h 2728861"/>
                      <a:gd name="connsiteX4-59" fmla="*/ 0 w 1675676"/>
                      <a:gd name="connsiteY4-60" fmla="*/ 2722490 h 2728861"/>
                      <a:gd name="connsiteX0-61" fmla="*/ 0 w 1669305"/>
                      <a:gd name="connsiteY0-62" fmla="*/ 2728861 h 2728861"/>
                      <a:gd name="connsiteX1-63" fmla="*/ 772602 w 1669305"/>
                      <a:gd name="connsiteY1-64" fmla="*/ 0 h 2728861"/>
                      <a:gd name="connsiteX2-65" fmla="*/ 1669305 w 1669305"/>
                      <a:gd name="connsiteY2-66" fmla="*/ 1447679 h 2728861"/>
                      <a:gd name="connsiteX3-67" fmla="*/ 0 w 1669305"/>
                      <a:gd name="connsiteY3-68" fmla="*/ 2728861 h 2728861"/>
                      <a:gd name="connsiteX0-69" fmla="*/ 0 w 1675111"/>
                      <a:gd name="connsiteY0-70" fmla="*/ 2676610 h 2676610"/>
                      <a:gd name="connsiteX1-71" fmla="*/ 778408 w 1675111"/>
                      <a:gd name="connsiteY1-72" fmla="*/ 0 h 2676610"/>
                      <a:gd name="connsiteX2-73" fmla="*/ 1675111 w 1675111"/>
                      <a:gd name="connsiteY2-74" fmla="*/ 1447679 h 2676610"/>
                      <a:gd name="connsiteX3-75" fmla="*/ 0 w 1675111"/>
                      <a:gd name="connsiteY3-76" fmla="*/ 2676610 h 2676610"/>
                      <a:gd name="connsiteX0-77" fmla="*/ 0 w 1692528"/>
                      <a:gd name="connsiteY0-78" fmla="*/ 2673708 h 2673708"/>
                      <a:gd name="connsiteX1-79" fmla="*/ 795825 w 1692528"/>
                      <a:gd name="connsiteY1-80" fmla="*/ 0 h 2673708"/>
                      <a:gd name="connsiteX2-81" fmla="*/ 1692528 w 1692528"/>
                      <a:gd name="connsiteY2-82" fmla="*/ 1447679 h 2673708"/>
                      <a:gd name="connsiteX3-83" fmla="*/ 0 w 1692528"/>
                      <a:gd name="connsiteY3-84" fmla="*/ 2673708 h 2673708"/>
                      <a:gd name="connsiteX0-85" fmla="*/ 0 w 1692528"/>
                      <a:gd name="connsiteY0-86" fmla="*/ 2658155 h 2658155"/>
                      <a:gd name="connsiteX1-87" fmla="*/ 795825 w 1692528"/>
                      <a:gd name="connsiteY1-88" fmla="*/ 0 h 2658155"/>
                      <a:gd name="connsiteX2-89" fmla="*/ 1692528 w 1692528"/>
                      <a:gd name="connsiteY2-90" fmla="*/ 1432126 h 2658155"/>
                      <a:gd name="connsiteX3-91" fmla="*/ 0 w 1692528"/>
                      <a:gd name="connsiteY3-92" fmla="*/ 2658155 h 2658155"/>
                      <a:gd name="connsiteX0-93" fmla="*/ 0 w 1692528"/>
                      <a:gd name="connsiteY0-94" fmla="*/ 2663340 h 2663340"/>
                      <a:gd name="connsiteX1-95" fmla="*/ 785456 w 1692528"/>
                      <a:gd name="connsiteY1-96" fmla="*/ 0 h 2663340"/>
                      <a:gd name="connsiteX2-97" fmla="*/ 1692528 w 1692528"/>
                      <a:gd name="connsiteY2-98" fmla="*/ 1437311 h 2663340"/>
                      <a:gd name="connsiteX3-99" fmla="*/ 0 w 1692528"/>
                      <a:gd name="connsiteY3-100" fmla="*/ 2663340 h 2663340"/>
                    </a:gdLst>
                    <a:ahLst/>
                    <a:cxnLst>
                      <a:cxn ang="0">
                        <a:pos x="connsiteX0-1" y="connsiteY0-2"/>
                      </a:cxn>
                      <a:cxn ang="0">
                        <a:pos x="connsiteX1-3" y="connsiteY1-4"/>
                      </a:cxn>
                      <a:cxn ang="0">
                        <a:pos x="connsiteX2-5" y="connsiteY2-6"/>
                      </a:cxn>
                      <a:cxn ang="0">
                        <a:pos x="connsiteX3-7" y="connsiteY3-8"/>
                      </a:cxn>
                    </a:cxnLst>
                    <a:rect l="l" t="t" r="r" b="b"/>
                    <a:pathLst>
                      <a:path w="1692528" h="2663340">
                        <a:moveTo>
                          <a:pt x="0" y="2663340"/>
                        </a:moveTo>
                        <a:lnTo>
                          <a:pt x="785456" y="0"/>
                        </a:lnTo>
                        <a:lnTo>
                          <a:pt x="1692528" y="1437311"/>
                        </a:lnTo>
                        <a:lnTo>
                          <a:pt x="0" y="2663340"/>
                        </a:lnTo>
                        <a:close/>
                      </a:path>
                    </a:pathLst>
                  </a:custGeom>
                  <a:solidFill>
                    <a:srgbClr val="353954">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任意多边形 375"/>
                  <p:cNvSpPr/>
                  <p:nvPr/>
                </p:nvSpPr>
                <p:spPr>
                  <a:xfrm>
                    <a:off x="2811137" y="3968302"/>
                    <a:ext cx="1642728" cy="2000355"/>
                  </a:xfrm>
                  <a:custGeom>
                    <a:avLst/>
                    <a:gdLst>
                      <a:gd name="connsiteX0" fmla="*/ 1639832 w 1639832"/>
                      <a:gd name="connsiteY0" fmla="*/ 0 h 1982137"/>
                      <a:gd name="connsiteX1" fmla="*/ 1081125 w 1639832"/>
                      <a:gd name="connsiteY1" fmla="*/ 1982137 h 1982137"/>
                      <a:gd name="connsiteX2" fmla="*/ 9570 w 1639832"/>
                      <a:gd name="connsiteY2" fmla="*/ 1216357 h 1982137"/>
                      <a:gd name="connsiteX3" fmla="*/ 0 w 1639832"/>
                      <a:gd name="connsiteY3" fmla="*/ 1183251 h 1982137"/>
                      <a:gd name="connsiteX4" fmla="*/ 1639832 w 1639832"/>
                      <a:gd name="connsiteY4" fmla="*/ 0 h 1982137"/>
                      <a:gd name="connsiteX0-1" fmla="*/ 1639832 w 1639832"/>
                      <a:gd name="connsiteY0-2" fmla="*/ 0 h 1982137"/>
                      <a:gd name="connsiteX1-3" fmla="*/ 1081125 w 1639832"/>
                      <a:gd name="connsiteY1-4" fmla="*/ 1982137 h 1982137"/>
                      <a:gd name="connsiteX2-5" fmla="*/ 0 w 1639832"/>
                      <a:gd name="connsiteY2-6" fmla="*/ 1183251 h 1982137"/>
                      <a:gd name="connsiteX3-7" fmla="*/ 1639832 w 1639832"/>
                      <a:gd name="connsiteY3-8" fmla="*/ 0 h 1982137"/>
                      <a:gd name="connsiteX0-9" fmla="*/ 1642729 w 1642729"/>
                      <a:gd name="connsiteY0-10" fmla="*/ 0 h 1982137"/>
                      <a:gd name="connsiteX1-11" fmla="*/ 1084022 w 1642729"/>
                      <a:gd name="connsiteY1-12" fmla="*/ 1982137 h 1982137"/>
                      <a:gd name="connsiteX2-13" fmla="*/ 0 w 1642729"/>
                      <a:gd name="connsiteY2-14" fmla="*/ 1197738 h 1982137"/>
                      <a:gd name="connsiteX3-15" fmla="*/ 1642729 w 1642729"/>
                      <a:gd name="connsiteY3-16" fmla="*/ 0 h 1982137"/>
                      <a:gd name="connsiteX0-17" fmla="*/ 1642729 w 1642729"/>
                      <a:gd name="connsiteY0-18" fmla="*/ 0 h 1982137"/>
                      <a:gd name="connsiteX1-19" fmla="*/ 1091800 w 1642729"/>
                      <a:gd name="connsiteY1-20" fmla="*/ 1982137 h 1982137"/>
                      <a:gd name="connsiteX2-21" fmla="*/ 0 w 1642729"/>
                      <a:gd name="connsiteY2-22" fmla="*/ 1197738 h 1982137"/>
                      <a:gd name="connsiteX3-23" fmla="*/ 1642729 w 1642729"/>
                      <a:gd name="connsiteY3-24" fmla="*/ 0 h 1982137"/>
                      <a:gd name="connsiteX0-25" fmla="*/ 1642729 w 1642729"/>
                      <a:gd name="connsiteY0-26" fmla="*/ 0 h 1987211"/>
                      <a:gd name="connsiteX1-27" fmla="*/ 1101951 w 1642729"/>
                      <a:gd name="connsiteY1-28" fmla="*/ 1987211 h 1987211"/>
                      <a:gd name="connsiteX2-29" fmla="*/ 0 w 1642729"/>
                      <a:gd name="connsiteY2-30" fmla="*/ 1197738 h 1987211"/>
                      <a:gd name="connsiteX3-31" fmla="*/ 1642729 w 1642729"/>
                      <a:gd name="connsiteY3-32" fmla="*/ 0 h 1987211"/>
                      <a:gd name="connsiteX0-33" fmla="*/ 1642729 w 1642729"/>
                      <a:gd name="connsiteY0-34" fmla="*/ 0 h 2000355"/>
                      <a:gd name="connsiteX1-35" fmla="*/ 1101951 w 1642729"/>
                      <a:gd name="connsiteY1-36" fmla="*/ 2000355 h 2000355"/>
                      <a:gd name="connsiteX2-37" fmla="*/ 0 w 1642729"/>
                      <a:gd name="connsiteY2-38" fmla="*/ 1197738 h 2000355"/>
                      <a:gd name="connsiteX3-39" fmla="*/ 1642729 w 1642729"/>
                      <a:gd name="connsiteY3-40" fmla="*/ 0 h 2000355"/>
                    </a:gdLst>
                    <a:ahLst/>
                    <a:cxnLst>
                      <a:cxn ang="0">
                        <a:pos x="connsiteX0-1" y="connsiteY0-2"/>
                      </a:cxn>
                      <a:cxn ang="0">
                        <a:pos x="connsiteX1-3" y="connsiteY1-4"/>
                      </a:cxn>
                      <a:cxn ang="0">
                        <a:pos x="connsiteX2-5" y="connsiteY2-6"/>
                      </a:cxn>
                      <a:cxn ang="0">
                        <a:pos x="connsiteX3-7" y="connsiteY3-8"/>
                      </a:cxn>
                    </a:cxnLst>
                    <a:rect l="l" t="t" r="r" b="b"/>
                    <a:pathLst>
                      <a:path w="1642729" h="2000355">
                        <a:moveTo>
                          <a:pt x="1642729" y="0"/>
                        </a:moveTo>
                        <a:lnTo>
                          <a:pt x="1101951" y="2000355"/>
                        </a:lnTo>
                        <a:lnTo>
                          <a:pt x="0" y="1197738"/>
                        </a:lnTo>
                        <a:lnTo>
                          <a:pt x="1642729" y="0"/>
                        </a:lnTo>
                        <a:close/>
                      </a:path>
                    </a:pathLst>
                  </a:custGeom>
                  <a:solidFill>
                    <a:srgbClr val="3C2E48">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任意多边形 376"/>
                  <p:cNvSpPr/>
                  <p:nvPr/>
                </p:nvSpPr>
                <p:spPr>
                  <a:xfrm>
                    <a:off x="3911200" y="3966695"/>
                    <a:ext cx="2038137" cy="1994138"/>
                  </a:xfrm>
                  <a:custGeom>
                    <a:avLst/>
                    <a:gdLst>
                      <a:gd name="connsiteX0" fmla="*/ 563862 w 2051372"/>
                      <a:gd name="connsiteY0" fmla="*/ 0 h 1994139"/>
                      <a:gd name="connsiteX1" fmla="*/ 2051372 w 2051372"/>
                      <a:gd name="connsiteY1" fmla="*/ 1957589 h 1994139"/>
                      <a:gd name="connsiteX2" fmla="*/ 0 w 2051372"/>
                      <a:gd name="connsiteY2" fmla="*/ 1994139 h 1994139"/>
                      <a:gd name="connsiteX3" fmla="*/ 561638 w 2051372"/>
                      <a:gd name="connsiteY3" fmla="*/ 1605 h 1994139"/>
                      <a:gd name="connsiteX4" fmla="*/ 563862 w 2051372"/>
                      <a:gd name="connsiteY4" fmla="*/ 0 h 1994139"/>
                      <a:gd name="connsiteX0-1" fmla="*/ 587578 w 2075088"/>
                      <a:gd name="connsiteY0-2" fmla="*/ 0 h 1994139"/>
                      <a:gd name="connsiteX1-3" fmla="*/ 2075088 w 2075088"/>
                      <a:gd name="connsiteY1-4" fmla="*/ 1957589 h 1994139"/>
                      <a:gd name="connsiteX2-5" fmla="*/ 0 w 2075088"/>
                      <a:gd name="connsiteY2-6" fmla="*/ 1994139 h 1994139"/>
                      <a:gd name="connsiteX3-7" fmla="*/ 585354 w 2075088"/>
                      <a:gd name="connsiteY3-8" fmla="*/ 1605 h 1994139"/>
                      <a:gd name="connsiteX4-9" fmla="*/ 587578 w 2075088"/>
                      <a:gd name="connsiteY4-10" fmla="*/ 0 h 1994139"/>
                      <a:gd name="connsiteX0-11" fmla="*/ 544890 w 2032400"/>
                      <a:gd name="connsiteY0-12" fmla="*/ 0 h 1994139"/>
                      <a:gd name="connsiteX1-13" fmla="*/ 2032400 w 2032400"/>
                      <a:gd name="connsiteY1-14" fmla="*/ 1957589 h 1994139"/>
                      <a:gd name="connsiteX2-15" fmla="*/ 0 w 2032400"/>
                      <a:gd name="connsiteY2-16" fmla="*/ 1994139 h 1994139"/>
                      <a:gd name="connsiteX3-17" fmla="*/ 542666 w 2032400"/>
                      <a:gd name="connsiteY3-18" fmla="*/ 1605 h 1994139"/>
                      <a:gd name="connsiteX4-19" fmla="*/ 544890 w 2032400"/>
                      <a:gd name="connsiteY4-20" fmla="*/ 0 h 1994139"/>
                      <a:gd name="connsiteX0-21" fmla="*/ 544890 w 2022913"/>
                      <a:gd name="connsiteY0-22" fmla="*/ 0 h 1994139"/>
                      <a:gd name="connsiteX1-23" fmla="*/ 2022913 w 2022913"/>
                      <a:gd name="connsiteY1-24" fmla="*/ 1967075 h 1994139"/>
                      <a:gd name="connsiteX2-25" fmla="*/ 0 w 2022913"/>
                      <a:gd name="connsiteY2-26" fmla="*/ 1994139 h 1994139"/>
                      <a:gd name="connsiteX3-27" fmla="*/ 542666 w 2022913"/>
                      <a:gd name="connsiteY3-28" fmla="*/ 1605 h 1994139"/>
                      <a:gd name="connsiteX4-29" fmla="*/ 544890 w 2022913"/>
                      <a:gd name="connsiteY4-30" fmla="*/ 0 h 1994139"/>
                      <a:gd name="connsiteX0-31" fmla="*/ 544890 w 2022913"/>
                      <a:gd name="connsiteY0-32" fmla="*/ 0 h 1994139"/>
                      <a:gd name="connsiteX1-33" fmla="*/ 2022913 w 2022913"/>
                      <a:gd name="connsiteY1-34" fmla="*/ 1971819 h 1994139"/>
                      <a:gd name="connsiteX2-35" fmla="*/ 0 w 2022913"/>
                      <a:gd name="connsiteY2-36" fmla="*/ 1994139 h 1994139"/>
                      <a:gd name="connsiteX3-37" fmla="*/ 542666 w 2022913"/>
                      <a:gd name="connsiteY3-38" fmla="*/ 1605 h 1994139"/>
                      <a:gd name="connsiteX4-39" fmla="*/ 544890 w 2022913"/>
                      <a:gd name="connsiteY4-40" fmla="*/ 0 h 1994139"/>
                      <a:gd name="connsiteX0-41" fmla="*/ 544890 w 2038137"/>
                      <a:gd name="connsiteY0-42" fmla="*/ 0 h 1994139"/>
                      <a:gd name="connsiteX1-43" fmla="*/ 2038137 w 2038137"/>
                      <a:gd name="connsiteY1-44" fmla="*/ 1966744 h 1994139"/>
                      <a:gd name="connsiteX2-45" fmla="*/ 0 w 2038137"/>
                      <a:gd name="connsiteY2-46" fmla="*/ 1994139 h 1994139"/>
                      <a:gd name="connsiteX3-47" fmla="*/ 542666 w 2038137"/>
                      <a:gd name="connsiteY3-48" fmla="*/ 1605 h 1994139"/>
                      <a:gd name="connsiteX4-49" fmla="*/ 544890 w 2038137"/>
                      <a:gd name="connsiteY4-50" fmla="*/ 0 h 19941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38137" h="1994139">
                        <a:moveTo>
                          <a:pt x="544890" y="0"/>
                        </a:moveTo>
                        <a:lnTo>
                          <a:pt x="2038137" y="1966744"/>
                        </a:lnTo>
                        <a:lnTo>
                          <a:pt x="0" y="1994139"/>
                        </a:lnTo>
                        <a:lnTo>
                          <a:pt x="542666" y="1605"/>
                        </a:lnTo>
                        <a:lnTo>
                          <a:pt x="544890" y="0"/>
                        </a:lnTo>
                        <a:close/>
                      </a:path>
                    </a:pathLst>
                  </a:custGeom>
                  <a:solidFill>
                    <a:srgbClr val="534660">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任意多边形 377"/>
                  <p:cNvSpPr/>
                  <p:nvPr/>
                </p:nvSpPr>
                <p:spPr>
                  <a:xfrm>
                    <a:off x="3050377" y="5961082"/>
                    <a:ext cx="1008930" cy="1331025"/>
                  </a:xfrm>
                  <a:custGeom>
                    <a:avLst/>
                    <a:gdLst>
                      <a:gd name="connsiteX0" fmla="*/ 842502 w 966436"/>
                      <a:gd name="connsiteY0" fmla="*/ 0 h 1303503"/>
                      <a:gd name="connsiteX1" fmla="*/ 966436 w 966436"/>
                      <a:gd name="connsiteY1" fmla="*/ 1303503 h 1303503"/>
                      <a:gd name="connsiteX2" fmla="*/ 0 w 966436"/>
                      <a:gd name="connsiteY2" fmla="*/ 10894 h 1303503"/>
                      <a:gd name="connsiteX3" fmla="*/ 842502 w 966436"/>
                      <a:gd name="connsiteY3" fmla="*/ 0 h 1303503"/>
                      <a:gd name="connsiteX0-1" fmla="*/ 857844 w 981778"/>
                      <a:gd name="connsiteY0-2" fmla="*/ 0 h 1303503"/>
                      <a:gd name="connsiteX1-3" fmla="*/ 981778 w 981778"/>
                      <a:gd name="connsiteY1-4" fmla="*/ 1303503 h 1303503"/>
                      <a:gd name="connsiteX2-5" fmla="*/ 0 w 981778"/>
                      <a:gd name="connsiteY2-6" fmla="*/ 10894 h 1303503"/>
                      <a:gd name="connsiteX3-7" fmla="*/ 857844 w 981778"/>
                      <a:gd name="connsiteY3-8" fmla="*/ 0 h 1303503"/>
                      <a:gd name="connsiteX0-9" fmla="*/ 850068 w 974002"/>
                      <a:gd name="connsiteY0-10" fmla="*/ 0 h 1303503"/>
                      <a:gd name="connsiteX1-11" fmla="*/ 974002 w 974002"/>
                      <a:gd name="connsiteY1-12" fmla="*/ 1303503 h 1303503"/>
                      <a:gd name="connsiteX2-13" fmla="*/ 0 w 974002"/>
                      <a:gd name="connsiteY2-14" fmla="*/ 21262 h 1303503"/>
                      <a:gd name="connsiteX3-15" fmla="*/ 850068 w 974002"/>
                      <a:gd name="connsiteY3-16" fmla="*/ 0 h 1303503"/>
                      <a:gd name="connsiteX0-17" fmla="*/ 860218 w 974002"/>
                      <a:gd name="connsiteY0-18" fmla="*/ 0 h 1303503"/>
                      <a:gd name="connsiteX1-19" fmla="*/ 974002 w 974002"/>
                      <a:gd name="connsiteY1-20" fmla="*/ 1303503 h 1303503"/>
                      <a:gd name="connsiteX2-21" fmla="*/ 0 w 974002"/>
                      <a:gd name="connsiteY2-22" fmla="*/ 21262 h 1303503"/>
                      <a:gd name="connsiteX3-23" fmla="*/ 860218 w 974002"/>
                      <a:gd name="connsiteY3-24" fmla="*/ 0 h 1303503"/>
                      <a:gd name="connsiteX0-25" fmla="*/ 860218 w 980574"/>
                      <a:gd name="connsiteY0-26" fmla="*/ 0 h 1303503"/>
                      <a:gd name="connsiteX1-27" fmla="*/ 980574 w 980574"/>
                      <a:gd name="connsiteY1-28" fmla="*/ 1303503 h 1303503"/>
                      <a:gd name="connsiteX2-29" fmla="*/ 0 w 980574"/>
                      <a:gd name="connsiteY2-30" fmla="*/ 21262 h 1303503"/>
                      <a:gd name="connsiteX3-31" fmla="*/ 860218 w 980574"/>
                      <a:gd name="connsiteY3-32" fmla="*/ 0 h 1303503"/>
                      <a:gd name="connsiteX0-33" fmla="*/ 860218 w 999326"/>
                      <a:gd name="connsiteY0-34" fmla="*/ 0 h 1316005"/>
                      <a:gd name="connsiteX1-35" fmla="*/ 999326 w 999326"/>
                      <a:gd name="connsiteY1-36" fmla="*/ 1316005 h 1316005"/>
                      <a:gd name="connsiteX2-37" fmla="*/ 0 w 999326"/>
                      <a:gd name="connsiteY2-38" fmla="*/ 21262 h 1316005"/>
                      <a:gd name="connsiteX3-39" fmla="*/ 860218 w 999326"/>
                      <a:gd name="connsiteY3-40" fmla="*/ 0 h 1316005"/>
                      <a:gd name="connsiteX0-41" fmla="*/ 860218 w 993075"/>
                      <a:gd name="connsiteY0-42" fmla="*/ 0 h 1328508"/>
                      <a:gd name="connsiteX1-43" fmla="*/ 993075 w 993075"/>
                      <a:gd name="connsiteY1-44" fmla="*/ 1328508 h 1328508"/>
                      <a:gd name="connsiteX2-45" fmla="*/ 0 w 993075"/>
                      <a:gd name="connsiteY2-46" fmla="*/ 21262 h 1328508"/>
                      <a:gd name="connsiteX3-47" fmla="*/ 860218 w 993075"/>
                      <a:gd name="connsiteY3-48" fmla="*/ 0 h 1328508"/>
                      <a:gd name="connsiteX0-49" fmla="*/ 876071 w 1008928"/>
                      <a:gd name="connsiteY0-50" fmla="*/ 2517 h 1331025"/>
                      <a:gd name="connsiteX1-51" fmla="*/ 1008928 w 1008928"/>
                      <a:gd name="connsiteY1-52" fmla="*/ 1331025 h 1331025"/>
                      <a:gd name="connsiteX2-53" fmla="*/ 0 w 1008928"/>
                      <a:gd name="connsiteY2-54" fmla="*/ 0 h 1331025"/>
                      <a:gd name="connsiteX3-55" fmla="*/ 876071 w 1008928"/>
                      <a:gd name="connsiteY3-56" fmla="*/ 2517 h 1331025"/>
                    </a:gdLst>
                    <a:ahLst/>
                    <a:cxnLst>
                      <a:cxn ang="0">
                        <a:pos x="connsiteX0-1" y="connsiteY0-2"/>
                      </a:cxn>
                      <a:cxn ang="0">
                        <a:pos x="connsiteX1-3" y="connsiteY1-4"/>
                      </a:cxn>
                      <a:cxn ang="0">
                        <a:pos x="connsiteX2-5" y="connsiteY2-6"/>
                      </a:cxn>
                      <a:cxn ang="0">
                        <a:pos x="connsiteX3-7" y="connsiteY3-8"/>
                      </a:cxn>
                    </a:cxnLst>
                    <a:rect l="l" t="t" r="r" b="b"/>
                    <a:pathLst>
                      <a:path w="1008928" h="1331025">
                        <a:moveTo>
                          <a:pt x="876071" y="2517"/>
                        </a:moveTo>
                        <a:lnTo>
                          <a:pt x="1008928" y="1331025"/>
                        </a:lnTo>
                        <a:lnTo>
                          <a:pt x="0" y="0"/>
                        </a:lnTo>
                        <a:lnTo>
                          <a:pt x="876071" y="2517"/>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任意多边形 378"/>
                  <p:cNvSpPr/>
                  <p:nvPr/>
                </p:nvSpPr>
                <p:spPr>
                  <a:xfrm>
                    <a:off x="8406300" y="5116748"/>
                    <a:ext cx="1321359" cy="834058"/>
                  </a:xfrm>
                  <a:custGeom>
                    <a:avLst/>
                    <a:gdLst>
                      <a:gd name="connsiteX0" fmla="*/ 1347281 w 1347281"/>
                      <a:gd name="connsiteY0" fmla="*/ 0 h 865762"/>
                      <a:gd name="connsiteX1" fmla="*/ 0 w 1347281"/>
                      <a:gd name="connsiteY1" fmla="*/ 821987 h 865762"/>
                      <a:gd name="connsiteX2" fmla="*/ 1108953 w 1347281"/>
                      <a:gd name="connsiteY2" fmla="*/ 865762 h 865762"/>
                      <a:gd name="connsiteX3" fmla="*/ 1347281 w 1347281"/>
                      <a:gd name="connsiteY3" fmla="*/ 0 h 865762"/>
                      <a:gd name="connsiteX0-1" fmla="*/ 1321359 w 1321359"/>
                      <a:gd name="connsiteY0-2" fmla="*/ 0 h 865762"/>
                      <a:gd name="connsiteX1-3" fmla="*/ 0 w 1321359"/>
                      <a:gd name="connsiteY1-4" fmla="*/ 827171 h 865762"/>
                      <a:gd name="connsiteX2-5" fmla="*/ 1083031 w 1321359"/>
                      <a:gd name="connsiteY2-6" fmla="*/ 865762 h 865762"/>
                      <a:gd name="connsiteX3-7" fmla="*/ 1321359 w 1321359"/>
                      <a:gd name="connsiteY3-8" fmla="*/ 0 h 865762"/>
                      <a:gd name="connsiteX0-9" fmla="*/ 1321359 w 1321359"/>
                      <a:gd name="connsiteY0-10" fmla="*/ 0 h 834057"/>
                      <a:gd name="connsiteX1-11" fmla="*/ 0 w 1321359"/>
                      <a:gd name="connsiteY1-12" fmla="*/ 827171 h 834057"/>
                      <a:gd name="connsiteX2-13" fmla="*/ 1067178 w 1321359"/>
                      <a:gd name="connsiteY2-14" fmla="*/ 834057 h 834057"/>
                      <a:gd name="connsiteX3-15" fmla="*/ 1321359 w 1321359"/>
                      <a:gd name="connsiteY3-16" fmla="*/ 0 h 834057"/>
                    </a:gdLst>
                    <a:ahLst/>
                    <a:cxnLst>
                      <a:cxn ang="0">
                        <a:pos x="connsiteX0-1" y="connsiteY0-2"/>
                      </a:cxn>
                      <a:cxn ang="0">
                        <a:pos x="connsiteX1-3" y="connsiteY1-4"/>
                      </a:cxn>
                      <a:cxn ang="0">
                        <a:pos x="connsiteX2-5" y="connsiteY2-6"/>
                      </a:cxn>
                      <a:cxn ang="0">
                        <a:pos x="connsiteX3-7" y="connsiteY3-8"/>
                      </a:cxn>
                    </a:cxnLst>
                    <a:rect l="l" t="t" r="r" b="b"/>
                    <a:pathLst>
                      <a:path w="1321359" h="834057">
                        <a:moveTo>
                          <a:pt x="1321359" y="0"/>
                        </a:moveTo>
                        <a:lnTo>
                          <a:pt x="0" y="827171"/>
                        </a:lnTo>
                        <a:lnTo>
                          <a:pt x="1067178" y="834057"/>
                        </a:lnTo>
                        <a:lnTo>
                          <a:pt x="1321359" y="0"/>
                        </a:lnTo>
                        <a:close/>
                      </a:path>
                    </a:pathLst>
                  </a:custGeom>
                  <a:solidFill>
                    <a:srgbClr val="465261">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3" name="任意多边形 222"/>
                <p:cNvSpPr/>
                <p:nvPr/>
              </p:nvSpPr>
              <p:spPr>
                <a:xfrm>
                  <a:off x="1239141" y="6610891"/>
                  <a:ext cx="2030074" cy="1028035"/>
                </a:xfrm>
                <a:custGeom>
                  <a:avLst/>
                  <a:gdLst>
                    <a:gd name="connsiteX0" fmla="*/ 1418665 w 2030506"/>
                    <a:gd name="connsiteY0" fmla="*/ 0 h 1021976"/>
                    <a:gd name="connsiteX1" fmla="*/ 0 w 2030506"/>
                    <a:gd name="connsiteY1" fmla="*/ 1021976 h 1021976"/>
                    <a:gd name="connsiteX2" fmla="*/ 2030506 w 2030506"/>
                    <a:gd name="connsiteY2" fmla="*/ 1015253 h 1021976"/>
                    <a:gd name="connsiteX3" fmla="*/ 1418665 w 2030506"/>
                    <a:gd name="connsiteY3" fmla="*/ 0 h 1021976"/>
                    <a:gd name="connsiteX0-1" fmla="*/ 1418665 w 2041158"/>
                    <a:gd name="connsiteY0-2" fmla="*/ 0 h 1028035"/>
                    <a:gd name="connsiteX1-3" fmla="*/ 0 w 2041158"/>
                    <a:gd name="connsiteY1-4" fmla="*/ 1021976 h 1028035"/>
                    <a:gd name="connsiteX2-5" fmla="*/ 2041158 w 2041158"/>
                    <a:gd name="connsiteY2-6" fmla="*/ 1028035 h 1028035"/>
                    <a:gd name="connsiteX3-7" fmla="*/ 1418665 w 2041158"/>
                    <a:gd name="connsiteY3-8" fmla="*/ 0 h 1028035"/>
                    <a:gd name="connsiteX0-9" fmla="*/ 1399174 w 2021667"/>
                    <a:gd name="connsiteY0-10" fmla="*/ 0 h 1028035"/>
                    <a:gd name="connsiteX1-11" fmla="*/ 0 w 2021667"/>
                    <a:gd name="connsiteY1-12" fmla="*/ 1025874 h 1028035"/>
                    <a:gd name="connsiteX2-13" fmla="*/ 2021667 w 2021667"/>
                    <a:gd name="connsiteY2-14" fmla="*/ 1028035 h 1028035"/>
                    <a:gd name="connsiteX3-15" fmla="*/ 1399174 w 2021667"/>
                    <a:gd name="connsiteY3-16" fmla="*/ 0 h 1028035"/>
                    <a:gd name="connsiteX0-17" fmla="*/ 1391379 w 2013872"/>
                    <a:gd name="connsiteY0-18" fmla="*/ 0 h 1028035"/>
                    <a:gd name="connsiteX1-19" fmla="*/ 0 w 2013872"/>
                    <a:gd name="connsiteY1-20" fmla="*/ 1021976 h 1028035"/>
                    <a:gd name="connsiteX2-21" fmla="*/ 2013872 w 2013872"/>
                    <a:gd name="connsiteY2-22" fmla="*/ 1028035 h 1028035"/>
                    <a:gd name="connsiteX3-23" fmla="*/ 1391379 w 2013872"/>
                    <a:gd name="connsiteY3-24" fmla="*/ 0 h 1028035"/>
                    <a:gd name="connsiteX0-25" fmla="*/ 1402180 w 2024673"/>
                    <a:gd name="connsiteY0-26" fmla="*/ 0 h 1028035"/>
                    <a:gd name="connsiteX1-27" fmla="*/ 0 w 2024673"/>
                    <a:gd name="connsiteY1-28" fmla="*/ 994973 h 1028035"/>
                    <a:gd name="connsiteX2-29" fmla="*/ 2024673 w 2024673"/>
                    <a:gd name="connsiteY2-30" fmla="*/ 1028035 h 1028035"/>
                    <a:gd name="connsiteX3-31" fmla="*/ 1402180 w 2024673"/>
                    <a:gd name="connsiteY3-32" fmla="*/ 0 h 1028035"/>
                    <a:gd name="connsiteX0-33" fmla="*/ 1407581 w 2030074"/>
                    <a:gd name="connsiteY0-34" fmla="*/ 0 h 1028035"/>
                    <a:gd name="connsiteX1-35" fmla="*/ 0 w 2030074"/>
                    <a:gd name="connsiteY1-36" fmla="*/ 1016574 h 1028035"/>
                    <a:gd name="connsiteX2-37" fmla="*/ 2030074 w 2030074"/>
                    <a:gd name="connsiteY2-38" fmla="*/ 1028035 h 1028035"/>
                    <a:gd name="connsiteX3-39" fmla="*/ 1407581 w 2030074"/>
                    <a:gd name="connsiteY3-40" fmla="*/ 0 h 1028035"/>
                  </a:gdLst>
                  <a:ahLst/>
                  <a:cxnLst>
                    <a:cxn ang="0">
                      <a:pos x="connsiteX0-1" y="connsiteY0-2"/>
                    </a:cxn>
                    <a:cxn ang="0">
                      <a:pos x="connsiteX1-3" y="connsiteY1-4"/>
                    </a:cxn>
                    <a:cxn ang="0">
                      <a:pos x="connsiteX2-5" y="connsiteY2-6"/>
                    </a:cxn>
                    <a:cxn ang="0">
                      <a:pos x="connsiteX3-7" y="connsiteY3-8"/>
                    </a:cxn>
                  </a:cxnLst>
                  <a:rect l="l" t="t" r="r" b="b"/>
                  <a:pathLst>
                    <a:path w="2030074" h="1028035">
                      <a:moveTo>
                        <a:pt x="1407581" y="0"/>
                      </a:moveTo>
                      <a:lnTo>
                        <a:pt x="0" y="1016574"/>
                      </a:lnTo>
                      <a:lnTo>
                        <a:pt x="2030074" y="1028035"/>
                      </a:lnTo>
                      <a:lnTo>
                        <a:pt x="1407581" y="0"/>
                      </a:lnTo>
                      <a:close/>
                    </a:path>
                  </a:pathLst>
                </a:custGeom>
                <a:solidFill>
                  <a:srgbClr val="475061">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7" name="椭圆 216"/>
            <p:cNvSpPr/>
            <p:nvPr/>
          </p:nvSpPr>
          <p:spPr>
            <a:xfrm>
              <a:off x="3765283" y="1088359"/>
              <a:ext cx="4659806" cy="4659806"/>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85386" y="1208462"/>
              <a:ext cx="4419600" cy="4419600"/>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文本框 83"/>
            <p:cNvSpPr txBox="1"/>
            <p:nvPr/>
          </p:nvSpPr>
          <p:spPr>
            <a:xfrm>
              <a:off x="3967853" y="2660797"/>
              <a:ext cx="4256293" cy="1502976"/>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ts val="5500"/>
                </a:lnSpc>
              </a:pPr>
              <a:r>
                <a:rPr lang="en-US" altLang="zh-CN" sz="48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20XX</a:t>
              </a:r>
              <a:endParaRPr lang="en-US" altLang="zh-CN" sz="48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endParaRPr>
            </a:p>
            <a:p>
              <a:pPr algn="ctr">
                <a:lnSpc>
                  <a:spcPts val="5500"/>
                </a:lnSpc>
              </a:pPr>
              <a:r>
                <a:rPr lang="zh-CN" altLang="en-US" sz="40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唯</a:t>
              </a:r>
              <a:r>
                <a:rPr lang="zh-CN" altLang="en-US" sz="40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美商务总结</a:t>
              </a:r>
              <a:r>
                <a:rPr lang="en-US" altLang="zh-CN" sz="40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PPT</a:t>
              </a:r>
              <a:endParaRPr lang="zh-CN" altLang="en-US" sz="40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endParaRPr>
            </a:p>
          </p:txBody>
        </p:sp>
      </p:grpSp>
      <p:sp>
        <p:nvSpPr>
          <p:cNvPr id="380" name="六边形 379"/>
          <p:cNvSpPr/>
          <p:nvPr/>
        </p:nvSpPr>
        <p:spPr>
          <a:xfrm>
            <a:off x="975975" y="1860613"/>
            <a:ext cx="506604" cy="436728"/>
          </a:xfrm>
          <a:prstGeom prst="hexagon">
            <a:avLst/>
          </a:prstGeom>
          <a:solidFill>
            <a:srgbClr val="7270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六边形 380"/>
          <p:cNvSpPr/>
          <p:nvPr/>
        </p:nvSpPr>
        <p:spPr>
          <a:xfrm>
            <a:off x="1053545" y="3998921"/>
            <a:ext cx="741182" cy="638950"/>
          </a:xfrm>
          <a:prstGeom prst="hexagon">
            <a:avLst/>
          </a:prstGeom>
          <a:solidFill>
            <a:srgbClr val="453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六边形 381"/>
          <p:cNvSpPr/>
          <p:nvPr/>
        </p:nvSpPr>
        <p:spPr>
          <a:xfrm>
            <a:off x="2857745" y="2869076"/>
            <a:ext cx="574073" cy="494890"/>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六边形 382"/>
          <p:cNvSpPr/>
          <p:nvPr/>
        </p:nvSpPr>
        <p:spPr>
          <a:xfrm>
            <a:off x="9449512" y="2580094"/>
            <a:ext cx="574073" cy="494890"/>
          </a:xfrm>
          <a:prstGeom prst="hexagon">
            <a:avLst/>
          </a:prstGeom>
          <a:solidFill>
            <a:srgbClr val="FFFF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六边形 383"/>
          <p:cNvSpPr/>
          <p:nvPr/>
        </p:nvSpPr>
        <p:spPr>
          <a:xfrm>
            <a:off x="10573714" y="5189078"/>
            <a:ext cx="603895" cy="520598"/>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六边形 384"/>
          <p:cNvSpPr/>
          <p:nvPr/>
        </p:nvSpPr>
        <p:spPr>
          <a:xfrm>
            <a:off x="10560351" y="1119290"/>
            <a:ext cx="1019539" cy="878912"/>
          </a:xfrm>
          <a:prstGeom prst="hexagon">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六边形 385"/>
          <p:cNvSpPr/>
          <p:nvPr/>
        </p:nvSpPr>
        <p:spPr>
          <a:xfrm>
            <a:off x="11384609" y="2952772"/>
            <a:ext cx="345478" cy="297825"/>
          </a:xfrm>
          <a:prstGeom prst="hexagon">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7" name="图片 386"/>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2301944" y="1582054"/>
            <a:ext cx="668666" cy="764933"/>
          </a:xfrm>
          <a:prstGeom prst="rect">
            <a:avLst/>
          </a:prstGeom>
        </p:spPr>
      </p:pic>
      <p:pic>
        <p:nvPicPr>
          <p:cNvPr id="388" name="图片 387"/>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8468332" y="5242482"/>
            <a:ext cx="1046916" cy="1197638"/>
          </a:xfrm>
          <a:prstGeom prst="rect">
            <a:avLst/>
          </a:prstGeom>
        </p:spPr>
      </p:pic>
      <p:pic>
        <p:nvPicPr>
          <p:cNvPr id="389" name="图片 388"/>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3216351" y="4714134"/>
            <a:ext cx="500902" cy="573016"/>
          </a:xfrm>
          <a:prstGeom prst="rect">
            <a:avLst/>
          </a:prstGeom>
        </p:spPr>
      </p:pic>
      <p:pic>
        <p:nvPicPr>
          <p:cNvPr id="94" name="图片 93"/>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780837" y="5649538"/>
            <a:ext cx="390275" cy="446462"/>
          </a:xfrm>
          <a:prstGeom prst="rect">
            <a:avLst/>
          </a:prstGeom>
        </p:spPr>
      </p:pic>
      <p:pic>
        <p:nvPicPr>
          <p:cNvPr id="95" name="图片 94"/>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8367013" y="1055285"/>
            <a:ext cx="523458" cy="598819"/>
          </a:xfrm>
          <a:prstGeom prst="rect">
            <a:avLst/>
          </a:prstGeom>
        </p:spPr>
      </p:pic>
      <p:sp>
        <p:nvSpPr>
          <p:cNvPr id="96" name="六边形 95"/>
          <p:cNvSpPr/>
          <p:nvPr/>
        </p:nvSpPr>
        <p:spPr>
          <a:xfrm>
            <a:off x="21406464" y="-2066339"/>
            <a:ext cx="1019539" cy="878912"/>
          </a:xfrm>
          <a:prstGeom prst="hexagon">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11634408" y="4364943"/>
            <a:ext cx="390275" cy="4464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0" presetClass="entr" presetSubtype="0" repeatCount="200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215"/>
                                        </p:tgtEl>
                                        <p:attrNameLst>
                                          <p:attrName>style.visibility</p:attrName>
                                        </p:attrNameLst>
                                      </p:cBhvr>
                                      <p:to>
                                        <p:strVal val="visible"/>
                                      </p:to>
                                    </p:set>
                                    <p:anim calcmode="lin" valueType="num">
                                      <p:cBhvr>
                                        <p:cTn id="13" dur="500" fill="hold"/>
                                        <p:tgtEl>
                                          <p:spTgt spid="215"/>
                                        </p:tgtEl>
                                        <p:attrNameLst>
                                          <p:attrName>ppt_w</p:attrName>
                                        </p:attrNameLst>
                                      </p:cBhvr>
                                      <p:tavLst>
                                        <p:tav tm="0">
                                          <p:val>
                                            <p:fltVal val="0"/>
                                          </p:val>
                                        </p:tav>
                                        <p:tav tm="100000">
                                          <p:val>
                                            <p:strVal val="#ppt_w"/>
                                          </p:val>
                                        </p:tav>
                                      </p:tavLst>
                                    </p:anim>
                                    <p:anim calcmode="lin" valueType="num">
                                      <p:cBhvr>
                                        <p:cTn id="14" dur="500" fill="hold"/>
                                        <p:tgtEl>
                                          <p:spTgt spid="215"/>
                                        </p:tgtEl>
                                        <p:attrNameLst>
                                          <p:attrName>ppt_h</p:attrName>
                                        </p:attrNameLst>
                                      </p:cBhvr>
                                      <p:tavLst>
                                        <p:tav tm="0">
                                          <p:val>
                                            <p:fltVal val="0"/>
                                          </p:val>
                                        </p:tav>
                                        <p:tav tm="100000">
                                          <p:val>
                                            <p:strVal val="#ppt_h"/>
                                          </p:val>
                                        </p:tav>
                                      </p:tavLst>
                                    </p:anim>
                                    <p:animEffect transition="in" filter="fade">
                                      <p:cBhvr>
                                        <p:cTn id="15" dur="500"/>
                                        <p:tgtEl>
                                          <p:spTgt spid="215"/>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04"/>
                                        </p:tgtEl>
                                        <p:attrNameLst>
                                          <p:attrName>style.visibility</p:attrName>
                                        </p:attrNameLst>
                                      </p:cBhvr>
                                      <p:to>
                                        <p:strVal val="visible"/>
                                      </p:to>
                                    </p:set>
                                    <p:animEffect transition="in" filter="wipe(left)">
                                      <p:cBhvr>
                                        <p:cTn id="19" dur="3500"/>
                                        <p:tgtEl>
                                          <p:spTgt spid="204"/>
                                        </p:tgtEl>
                                      </p:cBhvr>
                                    </p:animEffect>
                                  </p:childTnLst>
                                </p:cTn>
                              </p:par>
                              <p:par>
                                <p:cTn id="20" presetID="8" presetClass="emph" presetSubtype="0" fill="hold" nodeType="withEffect">
                                  <p:stCondLst>
                                    <p:cond delay="3500"/>
                                  </p:stCondLst>
                                  <p:childTnLst>
                                    <p:animRot by="21600000">
                                      <p:cBhvr>
                                        <p:cTn id="21" dur="4000" fill="hold"/>
                                        <p:tgtEl>
                                          <p:spTgt spid="204"/>
                                        </p:tgtEl>
                                        <p:attrNameLst>
                                          <p:attrName>r</p:attrName>
                                        </p:attrNameLst>
                                      </p:cBhvr>
                                    </p:animRot>
                                  </p:childTnLst>
                                </p:cTn>
                              </p:par>
                              <p:par>
                                <p:cTn id="22" presetID="22" presetClass="entr" presetSubtype="8" fill="hold" nodeType="withEffect">
                                  <p:stCondLst>
                                    <p:cond delay="3500"/>
                                  </p:stCondLst>
                                  <p:childTnLst>
                                    <p:set>
                                      <p:cBhvr>
                                        <p:cTn id="23" dur="1" fill="hold">
                                          <p:stCondLst>
                                            <p:cond delay="0"/>
                                          </p:stCondLst>
                                        </p:cTn>
                                        <p:tgtEl>
                                          <p:spTgt spid="139"/>
                                        </p:tgtEl>
                                        <p:attrNameLst>
                                          <p:attrName>style.visibility</p:attrName>
                                        </p:attrNameLst>
                                      </p:cBhvr>
                                      <p:to>
                                        <p:strVal val="visible"/>
                                      </p:to>
                                    </p:set>
                                    <p:animEffect transition="in" filter="wipe(left)">
                                      <p:cBhvr>
                                        <p:cTn id="24" dur="3500"/>
                                        <p:tgtEl>
                                          <p:spTgt spid="139"/>
                                        </p:tgtEl>
                                      </p:cBhvr>
                                    </p:animEffect>
                                  </p:childTnLst>
                                </p:cTn>
                              </p:par>
                              <p:par>
                                <p:cTn id="25" presetID="8" presetClass="emph" presetSubtype="0" fill="hold" nodeType="withEffect">
                                  <p:stCondLst>
                                    <p:cond delay="3500"/>
                                  </p:stCondLst>
                                  <p:childTnLst>
                                    <p:animRot by="21600000">
                                      <p:cBhvr>
                                        <p:cTn id="26" dur="4000" fill="hold"/>
                                        <p:tgtEl>
                                          <p:spTgt spid="139"/>
                                        </p:tgtEl>
                                        <p:attrNameLst>
                                          <p:attrName>r</p:attrName>
                                        </p:attrNameLst>
                                      </p:cBhvr>
                                    </p:animRot>
                                  </p:childTnLst>
                                </p:cTn>
                              </p:par>
                              <p:par>
                                <p:cTn id="27" presetID="10" presetClass="entr" presetSubtype="0" fill="hold" grpId="0" nodeType="withEffect">
                                  <p:stCondLst>
                                    <p:cond delay="1750"/>
                                  </p:stCondLst>
                                  <p:childTnLst>
                                    <p:set>
                                      <p:cBhvr>
                                        <p:cTn id="28" dur="1" fill="hold">
                                          <p:stCondLst>
                                            <p:cond delay="0"/>
                                          </p:stCondLst>
                                        </p:cTn>
                                        <p:tgtEl>
                                          <p:spTgt spid="149"/>
                                        </p:tgtEl>
                                        <p:attrNameLst>
                                          <p:attrName>style.visibility</p:attrName>
                                        </p:attrNameLst>
                                      </p:cBhvr>
                                      <p:to>
                                        <p:strVal val="visible"/>
                                      </p:to>
                                    </p:set>
                                    <p:animEffect transition="in" filter="fade">
                                      <p:cBhvr>
                                        <p:cTn id="29" dur="250"/>
                                        <p:tgtEl>
                                          <p:spTgt spid="149"/>
                                        </p:tgtEl>
                                      </p:cBhvr>
                                    </p:animEffect>
                                  </p:childTnLst>
                                </p:cTn>
                              </p:par>
                              <p:par>
                                <p:cTn id="30" presetID="10" presetClass="entr" presetSubtype="0" fill="hold" grpId="0" nodeType="withEffect">
                                  <p:stCondLst>
                                    <p:cond delay="1750"/>
                                  </p:stCondLst>
                                  <p:childTnLst>
                                    <p:set>
                                      <p:cBhvr>
                                        <p:cTn id="31" dur="1" fill="hold">
                                          <p:stCondLst>
                                            <p:cond delay="0"/>
                                          </p:stCondLst>
                                        </p:cTn>
                                        <p:tgtEl>
                                          <p:spTgt spid="214"/>
                                        </p:tgtEl>
                                        <p:attrNameLst>
                                          <p:attrName>style.visibility</p:attrName>
                                        </p:attrNameLst>
                                      </p:cBhvr>
                                      <p:to>
                                        <p:strVal val="visible"/>
                                      </p:to>
                                    </p:set>
                                    <p:animEffect transition="in" filter="fade">
                                      <p:cBhvr>
                                        <p:cTn id="32" dur="250"/>
                                        <p:tgtEl>
                                          <p:spTgt spid="214"/>
                                        </p:tgtEl>
                                      </p:cBhvr>
                                    </p:animEffect>
                                  </p:childTnLst>
                                </p:cTn>
                              </p:par>
                              <p:par>
                                <p:cTn id="33" presetID="10" presetClass="entr" presetSubtype="0" fill="hold" nodeType="withEffect">
                                  <p:stCondLst>
                                    <p:cond delay="0"/>
                                  </p:stCondLst>
                                  <p:childTnLst>
                                    <p:set>
                                      <p:cBhvr>
                                        <p:cTn id="34" dur="1" fill="hold">
                                          <p:stCondLst>
                                            <p:cond delay="0"/>
                                          </p:stCondLst>
                                        </p:cTn>
                                        <p:tgtEl>
                                          <p:spTgt spid="387"/>
                                        </p:tgtEl>
                                        <p:attrNameLst>
                                          <p:attrName>style.visibility</p:attrName>
                                        </p:attrNameLst>
                                      </p:cBhvr>
                                      <p:to>
                                        <p:strVal val="visible"/>
                                      </p:to>
                                    </p:set>
                                    <p:animEffect transition="in" filter="fade">
                                      <p:cBhvr>
                                        <p:cTn id="35" dur="250"/>
                                        <p:tgtEl>
                                          <p:spTgt spid="387"/>
                                        </p:tgtEl>
                                      </p:cBhvr>
                                    </p:animEffect>
                                  </p:childTnLst>
                                </p:cTn>
                              </p:par>
                              <p:par>
                                <p:cTn id="36" presetID="10" presetClass="entr" presetSubtype="0" fill="hold" nodeType="withEffect">
                                  <p:stCondLst>
                                    <p:cond delay="0"/>
                                  </p:stCondLst>
                                  <p:childTnLst>
                                    <p:set>
                                      <p:cBhvr>
                                        <p:cTn id="37" dur="1" fill="hold">
                                          <p:stCondLst>
                                            <p:cond delay="0"/>
                                          </p:stCondLst>
                                        </p:cTn>
                                        <p:tgtEl>
                                          <p:spTgt spid="388"/>
                                        </p:tgtEl>
                                        <p:attrNameLst>
                                          <p:attrName>style.visibility</p:attrName>
                                        </p:attrNameLst>
                                      </p:cBhvr>
                                      <p:to>
                                        <p:strVal val="visible"/>
                                      </p:to>
                                    </p:set>
                                    <p:animEffect transition="in" filter="fade">
                                      <p:cBhvr>
                                        <p:cTn id="38" dur="250"/>
                                        <p:tgtEl>
                                          <p:spTgt spid="388"/>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381"/>
                                        </p:tgtEl>
                                        <p:attrNameLst>
                                          <p:attrName>style.visibility</p:attrName>
                                        </p:attrNameLst>
                                      </p:cBhvr>
                                      <p:to>
                                        <p:strVal val="visible"/>
                                      </p:to>
                                    </p:set>
                                    <p:animEffect transition="in" filter="fade">
                                      <p:cBhvr>
                                        <p:cTn id="41" dur="250"/>
                                        <p:tgtEl>
                                          <p:spTgt spid="381"/>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84"/>
                                        </p:tgtEl>
                                        <p:attrNameLst>
                                          <p:attrName>style.visibility</p:attrName>
                                        </p:attrNameLst>
                                      </p:cBhvr>
                                      <p:to>
                                        <p:strVal val="visible"/>
                                      </p:to>
                                    </p:set>
                                    <p:animEffect transition="in" filter="fade">
                                      <p:cBhvr>
                                        <p:cTn id="44" dur="250"/>
                                        <p:tgtEl>
                                          <p:spTgt spid="384"/>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86"/>
                                        </p:tgtEl>
                                        <p:attrNameLst>
                                          <p:attrName>style.visibility</p:attrName>
                                        </p:attrNameLst>
                                      </p:cBhvr>
                                      <p:to>
                                        <p:strVal val="visible"/>
                                      </p:to>
                                    </p:set>
                                    <p:animEffect transition="in" filter="fade">
                                      <p:cBhvr>
                                        <p:cTn id="47" dur="250"/>
                                        <p:tgtEl>
                                          <p:spTgt spid="386"/>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383"/>
                                        </p:tgtEl>
                                        <p:attrNameLst>
                                          <p:attrName>style.visibility</p:attrName>
                                        </p:attrNameLst>
                                      </p:cBhvr>
                                      <p:to>
                                        <p:strVal val="visible"/>
                                      </p:to>
                                    </p:set>
                                    <p:animEffect transition="in" filter="fade">
                                      <p:cBhvr>
                                        <p:cTn id="50" dur="250"/>
                                        <p:tgtEl>
                                          <p:spTgt spid="383"/>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380"/>
                                        </p:tgtEl>
                                        <p:attrNameLst>
                                          <p:attrName>style.visibility</p:attrName>
                                        </p:attrNameLst>
                                      </p:cBhvr>
                                      <p:to>
                                        <p:strVal val="visible"/>
                                      </p:to>
                                    </p:set>
                                    <p:animEffect transition="in" filter="fade">
                                      <p:cBhvr>
                                        <p:cTn id="53" dur="250"/>
                                        <p:tgtEl>
                                          <p:spTgt spid="380"/>
                                        </p:tgtEl>
                                      </p:cBhvr>
                                    </p:animEffect>
                                  </p:childTnLst>
                                </p:cTn>
                              </p:par>
                              <p:par>
                                <p:cTn id="54" presetID="10" presetClass="entr" presetSubtype="0" fill="hold" grpId="0" nodeType="withEffect">
                                  <p:stCondLst>
                                    <p:cond delay="1250"/>
                                  </p:stCondLst>
                                  <p:childTnLst>
                                    <p:set>
                                      <p:cBhvr>
                                        <p:cTn id="55" dur="1" fill="hold">
                                          <p:stCondLst>
                                            <p:cond delay="0"/>
                                          </p:stCondLst>
                                        </p:cTn>
                                        <p:tgtEl>
                                          <p:spTgt spid="382"/>
                                        </p:tgtEl>
                                        <p:attrNameLst>
                                          <p:attrName>style.visibility</p:attrName>
                                        </p:attrNameLst>
                                      </p:cBhvr>
                                      <p:to>
                                        <p:strVal val="visible"/>
                                      </p:to>
                                    </p:set>
                                    <p:animEffect transition="in" filter="fade">
                                      <p:cBhvr>
                                        <p:cTn id="56" dur="250"/>
                                        <p:tgtEl>
                                          <p:spTgt spid="382"/>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385"/>
                                        </p:tgtEl>
                                        <p:attrNameLst>
                                          <p:attrName>style.visibility</p:attrName>
                                        </p:attrNameLst>
                                      </p:cBhvr>
                                      <p:to>
                                        <p:strVal val="visible"/>
                                      </p:to>
                                    </p:set>
                                    <p:animEffect transition="in" filter="fade">
                                      <p:cBhvr>
                                        <p:cTn id="59" dur="250"/>
                                        <p:tgtEl>
                                          <p:spTgt spid="385"/>
                                        </p:tgtEl>
                                      </p:cBhvr>
                                    </p:animEffect>
                                  </p:childTnLst>
                                </p:cTn>
                              </p:par>
                              <p:par>
                                <p:cTn id="60" presetID="10" presetClass="entr" presetSubtype="0" fill="hold" nodeType="withEffect">
                                  <p:stCondLst>
                                    <p:cond delay="0"/>
                                  </p:stCondLst>
                                  <p:childTnLst>
                                    <p:set>
                                      <p:cBhvr>
                                        <p:cTn id="61" dur="1" fill="hold">
                                          <p:stCondLst>
                                            <p:cond delay="0"/>
                                          </p:stCondLst>
                                        </p:cTn>
                                        <p:tgtEl>
                                          <p:spTgt spid="389"/>
                                        </p:tgtEl>
                                        <p:attrNameLst>
                                          <p:attrName>style.visibility</p:attrName>
                                        </p:attrNameLst>
                                      </p:cBhvr>
                                      <p:to>
                                        <p:strVal val="visible"/>
                                      </p:to>
                                    </p:set>
                                    <p:animEffect transition="in" filter="fade">
                                      <p:cBhvr>
                                        <p:cTn id="62" dur="250"/>
                                        <p:tgtEl>
                                          <p:spTgt spid="389"/>
                                        </p:tgtEl>
                                      </p:cBhvr>
                                    </p:animEffect>
                                  </p:childTnLst>
                                </p:cTn>
                              </p:par>
                              <p:par>
                                <p:cTn id="63" presetID="10" presetClass="entr" presetSubtype="0" fill="hold"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250"/>
                                        <p:tgtEl>
                                          <p:spTgt spid="94"/>
                                        </p:tgtEl>
                                      </p:cBhvr>
                                    </p:animEffect>
                                  </p:childTnLst>
                                </p:cTn>
                              </p:par>
                              <p:par>
                                <p:cTn id="66" presetID="10" presetClass="entr" presetSubtype="0" fill="hold" nodeType="withEffect">
                                  <p:stCondLst>
                                    <p:cond delay="0"/>
                                  </p:stCondLst>
                                  <p:childTnLst>
                                    <p:set>
                                      <p:cBhvr>
                                        <p:cTn id="67" dur="1" fill="hold">
                                          <p:stCondLst>
                                            <p:cond delay="0"/>
                                          </p:stCondLst>
                                        </p:cTn>
                                        <p:tgtEl>
                                          <p:spTgt spid="95"/>
                                        </p:tgtEl>
                                        <p:attrNameLst>
                                          <p:attrName>style.visibility</p:attrName>
                                        </p:attrNameLst>
                                      </p:cBhvr>
                                      <p:to>
                                        <p:strVal val="visible"/>
                                      </p:to>
                                    </p:set>
                                    <p:animEffect transition="in" filter="fade">
                                      <p:cBhvr>
                                        <p:cTn id="68" dur="250"/>
                                        <p:tgtEl>
                                          <p:spTgt spid="95"/>
                                        </p:tgtEl>
                                      </p:cBhvr>
                                    </p:animEffect>
                                  </p:childTnLst>
                                </p:cTn>
                              </p:par>
                              <p:par>
                                <p:cTn id="69" presetID="10" presetClass="entr" presetSubtype="0" fill="hold" grpId="0" nodeType="withEffect">
                                  <p:stCondLst>
                                    <p:cond delay="1250"/>
                                  </p:stCondLst>
                                  <p:childTnLst>
                                    <p:set>
                                      <p:cBhvr>
                                        <p:cTn id="70" dur="1" fill="hold">
                                          <p:stCondLst>
                                            <p:cond delay="0"/>
                                          </p:stCondLst>
                                        </p:cTn>
                                        <p:tgtEl>
                                          <p:spTgt spid="96"/>
                                        </p:tgtEl>
                                        <p:attrNameLst>
                                          <p:attrName>style.visibility</p:attrName>
                                        </p:attrNameLst>
                                      </p:cBhvr>
                                      <p:to>
                                        <p:strVal val="visible"/>
                                      </p:to>
                                    </p:set>
                                    <p:animEffect transition="in" filter="fade">
                                      <p:cBhvr>
                                        <p:cTn id="71" dur="250"/>
                                        <p:tgtEl>
                                          <p:spTgt spid="96"/>
                                        </p:tgtEl>
                                      </p:cBhvr>
                                    </p:animEffect>
                                  </p:childTnLst>
                                </p:cTn>
                              </p:par>
                              <p:par>
                                <p:cTn id="72" presetID="10" presetClass="entr" presetSubtype="0" fill="hold" nodeType="withEffect">
                                  <p:stCondLst>
                                    <p:cond delay="0"/>
                                  </p:stCondLst>
                                  <p:childTnLst>
                                    <p:set>
                                      <p:cBhvr>
                                        <p:cTn id="73" dur="1" fill="hold">
                                          <p:stCondLst>
                                            <p:cond delay="0"/>
                                          </p:stCondLst>
                                        </p:cTn>
                                        <p:tgtEl>
                                          <p:spTgt spid="97"/>
                                        </p:tgtEl>
                                        <p:attrNameLst>
                                          <p:attrName>style.visibility</p:attrName>
                                        </p:attrNameLst>
                                      </p:cBhvr>
                                      <p:to>
                                        <p:strVal val="visible"/>
                                      </p:to>
                                    </p:set>
                                    <p:animEffect transition="in" filter="fade">
                                      <p:cBhvr>
                                        <p:cTn id="74" dur="2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repeatCount="indefinite" fill="hold" display="0">
                  <p:stCondLst>
                    <p:cond delay="indefinite"/>
                  </p:stCondLst>
                  <p:endCondLst>
                    <p:cond evt="onStopAudio" delay="0">
                      <p:tgtEl>
                        <p:sldTgt/>
                      </p:tgtEl>
                    </p:cond>
                  </p:endCondLst>
                </p:cTn>
                <p:tgtEl>
                  <p:spTgt spid="3"/>
                </p:tgtEl>
              </p:cMediaNode>
            </p:audio>
          </p:childTnLst>
        </p:cTn>
      </p:par>
    </p:tnLst>
    <p:bldLst>
      <p:bldP spid="2" grpId="0" animBg="1"/>
      <p:bldP spid="149" grpId="0" animBg="1"/>
      <p:bldP spid="214" grpId="0" animBg="1"/>
      <p:bldP spid="380" grpId="0" animBg="1"/>
      <p:bldP spid="381" grpId="0" animBg="1"/>
      <p:bldP spid="382" grpId="0" animBg="1"/>
      <p:bldP spid="383" grpId="0" animBg="1"/>
      <p:bldP spid="384" grpId="0" animBg="1"/>
      <p:bldP spid="385" grpId="0" animBg="1"/>
      <p:bldP spid="386" grpId="0" animBg="1"/>
      <p:bldP spid="9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7656" name="圆角矩形 8"/>
          <p:cNvSpPr>
            <a:spLocks noChangeArrowheads="1"/>
          </p:cNvSpPr>
          <p:nvPr/>
        </p:nvSpPr>
        <p:spPr bwMode="auto">
          <a:xfrm>
            <a:off x="1350963" y="396398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57" name="文本框 9"/>
          <p:cNvSpPr txBox="1">
            <a:spLocks noChangeArrowheads="1"/>
          </p:cNvSpPr>
          <p:nvPr/>
        </p:nvSpPr>
        <p:spPr bwMode="auto">
          <a:xfrm>
            <a:off x="1830388" y="4016375"/>
            <a:ext cx="15890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58" name="圆角矩形 10"/>
          <p:cNvSpPr>
            <a:spLocks noChangeArrowheads="1"/>
          </p:cNvSpPr>
          <p:nvPr/>
        </p:nvSpPr>
        <p:spPr bwMode="auto">
          <a:xfrm>
            <a:off x="3798888" y="396398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59" name="圆角矩形 11"/>
          <p:cNvSpPr>
            <a:spLocks noChangeArrowheads="1"/>
          </p:cNvSpPr>
          <p:nvPr/>
        </p:nvSpPr>
        <p:spPr bwMode="auto">
          <a:xfrm>
            <a:off x="6240463" y="396398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60" name="圆角矩形 12"/>
          <p:cNvSpPr>
            <a:spLocks noChangeArrowheads="1"/>
          </p:cNvSpPr>
          <p:nvPr/>
        </p:nvSpPr>
        <p:spPr bwMode="auto">
          <a:xfrm>
            <a:off x="8682038" y="395763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61" name="文本框 13"/>
          <p:cNvSpPr txBox="1">
            <a:spLocks noChangeArrowheads="1"/>
          </p:cNvSpPr>
          <p:nvPr/>
        </p:nvSpPr>
        <p:spPr bwMode="auto">
          <a:xfrm>
            <a:off x="4194175" y="4008438"/>
            <a:ext cx="15890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62" name="文本框 14"/>
          <p:cNvSpPr txBox="1">
            <a:spLocks noChangeArrowheads="1"/>
          </p:cNvSpPr>
          <p:nvPr/>
        </p:nvSpPr>
        <p:spPr bwMode="auto">
          <a:xfrm>
            <a:off x="6727825" y="4008438"/>
            <a:ext cx="15890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63" name="文本框 15"/>
          <p:cNvSpPr txBox="1">
            <a:spLocks noChangeArrowheads="1"/>
          </p:cNvSpPr>
          <p:nvPr/>
        </p:nvSpPr>
        <p:spPr bwMode="auto">
          <a:xfrm>
            <a:off x="9158288" y="4008438"/>
            <a:ext cx="1589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64" name="矩形 16"/>
          <p:cNvSpPr>
            <a:spLocks noChangeArrowheads="1"/>
          </p:cNvSpPr>
          <p:nvPr/>
        </p:nvSpPr>
        <p:spPr bwMode="auto">
          <a:xfrm>
            <a:off x="1489075" y="4602163"/>
            <a:ext cx="2068513"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7665" name="矩形 17"/>
          <p:cNvSpPr>
            <a:spLocks noChangeArrowheads="1"/>
          </p:cNvSpPr>
          <p:nvPr/>
        </p:nvSpPr>
        <p:spPr bwMode="auto">
          <a:xfrm>
            <a:off x="3933825" y="4602163"/>
            <a:ext cx="2068513"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7666" name="矩形 18"/>
          <p:cNvSpPr>
            <a:spLocks noChangeArrowheads="1"/>
          </p:cNvSpPr>
          <p:nvPr/>
        </p:nvSpPr>
        <p:spPr bwMode="auto">
          <a:xfrm>
            <a:off x="6378575" y="4602163"/>
            <a:ext cx="20669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7667" name="矩形 19"/>
          <p:cNvSpPr>
            <a:spLocks noChangeArrowheads="1"/>
          </p:cNvSpPr>
          <p:nvPr/>
        </p:nvSpPr>
        <p:spPr bwMode="auto">
          <a:xfrm>
            <a:off x="8821738" y="4602163"/>
            <a:ext cx="2068512"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grpSp>
        <p:nvGrpSpPr>
          <p:cNvPr id="20" name="组合 19"/>
          <p:cNvGrpSpPr/>
          <p:nvPr/>
        </p:nvGrpSpPr>
        <p:grpSpPr>
          <a:xfrm>
            <a:off x="141769" y="191472"/>
            <a:ext cx="3887569" cy="1149332"/>
            <a:chOff x="141769" y="191472"/>
            <a:chExt cx="5280452" cy="1561128"/>
          </a:xfrm>
        </p:grpSpPr>
        <p:sp>
          <p:nvSpPr>
            <p:cNvPr id="21" name="任意多边形 2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88624" y="191472"/>
              <a:ext cx="5133597" cy="1561128"/>
              <a:chOff x="288624" y="191472"/>
              <a:chExt cx="5133597" cy="1561128"/>
            </a:xfrm>
          </p:grpSpPr>
          <p:sp>
            <p:nvSpPr>
              <p:cNvPr id="26" name="任意多边形 25"/>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8" name="任意多边形 27"/>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288624" y="475527"/>
                <a:ext cx="992256" cy="992256"/>
                <a:chOff x="813435" y="4187372"/>
                <a:chExt cx="1292678" cy="1292678"/>
              </a:xfrm>
              <a:noFill/>
            </p:grpSpPr>
            <p:sp>
              <p:nvSpPr>
                <p:cNvPr id="33" name="圆角矩形 32"/>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2" name="任意多边形 31"/>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26183" y="780063"/>
              <a:ext cx="378259" cy="369903"/>
              <a:chOff x="137478" y="159965"/>
              <a:chExt cx="451977" cy="441992"/>
            </a:xfrm>
          </p:grpSpPr>
          <p:sp>
            <p:nvSpPr>
              <p:cNvPr id="24"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5"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
        <p:nvSpPr>
          <p:cNvPr id="57" name="矩形 56"/>
          <p:cNvSpPr/>
          <p:nvPr/>
        </p:nvSpPr>
        <p:spPr>
          <a:xfrm>
            <a:off x="1439836" y="2147455"/>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818770" y="2139518"/>
            <a:ext cx="2298622" cy="176890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6262726" y="2147455"/>
            <a:ext cx="2298622" cy="176890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8732916" y="2147455"/>
            <a:ext cx="2298622" cy="176890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0000">
                                          <p:cBhvr additive="base">
                                            <p:cTn id="7" dur="50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7656"/>
                                            </p:tgtEl>
                                            <p:attrNameLst>
                                              <p:attrName>style.visibility</p:attrName>
                                            </p:attrNameLst>
                                          </p:cBhvr>
                                          <p:to>
                                            <p:strVal val="visible"/>
                                          </p:to>
                                        </p:set>
                                        <p:animEffect transition="in" filter="barn(inVertical)">
                                          <p:cBhvr>
                                            <p:cTn id="12" dur="500"/>
                                            <p:tgtEl>
                                              <p:spTgt spid="27656"/>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7657"/>
                                            </p:tgtEl>
                                            <p:attrNameLst>
                                              <p:attrName>style.visibility</p:attrName>
                                            </p:attrNameLst>
                                          </p:cBhvr>
                                          <p:to>
                                            <p:strVal val="visible"/>
                                          </p:to>
                                        </p:set>
                                        <p:animEffect transition="in" filter="barn(inVertical)">
                                          <p:cBhvr>
                                            <p:cTn id="16" dur="500"/>
                                            <p:tgtEl>
                                              <p:spTgt spid="27657"/>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7664"/>
                                            </p:tgtEl>
                                            <p:attrNameLst>
                                              <p:attrName>style.visibility</p:attrName>
                                            </p:attrNameLst>
                                          </p:cBhvr>
                                          <p:to>
                                            <p:strVal val="visible"/>
                                          </p:to>
                                        </p:set>
                                        <p:animEffect transition="in" filter="barn(inVertical)">
                                          <p:cBhvr>
                                            <p:cTn id="20" dur="500"/>
                                            <p:tgtEl>
                                              <p:spTgt spid="2766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7658"/>
                                            </p:tgtEl>
                                            <p:attrNameLst>
                                              <p:attrName>style.visibility</p:attrName>
                                            </p:attrNameLst>
                                          </p:cBhvr>
                                          <p:to>
                                            <p:strVal val="visible"/>
                                          </p:to>
                                        </p:set>
                                        <p:animEffect transition="in" filter="barn(inVertical)">
                                          <p:cBhvr>
                                            <p:cTn id="24" dur="500"/>
                                            <p:tgtEl>
                                              <p:spTgt spid="2765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7661"/>
                                            </p:tgtEl>
                                            <p:attrNameLst>
                                              <p:attrName>style.visibility</p:attrName>
                                            </p:attrNameLst>
                                          </p:cBhvr>
                                          <p:to>
                                            <p:strVal val="visible"/>
                                          </p:to>
                                        </p:set>
                                        <p:animEffect transition="in" filter="barn(inVertical)">
                                          <p:cBhvr>
                                            <p:cTn id="28" dur="500"/>
                                            <p:tgtEl>
                                              <p:spTgt spid="2766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7665"/>
                                            </p:tgtEl>
                                            <p:attrNameLst>
                                              <p:attrName>style.visibility</p:attrName>
                                            </p:attrNameLst>
                                          </p:cBhvr>
                                          <p:to>
                                            <p:strVal val="visible"/>
                                          </p:to>
                                        </p:set>
                                        <p:animEffect transition="in" filter="barn(inVertical)">
                                          <p:cBhvr>
                                            <p:cTn id="32" dur="500"/>
                                            <p:tgtEl>
                                              <p:spTgt spid="2766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7659"/>
                                            </p:tgtEl>
                                            <p:attrNameLst>
                                              <p:attrName>style.visibility</p:attrName>
                                            </p:attrNameLst>
                                          </p:cBhvr>
                                          <p:to>
                                            <p:strVal val="visible"/>
                                          </p:to>
                                        </p:set>
                                        <p:animEffect transition="in" filter="barn(inVertical)">
                                          <p:cBhvr>
                                            <p:cTn id="36" dur="500"/>
                                            <p:tgtEl>
                                              <p:spTgt spid="2765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7662"/>
                                            </p:tgtEl>
                                            <p:attrNameLst>
                                              <p:attrName>style.visibility</p:attrName>
                                            </p:attrNameLst>
                                          </p:cBhvr>
                                          <p:to>
                                            <p:strVal val="visible"/>
                                          </p:to>
                                        </p:set>
                                        <p:animEffect transition="in" filter="barn(inVertical)">
                                          <p:cBhvr>
                                            <p:cTn id="40" dur="500"/>
                                            <p:tgtEl>
                                              <p:spTgt spid="276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7666"/>
                                            </p:tgtEl>
                                            <p:attrNameLst>
                                              <p:attrName>style.visibility</p:attrName>
                                            </p:attrNameLst>
                                          </p:cBhvr>
                                          <p:to>
                                            <p:strVal val="visible"/>
                                          </p:to>
                                        </p:set>
                                        <p:animEffect transition="in" filter="barn(inVertical)">
                                          <p:cBhvr>
                                            <p:cTn id="44" dur="500"/>
                                            <p:tgtEl>
                                              <p:spTgt spid="27666"/>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7660"/>
                                            </p:tgtEl>
                                            <p:attrNameLst>
                                              <p:attrName>style.visibility</p:attrName>
                                            </p:attrNameLst>
                                          </p:cBhvr>
                                          <p:to>
                                            <p:strVal val="visible"/>
                                          </p:to>
                                        </p:set>
                                        <p:animEffect transition="in" filter="barn(inVertical)">
                                          <p:cBhvr>
                                            <p:cTn id="48" dur="500"/>
                                            <p:tgtEl>
                                              <p:spTgt spid="27660"/>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7663"/>
                                            </p:tgtEl>
                                            <p:attrNameLst>
                                              <p:attrName>style.visibility</p:attrName>
                                            </p:attrNameLst>
                                          </p:cBhvr>
                                          <p:to>
                                            <p:strVal val="visible"/>
                                          </p:to>
                                        </p:set>
                                        <p:animEffect transition="in" filter="barn(inVertical)">
                                          <p:cBhvr>
                                            <p:cTn id="52" dur="500"/>
                                            <p:tgtEl>
                                              <p:spTgt spid="27663"/>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7667"/>
                                            </p:tgtEl>
                                            <p:attrNameLst>
                                              <p:attrName>style.visibility</p:attrName>
                                            </p:attrNameLst>
                                          </p:cBhvr>
                                          <p:to>
                                            <p:strVal val="visible"/>
                                          </p:to>
                                        </p:set>
                                        <p:animEffect transition="in" filter="barn(inVertical)">
                                          <p:cBhvr>
                                            <p:cTn id="56" dur="500"/>
                                            <p:tgtEl>
                                              <p:spTgt spid="27667"/>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animBg="1"/>
          <p:bldP spid="27657" grpId="0"/>
          <p:bldP spid="27658" grpId="0" animBg="1"/>
          <p:bldP spid="27659" grpId="0" animBg="1"/>
          <p:bldP spid="27660" grpId="0" animBg="1"/>
          <p:bldP spid="27661" grpId="0"/>
          <p:bldP spid="27662" grpId="0"/>
          <p:bldP spid="27663" grpId="0"/>
          <p:bldP spid="27664" grpId="0"/>
          <p:bldP spid="27665" grpId="0"/>
          <p:bldP spid="27666" grpId="0"/>
          <p:bldP spid="27667" grpId="0"/>
          <p:bldP spid="57" grpId="0" animBg="1"/>
          <p:bldP spid="58" grpId="0" animBg="1"/>
          <p:bldP spid="59" grpId="0" animBg="1"/>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7656"/>
                                            </p:tgtEl>
                                            <p:attrNameLst>
                                              <p:attrName>style.visibility</p:attrName>
                                            </p:attrNameLst>
                                          </p:cBhvr>
                                          <p:to>
                                            <p:strVal val="visible"/>
                                          </p:to>
                                        </p:set>
                                        <p:animEffect transition="in" filter="barn(inVertical)">
                                          <p:cBhvr>
                                            <p:cTn id="12" dur="500"/>
                                            <p:tgtEl>
                                              <p:spTgt spid="27656"/>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7657"/>
                                            </p:tgtEl>
                                            <p:attrNameLst>
                                              <p:attrName>style.visibility</p:attrName>
                                            </p:attrNameLst>
                                          </p:cBhvr>
                                          <p:to>
                                            <p:strVal val="visible"/>
                                          </p:to>
                                        </p:set>
                                        <p:animEffect transition="in" filter="barn(inVertical)">
                                          <p:cBhvr>
                                            <p:cTn id="16" dur="500"/>
                                            <p:tgtEl>
                                              <p:spTgt spid="27657"/>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7664"/>
                                            </p:tgtEl>
                                            <p:attrNameLst>
                                              <p:attrName>style.visibility</p:attrName>
                                            </p:attrNameLst>
                                          </p:cBhvr>
                                          <p:to>
                                            <p:strVal val="visible"/>
                                          </p:to>
                                        </p:set>
                                        <p:animEffect transition="in" filter="barn(inVertical)">
                                          <p:cBhvr>
                                            <p:cTn id="20" dur="500"/>
                                            <p:tgtEl>
                                              <p:spTgt spid="2766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7658"/>
                                            </p:tgtEl>
                                            <p:attrNameLst>
                                              <p:attrName>style.visibility</p:attrName>
                                            </p:attrNameLst>
                                          </p:cBhvr>
                                          <p:to>
                                            <p:strVal val="visible"/>
                                          </p:to>
                                        </p:set>
                                        <p:animEffect transition="in" filter="barn(inVertical)">
                                          <p:cBhvr>
                                            <p:cTn id="24" dur="500"/>
                                            <p:tgtEl>
                                              <p:spTgt spid="2765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7661"/>
                                            </p:tgtEl>
                                            <p:attrNameLst>
                                              <p:attrName>style.visibility</p:attrName>
                                            </p:attrNameLst>
                                          </p:cBhvr>
                                          <p:to>
                                            <p:strVal val="visible"/>
                                          </p:to>
                                        </p:set>
                                        <p:animEffect transition="in" filter="barn(inVertical)">
                                          <p:cBhvr>
                                            <p:cTn id="28" dur="500"/>
                                            <p:tgtEl>
                                              <p:spTgt spid="2766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7665"/>
                                            </p:tgtEl>
                                            <p:attrNameLst>
                                              <p:attrName>style.visibility</p:attrName>
                                            </p:attrNameLst>
                                          </p:cBhvr>
                                          <p:to>
                                            <p:strVal val="visible"/>
                                          </p:to>
                                        </p:set>
                                        <p:animEffect transition="in" filter="barn(inVertical)">
                                          <p:cBhvr>
                                            <p:cTn id="32" dur="500"/>
                                            <p:tgtEl>
                                              <p:spTgt spid="2766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7659"/>
                                            </p:tgtEl>
                                            <p:attrNameLst>
                                              <p:attrName>style.visibility</p:attrName>
                                            </p:attrNameLst>
                                          </p:cBhvr>
                                          <p:to>
                                            <p:strVal val="visible"/>
                                          </p:to>
                                        </p:set>
                                        <p:animEffect transition="in" filter="barn(inVertical)">
                                          <p:cBhvr>
                                            <p:cTn id="36" dur="500"/>
                                            <p:tgtEl>
                                              <p:spTgt spid="2765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7662"/>
                                            </p:tgtEl>
                                            <p:attrNameLst>
                                              <p:attrName>style.visibility</p:attrName>
                                            </p:attrNameLst>
                                          </p:cBhvr>
                                          <p:to>
                                            <p:strVal val="visible"/>
                                          </p:to>
                                        </p:set>
                                        <p:animEffect transition="in" filter="barn(inVertical)">
                                          <p:cBhvr>
                                            <p:cTn id="40" dur="500"/>
                                            <p:tgtEl>
                                              <p:spTgt spid="276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7666"/>
                                            </p:tgtEl>
                                            <p:attrNameLst>
                                              <p:attrName>style.visibility</p:attrName>
                                            </p:attrNameLst>
                                          </p:cBhvr>
                                          <p:to>
                                            <p:strVal val="visible"/>
                                          </p:to>
                                        </p:set>
                                        <p:animEffect transition="in" filter="barn(inVertical)">
                                          <p:cBhvr>
                                            <p:cTn id="44" dur="500"/>
                                            <p:tgtEl>
                                              <p:spTgt spid="27666"/>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7660"/>
                                            </p:tgtEl>
                                            <p:attrNameLst>
                                              <p:attrName>style.visibility</p:attrName>
                                            </p:attrNameLst>
                                          </p:cBhvr>
                                          <p:to>
                                            <p:strVal val="visible"/>
                                          </p:to>
                                        </p:set>
                                        <p:animEffect transition="in" filter="barn(inVertical)">
                                          <p:cBhvr>
                                            <p:cTn id="48" dur="500"/>
                                            <p:tgtEl>
                                              <p:spTgt spid="27660"/>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7663"/>
                                            </p:tgtEl>
                                            <p:attrNameLst>
                                              <p:attrName>style.visibility</p:attrName>
                                            </p:attrNameLst>
                                          </p:cBhvr>
                                          <p:to>
                                            <p:strVal val="visible"/>
                                          </p:to>
                                        </p:set>
                                        <p:animEffect transition="in" filter="barn(inVertical)">
                                          <p:cBhvr>
                                            <p:cTn id="52" dur="500"/>
                                            <p:tgtEl>
                                              <p:spTgt spid="27663"/>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7667"/>
                                            </p:tgtEl>
                                            <p:attrNameLst>
                                              <p:attrName>style.visibility</p:attrName>
                                            </p:attrNameLst>
                                          </p:cBhvr>
                                          <p:to>
                                            <p:strVal val="visible"/>
                                          </p:to>
                                        </p:set>
                                        <p:animEffect transition="in" filter="barn(inVertical)">
                                          <p:cBhvr>
                                            <p:cTn id="56" dur="500"/>
                                            <p:tgtEl>
                                              <p:spTgt spid="27667"/>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animBg="1"/>
          <p:bldP spid="27657" grpId="0"/>
          <p:bldP spid="27658" grpId="0" animBg="1"/>
          <p:bldP spid="27659" grpId="0" animBg="1"/>
          <p:bldP spid="27660" grpId="0" animBg="1"/>
          <p:bldP spid="27661" grpId="0"/>
          <p:bldP spid="27662" grpId="0"/>
          <p:bldP spid="27663" grpId="0"/>
          <p:bldP spid="27664" grpId="0"/>
          <p:bldP spid="27665" grpId="0"/>
          <p:bldP spid="27666" grpId="0"/>
          <p:bldP spid="27667" grpId="0"/>
          <p:bldP spid="57" grpId="0" animBg="1"/>
          <p:bldP spid="58" grpId="0" animBg="1"/>
          <p:bldP spid="59" grpId="0" animBg="1"/>
          <p:bldP spid="6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28676" name="Straight Connector 7"/>
          <p:cNvCxnSpPr>
            <a:cxnSpLocks noChangeShapeType="1"/>
          </p:cNvCxnSpPr>
          <p:nvPr/>
        </p:nvCxnSpPr>
        <p:spPr bwMode="auto">
          <a:xfrm>
            <a:off x="757238" y="5232400"/>
            <a:ext cx="10625137" cy="0"/>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28677" name="Straight Connector 9"/>
          <p:cNvCxnSpPr>
            <a:cxnSpLocks noChangeShapeType="1"/>
          </p:cNvCxnSpPr>
          <p:nvPr/>
        </p:nvCxnSpPr>
        <p:spPr bwMode="auto">
          <a:xfrm>
            <a:off x="757238" y="2303463"/>
            <a:ext cx="10625137" cy="0"/>
          </a:xfrm>
          <a:prstGeom prst="line">
            <a:avLst/>
          </a:prstGeom>
          <a:noFill/>
          <a:ln w="12700">
            <a:solidFill>
              <a:srgbClr val="ADBACA"/>
            </a:solidFill>
            <a:round/>
          </a:ln>
          <a:extLst>
            <a:ext uri="{909E8E84-426E-40DD-AFC4-6F175D3DCCD1}">
              <a14:hiddenFill xmlns:a14="http://schemas.microsoft.com/office/drawing/2010/main">
                <a:noFill/>
              </a14:hiddenFill>
            </a:ext>
          </a:extLst>
        </p:spPr>
      </p:cxnSp>
      <p:sp>
        <p:nvSpPr>
          <p:cNvPr id="28678" name="Oval 10"/>
          <p:cNvSpPr>
            <a:spLocks noChangeArrowheads="1"/>
          </p:cNvSpPr>
          <p:nvPr/>
        </p:nvSpPr>
        <p:spPr bwMode="auto">
          <a:xfrm>
            <a:off x="809625" y="2636838"/>
            <a:ext cx="1009650"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79" name="Oval 11"/>
          <p:cNvSpPr>
            <a:spLocks noChangeArrowheads="1"/>
          </p:cNvSpPr>
          <p:nvPr/>
        </p:nvSpPr>
        <p:spPr bwMode="auto">
          <a:xfrm>
            <a:off x="2697163" y="2636838"/>
            <a:ext cx="1011237"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0" name="Oval 12"/>
          <p:cNvSpPr>
            <a:spLocks noChangeArrowheads="1"/>
          </p:cNvSpPr>
          <p:nvPr/>
        </p:nvSpPr>
        <p:spPr bwMode="auto">
          <a:xfrm>
            <a:off x="4540250" y="2636838"/>
            <a:ext cx="1009650"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1" name="Oval 13"/>
          <p:cNvSpPr>
            <a:spLocks noChangeArrowheads="1"/>
          </p:cNvSpPr>
          <p:nvPr/>
        </p:nvSpPr>
        <p:spPr bwMode="auto">
          <a:xfrm>
            <a:off x="6392863" y="2636838"/>
            <a:ext cx="1011237"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2" name="Oval 14"/>
          <p:cNvSpPr>
            <a:spLocks noChangeArrowheads="1"/>
          </p:cNvSpPr>
          <p:nvPr/>
        </p:nvSpPr>
        <p:spPr bwMode="auto">
          <a:xfrm>
            <a:off x="8235950" y="2636838"/>
            <a:ext cx="1009650"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3" name="Oval 15"/>
          <p:cNvSpPr>
            <a:spLocks noChangeArrowheads="1"/>
          </p:cNvSpPr>
          <p:nvPr/>
        </p:nvSpPr>
        <p:spPr bwMode="auto">
          <a:xfrm>
            <a:off x="10088563" y="2636838"/>
            <a:ext cx="1011237"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8684" name="Picture 24"/>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120775" y="2903538"/>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25"/>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6704013" y="2884488"/>
            <a:ext cx="396875"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26"/>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3006725" y="2936875"/>
            <a:ext cx="38258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27"/>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4833938" y="2908300"/>
            <a:ext cx="4333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28"/>
          <p:cNvPicPr>
            <a:picLocks noChangeAspect="1" noChangeArrowheads="1"/>
          </p:cNvPicPr>
          <p:nvPr/>
        </p:nvPicPr>
        <p:blipFill>
          <a:blip r:embed="rId7" cstate="print">
            <a:lum bright="70000" contrast="-70000"/>
            <a:extLst>
              <a:ext uri="{28A0092B-C50C-407E-A947-70E740481C1C}">
                <a14:useLocalDpi xmlns:a14="http://schemas.microsoft.com/office/drawing/2010/main" val="0"/>
              </a:ext>
            </a:extLst>
          </a:blip>
          <a:srcRect/>
          <a:stretch>
            <a:fillRect/>
          </a:stretch>
        </p:blipFill>
        <p:spPr bwMode="auto">
          <a:xfrm>
            <a:off x="10360025" y="2900363"/>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29"/>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8589963" y="2900363"/>
            <a:ext cx="350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0" name="TextBox 13"/>
          <p:cNvSpPr txBox="1">
            <a:spLocks noChangeArrowheads="1"/>
          </p:cNvSpPr>
          <p:nvPr/>
        </p:nvSpPr>
        <p:spPr bwMode="auto">
          <a:xfrm>
            <a:off x="938213" y="3881438"/>
            <a:ext cx="8397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1" name="TextBox 13"/>
          <p:cNvSpPr txBox="1">
            <a:spLocks noChangeArrowheads="1"/>
          </p:cNvSpPr>
          <p:nvPr/>
        </p:nvSpPr>
        <p:spPr bwMode="auto">
          <a:xfrm>
            <a:off x="800100" y="4211638"/>
            <a:ext cx="114776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2" name="TextBox 13"/>
          <p:cNvSpPr txBox="1">
            <a:spLocks noChangeArrowheads="1"/>
          </p:cNvSpPr>
          <p:nvPr/>
        </p:nvSpPr>
        <p:spPr bwMode="auto">
          <a:xfrm>
            <a:off x="2835275" y="3881438"/>
            <a:ext cx="8397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3" name="TextBox 13"/>
          <p:cNvSpPr txBox="1">
            <a:spLocks noChangeArrowheads="1"/>
          </p:cNvSpPr>
          <p:nvPr/>
        </p:nvSpPr>
        <p:spPr bwMode="auto">
          <a:xfrm>
            <a:off x="2697163" y="4211638"/>
            <a:ext cx="11477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4" name="TextBox 13"/>
          <p:cNvSpPr txBox="1">
            <a:spLocks noChangeArrowheads="1"/>
          </p:cNvSpPr>
          <p:nvPr/>
        </p:nvSpPr>
        <p:spPr bwMode="auto">
          <a:xfrm>
            <a:off x="4621213" y="3881438"/>
            <a:ext cx="8397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5" name="TextBox 13"/>
          <p:cNvSpPr txBox="1">
            <a:spLocks noChangeArrowheads="1"/>
          </p:cNvSpPr>
          <p:nvPr/>
        </p:nvSpPr>
        <p:spPr bwMode="auto">
          <a:xfrm>
            <a:off x="4483100" y="4211638"/>
            <a:ext cx="114776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6" name="TextBox 13"/>
          <p:cNvSpPr txBox="1">
            <a:spLocks noChangeArrowheads="1"/>
          </p:cNvSpPr>
          <p:nvPr/>
        </p:nvSpPr>
        <p:spPr bwMode="auto">
          <a:xfrm>
            <a:off x="6518275" y="3881438"/>
            <a:ext cx="8397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7" name="TextBox 13"/>
          <p:cNvSpPr txBox="1">
            <a:spLocks noChangeArrowheads="1"/>
          </p:cNvSpPr>
          <p:nvPr/>
        </p:nvSpPr>
        <p:spPr bwMode="auto">
          <a:xfrm>
            <a:off x="6380163" y="4211638"/>
            <a:ext cx="11477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8" name="TextBox 13"/>
          <p:cNvSpPr txBox="1">
            <a:spLocks noChangeArrowheads="1"/>
          </p:cNvSpPr>
          <p:nvPr/>
        </p:nvSpPr>
        <p:spPr bwMode="auto">
          <a:xfrm>
            <a:off x="8253413" y="3881438"/>
            <a:ext cx="8397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9" name="TextBox 13"/>
          <p:cNvSpPr txBox="1">
            <a:spLocks noChangeArrowheads="1"/>
          </p:cNvSpPr>
          <p:nvPr/>
        </p:nvSpPr>
        <p:spPr bwMode="auto">
          <a:xfrm>
            <a:off x="8115300" y="4211638"/>
            <a:ext cx="114776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700" name="TextBox 13"/>
          <p:cNvSpPr txBox="1">
            <a:spLocks noChangeArrowheads="1"/>
          </p:cNvSpPr>
          <p:nvPr/>
        </p:nvSpPr>
        <p:spPr bwMode="auto">
          <a:xfrm>
            <a:off x="10150475" y="3881438"/>
            <a:ext cx="8397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701" name="TextBox 13"/>
          <p:cNvSpPr txBox="1">
            <a:spLocks noChangeArrowheads="1"/>
          </p:cNvSpPr>
          <p:nvPr/>
        </p:nvSpPr>
        <p:spPr bwMode="auto">
          <a:xfrm>
            <a:off x="10012363" y="4211638"/>
            <a:ext cx="11477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31" name="组合 30"/>
          <p:cNvGrpSpPr/>
          <p:nvPr/>
        </p:nvGrpSpPr>
        <p:grpSpPr>
          <a:xfrm>
            <a:off x="141769" y="191472"/>
            <a:ext cx="3887569" cy="1149332"/>
            <a:chOff x="141769" y="191472"/>
            <a:chExt cx="5280452" cy="1561128"/>
          </a:xfrm>
        </p:grpSpPr>
        <p:sp>
          <p:nvSpPr>
            <p:cNvPr id="32" name="任意多边形 31"/>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88624" y="191472"/>
              <a:ext cx="5133597" cy="1561128"/>
              <a:chOff x="288624" y="191472"/>
              <a:chExt cx="5133597" cy="1561128"/>
            </a:xfrm>
          </p:grpSpPr>
          <p:sp>
            <p:nvSpPr>
              <p:cNvPr id="37" name="任意多边形 36"/>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9" name="任意多边形 38"/>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88624" y="475527"/>
                <a:ext cx="992256" cy="992256"/>
                <a:chOff x="813435" y="4187372"/>
                <a:chExt cx="1292678" cy="1292678"/>
              </a:xfrm>
              <a:noFill/>
            </p:grpSpPr>
            <p:sp>
              <p:nvSpPr>
                <p:cNvPr id="44" name="圆角矩形 43"/>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43" name="任意多边形 42"/>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26183" y="780063"/>
              <a:ext cx="378259" cy="369903"/>
              <a:chOff x="137478" y="159965"/>
              <a:chExt cx="451977" cy="441992"/>
            </a:xfrm>
          </p:grpSpPr>
          <p:sp>
            <p:nvSpPr>
              <p:cNvPr id="35"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36"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0000">
                                          <p:cBhvr additive="base">
                                            <p:cTn id="7" dur="50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barn(inVertical)">
                                          <p:cBhvr>
                                            <p:cTn id="12" dur="500"/>
                                            <p:tgtEl>
                                              <p:spTgt spid="28677"/>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8676"/>
                                            </p:tgtEl>
                                            <p:attrNameLst>
                                              <p:attrName>style.visibility</p:attrName>
                                            </p:attrNameLst>
                                          </p:cBhvr>
                                          <p:to>
                                            <p:strVal val="visible"/>
                                          </p:to>
                                        </p:set>
                                        <p:animEffect transition="in" filter="barn(inVertical)">
                                          <p:cBhvr>
                                            <p:cTn id="16" dur="500"/>
                                            <p:tgtEl>
                                              <p:spTgt spid="2867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8678"/>
                                            </p:tgtEl>
                                            <p:attrNameLst>
                                              <p:attrName>style.visibility</p:attrName>
                                            </p:attrNameLst>
                                          </p:cBhvr>
                                          <p:to>
                                            <p:strVal val="visible"/>
                                          </p:to>
                                        </p:set>
                                        <p:animEffect transition="in" filter="fade">
                                          <p:cBhvr>
                                            <p:cTn id="20" dur="1000"/>
                                            <p:tgtEl>
                                              <p:spTgt spid="28678"/>
                                            </p:tgtEl>
                                          </p:cBhvr>
                                        </p:animEffect>
                                        <p:anim calcmode="lin" valueType="num">
                                          <p:cBhvr>
                                            <p:cTn id="21" dur="1000" fill="hold"/>
                                            <p:tgtEl>
                                              <p:spTgt spid="28678"/>
                                            </p:tgtEl>
                                            <p:attrNameLst>
                                              <p:attrName>ppt_x</p:attrName>
                                            </p:attrNameLst>
                                          </p:cBhvr>
                                          <p:tavLst>
                                            <p:tav tm="0">
                                              <p:val>
                                                <p:strVal val="#ppt_x"/>
                                              </p:val>
                                            </p:tav>
                                            <p:tav tm="100000">
                                              <p:val>
                                                <p:strVal val="#ppt_x"/>
                                              </p:val>
                                            </p:tav>
                                          </p:tavLst>
                                        </p:anim>
                                        <p:anim calcmode="lin" valueType="num">
                                          <p:cBhvr>
                                            <p:cTn id="22" dur="1000" fill="hold"/>
                                            <p:tgtEl>
                                              <p:spTgt spid="2867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8679"/>
                                            </p:tgtEl>
                                            <p:attrNameLst>
                                              <p:attrName>style.visibility</p:attrName>
                                            </p:attrNameLst>
                                          </p:cBhvr>
                                          <p:to>
                                            <p:strVal val="visible"/>
                                          </p:to>
                                        </p:set>
                                        <p:animEffect transition="in" filter="fade">
                                          <p:cBhvr>
                                            <p:cTn id="26" dur="1000"/>
                                            <p:tgtEl>
                                              <p:spTgt spid="28679"/>
                                            </p:tgtEl>
                                          </p:cBhvr>
                                        </p:animEffect>
                                        <p:anim calcmode="lin" valueType="num">
                                          <p:cBhvr>
                                            <p:cTn id="27" dur="1000" fill="hold"/>
                                            <p:tgtEl>
                                              <p:spTgt spid="28679"/>
                                            </p:tgtEl>
                                            <p:attrNameLst>
                                              <p:attrName>ppt_x</p:attrName>
                                            </p:attrNameLst>
                                          </p:cBhvr>
                                          <p:tavLst>
                                            <p:tav tm="0">
                                              <p:val>
                                                <p:strVal val="#ppt_x"/>
                                              </p:val>
                                            </p:tav>
                                            <p:tav tm="100000">
                                              <p:val>
                                                <p:strVal val="#ppt_x"/>
                                              </p:val>
                                            </p:tav>
                                          </p:tavLst>
                                        </p:anim>
                                        <p:anim calcmode="lin" valueType="num">
                                          <p:cBhvr>
                                            <p:cTn id="28" dur="1000" fill="hold"/>
                                            <p:tgtEl>
                                              <p:spTgt spid="2867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8680"/>
                                            </p:tgtEl>
                                            <p:attrNameLst>
                                              <p:attrName>style.visibility</p:attrName>
                                            </p:attrNameLst>
                                          </p:cBhvr>
                                          <p:to>
                                            <p:strVal val="visible"/>
                                          </p:to>
                                        </p:set>
                                        <p:animEffect transition="in" filter="fade">
                                          <p:cBhvr>
                                            <p:cTn id="32" dur="1000"/>
                                            <p:tgtEl>
                                              <p:spTgt spid="28680"/>
                                            </p:tgtEl>
                                          </p:cBhvr>
                                        </p:animEffect>
                                        <p:anim calcmode="lin" valueType="num">
                                          <p:cBhvr>
                                            <p:cTn id="33" dur="1000" fill="hold"/>
                                            <p:tgtEl>
                                              <p:spTgt spid="28680"/>
                                            </p:tgtEl>
                                            <p:attrNameLst>
                                              <p:attrName>ppt_x</p:attrName>
                                            </p:attrNameLst>
                                          </p:cBhvr>
                                          <p:tavLst>
                                            <p:tav tm="0">
                                              <p:val>
                                                <p:strVal val="#ppt_x"/>
                                              </p:val>
                                            </p:tav>
                                            <p:tav tm="100000">
                                              <p:val>
                                                <p:strVal val="#ppt_x"/>
                                              </p:val>
                                            </p:tav>
                                          </p:tavLst>
                                        </p:anim>
                                        <p:anim calcmode="lin" valueType="num">
                                          <p:cBhvr>
                                            <p:cTn id="34" dur="1000" fill="hold"/>
                                            <p:tgtEl>
                                              <p:spTgt spid="2868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28681"/>
                                            </p:tgtEl>
                                            <p:attrNameLst>
                                              <p:attrName>style.visibility</p:attrName>
                                            </p:attrNameLst>
                                          </p:cBhvr>
                                          <p:to>
                                            <p:strVal val="visible"/>
                                          </p:to>
                                        </p:set>
                                        <p:animEffect transition="in" filter="fade">
                                          <p:cBhvr>
                                            <p:cTn id="38" dur="1000"/>
                                            <p:tgtEl>
                                              <p:spTgt spid="28681"/>
                                            </p:tgtEl>
                                          </p:cBhvr>
                                        </p:animEffect>
                                        <p:anim calcmode="lin" valueType="num">
                                          <p:cBhvr>
                                            <p:cTn id="39" dur="1000" fill="hold"/>
                                            <p:tgtEl>
                                              <p:spTgt spid="28681"/>
                                            </p:tgtEl>
                                            <p:attrNameLst>
                                              <p:attrName>ppt_x</p:attrName>
                                            </p:attrNameLst>
                                          </p:cBhvr>
                                          <p:tavLst>
                                            <p:tav tm="0">
                                              <p:val>
                                                <p:strVal val="#ppt_x"/>
                                              </p:val>
                                            </p:tav>
                                            <p:tav tm="100000">
                                              <p:val>
                                                <p:strVal val="#ppt_x"/>
                                              </p:val>
                                            </p:tav>
                                          </p:tavLst>
                                        </p:anim>
                                        <p:anim calcmode="lin" valueType="num">
                                          <p:cBhvr>
                                            <p:cTn id="40" dur="1000" fill="hold"/>
                                            <p:tgtEl>
                                              <p:spTgt spid="28681"/>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8682"/>
                                            </p:tgtEl>
                                            <p:attrNameLst>
                                              <p:attrName>style.visibility</p:attrName>
                                            </p:attrNameLst>
                                          </p:cBhvr>
                                          <p:to>
                                            <p:strVal val="visible"/>
                                          </p:to>
                                        </p:set>
                                        <p:animEffect transition="in" filter="fade">
                                          <p:cBhvr>
                                            <p:cTn id="44" dur="1000"/>
                                            <p:tgtEl>
                                              <p:spTgt spid="28682"/>
                                            </p:tgtEl>
                                          </p:cBhvr>
                                        </p:animEffect>
                                        <p:anim calcmode="lin" valueType="num">
                                          <p:cBhvr>
                                            <p:cTn id="45" dur="1000" fill="hold"/>
                                            <p:tgtEl>
                                              <p:spTgt spid="28682"/>
                                            </p:tgtEl>
                                            <p:attrNameLst>
                                              <p:attrName>ppt_x</p:attrName>
                                            </p:attrNameLst>
                                          </p:cBhvr>
                                          <p:tavLst>
                                            <p:tav tm="0">
                                              <p:val>
                                                <p:strVal val="#ppt_x"/>
                                              </p:val>
                                            </p:tav>
                                            <p:tav tm="100000">
                                              <p:val>
                                                <p:strVal val="#ppt_x"/>
                                              </p:val>
                                            </p:tav>
                                          </p:tavLst>
                                        </p:anim>
                                        <p:anim calcmode="lin" valueType="num">
                                          <p:cBhvr>
                                            <p:cTn id="46" dur="1000" fill="hold"/>
                                            <p:tgtEl>
                                              <p:spTgt spid="28682"/>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8683"/>
                                            </p:tgtEl>
                                            <p:attrNameLst>
                                              <p:attrName>style.visibility</p:attrName>
                                            </p:attrNameLst>
                                          </p:cBhvr>
                                          <p:to>
                                            <p:strVal val="visible"/>
                                          </p:to>
                                        </p:set>
                                        <p:animEffect transition="in" filter="fade">
                                          <p:cBhvr>
                                            <p:cTn id="50" dur="1000"/>
                                            <p:tgtEl>
                                              <p:spTgt spid="28683"/>
                                            </p:tgtEl>
                                          </p:cBhvr>
                                        </p:animEffect>
                                        <p:anim calcmode="lin" valueType="num">
                                          <p:cBhvr>
                                            <p:cTn id="51" dur="1000" fill="hold"/>
                                            <p:tgtEl>
                                              <p:spTgt spid="28683"/>
                                            </p:tgtEl>
                                            <p:attrNameLst>
                                              <p:attrName>ppt_x</p:attrName>
                                            </p:attrNameLst>
                                          </p:cBhvr>
                                          <p:tavLst>
                                            <p:tav tm="0">
                                              <p:val>
                                                <p:strVal val="#ppt_x"/>
                                              </p:val>
                                            </p:tav>
                                            <p:tav tm="100000">
                                              <p:val>
                                                <p:strVal val="#ppt_x"/>
                                              </p:val>
                                            </p:tav>
                                          </p:tavLst>
                                        </p:anim>
                                        <p:anim calcmode="lin" valueType="num">
                                          <p:cBhvr>
                                            <p:cTn id="52" dur="1000" fill="hold"/>
                                            <p:tgtEl>
                                              <p:spTgt spid="28683"/>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42" presetClass="entr" presetSubtype="0" fill="hold" nodeType="afterEffect">
                                      <p:stCondLst>
                                        <p:cond delay="0"/>
                                      </p:stCondLst>
                                      <p:childTnLst>
                                        <p:set>
                                          <p:cBhvr>
                                            <p:cTn id="55" dur="1" fill="hold">
                                              <p:stCondLst>
                                                <p:cond delay="0"/>
                                              </p:stCondLst>
                                            </p:cTn>
                                            <p:tgtEl>
                                              <p:spTgt spid="28684"/>
                                            </p:tgtEl>
                                            <p:attrNameLst>
                                              <p:attrName>style.visibility</p:attrName>
                                            </p:attrNameLst>
                                          </p:cBhvr>
                                          <p:to>
                                            <p:strVal val="visible"/>
                                          </p:to>
                                        </p:set>
                                        <p:animEffect transition="in" filter="fade">
                                          <p:cBhvr>
                                            <p:cTn id="56" dur="1000"/>
                                            <p:tgtEl>
                                              <p:spTgt spid="28684"/>
                                            </p:tgtEl>
                                          </p:cBhvr>
                                        </p:animEffect>
                                        <p:anim calcmode="lin" valueType="num">
                                          <p:cBhvr>
                                            <p:cTn id="57" dur="1000" fill="hold"/>
                                            <p:tgtEl>
                                              <p:spTgt spid="28684"/>
                                            </p:tgtEl>
                                            <p:attrNameLst>
                                              <p:attrName>ppt_x</p:attrName>
                                            </p:attrNameLst>
                                          </p:cBhvr>
                                          <p:tavLst>
                                            <p:tav tm="0">
                                              <p:val>
                                                <p:strVal val="#ppt_x"/>
                                              </p:val>
                                            </p:tav>
                                            <p:tav tm="100000">
                                              <p:val>
                                                <p:strVal val="#ppt_x"/>
                                              </p:val>
                                            </p:tav>
                                          </p:tavLst>
                                        </p:anim>
                                        <p:anim calcmode="lin" valueType="num">
                                          <p:cBhvr>
                                            <p:cTn id="58" dur="1000" fill="hold"/>
                                            <p:tgtEl>
                                              <p:spTgt spid="28684"/>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42" presetClass="entr" presetSubtype="0" fill="hold" nodeType="afterEffect">
                                      <p:stCondLst>
                                        <p:cond delay="0"/>
                                      </p:stCondLst>
                                      <p:childTnLst>
                                        <p:set>
                                          <p:cBhvr>
                                            <p:cTn id="61" dur="1" fill="hold">
                                              <p:stCondLst>
                                                <p:cond delay="0"/>
                                              </p:stCondLst>
                                            </p:cTn>
                                            <p:tgtEl>
                                              <p:spTgt spid="28685"/>
                                            </p:tgtEl>
                                            <p:attrNameLst>
                                              <p:attrName>style.visibility</p:attrName>
                                            </p:attrNameLst>
                                          </p:cBhvr>
                                          <p:to>
                                            <p:strVal val="visible"/>
                                          </p:to>
                                        </p:set>
                                        <p:animEffect transition="in" filter="fade">
                                          <p:cBhvr>
                                            <p:cTn id="62" dur="1000"/>
                                            <p:tgtEl>
                                              <p:spTgt spid="28685"/>
                                            </p:tgtEl>
                                          </p:cBhvr>
                                        </p:animEffect>
                                        <p:anim calcmode="lin" valueType="num">
                                          <p:cBhvr>
                                            <p:cTn id="63" dur="1000" fill="hold"/>
                                            <p:tgtEl>
                                              <p:spTgt spid="28685"/>
                                            </p:tgtEl>
                                            <p:attrNameLst>
                                              <p:attrName>ppt_x</p:attrName>
                                            </p:attrNameLst>
                                          </p:cBhvr>
                                          <p:tavLst>
                                            <p:tav tm="0">
                                              <p:val>
                                                <p:strVal val="#ppt_x"/>
                                              </p:val>
                                            </p:tav>
                                            <p:tav tm="100000">
                                              <p:val>
                                                <p:strVal val="#ppt_x"/>
                                              </p:val>
                                            </p:tav>
                                          </p:tavLst>
                                        </p:anim>
                                        <p:anim calcmode="lin" valueType="num">
                                          <p:cBhvr>
                                            <p:cTn id="64" dur="1000" fill="hold"/>
                                            <p:tgtEl>
                                              <p:spTgt spid="28685"/>
                                            </p:tgtEl>
                                            <p:attrNameLst>
                                              <p:attrName>ppt_y</p:attrName>
                                            </p:attrNameLst>
                                          </p:cBhvr>
                                          <p:tavLst>
                                            <p:tav tm="0">
                                              <p:val>
                                                <p:strVal val="#ppt_y+.1"/>
                                              </p:val>
                                            </p:tav>
                                            <p:tav tm="100000">
                                              <p:val>
                                                <p:strVal val="#ppt_y"/>
                                              </p:val>
                                            </p:tav>
                                          </p:tavLst>
                                        </p:anim>
                                      </p:childTnLst>
                                    </p:cTn>
                                  </p:par>
                                </p:childTnLst>
                              </p:cTn>
                            </p:par>
                            <p:par>
                              <p:cTn id="65" fill="hold">
                                <p:stCondLst>
                                  <p:cond delay="9500"/>
                                </p:stCondLst>
                                <p:childTnLst>
                                  <p:par>
                                    <p:cTn id="66" presetID="42" presetClass="entr" presetSubtype="0" fill="hold" nodeType="afterEffect">
                                      <p:stCondLst>
                                        <p:cond delay="0"/>
                                      </p:stCondLst>
                                      <p:childTnLst>
                                        <p:set>
                                          <p:cBhvr>
                                            <p:cTn id="67" dur="1" fill="hold">
                                              <p:stCondLst>
                                                <p:cond delay="0"/>
                                              </p:stCondLst>
                                            </p:cTn>
                                            <p:tgtEl>
                                              <p:spTgt spid="28686"/>
                                            </p:tgtEl>
                                            <p:attrNameLst>
                                              <p:attrName>style.visibility</p:attrName>
                                            </p:attrNameLst>
                                          </p:cBhvr>
                                          <p:to>
                                            <p:strVal val="visible"/>
                                          </p:to>
                                        </p:set>
                                        <p:animEffect transition="in" filter="fade">
                                          <p:cBhvr>
                                            <p:cTn id="68" dur="1000"/>
                                            <p:tgtEl>
                                              <p:spTgt spid="28686"/>
                                            </p:tgtEl>
                                          </p:cBhvr>
                                        </p:animEffect>
                                        <p:anim calcmode="lin" valueType="num">
                                          <p:cBhvr>
                                            <p:cTn id="69" dur="1000" fill="hold"/>
                                            <p:tgtEl>
                                              <p:spTgt spid="28686"/>
                                            </p:tgtEl>
                                            <p:attrNameLst>
                                              <p:attrName>ppt_x</p:attrName>
                                            </p:attrNameLst>
                                          </p:cBhvr>
                                          <p:tavLst>
                                            <p:tav tm="0">
                                              <p:val>
                                                <p:strVal val="#ppt_x"/>
                                              </p:val>
                                            </p:tav>
                                            <p:tav tm="100000">
                                              <p:val>
                                                <p:strVal val="#ppt_x"/>
                                              </p:val>
                                            </p:tav>
                                          </p:tavLst>
                                        </p:anim>
                                        <p:anim calcmode="lin" valueType="num">
                                          <p:cBhvr>
                                            <p:cTn id="70" dur="1000" fill="hold"/>
                                            <p:tgtEl>
                                              <p:spTgt spid="28686"/>
                                            </p:tgtEl>
                                            <p:attrNameLst>
                                              <p:attrName>ppt_y</p:attrName>
                                            </p:attrNameLst>
                                          </p:cBhvr>
                                          <p:tavLst>
                                            <p:tav tm="0">
                                              <p:val>
                                                <p:strVal val="#ppt_y+.1"/>
                                              </p:val>
                                            </p:tav>
                                            <p:tav tm="100000">
                                              <p:val>
                                                <p:strVal val="#ppt_y"/>
                                              </p:val>
                                            </p:tav>
                                          </p:tavLst>
                                        </p:anim>
                                      </p:childTnLst>
                                    </p:cTn>
                                  </p:par>
                                </p:childTnLst>
                              </p:cTn>
                            </p:par>
                            <p:par>
                              <p:cTn id="71" fill="hold">
                                <p:stCondLst>
                                  <p:cond delay="10500"/>
                                </p:stCondLst>
                                <p:childTnLst>
                                  <p:par>
                                    <p:cTn id="72" presetID="42" presetClass="entr" presetSubtype="0" fill="hold" nodeType="afterEffect">
                                      <p:stCondLst>
                                        <p:cond delay="0"/>
                                      </p:stCondLst>
                                      <p:childTnLst>
                                        <p:set>
                                          <p:cBhvr>
                                            <p:cTn id="73" dur="1" fill="hold">
                                              <p:stCondLst>
                                                <p:cond delay="0"/>
                                              </p:stCondLst>
                                            </p:cTn>
                                            <p:tgtEl>
                                              <p:spTgt spid="28687"/>
                                            </p:tgtEl>
                                            <p:attrNameLst>
                                              <p:attrName>style.visibility</p:attrName>
                                            </p:attrNameLst>
                                          </p:cBhvr>
                                          <p:to>
                                            <p:strVal val="visible"/>
                                          </p:to>
                                        </p:set>
                                        <p:animEffect transition="in" filter="fade">
                                          <p:cBhvr>
                                            <p:cTn id="74" dur="1000"/>
                                            <p:tgtEl>
                                              <p:spTgt spid="28687"/>
                                            </p:tgtEl>
                                          </p:cBhvr>
                                        </p:animEffect>
                                        <p:anim calcmode="lin" valueType="num">
                                          <p:cBhvr>
                                            <p:cTn id="75" dur="1000" fill="hold"/>
                                            <p:tgtEl>
                                              <p:spTgt spid="28687"/>
                                            </p:tgtEl>
                                            <p:attrNameLst>
                                              <p:attrName>ppt_x</p:attrName>
                                            </p:attrNameLst>
                                          </p:cBhvr>
                                          <p:tavLst>
                                            <p:tav tm="0">
                                              <p:val>
                                                <p:strVal val="#ppt_x"/>
                                              </p:val>
                                            </p:tav>
                                            <p:tav tm="100000">
                                              <p:val>
                                                <p:strVal val="#ppt_x"/>
                                              </p:val>
                                            </p:tav>
                                          </p:tavLst>
                                        </p:anim>
                                        <p:anim calcmode="lin" valueType="num">
                                          <p:cBhvr>
                                            <p:cTn id="76" dur="1000" fill="hold"/>
                                            <p:tgtEl>
                                              <p:spTgt spid="28687"/>
                                            </p:tgtEl>
                                            <p:attrNameLst>
                                              <p:attrName>ppt_y</p:attrName>
                                            </p:attrNameLst>
                                          </p:cBhvr>
                                          <p:tavLst>
                                            <p:tav tm="0">
                                              <p:val>
                                                <p:strVal val="#ppt_y+.1"/>
                                              </p:val>
                                            </p:tav>
                                            <p:tav tm="100000">
                                              <p:val>
                                                <p:strVal val="#ppt_y"/>
                                              </p:val>
                                            </p:tav>
                                          </p:tavLst>
                                        </p:anim>
                                      </p:childTnLst>
                                    </p:cTn>
                                  </p:par>
                                </p:childTnLst>
                              </p:cTn>
                            </p:par>
                            <p:par>
                              <p:cTn id="77" fill="hold">
                                <p:stCondLst>
                                  <p:cond delay="11500"/>
                                </p:stCondLst>
                                <p:childTnLst>
                                  <p:par>
                                    <p:cTn id="78" presetID="42" presetClass="entr" presetSubtype="0" fill="hold" nodeType="afterEffect">
                                      <p:stCondLst>
                                        <p:cond delay="0"/>
                                      </p:stCondLst>
                                      <p:childTnLst>
                                        <p:set>
                                          <p:cBhvr>
                                            <p:cTn id="79" dur="1" fill="hold">
                                              <p:stCondLst>
                                                <p:cond delay="0"/>
                                              </p:stCondLst>
                                            </p:cTn>
                                            <p:tgtEl>
                                              <p:spTgt spid="28688"/>
                                            </p:tgtEl>
                                            <p:attrNameLst>
                                              <p:attrName>style.visibility</p:attrName>
                                            </p:attrNameLst>
                                          </p:cBhvr>
                                          <p:to>
                                            <p:strVal val="visible"/>
                                          </p:to>
                                        </p:set>
                                        <p:animEffect transition="in" filter="fade">
                                          <p:cBhvr>
                                            <p:cTn id="80" dur="1000"/>
                                            <p:tgtEl>
                                              <p:spTgt spid="28688"/>
                                            </p:tgtEl>
                                          </p:cBhvr>
                                        </p:animEffect>
                                        <p:anim calcmode="lin" valueType="num">
                                          <p:cBhvr>
                                            <p:cTn id="81" dur="1000" fill="hold"/>
                                            <p:tgtEl>
                                              <p:spTgt spid="28688"/>
                                            </p:tgtEl>
                                            <p:attrNameLst>
                                              <p:attrName>ppt_x</p:attrName>
                                            </p:attrNameLst>
                                          </p:cBhvr>
                                          <p:tavLst>
                                            <p:tav tm="0">
                                              <p:val>
                                                <p:strVal val="#ppt_x"/>
                                              </p:val>
                                            </p:tav>
                                            <p:tav tm="100000">
                                              <p:val>
                                                <p:strVal val="#ppt_x"/>
                                              </p:val>
                                            </p:tav>
                                          </p:tavLst>
                                        </p:anim>
                                        <p:anim calcmode="lin" valueType="num">
                                          <p:cBhvr>
                                            <p:cTn id="82" dur="1000" fill="hold"/>
                                            <p:tgtEl>
                                              <p:spTgt spid="28688"/>
                                            </p:tgtEl>
                                            <p:attrNameLst>
                                              <p:attrName>ppt_y</p:attrName>
                                            </p:attrNameLst>
                                          </p:cBhvr>
                                          <p:tavLst>
                                            <p:tav tm="0">
                                              <p:val>
                                                <p:strVal val="#ppt_y+.1"/>
                                              </p:val>
                                            </p:tav>
                                            <p:tav tm="100000">
                                              <p:val>
                                                <p:strVal val="#ppt_y"/>
                                              </p:val>
                                            </p:tav>
                                          </p:tavLst>
                                        </p:anim>
                                      </p:childTnLst>
                                    </p:cTn>
                                  </p:par>
                                </p:childTnLst>
                              </p:cTn>
                            </p:par>
                            <p:par>
                              <p:cTn id="83" fill="hold">
                                <p:stCondLst>
                                  <p:cond delay="12500"/>
                                </p:stCondLst>
                                <p:childTnLst>
                                  <p:par>
                                    <p:cTn id="84" presetID="42" presetClass="entr" presetSubtype="0" fill="hold" nodeType="afterEffect">
                                      <p:stCondLst>
                                        <p:cond delay="0"/>
                                      </p:stCondLst>
                                      <p:childTnLst>
                                        <p:set>
                                          <p:cBhvr>
                                            <p:cTn id="85" dur="1" fill="hold">
                                              <p:stCondLst>
                                                <p:cond delay="0"/>
                                              </p:stCondLst>
                                            </p:cTn>
                                            <p:tgtEl>
                                              <p:spTgt spid="28689"/>
                                            </p:tgtEl>
                                            <p:attrNameLst>
                                              <p:attrName>style.visibility</p:attrName>
                                            </p:attrNameLst>
                                          </p:cBhvr>
                                          <p:to>
                                            <p:strVal val="visible"/>
                                          </p:to>
                                        </p:set>
                                        <p:animEffect transition="in" filter="fade">
                                          <p:cBhvr>
                                            <p:cTn id="86" dur="1000"/>
                                            <p:tgtEl>
                                              <p:spTgt spid="28689"/>
                                            </p:tgtEl>
                                          </p:cBhvr>
                                        </p:animEffect>
                                        <p:anim calcmode="lin" valueType="num">
                                          <p:cBhvr>
                                            <p:cTn id="87" dur="1000" fill="hold"/>
                                            <p:tgtEl>
                                              <p:spTgt spid="28689"/>
                                            </p:tgtEl>
                                            <p:attrNameLst>
                                              <p:attrName>ppt_x</p:attrName>
                                            </p:attrNameLst>
                                          </p:cBhvr>
                                          <p:tavLst>
                                            <p:tav tm="0">
                                              <p:val>
                                                <p:strVal val="#ppt_x"/>
                                              </p:val>
                                            </p:tav>
                                            <p:tav tm="100000">
                                              <p:val>
                                                <p:strVal val="#ppt_x"/>
                                              </p:val>
                                            </p:tav>
                                          </p:tavLst>
                                        </p:anim>
                                        <p:anim calcmode="lin" valueType="num">
                                          <p:cBhvr>
                                            <p:cTn id="88" dur="1000" fill="hold"/>
                                            <p:tgtEl>
                                              <p:spTgt spid="28689"/>
                                            </p:tgtEl>
                                            <p:attrNameLst>
                                              <p:attrName>ppt_y</p:attrName>
                                            </p:attrNameLst>
                                          </p:cBhvr>
                                          <p:tavLst>
                                            <p:tav tm="0">
                                              <p:val>
                                                <p:strVal val="#ppt_y+.1"/>
                                              </p:val>
                                            </p:tav>
                                            <p:tav tm="100000">
                                              <p:val>
                                                <p:strVal val="#ppt_y"/>
                                              </p:val>
                                            </p:tav>
                                          </p:tavLst>
                                        </p:anim>
                                      </p:childTnLst>
                                    </p:cTn>
                                  </p:par>
                                </p:childTnLst>
                              </p:cTn>
                            </p:par>
                            <p:par>
                              <p:cTn id="89" fill="hold">
                                <p:stCondLst>
                                  <p:cond delay="13500"/>
                                </p:stCondLst>
                                <p:childTnLst>
                                  <p:par>
                                    <p:cTn id="90" presetID="42" presetClass="entr" presetSubtype="0" fill="hold" grpId="0" nodeType="afterEffect">
                                      <p:stCondLst>
                                        <p:cond delay="0"/>
                                      </p:stCondLst>
                                      <p:childTnLst>
                                        <p:set>
                                          <p:cBhvr>
                                            <p:cTn id="91" dur="1" fill="hold">
                                              <p:stCondLst>
                                                <p:cond delay="0"/>
                                              </p:stCondLst>
                                            </p:cTn>
                                            <p:tgtEl>
                                              <p:spTgt spid="28690"/>
                                            </p:tgtEl>
                                            <p:attrNameLst>
                                              <p:attrName>style.visibility</p:attrName>
                                            </p:attrNameLst>
                                          </p:cBhvr>
                                          <p:to>
                                            <p:strVal val="visible"/>
                                          </p:to>
                                        </p:set>
                                        <p:animEffect transition="in" filter="fade">
                                          <p:cBhvr>
                                            <p:cTn id="92" dur="1000"/>
                                            <p:tgtEl>
                                              <p:spTgt spid="28690"/>
                                            </p:tgtEl>
                                          </p:cBhvr>
                                        </p:animEffect>
                                        <p:anim calcmode="lin" valueType="num">
                                          <p:cBhvr>
                                            <p:cTn id="93" dur="1000" fill="hold"/>
                                            <p:tgtEl>
                                              <p:spTgt spid="28690"/>
                                            </p:tgtEl>
                                            <p:attrNameLst>
                                              <p:attrName>ppt_x</p:attrName>
                                            </p:attrNameLst>
                                          </p:cBhvr>
                                          <p:tavLst>
                                            <p:tav tm="0">
                                              <p:val>
                                                <p:strVal val="#ppt_x"/>
                                              </p:val>
                                            </p:tav>
                                            <p:tav tm="100000">
                                              <p:val>
                                                <p:strVal val="#ppt_x"/>
                                              </p:val>
                                            </p:tav>
                                          </p:tavLst>
                                        </p:anim>
                                        <p:anim calcmode="lin" valueType="num">
                                          <p:cBhvr>
                                            <p:cTn id="94" dur="1000" fill="hold"/>
                                            <p:tgtEl>
                                              <p:spTgt spid="28690"/>
                                            </p:tgtEl>
                                            <p:attrNameLst>
                                              <p:attrName>ppt_y</p:attrName>
                                            </p:attrNameLst>
                                          </p:cBhvr>
                                          <p:tavLst>
                                            <p:tav tm="0">
                                              <p:val>
                                                <p:strVal val="#ppt_y+.1"/>
                                              </p:val>
                                            </p:tav>
                                            <p:tav tm="100000">
                                              <p:val>
                                                <p:strVal val="#ppt_y"/>
                                              </p:val>
                                            </p:tav>
                                          </p:tavLst>
                                        </p:anim>
                                      </p:childTnLst>
                                    </p:cTn>
                                  </p:par>
                                </p:childTnLst>
                              </p:cTn>
                            </p:par>
                            <p:par>
                              <p:cTn id="95" fill="hold">
                                <p:stCondLst>
                                  <p:cond delay="14500"/>
                                </p:stCondLst>
                                <p:childTnLst>
                                  <p:par>
                                    <p:cTn id="96" presetID="42" presetClass="entr" presetSubtype="0" fill="hold" grpId="0" nodeType="afterEffect">
                                      <p:stCondLst>
                                        <p:cond delay="0"/>
                                      </p:stCondLst>
                                      <p:childTnLst>
                                        <p:set>
                                          <p:cBhvr>
                                            <p:cTn id="97" dur="1" fill="hold">
                                              <p:stCondLst>
                                                <p:cond delay="0"/>
                                              </p:stCondLst>
                                            </p:cTn>
                                            <p:tgtEl>
                                              <p:spTgt spid="28691"/>
                                            </p:tgtEl>
                                            <p:attrNameLst>
                                              <p:attrName>style.visibility</p:attrName>
                                            </p:attrNameLst>
                                          </p:cBhvr>
                                          <p:to>
                                            <p:strVal val="visible"/>
                                          </p:to>
                                        </p:set>
                                        <p:animEffect transition="in" filter="fade">
                                          <p:cBhvr>
                                            <p:cTn id="98" dur="1000"/>
                                            <p:tgtEl>
                                              <p:spTgt spid="28691"/>
                                            </p:tgtEl>
                                          </p:cBhvr>
                                        </p:animEffect>
                                        <p:anim calcmode="lin" valueType="num">
                                          <p:cBhvr>
                                            <p:cTn id="99" dur="1000" fill="hold"/>
                                            <p:tgtEl>
                                              <p:spTgt spid="28691"/>
                                            </p:tgtEl>
                                            <p:attrNameLst>
                                              <p:attrName>ppt_x</p:attrName>
                                            </p:attrNameLst>
                                          </p:cBhvr>
                                          <p:tavLst>
                                            <p:tav tm="0">
                                              <p:val>
                                                <p:strVal val="#ppt_x"/>
                                              </p:val>
                                            </p:tav>
                                            <p:tav tm="100000">
                                              <p:val>
                                                <p:strVal val="#ppt_x"/>
                                              </p:val>
                                            </p:tav>
                                          </p:tavLst>
                                        </p:anim>
                                        <p:anim calcmode="lin" valueType="num">
                                          <p:cBhvr>
                                            <p:cTn id="100" dur="1000" fill="hold"/>
                                            <p:tgtEl>
                                              <p:spTgt spid="28691"/>
                                            </p:tgtEl>
                                            <p:attrNameLst>
                                              <p:attrName>ppt_y</p:attrName>
                                            </p:attrNameLst>
                                          </p:cBhvr>
                                          <p:tavLst>
                                            <p:tav tm="0">
                                              <p:val>
                                                <p:strVal val="#ppt_y+.1"/>
                                              </p:val>
                                            </p:tav>
                                            <p:tav tm="100000">
                                              <p:val>
                                                <p:strVal val="#ppt_y"/>
                                              </p:val>
                                            </p:tav>
                                          </p:tavLst>
                                        </p:anim>
                                      </p:childTnLst>
                                    </p:cTn>
                                  </p:par>
                                </p:childTnLst>
                              </p:cTn>
                            </p:par>
                            <p:par>
                              <p:cTn id="101" fill="hold">
                                <p:stCondLst>
                                  <p:cond delay="15500"/>
                                </p:stCondLst>
                                <p:childTnLst>
                                  <p:par>
                                    <p:cTn id="102" presetID="42" presetClass="entr" presetSubtype="0" fill="hold" grpId="0" nodeType="afterEffect">
                                      <p:stCondLst>
                                        <p:cond delay="0"/>
                                      </p:stCondLst>
                                      <p:childTnLst>
                                        <p:set>
                                          <p:cBhvr>
                                            <p:cTn id="103" dur="1" fill="hold">
                                              <p:stCondLst>
                                                <p:cond delay="0"/>
                                              </p:stCondLst>
                                            </p:cTn>
                                            <p:tgtEl>
                                              <p:spTgt spid="28692"/>
                                            </p:tgtEl>
                                            <p:attrNameLst>
                                              <p:attrName>style.visibility</p:attrName>
                                            </p:attrNameLst>
                                          </p:cBhvr>
                                          <p:to>
                                            <p:strVal val="visible"/>
                                          </p:to>
                                        </p:set>
                                        <p:animEffect transition="in" filter="fade">
                                          <p:cBhvr>
                                            <p:cTn id="104" dur="1000"/>
                                            <p:tgtEl>
                                              <p:spTgt spid="28692"/>
                                            </p:tgtEl>
                                          </p:cBhvr>
                                        </p:animEffect>
                                        <p:anim calcmode="lin" valueType="num">
                                          <p:cBhvr>
                                            <p:cTn id="105" dur="1000" fill="hold"/>
                                            <p:tgtEl>
                                              <p:spTgt spid="28692"/>
                                            </p:tgtEl>
                                            <p:attrNameLst>
                                              <p:attrName>ppt_x</p:attrName>
                                            </p:attrNameLst>
                                          </p:cBhvr>
                                          <p:tavLst>
                                            <p:tav tm="0">
                                              <p:val>
                                                <p:strVal val="#ppt_x"/>
                                              </p:val>
                                            </p:tav>
                                            <p:tav tm="100000">
                                              <p:val>
                                                <p:strVal val="#ppt_x"/>
                                              </p:val>
                                            </p:tav>
                                          </p:tavLst>
                                        </p:anim>
                                        <p:anim calcmode="lin" valueType="num">
                                          <p:cBhvr>
                                            <p:cTn id="106" dur="1000" fill="hold"/>
                                            <p:tgtEl>
                                              <p:spTgt spid="28692"/>
                                            </p:tgtEl>
                                            <p:attrNameLst>
                                              <p:attrName>ppt_y</p:attrName>
                                            </p:attrNameLst>
                                          </p:cBhvr>
                                          <p:tavLst>
                                            <p:tav tm="0">
                                              <p:val>
                                                <p:strVal val="#ppt_y+.1"/>
                                              </p:val>
                                            </p:tav>
                                            <p:tav tm="100000">
                                              <p:val>
                                                <p:strVal val="#ppt_y"/>
                                              </p:val>
                                            </p:tav>
                                          </p:tavLst>
                                        </p:anim>
                                      </p:childTnLst>
                                    </p:cTn>
                                  </p:par>
                                </p:childTnLst>
                              </p:cTn>
                            </p:par>
                            <p:par>
                              <p:cTn id="107" fill="hold">
                                <p:stCondLst>
                                  <p:cond delay="16500"/>
                                </p:stCondLst>
                                <p:childTnLst>
                                  <p:par>
                                    <p:cTn id="108" presetID="42" presetClass="entr" presetSubtype="0" fill="hold" grpId="0" nodeType="afterEffect">
                                      <p:stCondLst>
                                        <p:cond delay="0"/>
                                      </p:stCondLst>
                                      <p:childTnLst>
                                        <p:set>
                                          <p:cBhvr>
                                            <p:cTn id="109" dur="1" fill="hold">
                                              <p:stCondLst>
                                                <p:cond delay="0"/>
                                              </p:stCondLst>
                                            </p:cTn>
                                            <p:tgtEl>
                                              <p:spTgt spid="28693"/>
                                            </p:tgtEl>
                                            <p:attrNameLst>
                                              <p:attrName>style.visibility</p:attrName>
                                            </p:attrNameLst>
                                          </p:cBhvr>
                                          <p:to>
                                            <p:strVal val="visible"/>
                                          </p:to>
                                        </p:set>
                                        <p:animEffect transition="in" filter="fade">
                                          <p:cBhvr>
                                            <p:cTn id="110" dur="1000"/>
                                            <p:tgtEl>
                                              <p:spTgt spid="28693"/>
                                            </p:tgtEl>
                                          </p:cBhvr>
                                        </p:animEffect>
                                        <p:anim calcmode="lin" valueType="num">
                                          <p:cBhvr>
                                            <p:cTn id="111" dur="1000" fill="hold"/>
                                            <p:tgtEl>
                                              <p:spTgt spid="28693"/>
                                            </p:tgtEl>
                                            <p:attrNameLst>
                                              <p:attrName>ppt_x</p:attrName>
                                            </p:attrNameLst>
                                          </p:cBhvr>
                                          <p:tavLst>
                                            <p:tav tm="0">
                                              <p:val>
                                                <p:strVal val="#ppt_x"/>
                                              </p:val>
                                            </p:tav>
                                            <p:tav tm="100000">
                                              <p:val>
                                                <p:strVal val="#ppt_x"/>
                                              </p:val>
                                            </p:tav>
                                          </p:tavLst>
                                        </p:anim>
                                        <p:anim calcmode="lin" valueType="num">
                                          <p:cBhvr>
                                            <p:cTn id="112" dur="1000" fill="hold"/>
                                            <p:tgtEl>
                                              <p:spTgt spid="28693"/>
                                            </p:tgtEl>
                                            <p:attrNameLst>
                                              <p:attrName>ppt_y</p:attrName>
                                            </p:attrNameLst>
                                          </p:cBhvr>
                                          <p:tavLst>
                                            <p:tav tm="0">
                                              <p:val>
                                                <p:strVal val="#ppt_y+.1"/>
                                              </p:val>
                                            </p:tav>
                                            <p:tav tm="100000">
                                              <p:val>
                                                <p:strVal val="#ppt_y"/>
                                              </p:val>
                                            </p:tav>
                                          </p:tavLst>
                                        </p:anim>
                                      </p:childTnLst>
                                    </p:cTn>
                                  </p:par>
                                </p:childTnLst>
                              </p:cTn>
                            </p:par>
                            <p:par>
                              <p:cTn id="113" fill="hold">
                                <p:stCondLst>
                                  <p:cond delay="17500"/>
                                </p:stCondLst>
                                <p:childTnLst>
                                  <p:par>
                                    <p:cTn id="114" presetID="42" presetClass="entr" presetSubtype="0" fill="hold" grpId="0" nodeType="afterEffect">
                                      <p:stCondLst>
                                        <p:cond delay="0"/>
                                      </p:stCondLst>
                                      <p:childTnLst>
                                        <p:set>
                                          <p:cBhvr>
                                            <p:cTn id="115" dur="1" fill="hold">
                                              <p:stCondLst>
                                                <p:cond delay="0"/>
                                              </p:stCondLst>
                                            </p:cTn>
                                            <p:tgtEl>
                                              <p:spTgt spid="28694"/>
                                            </p:tgtEl>
                                            <p:attrNameLst>
                                              <p:attrName>style.visibility</p:attrName>
                                            </p:attrNameLst>
                                          </p:cBhvr>
                                          <p:to>
                                            <p:strVal val="visible"/>
                                          </p:to>
                                        </p:set>
                                        <p:animEffect transition="in" filter="fade">
                                          <p:cBhvr>
                                            <p:cTn id="116" dur="1000"/>
                                            <p:tgtEl>
                                              <p:spTgt spid="28694"/>
                                            </p:tgtEl>
                                          </p:cBhvr>
                                        </p:animEffect>
                                        <p:anim calcmode="lin" valueType="num">
                                          <p:cBhvr>
                                            <p:cTn id="117" dur="1000" fill="hold"/>
                                            <p:tgtEl>
                                              <p:spTgt spid="28694"/>
                                            </p:tgtEl>
                                            <p:attrNameLst>
                                              <p:attrName>ppt_x</p:attrName>
                                            </p:attrNameLst>
                                          </p:cBhvr>
                                          <p:tavLst>
                                            <p:tav tm="0">
                                              <p:val>
                                                <p:strVal val="#ppt_x"/>
                                              </p:val>
                                            </p:tav>
                                            <p:tav tm="100000">
                                              <p:val>
                                                <p:strVal val="#ppt_x"/>
                                              </p:val>
                                            </p:tav>
                                          </p:tavLst>
                                        </p:anim>
                                        <p:anim calcmode="lin" valueType="num">
                                          <p:cBhvr>
                                            <p:cTn id="118" dur="1000" fill="hold"/>
                                            <p:tgtEl>
                                              <p:spTgt spid="28694"/>
                                            </p:tgtEl>
                                            <p:attrNameLst>
                                              <p:attrName>ppt_y</p:attrName>
                                            </p:attrNameLst>
                                          </p:cBhvr>
                                          <p:tavLst>
                                            <p:tav tm="0">
                                              <p:val>
                                                <p:strVal val="#ppt_y+.1"/>
                                              </p:val>
                                            </p:tav>
                                            <p:tav tm="100000">
                                              <p:val>
                                                <p:strVal val="#ppt_y"/>
                                              </p:val>
                                            </p:tav>
                                          </p:tavLst>
                                        </p:anim>
                                      </p:childTnLst>
                                    </p:cTn>
                                  </p:par>
                                </p:childTnLst>
                              </p:cTn>
                            </p:par>
                            <p:par>
                              <p:cTn id="119" fill="hold">
                                <p:stCondLst>
                                  <p:cond delay="18500"/>
                                </p:stCondLst>
                                <p:childTnLst>
                                  <p:par>
                                    <p:cTn id="120" presetID="42" presetClass="entr" presetSubtype="0" fill="hold" grpId="0" nodeType="afterEffect">
                                      <p:stCondLst>
                                        <p:cond delay="0"/>
                                      </p:stCondLst>
                                      <p:childTnLst>
                                        <p:set>
                                          <p:cBhvr>
                                            <p:cTn id="121" dur="1" fill="hold">
                                              <p:stCondLst>
                                                <p:cond delay="0"/>
                                              </p:stCondLst>
                                            </p:cTn>
                                            <p:tgtEl>
                                              <p:spTgt spid="28695"/>
                                            </p:tgtEl>
                                            <p:attrNameLst>
                                              <p:attrName>style.visibility</p:attrName>
                                            </p:attrNameLst>
                                          </p:cBhvr>
                                          <p:to>
                                            <p:strVal val="visible"/>
                                          </p:to>
                                        </p:set>
                                        <p:animEffect transition="in" filter="fade">
                                          <p:cBhvr>
                                            <p:cTn id="122" dur="1000"/>
                                            <p:tgtEl>
                                              <p:spTgt spid="28695"/>
                                            </p:tgtEl>
                                          </p:cBhvr>
                                        </p:animEffect>
                                        <p:anim calcmode="lin" valueType="num">
                                          <p:cBhvr>
                                            <p:cTn id="123" dur="1000" fill="hold"/>
                                            <p:tgtEl>
                                              <p:spTgt spid="28695"/>
                                            </p:tgtEl>
                                            <p:attrNameLst>
                                              <p:attrName>ppt_x</p:attrName>
                                            </p:attrNameLst>
                                          </p:cBhvr>
                                          <p:tavLst>
                                            <p:tav tm="0">
                                              <p:val>
                                                <p:strVal val="#ppt_x"/>
                                              </p:val>
                                            </p:tav>
                                            <p:tav tm="100000">
                                              <p:val>
                                                <p:strVal val="#ppt_x"/>
                                              </p:val>
                                            </p:tav>
                                          </p:tavLst>
                                        </p:anim>
                                        <p:anim calcmode="lin" valueType="num">
                                          <p:cBhvr>
                                            <p:cTn id="124" dur="1000" fill="hold"/>
                                            <p:tgtEl>
                                              <p:spTgt spid="28695"/>
                                            </p:tgtEl>
                                            <p:attrNameLst>
                                              <p:attrName>ppt_y</p:attrName>
                                            </p:attrNameLst>
                                          </p:cBhvr>
                                          <p:tavLst>
                                            <p:tav tm="0">
                                              <p:val>
                                                <p:strVal val="#ppt_y+.1"/>
                                              </p:val>
                                            </p:tav>
                                            <p:tav tm="100000">
                                              <p:val>
                                                <p:strVal val="#ppt_y"/>
                                              </p:val>
                                            </p:tav>
                                          </p:tavLst>
                                        </p:anim>
                                      </p:childTnLst>
                                    </p:cTn>
                                  </p:par>
                                </p:childTnLst>
                              </p:cTn>
                            </p:par>
                            <p:par>
                              <p:cTn id="125" fill="hold">
                                <p:stCondLst>
                                  <p:cond delay="19500"/>
                                </p:stCondLst>
                                <p:childTnLst>
                                  <p:par>
                                    <p:cTn id="126" presetID="42" presetClass="entr" presetSubtype="0" fill="hold" grpId="0" nodeType="afterEffect">
                                      <p:stCondLst>
                                        <p:cond delay="0"/>
                                      </p:stCondLst>
                                      <p:childTnLst>
                                        <p:set>
                                          <p:cBhvr>
                                            <p:cTn id="127" dur="1" fill="hold">
                                              <p:stCondLst>
                                                <p:cond delay="0"/>
                                              </p:stCondLst>
                                            </p:cTn>
                                            <p:tgtEl>
                                              <p:spTgt spid="28696"/>
                                            </p:tgtEl>
                                            <p:attrNameLst>
                                              <p:attrName>style.visibility</p:attrName>
                                            </p:attrNameLst>
                                          </p:cBhvr>
                                          <p:to>
                                            <p:strVal val="visible"/>
                                          </p:to>
                                        </p:set>
                                        <p:animEffect transition="in" filter="fade">
                                          <p:cBhvr>
                                            <p:cTn id="128" dur="1000"/>
                                            <p:tgtEl>
                                              <p:spTgt spid="28696"/>
                                            </p:tgtEl>
                                          </p:cBhvr>
                                        </p:animEffect>
                                        <p:anim calcmode="lin" valueType="num">
                                          <p:cBhvr>
                                            <p:cTn id="129" dur="1000" fill="hold"/>
                                            <p:tgtEl>
                                              <p:spTgt spid="28696"/>
                                            </p:tgtEl>
                                            <p:attrNameLst>
                                              <p:attrName>ppt_x</p:attrName>
                                            </p:attrNameLst>
                                          </p:cBhvr>
                                          <p:tavLst>
                                            <p:tav tm="0">
                                              <p:val>
                                                <p:strVal val="#ppt_x"/>
                                              </p:val>
                                            </p:tav>
                                            <p:tav tm="100000">
                                              <p:val>
                                                <p:strVal val="#ppt_x"/>
                                              </p:val>
                                            </p:tav>
                                          </p:tavLst>
                                        </p:anim>
                                        <p:anim calcmode="lin" valueType="num">
                                          <p:cBhvr>
                                            <p:cTn id="130" dur="1000" fill="hold"/>
                                            <p:tgtEl>
                                              <p:spTgt spid="28696"/>
                                            </p:tgtEl>
                                            <p:attrNameLst>
                                              <p:attrName>ppt_y</p:attrName>
                                            </p:attrNameLst>
                                          </p:cBhvr>
                                          <p:tavLst>
                                            <p:tav tm="0">
                                              <p:val>
                                                <p:strVal val="#ppt_y+.1"/>
                                              </p:val>
                                            </p:tav>
                                            <p:tav tm="100000">
                                              <p:val>
                                                <p:strVal val="#ppt_y"/>
                                              </p:val>
                                            </p:tav>
                                          </p:tavLst>
                                        </p:anim>
                                      </p:childTnLst>
                                    </p:cTn>
                                  </p:par>
                                </p:childTnLst>
                              </p:cTn>
                            </p:par>
                            <p:par>
                              <p:cTn id="131" fill="hold">
                                <p:stCondLst>
                                  <p:cond delay="20500"/>
                                </p:stCondLst>
                                <p:childTnLst>
                                  <p:par>
                                    <p:cTn id="132" presetID="42" presetClass="entr" presetSubtype="0" fill="hold" grpId="0" nodeType="afterEffect">
                                      <p:stCondLst>
                                        <p:cond delay="0"/>
                                      </p:stCondLst>
                                      <p:childTnLst>
                                        <p:set>
                                          <p:cBhvr>
                                            <p:cTn id="133" dur="1" fill="hold">
                                              <p:stCondLst>
                                                <p:cond delay="0"/>
                                              </p:stCondLst>
                                            </p:cTn>
                                            <p:tgtEl>
                                              <p:spTgt spid="28697"/>
                                            </p:tgtEl>
                                            <p:attrNameLst>
                                              <p:attrName>style.visibility</p:attrName>
                                            </p:attrNameLst>
                                          </p:cBhvr>
                                          <p:to>
                                            <p:strVal val="visible"/>
                                          </p:to>
                                        </p:set>
                                        <p:animEffect transition="in" filter="fade">
                                          <p:cBhvr>
                                            <p:cTn id="134" dur="1000"/>
                                            <p:tgtEl>
                                              <p:spTgt spid="28697"/>
                                            </p:tgtEl>
                                          </p:cBhvr>
                                        </p:animEffect>
                                        <p:anim calcmode="lin" valueType="num">
                                          <p:cBhvr>
                                            <p:cTn id="135" dur="1000" fill="hold"/>
                                            <p:tgtEl>
                                              <p:spTgt spid="28697"/>
                                            </p:tgtEl>
                                            <p:attrNameLst>
                                              <p:attrName>ppt_x</p:attrName>
                                            </p:attrNameLst>
                                          </p:cBhvr>
                                          <p:tavLst>
                                            <p:tav tm="0">
                                              <p:val>
                                                <p:strVal val="#ppt_x"/>
                                              </p:val>
                                            </p:tav>
                                            <p:tav tm="100000">
                                              <p:val>
                                                <p:strVal val="#ppt_x"/>
                                              </p:val>
                                            </p:tav>
                                          </p:tavLst>
                                        </p:anim>
                                        <p:anim calcmode="lin" valueType="num">
                                          <p:cBhvr>
                                            <p:cTn id="136" dur="1000" fill="hold"/>
                                            <p:tgtEl>
                                              <p:spTgt spid="28697"/>
                                            </p:tgtEl>
                                            <p:attrNameLst>
                                              <p:attrName>ppt_y</p:attrName>
                                            </p:attrNameLst>
                                          </p:cBhvr>
                                          <p:tavLst>
                                            <p:tav tm="0">
                                              <p:val>
                                                <p:strVal val="#ppt_y+.1"/>
                                              </p:val>
                                            </p:tav>
                                            <p:tav tm="100000">
                                              <p:val>
                                                <p:strVal val="#ppt_y"/>
                                              </p:val>
                                            </p:tav>
                                          </p:tavLst>
                                        </p:anim>
                                      </p:childTnLst>
                                    </p:cTn>
                                  </p:par>
                                </p:childTnLst>
                              </p:cTn>
                            </p:par>
                            <p:par>
                              <p:cTn id="137" fill="hold">
                                <p:stCondLst>
                                  <p:cond delay="21500"/>
                                </p:stCondLst>
                                <p:childTnLst>
                                  <p:par>
                                    <p:cTn id="138" presetID="42" presetClass="entr" presetSubtype="0" fill="hold" grpId="0" nodeType="afterEffect">
                                      <p:stCondLst>
                                        <p:cond delay="0"/>
                                      </p:stCondLst>
                                      <p:childTnLst>
                                        <p:set>
                                          <p:cBhvr>
                                            <p:cTn id="139" dur="1" fill="hold">
                                              <p:stCondLst>
                                                <p:cond delay="0"/>
                                              </p:stCondLst>
                                            </p:cTn>
                                            <p:tgtEl>
                                              <p:spTgt spid="28698"/>
                                            </p:tgtEl>
                                            <p:attrNameLst>
                                              <p:attrName>style.visibility</p:attrName>
                                            </p:attrNameLst>
                                          </p:cBhvr>
                                          <p:to>
                                            <p:strVal val="visible"/>
                                          </p:to>
                                        </p:set>
                                        <p:animEffect transition="in" filter="fade">
                                          <p:cBhvr>
                                            <p:cTn id="140" dur="1000"/>
                                            <p:tgtEl>
                                              <p:spTgt spid="28698"/>
                                            </p:tgtEl>
                                          </p:cBhvr>
                                        </p:animEffect>
                                        <p:anim calcmode="lin" valueType="num">
                                          <p:cBhvr>
                                            <p:cTn id="141" dur="1000" fill="hold"/>
                                            <p:tgtEl>
                                              <p:spTgt spid="28698"/>
                                            </p:tgtEl>
                                            <p:attrNameLst>
                                              <p:attrName>ppt_x</p:attrName>
                                            </p:attrNameLst>
                                          </p:cBhvr>
                                          <p:tavLst>
                                            <p:tav tm="0">
                                              <p:val>
                                                <p:strVal val="#ppt_x"/>
                                              </p:val>
                                            </p:tav>
                                            <p:tav tm="100000">
                                              <p:val>
                                                <p:strVal val="#ppt_x"/>
                                              </p:val>
                                            </p:tav>
                                          </p:tavLst>
                                        </p:anim>
                                        <p:anim calcmode="lin" valueType="num">
                                          <p:cBhvr>
                                            <p:cTn id="142" dur="1000" fill="hold"/>
                                            <p:tgtEl>
                                              <p:spTgt spid="28698"/>
                                            </p:tgtEl>
                                            <p:attrNameLst>
                                              <p:attrName>ppt_y</p:attrName>
                                            </p:attrNameLst>
                                          </p:cBhvr>
                                          <p:tavLst>
                                            <p:tav tm="0">
                                              <p:val>
                                                <p:strVal val="#ppt_y+.1"/>
                                              </p:val>
                                            </p:tav>
                                            <p:tav tm="100000">
                                              <p:val>
                                                <p:strVal val="#ppt_y"/>
                                              </p:val>
                                            </p:tav>
                                          </p:tavLst>
                                        </p:anim>
                                      </p:childTnLst>
                                    </p:cTn>
                                  </p:par>
                                </p:childTnLst>
                              </p:cTn>
                            </p:par>
                            <p:par>
                              <p:cTn id="143" fill="hold">
                                <p:stCondLst>
                                  <p:cond delay="22500"/>
                                </p:stCondLst>
                                <p:childTnLst>
                                  <p:par>
                                    <p:cTn id="144" presetID="42" presetClass="entr" presetSubtype="0" fill="hold" grpId="0" nodeType="afterEffect">
                                      <p:stCondLst>
                                        <p:cond delay="0"/>
                                      </p:stCondLst>
                                      <p:childTnLst>
                                        <p:set>
                                          <p:cBhvr>
                                            <p:cTn id="145" dur="1" fill="hold">
                                              <p:stCondLst>
                                                <p:cond delay="0"/>
                                              </p:stCondLst>
                                            </p:cTn>
                                            <p:tgtEl>
                                              <p:spTgt spid="28699"/>
                                            </p:tgtEl>
                                            <p:attrNameLst>
                                              <p:attrName>style.visibility</p:attrName>
                                            </p:attrNameLst>
                                          </p:cBhvr>
                                          <p:to>
                                            <p:strVal val="visible"/>
                                          </p:to>
                                        </p:set>
                                        <p:animEffect transition="in" filter="fade">
                                          <p:cBhvr>
                                            <p:cTn id="146" dur="1000"/>
                                            <p:tgtEl>
                                              <p:spTgt spid="28699"/>
                                            </p:tgtEl>
                                          </p:cBhvr>
                                        </p:animEffect>
                                        <p:anim calcmode="lin" valueType="num">
                                          <p:cBhvr>
                                            <p:cTn id="147" dur="1000" fill="hold"/>
                                            <p:tgtEl>
                                              <p:spTgt spid="28699"/>
                                            </p:tgtEl>
                                            <p:attrNameLst>
                                              <p:attrName>ppt_x</p:attrName>
                                            </p:attrNameLst>
                                          </p:cBhvr>
                                          <p:tavLst>
                                            <p:tav tm="0">
                                              <p:val>
                                                <p:strVal val="#ppt_x"/>
                                              </p:val>
                                            </p:tav>
                                            <p:tav tm="100000">
                                              <p:val>
                                                <p:strVal val="#ppt_x"/>
                                              </p:val>
                                            </p:tav>
                                          </p:tavLst>
                                        </p:anim>
                                        <p:anim calcmode="lin" valueType="num">
                                          <p:cBhvr>
                                            <p:cTn id="148" dur="1000" fill="hold"/>
                                            <p:tgtEl>
                                              <p:spTgt spid="28699"/>
                                            </p:tgtEl>
                                            <p:attrNameLst>
                                              <p:attrName>ppt_y</p:attrName>
                                            </p:attrNameLst>
                                          </p:cBhvr>
                                          <p:tavLst>
                                            <p:tav tm="0">
                                              <p:val>
                                                <p:strVal val="#ppt_y+.1"/>
                                              </p:val>
                                            </p:tav>
                                            <p:tav tm="100000">
                                              <p:val>
                                                <p:strVal val="#ppt_y"/>
                                              </p:val>
                                            </p:tav>
                                          </p:tavLst>
                                        </p:anim>
                                      </p:childTnLst>
                                    </p:cTn>
                                  </p:par>
                                </p:childTnLst>
                              </p:cTn>
                            </p:par>
                            <p:par>
                              <p:cTn id="149" fill="hold">
                                <p:stCondLst>
                                  <p:cond delay="23500"/>
                                </p:stCondLst>
                                <p:childTnLst>
                                  <p:par>
                                    <p:cTn id="150" presetID="42" presetClass="entr" presetSubtype="0" fill="hold" grpId="0" nodeType="afterEffect">
                                      <p:stCondLst>
                                        <p:cond delay="0"/>
                                      </p:stCondLst>
                                      <p:childTnLst>
                                        <p:set>
                                          <p:cBhvr>
                                            <p:cTn id="151" dur="1" fill="hold">
                                              <p:stCondLst>
                                                <p:cond delay="0"/>
                                              </p:stCondLst>
                                            </p:cTn>
                                            <p:tgtEl>
                                              <p:spTgt spid="28700"/>
                                            </p:tgtEl>
                                            <p:attrNameLst>
                                              <p:attrName>style.visibility</p:attrName>
                                            </p:attrNameLst>
                                          </p:cBhvr>
                                          <p:to>
                                            <p:strVal val="visible"/>
                                          </p:to>
                                        </p:set>
                                        <p:animEffect transition="in" filter="fade">
                                          <p:cBhvr>
                                            <p:cTn id="152" dur="1000"/>
                                            <p:tgtEl>
                                              <p:spTgt spid="28700"/>
                                            </p:tgtEl>
                                          </p:cBhvr>
                                        </p:animEffect>
                                        <p:anim calcmode="lin" valueType="num">
                                          <p:cBhvr>
                                            <p:cTn id="153" dur="1000" fill="hold"/>
                                            <p:tgtEl>
                                              <p:spTgt spid="28700"/>
                                            </p:tgtEl>
                                            <p:attrNameLst>
                                              <p:attrName>ppt_x</p:attrName>
                                            </p:attrNameLst>
                                          </p:cBhvr>
                                          <p:tavLst>
                                            <p:tav tm="0">
                                              <p:val>
                                                <p:strVal val="#ppt_x"/>
                                              </p:val>
                                            </p:tav>
                                            <p:tav tm="100000">
                                              <p:val>
                                                <p:strVal val="#ppt_x"/>
                                              </p:val>
                                            </p:tav>
                                          </p:tavLst>
                                        </p:anim>
                                        <p:anim calcmode="lin" valueType="num">
                                          <p:cBhvr>
                                            <p:cTn id="154" dur="1000" fill="hold"/>
                                            <p:tgtEl>
                                              <p:spTgt spid="28700"/>
                                            </p:tgtEl>
                                            <p:attrNameLst>
                                              <p:attrName>ppt_y</p:attrName>
                                            </p:attrNameLst>
                                          </p:cBhvr>
                                          <p:tavLst>
                                            <p:tav tm="0">
                                              <p:val>
                                                <p:strVal val="#ppt_y+.1"/>
                                              </p:val>
                                            </p:tav>
                                            <p:tav tm="100000">
                                              <p:val>
                                                <p:strVal val="#ppt_y"/>
                                              </p:val>
                                            </p:tav>
                                          </p:tavLst>
                                        </p:anim>
                                      </p:childTnLst>
                                    </p:cTn>
                                  </p:par>
                                </p:childTnLst>
                              </p:cTn>
                            </p:par>
                            <p:par>
                              <p:cTn id="155" fill="hold">
                                <p:stCondLst>
                                  <p:cond delay="24500"/>
                                </p:stCondLst>
                                <p:childTnLst>
                                  <p:par>
                                    <p:cTn id="156" presetID="42" presetClass="entr" presetSubtype="0" fill="hold" grpId="0" nodeType="afterEffect">
                                      <p:stCondLst>
                                        <p:cond delay="0"/>
                                      </p:stCondLst>
                                      <p:childTnLst>
                                        <p:set>
                                          <p:cBhvr>
                                            <p:cTn id="157" dur="1" fill="hold">
                                              <p:stCondLst>
                                                <p:cond delay="0"/>
                                              </p:stCondLst>
                                            </p:cTn>
                                            <p:tgtEl>
                                              <p:spTgt spid="28701"/>
                                            </p:tgtEl>
                                            <p:attrNameLst>
                                              <p:attrName>style.visibility</p:attrName>
                                            </p:attrNameLst>
                                          </p:cBhvr>
                                          <p:to>
                                            <p:strVal val="visible"/>
                                          </p:to>
                                        </p:set>
                                        <p:animEffect transition="in" filter="fade">
                                          <p:cBhvr>
                                            <p:cTn id="158" dur="1000"/>
                                            <p:tgtEl>
                                              <p:spTgt spid="28701"/>
                                            </p:tgtEl>
                                          </p:cBhvr>
                                        </p:animEffect>
                                        <p:anim calcmode="lin" valueType="num">
                                          <p:cBhvr>
                                            <p:cTn id="159" dur="1000" fill="hold"/>
                                            <p:tgtEl>
                                              <p:spTgt spid="28701"/>
                                            </p:tgtEl>
                                            <p:attrNameLst>
                                              <p:attrName>ppt_x</p:attrName>
                                            </p:attrNameLst>
                                          </p:cBhvr>
                                          <p:tavLst>
                                            <p:tav tm="0">
                                              <p:val>
                                                <p:strVal val="#ppt_x"/>
                                              </p:val>
                                            </p:tav>
                                            <p:tav tm="100000">
                                              <p:val>
                                                <p:strVal val="#ppt_x"/>
                                              </p:val>
                                            </p:tav>
                                          </p:tavLst>
                                        </p:anim>
                                        <p:anim calcmode="lin" valueType="num">
                                          <p:cBhvr>
                                            <p:cTn id="160" dur="1000" fill="hold"/>
                                            <p:tgtEl>
                                              <p:spTgt spid="287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nimBg="1"/>
          <p:bldP spid="28679" grpId="0" animBg="1"/>
          <p:bldP spid="28680" grpId="0" animBg="1"/>
          <p:bldP spid="28681" grpId="0" animBg="1"/>
          <p:bldP spid="28682" grpId="0" animBg="1"/>
          <p:bldP spid="28683" grpId="0" animBg="1"/>
          <p:bldP spid="28690" grpId="0"/>
          <p:bldP spid="28691" grpId="0"/>
          <p:bldP spid="28692" grpId="0"/>
          <p:bldP spid="28693" grpId="0"/>
          <p:bldP spid="28694" grpId="0"/>
          <p:bldP spid="28695" grpId="0"/>
          <p:bldP spid="28696" grpId="0"/>
          <p:bldP spid="28697" grpId="0"/>
          <p:bldP spid="28698" grpId="0"/>
          <p:bldP spid="28699" grpId="0"/>
          <p:bldP spid="28700" grpId="0"/>
          <p:bldP spid="287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barn(inVertical)">
                                          <p:cBhvr>
                                            <p:cTn id="12" dur="500"/>
                                            <p:tgtEl>
                                              <p:spTgt spid="28677"/>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8676"/>
                                            </p:tgtEl>
                                            <p:attrNameLst>
                                              <p:attrName>style.visibility</p:attrName>
                                            </p:attrNameLst>
                                          </p:cBhvr>
                                          <p:to>
                                            <p:strVal val="visible"/>
                                          </p:to>
                                        </p:set>
                                        <p:animEffect transition="in" filter="barn(inVertical)">
                                          <p:cBhvr>
                                            <p:cTn id="16" dur="500"/>
                                            <p:tgtEl>
                                              <p:spTgt spid="2867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8678"/>
                                            </p:tgtEl>
                                            <p:attrNameLst>
                                              <p:attrName>style.visibility</p:attrName>
                                            </p:attrNameLst>
                                          </p:cBhvr>
                                          <p:to>
                                            <p:strVal val="visible"/>
                                          </p:to>
                                        </p:set>
                                        <p:animEffect transition="in" filter="fade">
                                          <p:cBhvr>
                                            <p:cTn id="20" dur="1000"/>
                                            <p:tgtEl>
                                              <p:spTgt spid="28678"/>
                                            </p:tgtEl>
                                          </p:cBhvr>
                                        </p:animEffect>
                                        <p:anim calcmode="lin" valueType="num">
                                          <p:cBhvr>
                                            <p:cTn id="21" dur="1000" fill="hold"/>
                                            <p:tgtEl>
                                              <p:spTgt spid="28678"/>
                                            </p:tgtEl>
                                            <p:attrNameLst>
                                              <p:attrName>ppt_x</p:attrName>
                                            </p:attrNameLst>
                                          </p:cBhvr>
                                          <p:tavLst>
                                            <p:tav tm="0">
                                              <p:val>
                                                <p:strVal val="#ppt_x"/>
                                              </p:val>
                                            </p:tav>
                                            <p:tav tm="100000">
                                              <p:val>
                                                <p:strVal val="#ppt_x"/>
                                              </p:val>
                                            </p:tav>
                                          </p:tavLst>
                                        </p:anim>
                                        <p:anim calcmode="lin" valueType="num">
                                          <p:cBhvr>
                                            <p:cTn id="22" dur="1000" fill="hold"/>
                                            <p:tgtEl>
                                              <p:spTgt spid="2867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8679"/>
                                            </p:tgtEl>
                                            <p:attrNameLst>
                                              <p:attrName>style.visibility</p:attrName>
                                            </p:attrNameLst>
                                          </p:cBhvr>
                                          <p:to>
                                            <p:strVal val="visible"/>
                                          </p:to>
                                        </p:set>
                                        <p:animEffect transition="in" filter="fade">
                                          <p:cBhvr>
                                            <p:cTn id="26" dur="1000"/>
                                            <p:tgtEl>
                                              <p:spTgt spid="28679"/>
                                            </p:tgtEl>
                                          </p:cBhvr>
                                        </p:animEffect>
                                        <p:anim calcmode="lin" valueType="num">
                                          <p:cBhvr>
                                            <p:cTn id="27" dur="1000" fill="hold"/>
                                            <p:tgtEl>
                                              <p:spTgt spid="28679"/>
                                            </p:tgtEl>
                                            <p:attrNameLst>
                                              <p:attrName>ppt_x</p:attrName>
                                            </p:attrNameLst>
                                          </p:cBhvr>
                                          <p:tavLst>
                                            <p:tav tm="0">
                                              <p:val>
                                                <p:strVal val="#ppt_x"/>
                                              </p:val>
                                            </p:tav>
                                            <p:tav tm="100000">
                                              <p:val>
                                                <p:strVal val="#ppt_x"/>
                                              </p:val>
                                            </p:tav>
                                          </p:tavLst>
                                        </p:anim>
                                        <p:anim calcmode="lin" valueType="num">
                                          <p:cBhvr>
                                            <p:cTn id="28" dur="1000" fill="hold"/>
                                            <p:tgtEl>
                                              <p:spTgt spid="2867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8680"/>
                                            </p:tgtEl>
                                            <p:attrNameLst>
                                              <p:attrName>style.visibility</p:attrName>
                                            </p:attrNameLst>
                                          </p:cBhvr>
                                          <p:to>
                                            <p:strVal val="visible"/>
                                          </p:to>
                                        </p:set>
                                        <p:animEffect transition="in" filter="fade">
                                          <p:cBhvr>
                                            <p:cTn id="32" dur="1000"/>
                                            <p:tgtEl>
                                              <p:spTgt spid="28680"/>
                                            </p:tgtEl>
                                          </p:cBhvr>
                                        </p:animEffect>
                                        <p:anim calcmode="lin" valueType="num">
                                          <p:cBhvr>
                                            <p:cTn id="33" dur="1000" fill="hold"/>
                                            <p:tgtEl>
                                              <p:spTgt spid="28680"/>
                                            </p:tgtEl>
                                            <p:attrNameLst>
                                              <p:attrName>ppt_x</p:attrName>
                                            </p:attrNameLst>
                                          </p:cBhvr>
                                          <p:tavLst>
                                            <p:tav tm="0">
                                              <p:val>
                                                <p:strVal val="#ppt_x"/>
                                              </p:val>
                                            </p:tav>
                                            <p:tav tm="100000">
                                              <p:val>
                                                <p:strVal val="#ppt_x"/>
                                              </p:val>
                                            </p:tav>
                                          </p:tavLst>
                                        </p:anim>
                                        <p:anim calcmode="lin" valueType="num">
                                          <p:cBhvr>
                                            <p:cTn id="34" dur="1000" fill="hold"/>
                                            <p:tgtEl>
                                              <p:spTgt spid="2868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28681"/>
                                            </p:tgtEl>
                                            <p:attrNameLst>
                                              <p:attrName>style.visibility</p:attrName>
                                            </p:attrNameLst>
                                          </p:cBhvr>
                                          <p:to>
                                            <p:strVal val="visible"/>
                                          </p:to>
                                        </p:set>
                                        <p:animEffect transition="in" filter="fade">
                                          <p:cBhvr>
                                            <p:cTn id="38" dur="1000"/>
                                            <p:tgtEl>
                                              <p:spTgt spid="28681"/>
                                            </p:tgtEl>
                                          </p:cBhvr>
                                        </p:animEffect>
                                        <p:anim calcmode="lin" valueType="num">
                                          <p:cBhvr>
                                            <p:cTn id="39" dur="1000" fill="hold"/>
                                            <p:tgtEl>
                                              <p:spTgt spid="28681"/>
                                            </p:tgtEl>
                                            <p:attrNameLst>
                                              <p:attrName>ppt_x</p:attrName>
                                            </p:attrNameLst>
                                          </p:cBhvr>
                                          <p:tavLst>
                                            <p:tav tm="0">
                                              <p:val>
                                                <p:strVal val="#ppt_x"/>
                                              </p:val>
                                            </p:tav>
                                            <p:tav tm="100000">
                                              <p:val>
                                                <p:strVal val="#ppt_x"/>
                                              </p:val>
                                            </p:tav>
                                          </p:tavLst>
                                        </p:anim>
                                        <p:anim calcmode="lin" valueType="num">
                                          <p:cBhvr>
                                            <p:cTn id="40" dur="1000" fill="hold"/>
                                            <p:tgtEl>
                                              <p:spTgt spid="28681"/>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8682"/>
                                            </p:tgtEl>
                                            <p:attrNameLst>
                                              <p:attrName>style.visibility</p:attrName>
                                            </p:attrNameLst>
                                          </p:cBhvr>
                                          <p:to>
                                            <p:strVal val="visible"/>
                                          </p:to>
                                        </p:set>
                                        <p:animEffect transition="in" filter="fade">
                                          <p:cBhvr>
                                            <p:cTn id="44" dur="1000"/>
                                            <p:tgtEl>
                                              <p:spTgt spid="28682"/>
                                            </p:tgtEl>
                                          </p:cBhvr>
                                        </p:animEffect>
                                        <p:anim calcmode="lin" valueType="num">
                                          <p:cBhvr>
                                            <p:cTn id="45" dur="1000" fill="hold"/>
                                            <p:tgtEl>
                                              <p:spTgt spid="28682"/>
                                            </p:tgtEl>
                                            <p:attrNameLst>
                                              <p:attrName>ppt_x</p:attrName>
                                            </p:attrNameLst>
                                          </p:cBhvr>
                                          <p:tavLst>
                                            <p:tav tm="0">
                                              <p:val>
                                                <p:strVal val="#ppt_x"/>
                                              </p:val>
                                            </p:tav>
                                            <p:tav tm="100000">
                                              <p:val>
                                                <p:strVal val="#ppt_x"/>
                                              </p:val>
                                            </p:tav>
                                          </p:tavLst>
                                        </p:anim>
                                        <p:anim calcmode="lin" valueType="num">
                                          <p:cBhvr>
                                            <p:cTn id="46" dur="1000" fill="hold"/>
                                            <p:tgtEl>
                                              <p:spTgt spid="28682"/>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8683"/>
                                            </p:tgtEl>
                                            <p:attrNameLst>
                                              <p:attrName>style.visibility</p:attrName>
                                            </p:attrNameLst>
                                          </p:cBhvr>
                                          <p:to>
                                            <p:strVal val="visible"/>
                                          </p:to>
                                        </p:set>
                                        <p:animEffect transition="in" filter="fade">
                                          <p:cBhvr>
                                            <p:cTn id="50" dur="1000"/>
                                            <p:tgtEl>
                                              <p:spTgt spid="28683"/>
                                            </p:tgtEl>
                                          </p:cBhvr>
                                        </p:animEffect>
                                        <p:anim calcmode="lin" valueType="num">
                                          <p:cBhvr>
                                            <p:cTn id="51" dur="1000" fill="hold"/>
                                            <p:tgtEl>
                                              <p:spTgt spid="28683"/>
                                            </p:tgtEl>
                                            <p:attrNameLst>
                                              <p:attrName>ppt_x</p:attrName>
                                            </p:attrNameLst>
                                          </p:cBhvr>
                                          <p:tavLst>
                                            <p:tav tm="0">
                                              <p:val>
                                                <p:strVal val="#ppt_x"/>
                                              </p:val>
                                            </p:tav>
                                            <p:tav tm="100000">
                                              <p:val>
                                                <p:strVal val="#ppt_x"/>
                                              </p:val>
                                            </p:tav>
                                          </p:tavLst>
                                        </p:anim>
                                        <p:anim calcmode="lin" valueType="num">
                                          <p:cBhvr>
                                            <p:cTn id="52" dur="1000" fill="hold"/>
                                            <p:tgtEl>
                                              <p:spTgt spid="28683"/>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42" presetClass="entr" presetSubtype="0" fill="hold" nodeType="afterEffect">
                                      <p:stCondLst>
                                        <p:cond delay="0"/>
                                      </p:stCondLst>
                                      <p:childTnLst>
                                        <p:set>
                                          <p:cBhvr>
                                            <p:cTn id="55" dur="1" fill="hold">
                                              <p:stCondLst>
                                                <p:cond delay="0"/>
                                              </p:stCondLst>
                                            </p:cTn>
                                            <p:tgtEl>
                                              <p:spTgt spid="28684"/>
                                            </p:tgtEl>
                                            <p:attrNameLst>
                                              <p:attrName>style.visibility</p:attrName>
                                            </p:attrNameLst>
                                          </p:cBhvr>
                                          <p:to>
                                            <p:strVal val="visible"/>
                                          </p:to>
                                        </p:set>
                                        <p:animEffect transition="in" filter="fade">
                                          <p:cBhvr>
                                            <p:cTn id="56" dur="1000"/>
                                            <p:tgtEl>
                                              <p:spTgt spid="28684"/>
                                            </p:tgtEl>
                                          </p:cBhvr>
                                        </p:animEffect>
                                        <p:anim calcmode="lin" valueType="num">
                                          <p:cBhvr>
                                            <p:cTn id="57" dur="1000" fill="hold"/>
                                            <p:tgtEl>
                                              <p:spTgt spid="28684"/>
                                            </p:tgtEl>
                                            <p:attrNameLst>
                                              <p:attrName>ppt_x</p:attrName>
                                            </p:attrNameLst>
                                          </p:cBhvr>
                                          <p:tavLst>
                                            <p:tav tm="0">
                                              <p:val>
                                                <p:strVal val="#ppt_x"/>
                                              </p:val>
                                            </p:tav>
                                            <p:tav tm="100000">
                                              <p:val>
                                                <p:strVal val="#ppt_x"/>
                                              </p:val>
                                            </p:tav>
                                          </p:tavLst>
                                        </p:anim>
                                        <p:anim calcmode="lin" valueType="num">
                                          <p:cBhvr>
                                            <p:cTn id="58" dur="1000" fill="hold"/>
                                            <p:tgtEl>
                                              <p:spTgt spid="28684"/>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42" presetClass="entr" presetSubtype="0" fill="hold" nodeType="afterEffect">
                                      <p:stCondLst>
                                        <p:cond delay="0"/>
                                      </p:stCondLst>
                                      <p:childTnLst>
                                        <p:set>
                                          <p:cBhvr>
                                            <p:cTn id="61" dur="1" fill="hold">
                                              <p:stCondLst>
                                                <p:cond delay="0"/>
                                              </p:stCondLst>
                                            </p:cTn>
                                            <p:tgtEl>
                                              <p:spTgt spid="28685"/>
                                            </p:tgtEl>
                                            <p:attrNameLst>
                                              <p:attrName>style.visibility</p:attrName>
                                            </p:attrNameLst>
                                          </p:cBhvr>
                                          <p:to>
                                            <p:strVal val="visible"/>
                                          </p:to>
                                        </p:set>
                                        <p:animEffect transition="in" filter="fade">
                                          <p:cBhvr>
                                            <p:cTn id="62" dur="1000"/>
                                            <p:tgtEl>
                                              <p:spTgt spid="28685"/>
                                            </p:tgtEl>
                                          </p:cBhvr>
                                        </p:animEffect>
                                        <p:anim calcmode="lin" valueType="num">
                                          <p:cBhvr>
                                            <p:cTn id="63" dur="1000" fill="hold"/>
                                            <p:tgtEl>
                                              <p:spTgt spid="28685"/>
                                            </p:tgtEl>
                                            <p:attrNameLst>
                                              <p:attrName>ppt_x</p:attrName>
                                            </p:attrNameLst>
                                          </p:cBhvr>
                                          <p:tavLst>
                                            <p:tav tm="0">
                                              <p:val>
                                                <p:strVal val="#ppt_x"/>
                                              </p:val>
                                            </p:tav>
                                            <p:tav tm="100000">
                                              <p:val>
                                                <p:strVal val="#ppt_x"/>
                                              </p:val>
                                            </p:tav>
                                          </p:tavLst>
                                        </p:anim>
                                        <p:anim calcmode="lin" valueType="num">
                                          <p:cBhvr>
                                            <p:cTn id="64" dur="1000" fill="hold"/>
                                            <p:tgtEl>
                                              <p:spTgt spid="28685"/>
                                            </p:tgtEl>
                                            <p:attrNameLst>
                                              <p:attrName>ppt_y</p:attrName>
                                            </p:attrNameLst>
                                          </p:cBhvr>
                                          <p:tavLst>
                                            <p:tav tm="0">
                                              <p:val>
                                                <p:strVal val="#ppt_y+.1"/>
                                              </p:val>
                                            </p:tav>
                                            <p:tav tm="100000">
                                              <p:val>
                                                <p:strVal val="#ppt_y"/>
                                              </p:val>
                                            </p:tav>
                                          </p:tavLst>
                                        </p:anim>
                                      </p:childTnLst>
                                    </p:cTn>
                                  </p:par>
                                </p:childTnLst>
                              </p:cTn>
                            </p:par>
                            <p:par>
                              <p:cTn id="65" fill="hold">
                                <p:stCondLst>
                                  <p:cond delay="9500"/>
                                </p:stCondLst>
                                <p:childTnLst>
                                  <p:par>
                                    <p:cTn id="66" presetID="42" presetClass="entr" presetSubtype="0" fill="hold" nodeType="afterEffect">
                                      <p:stCondLst>
                                        <p:cond delay="0"/>
                                      </p:stCondLst>
                                      <p:childTnLst>
                                        <p:set>
                                          <p:cBhvr>
                                            <p:cTn id="67" dur="1" fill="hold">
                                              <p:stCondLst>
                                                <p:cond delay="0"/>
                                              </p:stCondLst>
                                            </p:cTn>
                                            <p:tgtEl>
                                              <p:spTgt spid="28686"/>
                                            </p:tgtEl>
                                            <p:attrNameLst>
                                              <p:attrName>style.visibility</p:attrName>
                                            </p:attrNameLst>
                                          </p:cBhvr>
                                          <p:to>
                                            <p:strVal val="visible"/>
                                          </p:to>
                                        </p:set>
                                        <p:animEffect transition="in" filter="fade">
                                          <p:cBhvr>
                                            <p:cTn id="68" dur="1000"/>
                                            <p:tgtEl>
                                              <p:spTgt spid="28686"/>
                                            </p:tgtEl>
                                          </p:cBhvr>
                                        </p:animEffect>
                                        <p:anim calcmode="lin" valueType="num">
                                          <p:cBhvr>
                                            <p:cTn id="69" dur="1000" fill="hold"/>
                                            <p:tgtEl>
                                              <p:spTgt spid="28686"/>
                                            </p:tgtEl>
                                            <p:attrNameLst>
                                              <p:attrName>ppt_x</p:attrName>
                                            </p:attrNameLst>
                                          </p:cBhvr>
                                          <p:tavLst>
                                            <p:tav tm="0">
                                              <p:val>
                                                <p:strVal val="#ppt_x"/>
                                              </p:val>
                                            </p:tav>
                                            <p:tav tm="100000">
                                              <p:val>
                                                <p:strVal val="#ppt_x"/>
                                              </p:val>
                                            </p:tav>
                                          </p:tavLst>
                                        </p:anim>
                                        <p:anim calcmode="lin" valueType="num">
                                          <p:cBhvr>
                                            <p:cTn id="70" dur="1000" fill="hold"/>
                                            <p:tgtEl>
                                              <p:spTgt spid="28686"/>
                                            </p:tgtEl>
                                            <p:attrNameLst>
                                              <p:attrName>ppt_y</p:attrName>
                                            </p:attrNameLst>
                                          </p:cBhvr>
                                          <p:tavLst>
                                            <p:tav tm="0">
                                              <p:val>
                                                <p:strVal val="#ppt_y+.1"/>
                                              </p:val>
                                            </p:tav>
                                            <p:tav tm="100000">
                                              <p:val>
                                                <p:strVal val="#ppt_y"/>
                                              </p:val>
                                            </p:tav>
                                          </p:tavLst>
                                        </p:anim>
                                      </p:childTnLst>
                                    </p:cTn>
                                  </p:par>
                                </p:childTnLst>
                              </p:cTn>
                            </p:par>
                            <p:par>
                              <p:cTn id="71" fill="hold">
                                <p:stCondLst>
                                  <p:cond delay="10500"/>
                                </p:stCondLst>
                                <p:childTnLst>
                                  <p:par>
                                    <p:cTn id="72" presetID="42" presetClass="entr" presetSubtype="0" fill="hold" nodeType="afterEffect">
                                      <p:stCondLst>
                                        <p:cond delay="0"/>
                                      </p:stCondLst>
                                      <p:childTnLst>
                                        <p:set>
                                          <p:cBhvr>
                                            <p:cTn id="73" dur="1" fill="hold">
                                              <p:stCondLst>
                                                <p:cond delay="0"/>
                                              </p:stCondLst>
                                            </p:cTn>
                                            <p:tgtEl>
                                              <p:spTgt spid="28687"/>
                                            </p:tgtEl>
                                            <p:attrNameLst>
                                              <p:attrName>style.visibility</p:attrName>
                                            </p:attrNameLst>
                                          </p:cBhvr>
                                          <p:to>
                                            <p:strVal val="visible"/>
                                          </p:to>
                                        </p:set>
                                        <p:animEffect transition="in" filter="fade">
                                          <p:cBhvr>
                                            <p:cTn id="74" dur="1000"/>
                                            <p:tgtEl>
                                              <p:spTgt spid="28687"/>
                                            </p:tgtEl>
                                          </p:cBhvr>
                                        </p:animEffect>
                                        <p:anim calcmode="lin" valueType="num">
                                          <p:cBhvr>
                                            <p:cTn id="75" dur="1000" fill="hold"/>
                                            <p:tgtEl>
                                              <p:spTgt spid="28687"/>
                                            </p:tgtEl>
                                            <p:attrNameLst>
                                              <p:attrName>ppt_x</p:attrName>
                                            </p:attrNameLst>
                                          </p:cBhvr>
                                          <p:tavLst>
                                            <p:tav tm="0">
                                              <p:val>
                                                <p:strVal val="#ppt_x"/>
                                              </p:val>
                                            </p:tav>
                                            <p:tav tm="100000">
                                              <p:val>
                                                <p:strVal val="#ppt_x"/>
                                              </p:val>
                                            </p:tav>
                                          </p:tavLst>
                                        </p:anim>
                                        <p:anim calcmode="lin" valueType="num">
                                          <p:cBhvr>
                                            <p:cTn id="76" dur="1000" fill="hold"/>
                                            <p:tgtEl>
                                              <p:spTgt spid="28687"/>
                                            </p:tgtEl>
                                            <p:attrNameLst>
                                              <p:attrName>ppt_y</p:attrName>
                                            </p:attrNameLst>
                                          </p:cBhvr>
                                          <p:tavLst>
                                            <p:tav tm="0">
                                              <p:val>
                                                <p:strVal val="#ppt_y+.1"/>
                                              </p:val>
                                            </p:tav>
                                            <p:tav tm="100000">
                                              <p:val>
                                                <p:strVal val="#ppt_y"/>
                                              </p:val>
                                            </p:tav>
                                          </p:tavLst>
                                        </p:anim>
                                      </p:childTnLst>
                                    </p:cTn>
                                  </p:par>
                                </p:childTnLst>
                              </p:cTn>
                            </p:par>
                            <p:par>
                              <p:cTn id="77" fill="hold">
                                <p:stCondLst>
                                  <p:cond delay="11500"/>
                                </p:stCondLst>
                                <p:childTnLst>
                                  <p:par>
                                    <p:cTn id="78" presetID="42" presetClass="entr" presetSubtype="0" fill="hold" nodeType="afterEffect">
                                      <p:stCondLst>
                                        <p:cond delay="0"/>
                                      </p:stCondLst>
                                      <p:childTnLst>
                                        <p:set>
                                          <p:cBhvr>
                                            <p:cTn id="79" dur="1" fill="hold">
                                              <p:stCondLst>
                                                <p:cond delay="0"/>
                                              </p:stCondLst>
                                            </p:cTn>
                                            <p:tgtEl>
                                              <p:spTgt spid="28688"/>
                                            </p:tgtEl>
                                            <p:attrNameLst>
                                              <p:attrName>style.visibility</p:attrName>
                                            </p:attrNameLst>
                                          </p:cBhvr>
                                          <p:to>
                                            <p:strVal val="visible"/>
                                          </p:to>
                                        </p:set>
                                        <p:animEffect transition="in" filter="fade">
                                          <p:cBhvr>
                                            <p:cTn id="80" dur="1000"/>
                                            <p:tgtEl>
                                              <p:spTgt spid="28688"/>
                                            </p:tgtEl>
                                          </p:cBhvr>
                                        </p:animEffect>
                                        <p:anim calcmode="lin" valueType="num">
                                          <p:cBhvr>
                                            <p:cTn id="81" dur="1000" fill="hold"/>
                                            <p:tgtEl>
                                              <p:spTgt spid="28688"/>
                                            </p:tgtEl>
                                            <p:attrNameLst>
                                              <p:attrName>ppt_x</p:attrName>
                                            </p:attrNameLst>
                                          </p:cBhvr>
                                          <p:tavLst>
                                            <p:tav tm="0">
                                              <p:val>
                                                <p:strVal val="#ppt_x"/>
                                              </p:val>
                                            </p:tav>
                                            <p:tav tm="100000">
                                              <p:val>
                                                <p:strVal val="#ppt_x"/>
                                              </p:val>
                                            </p:tav>
                                          </p:tavLst>
                                        </p:anim>
                                        <p:anim calcmode="lin" valueType="num">
                                          <p:cBhvr>
                                            <p:cTn id="82" dur="1000" fill="hold"/>
                                            <p:tgtEl>
                                              <p:spTgt spid="28688"/>
                                            </p:tgtEl>
                                            <p:attrNameLst>
                                              <p:attrName>ppt_y</p:attrName>
                                            </p:attrNameLst>
                                          </p:cBhvr>
                                          <p:tavLst>
                                            <p:tav tm="0">
                                              <p:val>
                                                <p:strVal val="#ppt_y+.1"/>
                                              </p:val>
                                            </p:tav>
                                            <p:tav tm="100000">
                                              <p:val>
                                                <p:strVal val="#ppt_y"/>
                                              </p:val>
                                            </p:tav>
                                          </p:tavLst>
                                        </p:anim>
                                      </p:childTnLst>
                                    </p:cTn>
                                  </p:par>
                                </p:childTnLst>
                              </p:cTn>
                            </p:par>
                            <p:par>
                              <p:cTn id="83" fill="hold">
                                <p:stCondLst>
                                  <p:cond delay="12500"/>
                                </p:stCondLst>
                                <p:childTnLst>
                                  <p:par>
                                    <p:cTn id="84" presetID="42" presetClass="entr" presetSubtype="0" fill="hold" nodeType="afterEffect">
                                      <p:stCondLst>
                                        <p:cond delay="0"/>
                                      </p:stCondLst>
                                      <p:childTnLst>
                                        <p:set>
                                          <p:cBhvr>
                                            <p:cTn id="85" dur="1" fill="hold">
                                              <p:stCondLst>
                                                <p:cond delay="0"/>
                                              </p:stCondLst>
                                            </p:cTn>
                                            <p:tgtEl>
                                              <p:spTgt spid="28689"/>
                                            </p:tgtEl>
                                            <p:attrNameLst>
                                              <p:attrName>style.visibility</p:attrName>
                                            </p:attrNameLst>
                                          </p:cBhvr>
                                          <p:to>
                                            <p:strVal val="visible"/>
                                          </p:to>
                                        </p:set>
                                        <p:animEffect transition="in" filter="fade">
                                          <p:cBhvr>
                                            <p:cTn id="86" dur="1000"/>
                                            <p:tgtEl>
                                              <p:spTgt spid="28689"/>
                                            </p:tgtEl>
                                          </p:cBhvr>
                                        </p:animEffect>
                                        <p:anim calcmode="lin" valueType="num">
                                          <p:cBhvr>
                                            <p:cTn id="87" dur="1000" fill="hold"/>
                                            <p:tgtEl>
                                              <p:spTgt spid="28689"/>
                                            </p:tgtEl>
                                            <p:attrNameLst>
                                              <p:attrName>ppt_x</p:attrName>
                                            </p:attrNameLst>
                                          </p:cBhvr>
                                          <p:tavLst>
                                            <p:tav tm="0">
                                              <p:val>
                                                <p:strVal val="#ppt_x"/>
                                              </p:val>
                                            </p:tav>
                                            <p:tav tm="100000">
                                              <p:val>
                                                <p:strVal val="#ppt_x"/>
                                              </p:val>
                                            </p:tav>
                                          </p:tavLst>
                                        </p:anim>
                                        <p:anim calcmode="lin" valueType="num">
                                          <p:cBhvr>
                                            <p:cTn id="88" dur="1000" fill="hold"/>
                                            <p:tgtEl>
                                              <p:spTgt spid="28689"/>
                                            </p:tgtEl>
                                            <p:attrNameLst>
                                              <p:attrName>ppt_y</p:attrName>
                                            </p:attrNameLst>
                                          </p:cBhvr>
                                          <p:tavLst>
                                            <p:tav tm="0">
                                              <p:val>
                                                <p:strVal val="#ppt_y+.1"/>
                                              </p:val>
                                            </p:tav>
                                            <p:tav tm="100000">
                                              <p:val>
                                                <p:strVal val="#ppt_y"/>
                                              </p:val>
                                            </p:tav>
                                          </p:tavLst>
                                        </p:anim>
                                      </p:childTnLst>
                                    </p:cTn>
                                  </p:par>
                                </p:childTnLst>
                              </p:cTn>
                            </p:par>
                            <p:par>
                              <p:cTn id="89" fill="hold">
                                <p:stCondLst>
                                  <p:cond delay="13500"/>
                                </p:stCondLst>
                                <p:childTnLst>
                                  <p:par>
                                    <p:cTn id="90" presetID="42" presetClass="entr" presetSubtype="0" fill="hold" grpId="0" nodeType="afterEffect">
                                      <p:stCondLst>
                                        <p:cond delay="0"/>
                                      </p:stCondLst>
                                      <p:childTnLst>
                                        <p:set>
                                          <p:cBhvr>
                                            <p:cTn id="91" dur="1" fill="hold">
                                              <p:stCondLst>
                                                <p:cond delay="0"/>
                                              </p:stCondLst>
                                            </p:cTn>
                                            <p:tgtEl>
                                              <p:spTgt spid="28690"/>
                                            </p:tgtEl>
                                            <p:attrNameLst>
                                              <p:attrName>style.visibility</p:attrName>
                                            </p:attrNameLst>
                                          </p:cBhvr>
                                          <p:to>
                                            <p:strVal val="visible"/>
                                          </p:to>
                                        </p:set>
                                        <p:animEffect transition="in" filter="fade">
                                          <p:cBhvr>
                                            <p:cTn id="92" dur="1000"/>
                                            <p:tgtEl>
                                              <p:spTgt spid="28690"/>
                                            </p:tgtEl>
                                          </p:cBhvr>
                                        </p:animEffect>
                                        <p:anim calcmode="lin" valueType="num">
                                          <p:cBhvr>
                                            <p:cTn id="93" dur="1000" fill="hold"/>
                                            <p:tgtEl>
                                              <p:spTgt spid="28690"/>
                                            </p:tgtEl>
                                            <p:attrNameLst>
                                              <p:attrName>ppt_x</p:attrName>
                                            </p:attrNameLst>
                                          </p:cBhvr>
                                          <p:tavLst>
                                            <p:tav tm="0">
                                              <p:val>
                                                <p:strVal val="#ppt_x"/>
                                              </p:val>
                                            </p:tav>
                                            <p:tav tm="100000">
                                              <p:val>
                                                <p:strVal val="#ppt_x"/>
                                              </p:val>
                                            </p:tav>
                                          </p:tavLst>
                                        </p:anim>
                                        <p:anim calcmode="lin" valueType="num">
                                          <p:cBhvr>
                                            <p:cTn id="94" dur="1000" fill="hold"/>
                                            <p:tgtEl>
                                              <p:spTgt spid="28690"/>
                                            </p:tgtEl>
                                            <p:attrNameLst>
                                              <p:attrName>ppt_y</p:attrName>
                                            </p:attrNameLst>
                                          </p:cBhvr>
                                          <p:tavLst>
                                            <p:tav tm="0">
                                              <p:val>
                                                <p:strVal val="#ppt_y+.1"/>
                                              </p:val>
                                            </p:tav>
                                            <p:tav tm="100000">
                                              <p:val>
                                                <p:strVal val="#ppt_y"/>
                                              </p:val>
                                            </p:tav>
                                          </p:tavLst>
                                        </p:anim>
                                      </p:childTnLst>
                                    </p:cTn>
                                  </p:par>
                                </p:childTnLst>
                              </p:cTn>
                            </p:par>
                            <p:par>
                              <p:cTn id="95" fill="hold">
                                <p:stCondLst>
                                  <p:cond delay="14500"/>
                                </p:stCondLst>
                                <p:childTnLst>
                                  <p:par>
                                    <p:cTn id="96" presetID="42" presetClass="entr" presetSubtype="0" fill="hold" grpId="0" nodeType="afterEffect">
                                      <p:stCondLst>
                                        <p:cond delay="0"/>
                                      </p:stCondLst>
                                      <p:childTnLst>
                                        <p:set>
                                          <p:cBhvr>
                                            <p:cTn id="97" dur="1" fill="hold">
                                              <p:stCondLst>
                                                <p:cond delay="0"/>
                                              </p:stCondLst>
                                            </p:cTn>
                                            <p:tgtEl>
                                              <p:spTgt spid="28691"/>
                                            </p:tgtEl>
                                            <p:attrNameLst>
                                              <p:attrName>style.visibility</p:attrName>
                                            </p:attrNameLst>
                                          </p:cBhvr>
                                          <p:to>
                                            <p:strVal val="visible"/>
                                          </p:to>
                                        </p:set>
                                        <p:animEffect transition="in" filter="fade">
                                          <p:cBhvr>
                                            <p:cTn id="98" dur="1000"/>
                                            <p:tgtEl>
                                              <p:spTgt spid="28691"/>
                                            </p:tgtEl>
                                          </p:cBhvr>
                                        </p:animEffect>
                                        <p:anim calcmode="lin" valueType="num">
                                          <p:cBhvr>
                                            <p:cTn id="99" dur="1000" fill="hold"/>
                                            <p:tgtEl>
                                              <p:spTgt spid="28691"/>
                                            </p:tgtEl>
                                            <p:attrNameLst>
                                              <p:attrName>ppt_x</p:attrName>
                                            </p:attrNameLst>
                                          </p:cBhvr>
                                          <p:tavLst>
                                            <p:tav tm="0">
                                              <p:val>
                                                <p:strVal val="#ppt_x"/>
                                              </p:val>
                                            </p:tav>
                                            <p:tav tm="100000">
                                              <p:val>
                                                <p:strVal val="#ppt_x"/>
                                              </p:val>
                                            </p:tav>
                                          </p:tavLst>
                                        </p:anim>
                                        <p:anim calcmode="lin" valueType="num">
                                          <p:cBhvr>
                                            <p:cTn id="100" dur="1000" fill="hold"/>
                                            <p:tgtEl>
                                              <p:spTgt spid="28691"/>
                                            </p:tgtEl>
                                            <p:attrNameLst>
                                              <p:attrName>ppt_y</p:attrName>
                                            </p:attrNameLst>
                                          </p:cBhvr>
                                          <p:tavLst>
                                            <p:tav tm="0">
                                              <p:val>
                                                <p:strVal val="#ppt_y+.1"/>
                                              </p:val>
                                            </p:tav>
                                            <p:tav tm="100000">
                                              <p:val>
                                                <p:strVal val="#ppt_y"/>
                                              </p:val>
                                            </p:tav>
                                          </p:tavLst>
                                        </p:anim>
                                      </p:childTnLst>
                                    </p:cTn>
                                  </p:par>
                                </p:childTnLst>
                              </p:cTn>
                            </p:par>
                            <p:par>
                              <p:cTn id="101" fill="hold">
                                <p:stCondLst>
                                  <p:cond delay="15500"/>
                                </p:stCondLst>
                                <p:childTnLst>
                                  <p:par>
                                    <p:cTn id="102" presetID="42" presetClass="entr" presetSubtype="0" fill="hold" grpId="0" nodeType="afterEffect">
                                      <p:stCondLst>
                                        <p:cond delay="0"/>
                                      </p:stCondLst>
                                      <p:childTnLst>
                                        <p:set>
                                          <p:cBhvr>
                                            <p:cTn id="103" dur="1" fill="hold">
                                              <p:stCondLst>
                                                <p:cond delay="0"/>
                                              </p:stCondLst>
                                            </p:cTn>
                                            <p:tgtEl>
                                              <p:spTgt spid="28692"/>
                                            </p:tgtEl>
                                            <p:attrNameLst>
                                              <p:attrName>style.visibility</p:attrName>
                                            </p:attrNameLst>
                                          </p:cBhvr>
                                          <p:to>
                                            <p:strVal val="visible"/>
                                          </p:to>
                                        </p:set>
                                        <p:animEffect transition="in" filter="fade">
                                          <p:cBhvr>
                                            <p:cTn id="104" dur="1000"/>
                                            <p:tgtEl>
                                              <p:spTgt spid="28692"/>
                                            </p:tgtEl>
                                          </p:cBhvr>
                                        </p:animEffect>
                                        <p:anim calcmode="lin" valueType="num">
                                          <p:cBhvr>
                                            <p:cTn id="105" dur="1000" fill="hold"/>
                                            <p:tgtEl>
                                              <p:spTgt spid="28692"/>
                                            </p:tgtEl>
                                            <p:attrNameLst>
                                              <p:attrName>ppt_x</p:attrName>
                                            </p:attrNameLst>
                                          </p:cBhvr>
                                          <p:tavLst>
                                            <p:tav tm="0">
                                              <p:val>
                                                <p:strVal val="#ppt_x"/>
                                              </p:val>
                                            </p:tav>
                                            <p:tav tm="100000">
                                              <p:val>
                                                <p:strVal val="#ppt_x"/>
                                              </p:val>
                                            </p:tav>
                                          </p:tavLst>
                                        </p:anim>
                                        <p:anim calcmode="lin" valueType="num">
                                          <p:cBhvr>
                                            <p:cTn id="106" dur="1000" fill="hold"/>
                                            <p:tgtEl>
                                              <p:spTgt spid="28692"/>
                                            </p:tgtEl>
                                            <p:attrNameLst>
                                              <p:attrName>ppt_y</p:attrName>
                                            </p:attrNameLst>
                                          </p:cBhvr>
                                          <p:tavLst>
                                            <p:tav tm="0">
                                              <p:val>
                                                <p:strVal val="#ppt_y+.1"/>
                                              </p:val>
                                            </p:tav>
                                            <p:tav tm="100000">
                                              <p:val>
                                                <p:strVal val="#ppt_y"/>
                                              </p:val>
                                            </p:tav>
                                          </p:tavLst>
                                        </p:anim>
                                      </p:childTnLst>
                                    </p:cTn>
                                  </p:par>
                                </p:childTnLst>
                              </p:cTn>
                            </p:par>
                            <p:par>
                              <p:cTn id="107" fill="hold">
                                <p:stCondLst>
                                  <p:cond delay="16500"/>
                                </p:stCondLst>
                                <p:childTnLst>
                                  <p:par>
                                    <p:cTn id="108" presetID="42" presetClass="entr" presetSubtype="0" fill="hold" grpId="0" nodeType="afterEffect">
                                      <p:stCondLst>
                                        <p:cond delay="0"/>
                                      </p:stCondLst>
                                      <p:childTnLst>
                                        <p:set>
                                          <p:cBhvr>
                                            <p:cTn id="109" dur="1" fill="hold">
                                              <p:stCondLst>
                                                <p:cond delay="0"/>
                                              </p:stCondLst>
                                            </p:cTn>
                                            <p:tgtEl>
                                              <p:spTgt spid="28693"/>
                                            </p:tgtEl>
                                            <p:attrNameLst>
                                              <p:attrName>style.visibility</p:attrName>
                                            </p:attrNameLst>
                                          </p:cBhvr>
                                          <p:to>
                                            <p:strVal val="visible"/>
                                          </p:to>
                                        </p:set>
                                        <p:animEffect transition="in" filter="fade">
                                          <p:cBhvr>
                                            <p:cTn id="110" dur="1000"/>
                                            <p:tgtEl>
                                              <p:spTgt spid="28693"/>
                                            </p:tgtEl>
                                          </p:cBhvr>
                                        </p:animEffect>
                                        <p:anim calcmode="lin" valueType="num">
                                          <p:cBhvr>
                                            <p:cTn id="111" dur="1000" fill="hold"/>
                                            <p:tgtEl>
                                              <p:spTgt spid="28693"/>
                                            </p:tgtEl>
                                            <p:attrNameLst>
                                              <p:attrName>ppt_x</p:attrName>
                                            </p:attrNameLst>
                                          </p:cBhvr>
                                          <p:tavLst>
                                            <p:tav tm="0">
                                              <p:val>
                                                <p:strVal val="#ppt_x"/>
                                              </p:val>
                                            </p:tav>
                                            <p:tav tm="100000">
                                              <p:val>
                                                <p:strVal val="#ppt_x"/>
                                              </p:val>
                                            </p:tav>
                                          </p:tavLst>
                                        </p:anim>
                                        <p:anim calcmode="lin" valueType="num">
                                          <p:cBhvr>
                                            <p:cTn id="112" dur="1000" fill="hold"/>
                                            <p:tgtEl>
                                              <p:spTgt spid="28693"/>
                                            </p:tgtEl>
                                            <p:attrNameLst>
                                              <p:attrName>ppt_y</p:attrName>
                                            </p:attrNameLst>
                                          </p:cBhvr>
                                          <p:tavLst>
                                            <p:tav tm="0">
                                              <p:val>
                                                <p:strVal val="#ppt_y+.1"/>
                                              </p:val>
                                            </p:tav>
                                            <p:tav tm="100000">
                                              <p:val>
                                                <p:strVal val="#ppt_y"/>
                                              </p:val>
                                            </p:tav>
                                          </p:tavLst>
                                        </p:anim>
                                      </p:childTnLst>
                                    </p:cTn>
                                  </p:par>
                                </p:childTnLst>
                              </p:cTn>
                            </p:par>
                            <p:par>
                              <p:cTn id="113" fill="hold">
                                <p:stCondLst>
                                  <p:cond delay="17500"/>
                                </p:stCondLst>
                                <p:childTnLst>
                                  <p:par>
                                    <p:cTn id="114" presetID="42" presetClass="entr" presetSubtype="0" fill="hold" grpId="0" nodeType="afterEffect">
                                      <p:stCondLst>
                                        <p:cond delay="0"/>
                                      </p:stCondLst>
                                      <p:childTnLst>
                                        <p:set>
                                          <p:cBhvr>
                                            <p:cTn id="115" dur="1" fill="hold">
                                              <p:stCondLst>
                                                <p:cond delay="0"/>
                                              </p:stCondLst>
                                            </p:cTn>
                                            <p:tgtEl>
                                              <p:spTgt spid="28694"/>
                                            </p:tgtEl>
                                            <p:attrNameLst>
                                              <p:attrName>style.visibility</p:attrName>
                                            </p:attrNameLst>
                                          </p:cBhvr>
                                          <p:to>
                                            <p:strVal val="visible"/>
                                          </p:to>
                                        </p:set>
                                        <p:animEffect transition="in" filter="fade">
                                          <p:cBhvr>
                                            <p:cTn id="116" dur="1000"/>
                                            <p:tgtEl>
                                              <p:spTgt spid="28694"/>
                                            </p:tgtEl>
                                          </p:cBhvr>
                                        </p:animEffect>
                                        <p:anim calcmode="lin" valueType="num">
                                          <p:cBhvr>
                                            <p:cTn id="117" dur="1000" fill="hold"/>
                                            <p:tgtEl>
                                              <p:spTgt spid="28694"/>
                                            </p:tgtEl>
                                            <p:attrNameLst>
                                              <p:attrName>ppt_x</p:attrName>
                                            </p:attrNameLst>
                                          </p:cBhvr>
                                          <p:tavLst>
                                            <p:tav tm="0">
                                              <p:val>
                                                <p:strVal val="#ppt_x"/>
                                              </p:val>
                                            </p:tav>
                                            <p:tav tm="100000">
                                              <p:val>
                                                <p:strVal val="#ppt_x"/>
                                              </p:val>
                                            </p:tav>
                                          </p:tavLst>
                                        </p:anim>
                                        <p:anim calcmode="lin" valueType="num">
                                          <p:cBhvr>
                                            <p:cTn id="118" dur="1000" fill="hold"/>
                                            <p:tgtEl>
                                              <p:spTgt spid="28694"/>
                                            </p:tgtEl>
                                            <p:attrNameLst>
                                              <p:attrName>ppt_y</p:attrName>
                                            </p:attrNameLst>
                                          </p:cBhvr>
                                          <p:tavLst>
                                            <p:tav tm="0">
                                              <p:val>
                                                <p:strVal val="#ppt_y+.1"/>
                                              </p:val>
                                            </p:tav>
                                            <p:tav tm="100000">
                                              <p:val>
                                                <p:strVal val="#ppt_y"/>
                                              </p:val>
                                            </p:tav>
                                          </p:tavLst>
                                        </p:anim>
                                      </p:childTnLst>
                                    </p:cTn>
                                  </p:par>
                                </p:childTnLst>
                              </p:cTn>
                            </p:par>
                            <p:par>
                              <p:cTn id="119" fill="hold">
                                <p:stCondLst>
                                  <p:cond delay="18500"/>
                                </p:stCondLst>
                                <p:childTnLst>
                                  <p:par>
                                    <p:cTn id="120" presetID="42" presetClass="entr" presetSubtype="0" fill="hold" grpId="0" nodeType="afterEffect">
                                      <p:stCondLst>
                                        <p:cond delay="0"/>
                                      </p:stCondLst>
                                      <p:childTnLst>
                                        <p:set>
                                          <p:cBhvr>
                                            <p:cTn id="121" dur="1" fill="hold">
                                              <p:stCondLst>
                                                <p:cond delay="0"/>
                                              </p:stCondLst>
                                            </p:cTn>
                                            <p:tgtEl>
                                              <p:spTgt spid="28695"/>
                                            </p:tgtEl>
                                            <p:attrNameLst>
                                              <p:attrName>style.visibility</p:attrName>
                                            </p:attrNameLst>
                                          </p:cBhvr>
                                          <p:to>
                                            <p:strVal val="visible"/>
                                          </p:to>
                                        </p:set>
                                        <p:animEffect transition="in" filter="fade">
                                          <p:cBhvr>
                                            <p:cTn id="122" dur="1000"/>
                                            <p:tgtEl>
                                              <p:spTgt spid="28695"/>
                                            </p:tgtEl>
                                          </p:cBhvr>
                                        </p:animEffect>
                                        <p:anim calcmode="lin" valueType="num">
                                          <p:cBhvr>
                                            <p:cTn id="123" dur="1000" fill="hold"/>
                                            <p:tgtEl>
                                              <p:spTgt spid="28695"/>
                                            </p:tgtEl>
                                            <p:attrNameLst>
                                              <p:attrName>ppt_x</p:attrName>
                                            </p:attrNameLst>
                                          </p:cBhvr>
                                          <p:tavLst>
                                            <p:tav tm="0">
                                              <p:val>
                                                <p:strVal val="#ppt_x"/>
                                              </p:val>
                                            </p:tav>
                                            <p:tav tm="100000">
                                              <p:val>
                                                <p:strVal val="#ppt_x"/>
                                              </p:val>
                                            </p:tav>
                                          </p:tavLst>
                                        </p:anim>
                                        <p:anim calcmode="lin" valueType="num">
                                          <p:cBhvr>
                                            <p:cTn id="124" dur="1000" fill="hold"/>
                                            <p:tgtEl>
                                              <p:spTgt spid="28695"/>
                                            </p:tgtEl>
                                            <p:attrNameLst>
                                              <p:attrName>ppt_y</p:attrName>
                                            </p:attrNameLst>
                                          </p:cBhvr>
                                          <p:tavLst>
                                            <p:tav tm="0">
                                              <p:val>
                                                <p:strVal val="#ppt_y+.1"/>
                                              </p:val>
                                            </p:tav>
                                            <p:tav tm="100000">
                                              <p:val>
                                                <p:strVal val="#ppt_y"/>
                                              </p:val>
                                            </p:tav>
                                          </p:tavLst>
                                        </p:anim>
                                      </p:childTnLst>
                                    </p:cTn>
                                  </p:par>
                                </p:childTnLst>
                              </p:cTn>
                            </p:par>
                            <p:par>
                              <p:cTn id="125" fill="hold">
                                <p:stCondLst>
                                  <p:cond delay="19500"/>
                                </p:stCondLst>
                                <p:childTnLst>
                                  <p:par>
                                    <p:cTn id="126" presetID="42" presetClass="entr" presetSubtype="0" fill="hold" grpId="0" nodeType="afterEffect">
                                      <p:stCondLst>
                                        <p:cond delay="0"/>
                                      </p:stCondLst>
                                      <p:childTnLst>
                                        <p:set>
                                          <p:cBhvr>
                                            <p:cTn id="127" dur="1" fill="hold">
                                              <p:stCondLst>
                                                <p:cond delay="0"/>
                                              </p:stCondLst>
                                            </p:cTn>
                                            <p:tgtEl>
                                              <p:spTgt spid="28696"/>
                                            </p:tgtEl>
                                            <p:attrNameLst>
                                              <p:attrName>style.visibility</p:attrName>
                                            </p:attrNameLst>
                                          </p:cBhvr>
                                          <p:to>
                                            <p:strVal val="visible"/>
                                          </p:to>
                                        </p:set>
                                        <p:animEffect transition="in" filter="fade">
                                          <p:cBhvr>
                                            <p:cTn id="128" dur="1000"/>
                                            <p:tgtEl>
                                              <p:spTgt spid="28696"/>
                                            </p:tgtEl>
                                          </p:cBhvr>
                                        </p:animEffect>
                                        <p:anim calcmode="lin" valueType="num">
                                          <p:cBhvr>
                                            <p:cTn id="129" dur="1000" fill="hold"/>
                                            <p:tgtEl>
                                              <p:spTgt spid="28696"/>
                                            </p:tgtEl>
                                            <p:attrNameLst>
                                              <p:attrName>ppt_x</p:attrName>
                                            </p:attrNameLst>
                                          </p:cBhvr>
                                          <p:tavLst>
                                            <p:tav tm="0">
                                              <p:val>
                                                <p:strVal val="#ppt_x"/>
                                              </p:val>
                                            </p:tav>
                                            <p:tav tm="100000">
                                              <p:val>
                                                <p:strVal val="#ppt_x"/>
                                              </p:val>
                                            </p:tav>
                                          </p:tavLst>
                                        </p:anim>
                                        <p:anim calcmode="lin" valueType="num">
                                          <p:cBhvr>
                                            <p:cTn id="130" dur="1000" fill="hold"/>
                                            <p:tgtEl>
                                              <p:spTgt spid="28696"/>
                                            </p:tgtEl>
                                            <p:attrNameLst>
                                              <p:attrName>ppt_y</p:attrName>
                                            </p:attrNameLst>
                                          </p:cBhvr>
                                          <p:tavLst>
                                            <p:tav tm="0">
                                              <p:val>
                                                <p:strVal val="#ppt_y+.1"/>
                                              </p:val>
                                            </p:tav>
                                            <p:tav tm="100000">
                                              <p:val>
                                                <p:strVal val="#ppt_y"/>
                                              </p:val>
                                            </p:tav>
                                          </p:tavLst>
                                        </p:anim>
                                      </p:childTnLst>
                                    </p:cTn>
                                  </p:par>
                                </p:childTnLst>
                              </p:cTn>
                            </p:par>
                            <p:par>
                              <p:cTn id="131" fill="hold">
                                <p:stCondLst>
                                  <p:cond delay="20500"/>
                                </p:stCondLst>
                                <p:childTnLst>
                                  <p:par>
                                    <p:cTn id="132" presetID="42" presetClass="entr" presetSubtype="0" fill="hold" grpId="0" nodeType="afterEffect">
                                      <p:stCondLst>
                                        <p:cond delay="0"/>
                                      </p:stCondLst>
                                      <p:childTnLst>
                                        <p:set>
                                          <p:cBhvr>
                                            <p:cTn id="133" dur="1" fill="hold">
                                              <p:stCondLst>
                                                <p:cond delay="0"/>
                                              </p:stCondLst>
                                            </p:cTn>
                                            <p:tgtEl>
                                              <p:spTgt spid="28697"/>
                                            </p:tgtEl>
                                            <p:attrNameLst>
                                              <p:attrName>style.visibility</p:attrName>
                                            </p:attrNameLst>
                                          </p:cBhvr>
                                          <p:to>
                                            <p:strVal val="visible"/>
                                          </p:to>
                                        </p:set>
                                        <p:animEffect transition="in" filter="fade">
                                          <p:cBhvr>
                                            <p:cTn id="134" dur="1000"/>
                                            <p:tgtEl>
                                              <p:spTgt spid="28697"/>
                                            </p:tgtEl>
                                          </p:cBhvr>
                                        </p:animEffect>
                                        <p:anim calcmode="lin" valueType="num">
                                          <p:cBhvr>
                                            <p:cTn id="135" dur="1000" fill="hold"/>
                                            <p:tgtEl>
                                              <p:spTgt spid="28697"/>
                                            </p:tgtEl>
                                            <p:attrNameLst>
                                              <p:attrName>ppt_x</p:attrName>
                                            </p:attrNameLst>
                                          </p:cBhvr>
                                          <p:tavLst>
                                            <p:tav tm="0">
                                              <p:val>
                                                <p:strVal val="#ppt_x"/>
                                              </p:val>
                                            </p:tav>
                                            <p:tav tm="100000">
                                              <p:val>
                                                <p:strVal val="#ppt_x"/>
                                              </p:val>
                                            </p:tav>
                                          </p:tavLst>
                                        </p:anim>
                                        <p:anim calcmode="lin" valueType="num">
                                          <p:cBhvr>
                                            <p:cTn id="136" dur="1000" fill="hold"/>
                                            <p:tgtEl>
                                              <p:spTgt spid="28697"/>
                                            </p:tgtEl>
                                            <p:attrNameLst>
                                              <p:attrName>ppt_y</p:attrName>
                                            </p:attrNameLst>
                                          </p:cBhvr>
                                          <p:tavLst>
                                            <p:tav tm="0">
                                              <p:val>
                                                <p:strVal val="#ppt_y+.1"/>
                                              </p:val>
                                            </p:tav>
                                            <p:tav tm="100000">
                                              <p:val>
                                                <p:strVal val="#ppt_y"/>
                                              </p:val>
                                            </p:tav>
                                          </p:tavLst>
                                        </p:anim>
                                      </p:childTnLst>
                                    </p:cTn>
                                  </p:par>
                                </p:childTnLst>
                              </p:cTn>
                            </p:par>
                            <p:par>
                              <p:cTn id="137" fill="hold">
                                <p:stCondLst>
                                  <p:cond delay="21500"/>
                                </p:stCondLst>
                                <p:childTnLst>
                                  <p:par>
                                    <p:cTn id="138" presetID="42" presetClass="entr" presetSubtype="0" fill="hold" grpId="0" nodeType="afterEffect">
                                      <p:stCondLst>
                                        <p:cond delay="0"/>
                                      </p:stCondLst>
                                      <p:childTnLst>
                                        <p:set>
                                          <p:cBhvr>
                                            <p:cTn id="139" dur="1" fill="hold">
                                              <p:stCondLst>
                                                <p:cond delay="0"/>
                                              </p:stCondLst>
                                            </p:cTn>
                                            <p:tgtEl>
                                              <p:spTgt spid="28698"/>
                                            </p:tgtEl>
                                            <p:attrNameLst>
                                              <p:attrName>style.visibility</p:attrName>
                                            </p:attrNameLst>
                                          </p:cBhvr>
                                          <p:to>
                                            <p:strVal val="visible"/>
                                          </p:to>
                                        </p:set>
                                        <p:animEffect transition="in" filter="fade">
                                          <p:cBhvr>
                                            <p:cTn id="140" dur="1000"/>
                                            <p:tgtEl>
                                              <p:spTgt spid="28698"/>
                                            </p:tgtEl>
                                          </p:cBhvr>
                                        </p:animEffect>
                                        <p:anim calcmode="lin" valueType="num">
                                          <p:cBhvr>
                                            <p:cTn id="141" dur="1000" fill="hold"/>
                                            <p:tgtEl>
                                              <p:spTgt spid="28698"/>
                                            </p:tgtEl>
                                            <p:attrNameLst>
                                              <p:attrName>ppt_x</p:attrName>
                                            </p:attrNameLst>
                                          </p:cBhvr>
                                          <p:tavLst>
                                            <p:tav tm="0">
                                              <p:val>
                                                <p:strVal val="#ppt_x"/>
                                              </p:val>
                                            </p:tav>
                                            <p:tav tm="100000">
                                              <p:val>
                                                <p:strVal val="#ppt_x"/>
                                              </p:val>
                                            </p:tav>
                                          </p:tavLst>
                                        </p:anim>
                                        <p:anim calcmode="lin" valueType="num">
                                          <p:cBhvr>
                                            <p:cTn id="142" dur="1000" fill="hold"/>
                                            <p:tgtEl>
                                              <p:spTgt spid="28698"/>
                                            </p:tgtEl>
                                            <p:attrNameLst>
                                              <p:attrName>ppt_y</p:attrName>
                                            </p:attrNameLst>
                                          </p:cBhvr>
                                          <p:tavLst>
                                            <p:tav tm="0">
                                              <p:val>
                                                <p:strVal val="#ppt_y+.1"/>
                                              </p:val>
                                            </p:tav>
                                            <p:tav tm="100000">
                                              <p:val>
                                                <p:strVal val="#ppt_y"/>
                                              </p:val>
                                            </p:tav>
                                          </p:tavLst>
                                        </p:anim>
                                      </p:childTnLst>
                                    </p:cTn>
                                  </p:par>
                                </p:childTnLst>
                              </p:cTn>
                            </p:par>
                            <p:par>
                              <p:cTn id="143" fill="hold">
                                <p:stCondLst>
                                  <p:cond delay="22500"/>
                                </p:stCondLst>
                                <p:childTnLst>
                                  <p:par>
                                    <p:cTn id="144" presetID="42" presetClass="entr" presetSubtype="0" fill="hold" grpId="0" nodeType="afterEffect">
                                      <p:stCondLst>
                                        <p:cond delay="0"/>
                                      </p:stCondLst>
                                      <p:childTnLst>
                                        <p:set>
                                          <p:cBhvr>
                                            <p:cTn id="145" dur="1" fill="hold">
                                              <p:stCondLst>
                                                <p:cond delay="0"/>
                                              </p:stCondLst>
                                            </p:cTn>
                                            <p:tgtEl>
                                              <p:spTgt spid="28699"/>
                                            </p:tgtEl>
                                            <p:attrNameLst>
                                              <p:attrName>style.visibility</p:attrName>
                                            </p:attrNameLst>
                                          </p:cBhvr>
                                          <p:to>
                                            <p:strVal val="visible"/>
                                          </p:to>
                                        </p:set>
                                        <p:animEffect transition="in" filter="fade">
                                          <p:cBhvr>
                                            <p:cTn id="146" dur="1000"/>
                                            <p:tgtEl>
                                              <p:spTgt spid="28699"/>
                                            </p:tgtEl>
                                          </p:cBhvr>
                                        </p:animEffect>
                                        <p:anim calcmode="lin" valueType="num">
                                          <p:cBhvr>
                                            <p:cTn id="147" dur="1000" fill="hold"/>
                                            <p:tgtEl>
                                              <p:spTgt spid="28699"/>
                                            </p:tgtEl>
                                            <p:attrNameLst>
                                              <p:attrName>ppt_x</p:attrName>
                                            </p:attrNameLst>
                                          </p:cBhvr>
                                          <p:tavLst>
                                            <p:tav tm="0">
                                              <p:val>
                                                <p:strVal val="#ppt_x"/>
                                              </p:val>
                                            </p:tav>
                                            <p:tav tm="100000">
                                              <p:val>
                                                <p:strVal val="#ppt_x"/>
                                              </p:val>
                                            </p:tav>
                                          </p:tavLst>
                                        </p:anim>
                                        <p:anim calcmode="lin" valueType="num">
                                          <p:cBhvr>
                                            <p:cTn id="148" dur="1000" fill="hold"/>
                                            <p:tgtEl>
                                              <p:spTgt spid="28699"/>
                                            </p:tgtEl>
                                            <p:attrNameLst>
                                              <p:attrName>ppt_y</p:attrName>
                                            </p:attrNameLst>
                                          </p:cBhvr>
                                          <p:tavLst>
                                            <p:tav tm="0">
                                              <p:val>
                                                <p:strVal val="#ppt_y+.1"/>
                                              </p:val>
                                            </p:tav>
                                            <p:tav tm="100000">
                                              <p:val>
                                                <p:strVal val="#ppt_y"/>
                                              </p:val>
                                            </p:tav>
                                          </p:tavLst>
                                        </p:anim>
                                      </p:childTnLst>
                                    </p:cTn>
                                  </p:par>
                                </p:childTnLst>
                              </p:cTn>
                            </p:par>
                            <p:par>
                              <p:cTn id="149" fill="hold">
                                <p:stCondLst>
                                  <p:cond delay="23500"/>
                                </p:stCondLst>
                                <p:childTnLst>
                                  <p:par>
                                    <p:cTn id="150" presetID="42" presetClass="entr" presetSubtype="0" fill="hold" grpId="0" nodeType="afterEffect">
                                      <p:stCondLst>
                                        <p:cond delay="0"/>
                                      </p:stCondLst>
                                      <p:childTnLst>
                                        <p:set>
                                          <p:cBhvr>
                                            <p:cTn id="151" dur="1" fill="hold">
                                              <p:stCondLst>
                                                <p:cond delay="0"/>
                                              </p:stCondLst>
                                            </p:cTn>
                                            <p:tgtEl>
                                              <p:spTgt spid="28700"/>
                                            </p:tgtEl>
                                            <p:attrNameLst>
                                              <p:attrName>style.visibility</p:attrName>
                                            </p:attrNameLst>
                                          </p:cBhvr>
                                          <p:to>
                                            <p:strVal val="visible"/>
                                          </p:to>
                                        </p:set>
                                        <p:animEffect transition="in" filter="fade">
                                          <p:cBhvr>
                                            <p:cTn id="152" dur="1000"/>
                                            <p:tgtEl>
                                              <p:spTgt spid="28700"/>
                                            </p:tgtEl>
                                          </p:cBhvr>
                                        </p:animEffect>
                                        <p:anim calcmode="lin" valueType="num">
                                          <p:cBhvr>
                                            <p:cTn id="153" dur="1000" fill="hold"/>
                                            <p:tgtEl>
                                              <p:spTgt spid="28700"/>
                                            </p:tgtEl>
                                            <p:attrNameLst>
                                              <p:attrName>ppt_x</p:attrName>
                                            </p:attrNameLst>
                                          </p:cBhvr>
                                          <p:tavLst>
                                            <p:tav tm="0">
                                              <p:val>
                                                <p:strVal val="#ppt_x"/>
                                              </p:val>
                                            </p:tav>
                                            <p:tav tm="100000">
                                              <p:val>
                                                <p:strVal val="#ppt_x"/>
                                              </p:val>
                                            </p:tav>
                                          </p:tavLst>
                                        </p:anim>
                                        <p:anim calcmode="lin" valueType="num">
                                          <p:cBhvr>
                                            <p:cTn id="154" dur="1000" fill="hold"/>
                                            <p:tgtEl>
                                              <p:spTgt spid="28700"/>
                                            </p:tgtEl>
                                            <p:attrNameLst>
                                              <p:attrName>ppt_y</p:attrName>
                                            </p:attrNameLst>
                                          </p:cBhvr>
                                          <p:tavLst>
                                            <p:tav tm="0">
                                              <p:val>
                                                <p:strVal val="#ppt_y+.1"/>
                                              </p:val>
                                            </p:tav>
                                            <p:tav tm="100000">
                                              <p:val>
                                                <p:strVal val="#ppt_y"/>
                                              </p:val>
                                            </p:tav>
                                          </p:tavLst>
                                        </p:anim>
                                      </p:childTnLst>
                                    </p:cTn>
                                  </p:par>
                                </p:childTnLst>
                              </p:cTn>
                            </p:par>
                            <p:par>
                              <p:cTn id="155" fill="hold">
                                <p:stCondLst>
                                  <p:cond delay="24500"/>
                                </p:stCondLst>
                                <p:childTnLst>
                                  <p:par>
                                    <p:cTn id="156" presetID="42" presetClass="entr" presetSubtype="0" fill="hold" grpId="0" nodeType="afterEffect">
                                      <p:stCondLst>
                                        <p:cond delay="0"/>
                                      </p:stCondLst>
                                      <p:childTnLst>
                                        <p:set>
                                          <p:cBhvr>
                                            <p:cTn id="157" dur="1" fill="hold">
                                              <p:stCondLst>
                                                <p:cond delay="0"/>
                                              </p:stCondLst>
                                            </p:cTn>
                                            <p:tgtEl>
                                              <p:spTgt spid="28701"/>
                                            </p:tgtEl>
                                            <p:attrNameLst>
                                              <p:attrName>style.visibility</p:attrName>
                                            </p:attrNameLst>
                                          </p:cBhvr>
                                          <p:to>
                                            <p:strVal val="visible"/>
                                          </p:to>
                                        </p:set>
                                        <p:animEffect transition="in" filter="fade">
                                          <p:cBhvr>
                                            <p:cTn id="158" dur="1000"/>
                                            <p:tgtEl>
                                              <p:spTgt spid="28701"/>
                                            </p:tgtEl>
                                          </p:cBhvr>
                                        </p:animEffect>
                                        <p:anim calcmode="lin" valueType="num">
                                          <p:cBhvr>
                                            <p:cTn id="159" dur="1000" fill="hold"/>
                                            <p:tgtEl>
                                              <p:spTgt spid="28701"/>
                                            </p:tgtEl>
                                            <p:attrNameLst>
                                              <p:attrName>ppt_x</p:attrName>
                                            </p:attrNameLst>
                                          </p:cBhvr>
                                          <p:tavLst>
                                            <p:tav tm="0">
                                              <p:val>
                                                <p:strVal val="#ppt_x"/>
                                              </p:val>
                                            </p:tav>
                                            <p:tav tm="100000">
                                              <p:val>
                                                <p:strVal val="#ppt_x"/>
                                              </p:val>
                                            </p:tav>
                                          </p:tavLst>
                                        </p:anim>
                                        <p:anim calcmode="lin" valueType="num">
                                          <p:cBhvr>
                                            <p:cTn id="160" dur="1000" fill="hold"/>
                                            <p:tgtEl>
                                              <p:spTgt spid="287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nimBg="1"/>
          <p:bldP spid="28679" grpId="0" animBg="1"/>
          <p:bldP spid="28680" grpId="0" animBg="1"/>
          <p:bldP spid="28681" grpId="0" animBg="1"/>
          <p:bldP spid="28682" grpId="0" animBg="1"/>
          <p:bldP spid="28683" grpId="0" animBg="1"/>
          <p:bldP spid="28690" grpId="0"/>
          <p:bldP spid="28691" grpId="0"/>
          <p:bldP spid="28692" grpId="0"/>
          <p:bldP spid="28693" grpId="0"/>
          <p:bldP spid="28694" grpId="0"/>
          <p:bldP spid="28695" grpId="0"/>
          <p:bldP spid="28696" grpId="0"/>
          <p:bldP spid="28697" grpId="0"/>
          <p:bldP spid="28698" grpId="0"/>
          <p:bldP spid="28699" grpId="0"/>
          <p:bldP spid="28700" grpId="0"/>
          <p:bldP spid="2870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9700" name="矩形 4"/>
          <p:cNvSpPr>
            <a:spLocks noChangeArrowheads="1"/>
          </p:cNvSpPr>
          <p:nvPr/>
        </p:nvSpPr>
        <p:spPr bwMode="auto">
          <a:xfrm>
            <a:off x="7202488" y="2681288"/>
            <a:ext cx="3719512"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CFCFC"/>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9701" name="矩形 5"/>
          <p:cNvSpPr>
            <a:spLocks noChangeArrowheads="1"/>
          </p:cNvSpPr>
          <p:nvPr/>
        </p:nvSpPr>
        <p:spPr bwMode="auto">
          <a:xfrm>
            <a:off x="7202488" y="4768850"/>
            <a:ext cx="3719512"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CFCFC"/>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cxnSp>
        <p:nvCxnSpPr>
          <p:cNvPr id="29702" name="Straight Connector 9"/>
          <p:cNvCxnSpPr>
            <a:cxnSpLocks noChangeShapeType="1"/>
          </p:cNvCxnSpPr>
          <p:nvPr/>
        </p:nvCxnSpPr>
        <p:spPr bwMode="auto">
          <a:xfrm>
            <a:off x="3475038" y="2820988"/>
            <a:ext cx="1216025" cy="709612"/>
          </a:xfrm>
          <a:prstGeom prst="line">
            <a:avLst/>
          </a:prstGeom>
          <a:noFill/>
          <a:ln w="9525">
            <a:solidFill>
              <a:srgbClr val="ADBACA"/>
            </a:solidFill>
            <a:round/>
          </a:ln>
          <a:extLst>
            <a:ext uri="{909E8E84-426E-40DD-AFC4-6F175D3DCCD1}">
              <a14:hiddenFill xmlns:a14="http://schemas.microsoft.com/office/drawing/2010/main">
                <a:noFill/>
              </a14:hiddenFill>
            </a:ext>
          </a:extLst>
        </p:spPr>
      </p:cxnSp>
      <p:cxnSp>
        <p:nvCxnSpPr>
          <p:cNvPr id="29703" name="Straight Connector 11"/>
          <p:cNvCxnSpPr>
            <a:cxnSpLocks noChangeShapeType="1"/>
          </p:cNvCxnSpPr>
          <p:nvPr/>
        </p:nvCxnSpPr>
        <p:spPr bwMode="auto">
          <a:xfrm rot="10800000" flipV="1">
            <a:off x="3475038" y="4341813"/>
            <a:ext cx="1216025" cy="811212"/>
          </a:xfrm>
          <a:prstGeom prst="line">
            <a:avLst/>
          </a:prstGeom>
          <a:noFill/>
          <a:ln w="9525">
            <a:solidFill>
              <a:srgbClr val="ADBACA"/>
            </a:solidFill>
            <a:round/>
          </a:ln>
          <a:extLst>
            <a:ext uri="{909E8E84-426E-40DD-AFC4-6F175D3DCCD1}">
              <a14:hiddenFill xmlns:a14="http://schemas.microsoft.com/office/drawing/2010/main">
                <a:noFill/>
              </a14:hiddenFill>
            </a:ext>
          </a:extLst>
        </p:spPr>
      </p:cxnSp>
      <p:sp>
        <p:nvSpPr>
          <p:cNvPr id="29704" name="Rounded Rectangle 2"/>
          <p:cNvSpPr>
            <a:spLocks noChangeArrowheads="1"/>
          </p:cNvSpPr>
          <p:nvPr/>
        </p:nvSpPr>
        <p:spPr bwMode="auto">
          <a:xfrm>
            <a:off x="2460625" y="1806575"/>
            <a:ext cx="1071563" cy="1071563"/>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5" name="Freeform 22"/>
          <p:cNvSpPr>
            <a:spLocks noEditPoints="1" noChangeArrowheads="1"/>
          </p:cNvSpPr>
          <p:nvPr/>
        </p:nvSpPr>
        <p:spPr bwMode="auto">
          <a:xfrm>
            <a:off x="2795588" y="2116138"/>
            <a:ext cx="401637" cy="450850"/>
          </a:xfrm>
          <a:custGeom>
            <a:avLst/>
            <a:gdLst>
              <a:gd name="T0" fmla="*/ 376535 w 320"/>
              <a:gd name="T1" fmla="*/ 0 h 360"/>
              <a:gd name="T2" fmla="*/ 321310 w 320"/>
              <a:gd name="T3" fmla="*/ 0 h 360"/>
              <a:gd name="T4" fmla="*/ 301228 w 320"/>
              <a:gd name="T5" fmla="*/ 25047 h 360"/>
              <a:gd name="T6" fmla="*/ 301228 w 320"/>
              <a:gd name="T7" fmla="*/ 450850 h 360"/>
              <a:gd name="T8" fmla="*/ 401637 w 320"/>
              <a:gd name="T9" fmla="*/ 450850 h 360"/>
              <a:gd name="T10" fmla="*/ 401637 w 320"/>
              <a:gd name="T11" fmla="*/ 25047 h 360"/>
              <a:gd name="T12" fmla="*/ 376535 w 320"/>
              <a:gd name="T13" fmla="*/ 0 h 360"/>
              <a:gd name="T14" fmla="*/ 225921 w 320"/>
              <a:gd name="T15" fmla="*/ 150283 h 360"/>
              <a:gd name="T16" fmla="*/ 170696 w 320"/>
              <a:gd name="T17" fmla="*/ 150283 h 360"/>
              <a:gd name="T18" fmla="*/ 150614 w 320"/>
              <a:gd name="T19" fmla="*/ 175331 h 360"/>
              <a:gd name="T20" fmla="*/ 150614 w 320"/>
              <a:gd name="T21" fmla="*/ 450850 h 360"/>
              <a:gd name="T22" fmla="*/ 251023 w 320"/>
              <a:gd name="T23" fmla="*/ 450850 h 360"/>
              <a:gd name="T24" fmla="*/ 251023 w 320"/>
              <a:gd name="T25" fmla="*/ 175331 h 360"/>
              <a:gd name="T26" fmla="*/ 225921 w 320"/>
              <a:gd name="T27" fmla="*/ 150283 h 360"/>
              <a:gd name="T28" fmla="*/ 75307 w 320"/>
              <a:gd name="T29" fmla="*/ 300567 h 360"/>
              <a:gd name="T30" fmla="*/ 20082 w 320"/>
              <a:gd name="T31" fmla="*/ 300567 h 360"/>
              <a:gd name="T32" fmla="*/ 0 w 320"/>
              <a:gd name="T33" fmla="*/ 325614 h 360"/>
              <a:gd name="T34" fmla="*/ 0 w 320"/>
              <a:gd name="T35" fmla="*/ 450850 h 360"/>
              <a:gd name="T36" fmla="*/ 100409 w 320"/>
              <a:gd name="T37" fmla="*/ 450850 h 360"/>
              <a:gd name="T38" fmla="*/ 100409 w 320"/>
              <a:gd name="T39" fmla="*/ 325614 h 360"/>
              <a:gd name="T40" fmla="*/ 75307 w 320"/>
              <a:gd name="T41" fmla="*/ 300567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06" name="Rounded Rectangle 7"/>
          <p:cNvSpPr>
            <a:spLocks noChangeArrowheads="1"/>
          </p:cNvSpPr>
          <p:nvPr/>
        </p:nvSpPr>
        <p:spPr bwMode="auto">
          <a:xfrm>
            <a:off x="4591050" y="3429000"/>
            <a:ext cx="1069975" cy="1071563"/>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707"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938" y="3736975"/>
            <a:ext cx="585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8" name="Rounded Rectangle 6"/>
          <p:cNvSpPr>
            <a:spLocks noChangeArrowheads="1"/>
          </p:cNvSpPr>
          <p:nvPr/>
        </p:nvSpPr>
        <p:spPr bwMode="auto">
          <a:xfrm>
            <a:off x="2460625" y="5051425"/>
            <a:ext cx="1071563" cy="1071563"/>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709" name="Group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4150" y="5357813"/>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0" name="TextBox 13"/>
          <p:cNvSpPr txBox="1">
            <a:spLocks noChangeArrowheads="1"/>
          </p:cNvSpPr>
          <p:nvPr/>
        </p:nvSpPr>
        <p:spPr bwMode="auto">
          <a:xfrm>
            <a:off x="3184525" y="3608388"/>
            <a:ext cx="12763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1" name="TextBox 13"/>
          <p:cNvSpPr txBox="1">
            <a:spLocks noChangeArrowheads="1"/>
          </p:cNvSpPr>
          <p:nvPr/>
        </p:nvSpPr>
        <p:spPr bwMode="auto">
          <a:xfrm>
            <a:off x="2460625" y="3929063"/>
            <a:ext cx="2000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9712" name="TextBox 13"/>
          <p:cNvSpPr txBox="1">
            <a:spLocks noChangeArrowheads="1"/>
          </p:cNvSpPr>
          <p:nvPr/>
        </p:nvSpPr>
        <p:spPr bwMode="auto">
          <a:xfrm>
            <a:off x="3727450" y="1985963"/>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3" name="TextBox 13"/>
          <p:cNvSpPr txBox="1">
            <a:spLocks noChangeArrowheads="1"/>
          </p:cNvSpPr>
          <p:nvPr/>
        </p:nvSpPr>
        <p:spPr bwMode="auto">
          <a:xfrm>
            <a:off x="3727450" y="2306638"/>
            <a:ext cx="20034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9714" name="TextBox 13"/>
          <p:cNvSpPr txBox="1">
            <a:spLocks noChangeArrowheads="1"/>
          </p:cNvSpPr>
          <p:nvPr/>
        </p:nvSpPr>
        <p:spPr bwMode="auto">
          <a:xfrm>
            <a:off x="3727450" y="5243513"/>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5" name="TextBox 13"/>
          <p:cNvSpPr txBox="1">
            <a:spLocks noChangeArrowheads="1"/>
          </p:cNvSpPr>
          <p:nvPr/>
        </p:nvSpPr>
        <p:spPr bwMode="auto">
          <a:xfrm>
            <a:off x="3727450" y="5565775"/>
            <a:ext cx="20034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9716" name="TextBox 13"/>
          <p:cNvSpPr txBox="1">
            <a:spLocks noChangeArrowheads="1"/>
          </p:cNvSpPr>
          <p:nvPr/>
        </p:nvSpPr>
        <p:spPr bwMode="auto">
          <a:xfrm>
            <a:off x="7202488" y="2298700"/>
            <a:ext cx="1293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7" name="TextBox 13"/>
          <p:cNvSpPr txBox="1">
            <a:spLocks noChangeArrowheads="1"/>
          </p:cNvSpPr>
          <p:nvPr/>
        </p:nvSpPr>
        <p:spPr bwMode="auto">
          <a:xfrm>
            <a:off x="7202488" y="4386263"/>
            <a:ext cx="12938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141769" y="191472"/>
            <a:ext cx="3887569" cy="1149332"/>
            <a:chOff x="141769" y="191472"/>
            <a:chExt cx="5280452" cy="1561128"/>
          </a:xfrm>
        </p:grpSpPr>
        <p:sp>
          <p:nvSpPr>
            <p:cNvPr id="23" name="任意多边形 22"/>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88624" y="191472"/>
              <a:ext cx="5133597" cy="1561128"/>
              <a:chOff x="288624" y="191472"/>
              <a:chExt cx="5133597" cy="1561128"/>
            </a:xfrm>
          </p:grpSpPr>
          <p:sp>
            <p:nvSpPr>
              <p:cNvPr id="28" name="任意多边形 2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0" name="任意多边形 29"/>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288624" y="475527"/>
                <a:ext cx="992256" cy="992256"/>
                <a:chOff x="813435" y="4187372"/>
                <a:chExt cx="1292678" cy="1292678"/>
              </a:xfrm>
              <a:noFill/>
            </p:grpSpPr>
            <p:sp>
              <p:nvSpPr>
                <p:cNvPr id="35" name="圆角矩形 34"/>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4" name="任意多边形 3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626183" y="780063"/>
              <a:ext cx="378259" cy="369903"/>
              <a:chOff x="137478" y="159965"/>
              <a:chExt cx="451977" cy="441992"/>
            </a:xfrm>
          </p:grpSpPr>
          <p:sp>
            <p:nvSpPr>
              <p:cNvPr id="26"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7"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60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barn(inVertical)">
                                          <p:cBhvr>
                                            <p:cTn id="12" dur="500"/>
                                            <p:tgtEl>
                                              <p:spTgt spid="2970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9703"/>
                                            </p:tgtEl>
                                            <p:attrNameLst>
                                              <p:attrName>style.visibility</p:attrName>
                                            </p:attrNameLst>
                                          </p:cBhvr>
                                          <p:to>
                                            <p:strVal val="visible"/>
                                          </p:to>
                                        </p:set>
                                        <p:animEffect transition="in" filter="barn(inVertical)">
                                          <p:cBhvr>
                                            <p:cTn id="16" dur="500"/>
                                            <p:tgtEl>
                                              <p:spTgt spid="2970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9704"/>
                                            </p:tgtEl>
                                            <p:attrNameLst>
                                              <p:attrName>style.visibility</p:attrName>
                                            </p:attrNameLst>
                                          </p:cBhvr>
                                          <p:to>
                                            <p:strVal val="visible"/>
                                          </p:to>
                                        </p:set>
                                        <p:animEffect transition="in" filter="barn(inVertical)">
                                          <p:cBhvr>
                                            <p:cTn id="20" dur="500"/>
                                            <p:tgtEl>
                                              <p:spTgt spid="2970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9705"/>
                                            </p:tgtEl>
                                            <p:attrNameLst>
                                              <p:attrName>style.visibility</p:attrName>
                                            </p:attrNameLst>
                                          </p:cBhvr>
                                          <p:to>
                                            <p:strVal val="visible"/>
                                          </p:to>
                                        </p:set>
                                        <p:animEffect transition="in" filter="barn(inVertical)">
                                          <p:cBhvr>
                                            <p:cTn id="24" dur="500"/>
                                            <p:tgtEl>
                                              <p:spTgt spid="2970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9706"/>
                                            </p:tgtEl>
                                            <p:attrNameLst>
                                              <p:attrName>style.visibility</p:attrName>
                                            </p:attrNameLst>
                                          </p:cBhvr>
                                          <p:to>
                                            <p:strVal val="visible"/>
                                          </p:to>
                                        </p:set>
                                        <p:animEffect transition="in" filter="barn(inVertical)">
                                          <p:cBhvr>
                                            <p:cTn id="28" dur="500"/>
                                            <p:tgtEl>
                                              <p:spTgt spid="29706"/>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arn(inVertical)">
                                          <p:cBhvr>
                                            <p:cTn id="32" dur="500"/>
                                            <p:tgtEl>
                                              <p:spTgt spid="2970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9708"/>
                                            </p:tgtEl>
                                            <p:attrNameLst>
                                              <p:attrName>style.visibility</p:attrName>
                                            </p:attrNameLst>
                                          </p:cBhvr>
                                          <p:to>
                                            <p:strVal val="visible"/>
                                          </p:to>
                                        </p:set>
                                        <p:animEffect transition="in" filter="barn(inVertical)">
                                          <p:cBhvr>
                                            <p:cTn id="36" dur="500"/>
                                            <p:tgtEl>
                                              <p:spTgt spid="29708"/>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9709"/>
                                            </p:tgtEl>
                                            <p:attrNameLst>
                                              <p:attrName>style.visibility</p:attrName>
                                            </p:attrNameLst>
                                          </p:cBhvr>
                                          <p:to>
                                            <p:strVal val="visible"/>
                                          </p:to>
                                        </p:set>
                                        <p:animEffect transition="in" filter="barn(inVertical)">
                                          <p:cBhvr>
                                            <p:cTn id="40" dur="500"/>
                                            <p:tgtEl>
                                              <p:spTgt spid="29709"/>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9710"/>
                                            </p:tgtEl>
                                            <p:attrNameLst>
                                              <p:attrName>style.visibility</p:attrName>
                                            </p:attrNameLst>
                                          </p:cBhvr>
                                          <p:to>
                                            <p:strVal val="visible"/>
                                          </p:to>
                                        </p:set>
                                        <p:animEffect transition="in" filter="barn(inVertical)">
                                          <p:cBhvr>
                                            <p:cTn id="44" dur="500"/>
                                            <p:tgtEl>
                                              <p:spTgt spid="29710"/>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9711"/>
                                            </p:tgtEl>
                                            <p:attrNameLst>
                                              <p:attrName>style.visibility</p:attrName>
                                            </p:attrNameLst>
                                          </p:cBhvr>
                                          <p:to>
                                            <p:strVal val="visible"/>
                                          </p:to>
                                        </p:set>
                                        <p:animEffect transition="in" filter="barn(inVertical)">
                                          <p:cBhvr>
                                            <p:cTn id="48" dur="500"/>
                                            <p:tgtEl>
                                              <p:spTgt spid="29711"/>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9712"/>
                                            </p:tgtEl>
                                            <p:attrNameLst>
                                              <p:attrName>style.visibility</p:attrName>
                                            </p:attrNameLst>
                                          </p:cBhvr>
                                          <p:to>
                                            <p:strVal val="visible"/>
                                          </p:to>
                                        </p:set>
                                        <p:animEffect transition="in" filter="barn(inVertical)">
                                          <p:cBhvr>
                                            <p:cTn id="52" dur="500"/>
                                            <p:tgtEl>
                                              <p:spTgt spid="29712"/>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9713"/>
                                            </p:tgtEl>
                                            <p:attrNameLst>
                                              <p:attrName>style.visibility</p:attrName>
                                            </p:attrNameLst>
                                          </p:cBhvr>
                                          <p:to>
                                            <p:strVal val="visible"/>
                                          </p:to>
                                        </p:set>
                                        <p:animEffect transition="in" filter="barn(inVertical)">
                                          <p:cBhvr>
                                            <p:cTn id="56" dur="500"/>
                                            <p:tgtEl>
                                              <p:spTgt spid="29713"/>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9714"/>
                                            </p:tgtEl>
                                            <p:attrNameLst>
                                              <p:attrName>style.visibility</p:attrName>
                                            </p:attrNameLst>
                                          </p:cBhvr>
                                          <p:to>
                                            <p:strVal val="visible"/>
                                          </p:to>
                                        </p:set>
                                        <p:animEffect transition="in" filter="barn(inVertical)">
                                          <p:cBhvr>
                                            <p:cTn id="60" dur="500"/>
                                            <p:tgtEl>
                                              <p:spTgt spid="29714"/>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9715"/>
                                            </p:tgtEl>
                                            <p:attrNameLst>
                                              <p:attrName>style.visibility</p:attrName>
                                            </p:attrNameLst>
                                          </p:cBhvr>
                                          <p:to>
                                            <p:strVal val="visible"/>
                                          </p:to>
                                        </p:set>
                                        <p:animEffect transition="in" filter="barn(inVertical)">
                                          <p:cBhvr>
                                            <p:cTn id="64" dur="500"/>
                                            <p:tgtEl>
                                              <p:spTgt spid="29715"/>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9700"/>
                                            </p:tgtEl>
                                            <p:attrNameLst>
                                              <p:attrName>style.visibility</p:attrName>
                                            </p:attrNameLst>
                                          </p:cBhvr>
                                          <p:to>
                                            <p:strVal val="visible"/>
                                          </p:to>
                                        </p:set>
                                        <p:animEffect transition="in" filter="barn(inVertical)">
                                          <p:cBhvr>
                                            <p:cTn id="68" dur="500"/>
                                            <p:tgtEl>
                                              <p:spTgt spid="29700"/>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9716"/>
                                            </p:tgtEl>
                                            <p:attrNameLst>
                                              <p:attrName>style.visibility</p:attrName>
                                            </p:attrNameLst>
                                          </p:cBhvr>
                                          <p:to>
                                            <p:strVal val="visible"/>
                                          </p:to>
                                        </p:set>
                                        <p:animEffect transition="in" filter="barn(inVertical)">
                                          <p:cBhvr>
                                            <p:cTn id="72" dur="500"/>
                                            <p:tgtEl>
                                              <p:spTgt spid="29716"/>
                                            </p:tgtEl>
                                          </p:cBhvr>
                                        </p:animEffect>
                                      </p:childTnLst>
                                    </p:cTn>
                                  </p:par>
                                </p:childTnLst>
                              </p:cTn>
                            </p:par>
                            <p:par>
                              <p:cTn id="73" fill="hold">
                                <p:stCondLst>
                                  <p:cond delay="8500"/>
                                </p:stCondLst>
                                <p:childTnLst>
                                  <p:par>
                                    <p:cTn id="74" presetID="42" presetClass="entr" presetSubtype="0" fill="hold" grpId="0" nodeType="afterEffect">
                                      <p:stCondLst>
                                        <p:cond delay="0"/>
                                      </p:stCondLst>
                                      <p:childTnLst>
                                        <p:set>
                                          <p:cBhvr>
                                            <p:cTn id="75" dur="1" fill="hold">
                                              <p:stCondLst>
                                                <p:cond delay="0"/>
                                              </p:stCondLst>
                                            </p:cTn>
                                            <p:tgtEl>
                                              <p:spTgt spid="29701"/>
                                            </p:tgtEl>
                                            <p:attrNameLst>
                                              <p:attrName>style.visibility</p:attrName>
                                            </p:attrNameLst>
                                          </p:cBhvr>
                                          <p:to>
                                            <p:strVal val="visible"/>
                                          </p:to>
                                        </p:set>
                                        <p:animEffect transition="in" filter="fade">
                                          <p:cBhvr>
                                            <p:cTn id="76" dur="1000"/>
                                            <p:tgtEl>
                                              <p:spTgt spid="29701"/>
                                            </p:tgtEl>
                                          </p:cBhvr>
                                        </p:animEffect>
                                        <p:anim calcmode="lin" valueType="num">
                                          <p:cBhvr>
                                            <p:cTn id="77" dur="1000" fill="hold"/>
                                            <p:tgtEl>
                                              <p:spTgt spid="29701"/>
                                            </p:tgtEl>
                                            <p:attrNameLst>
                                              <p:attrName>ppt_x</p:attrName>
                                            </p:attrNameLst>
                                          </p:cBhvr>
                                          <p:tavLst>
                                            <p:tav tm="0">
                                              <p:val>
                                                <p:strVal val="#ppt_x"/>
                                              </p:val>
                                            </p:tav>
                                            <p:tav tm="100000">
                                              <p:val>
                                                <p:strVal val="#ppt_x"/>
                                              </p:val>
                                            </p:tav>
                                          </p:tavLst>
                                        </p:anim>
                                        <p:anim calcmode="lin" valueType="num">
                                          <p:cBhvr>
                                            <p:cTn id="78" dur="1000" fill="hold"/>
                                            <p:tgtEl>
                                              <p:spTgt spid="29701"/>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9717"/>
                                            </p:tgtEl>
                                            <p:attrNameLst>
                                              <p:attrName>style.visibility</p:attrName>
                                            </p:attrNameLst>
                                          </p:cBhvr>
                                          <p:to>
                                            <p:strVal val="visible"/>
                                          </p:to>
                                        </p:set>
                                        <p:animEffect transition="in" filter="fade">
                                          <p:cBhvr>
                                            <p:cTn id="82" dur="1000"/>
                                            <p:tgtEl>
                                              <p:spTgt spid="29717"/>
                                            </p:tgtEl>
                                          </p:cBhvr>
                                        </p:animEffect>
                                        <p:anim calcmode="lin" valueType="num">
                                          <p:cBhvr>
                                            <p:cTn id="83" dur="1000" fill="hold"/>
                                            <p:tgtEl>
                                              <p:spTgt spid="29717"/>
                                            </p:tgtEl>
                                            <p:attrNameLst>
                                              <p:attrName>ppt_x</p:attrName>
                                            </p:attrNameLst>
                                          </p:cBhvr>
                                          <p:tavLst>
                                            <p:tav tm="0">
                                              <p:val>
                                                <p:strVal val="#ppt_x"/>
                                              </p:val>
                                            </p:tav>
                                            <p:tav tm="100000">
                                              <p:val>
                                                <p:strVal val="#ppt_x"/>
                                              </p:val>
                                            </p:tav>
                                          </p:tavLst>
                                        </p:anim>
                                        <p:anim calcmode="lin" valueType="num">
                                          <p:cBhvr>
                                            <p:cTn id="84" dur="1000" fill="hold"/>
                                            <p:tgtEl>
                                              <p:spTgt spid="297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4" grpId="0" animBg="1"/>
          <p:bldP spid="29705" grpId="0" animBg="1"/>
          <p:bldP spid="29706" grpId="0" animBg="1"/>
          <p:bldP spid="29708" grpId="0" animBg="1"/>
          <p:bldP spid="29710" grpId="0"/>
          <p:bldP spid="29711" grpId="0"/>
          <p:bldP spid="29712" grpId="0"/>
          <p:bldP spid="29713" grpId="0"/>
          <p:bldP spid="29714" grpId="0"/>
          <p:bldP spid="29715" grpId="0"/>
          <p:bldP spid="29716" grpId="0"/>
          <p:bldP spid="297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barn(inVertical)">
                                          <p:cBhvr>
                                            <p:cTn id="12" dur="500"/>
                                            <p:tgtEl>
                                              <p:spTgt spid="2970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9703"/>
                                            </p:tgtEl>
                                            <p:attrNameLst>
                                              <p:attrName>style.visibility</p:attrName>
                                            </p:attrNameLst>
                                          </p:cBhvr>
                                          <p:to>
                                            <p:strVal val="visible"/>
                                          </p:to>
                                        </p:set>
                                        <p:animEffect transition="in" filter="barn(inVertical)">
                                          <p:cBhvr>
                                            <p:cTn id="16" dur="500"/>
                                            <p:tgtEl>
                                              <p:spTgt spid="2970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9704"/>
                                            </p:tgtEl>
                                            <p:attrNameLst>
                                              <p:attrName>style.visibility</p:attrName>
                                            </p:attrNameLst>
                                          </p:cBhvr>
                                          <p:to>
                                            <p:strVal val="visible"/>
                                          </p:to>
                                        </p:set>
                                        <p:animEffect transition="in" filter="barn(inVertical)">
                                          <p:cBhvr>
                                            <p:cTn id="20" dur="500"/>
                                            <p:tgtEl>
                                              <p:spTgt spid="2970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9705"/>
                                            </p:tgtEl>
                                            <p:attrNameLst>
                                              <p:attrName>style.visibility</p:attrName>
                                            </p:attrNameLst>
                                          </p:cBhvr>
                                          <p:to>
                                            <p:strVal val="visible"/>
                                          </p:to>
                                        </p:set>
                                        <p:animEffect transition="in" filter="barn(inVertical)">
                                          <p:cBhvr>
                                            <p:cTn id="24" dur="500"/>
                                            <p:tgtEl>
                                              <p:spTgt spid="2970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9706"/>
                                            </p:tgtEl>
                                            <p:attrNameLst>
                                              <p:attrName>style.visibility</p:attrName>
                                            </p:attrNameLst>
                                          </p:cBhvr>
                                          <p:to>
                                            <p:strVal val="visible"/>
                                          </p:to>
                                        </p:set>
                                        <p:animEffect transition="in" filter="barn(inVertical)">
                                          <p:cBhvr>
                                            <p:cTn id="28" dur="500"/>
                                            <p:tgtEl>
                                              <p:spTgt spid="29706"/>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arn(inVertical)">
                                          <p:cBhvr>
                                            <p:cTn id="32" dur="500"/>
                                            <p:tgtEl>
                                              <p:spTgt spid="2970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9708"/>
                                            </p:tgtEl>
                                            <p:attrNameLst>
                                              <p:attrName>style.visibility</p:attrName>
                                            </p:attrNameLst>
                                          </p:cBhvr>
                                          <p:to>
                                            <p:strVal val="visible"/>
                                          </p:to>
                                        </p:set>
                                        <p:animEffect transition="in" filter="barn(inVertical)">
                                          <p:cBhvr>
                                            <p:cTn id="36" dur="500"/>
                                            <p:tgtEl>
                                              <p:spTgt spid="29708"/>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9709"/>
                                            </p:tgtEl>
                                            <p:attrNameLst>
                                              <p:attrName>style.visibility</p:attrName>
                                            </p:attrNameLst>
                                          </p:cBhvr>
                                          <p:to>
                                            <p:strVal val="visible"/>
                                          </p:to>
                                        </p:set>
                                        <p:animEffect transition="in" filter="barn(inVertical)">
                                          <p:cBhvr>
                                            <p:cTn id="40" dur="500"/>
                                            <p:tgtEl>
                                              <p:spTgt spid="29709"/>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9710"/>
                                            </p:tgtEl>
                                            <p:attrNameLst>
                                              <p:attrName>style.visibility</p:attrName>
                                            </p:attrNameLst>
                                          </p:cBhvr>
                                          <p:to>
                                            <p:strVal val="visible"/>
                                          </p:to>
                                        </p:set>
                                        <p:animEffect transition="in" filter="barn(inVertical)">
                                          <p:cBhvr>
                                            <p:cTn id="44" dur="500"/>
                                            <p:tgtEl>
                                              <p:spTgt spid="29710"/>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9711"/>
                                            </p:tgtEl>
                                            <p:attrNameLst>
                                              <p:attrName>style.visibility</p:attrName>
                                            </p:attrNameLst>
                                          </p:cBhvr>
                                          <p:to>
                                            <p:strVal val="visible"/>
                                          </p:to>
                                        </p:set>
                                        <p:animEffect transition="in" filter="barn(inVertical)">
                                          <p:cBhvr>
                                            <p:cTn id="48" dur="500"/>
                                            <p:tgtEl>
                                              <p:spTgt spid="29711"/>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9712"/>
                                            </p:tgtEl>
                                            <p:attrNameLst>
                                              <p:attrName>style.visibility</p:attrName>
                                            </p:attrNameLst>
                                          </p:cBhvr>
                                          <p:to>
                                            <p:strVal val="visible"/>
                                          </p:to>
                                        </p:set>
                                        <p:animEffect transition="in" filter="barn(inVertical)">
                                          <p:cBhvr>
                                            <p:cTn id="52" dur="500"/>
                                            <p:tgtEl>
                                              <p:spTgt spid="29712"/>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9713"/>
                                            </p:tgtEl>
                                            <p:attrNameLst>
                                              <p:attrName>style.visibility</p:attrName>
                                            </p:attrNameLst>
                                          </p:cBhvr>
                                          <p:to>
                                            <p:strVal val="visible"/>
                                          </p:to>
                                        </p:set>
                                        <p:animEffect transition="in" filter="barn(inVertical)">
                                          <p:cBhvr>
                                            <p:cTn id="56" dur="500"/>
                                            <p:tgtEl>
                                              <p:spTgt spid="29713"/>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9714"/>
                                            </p:tgtEl>
                                            <p:attrNameLst>
                                              <p:attrName>style.visibility</p:attrName>
                                            </p:attrNameLst>
                                          </p:cBhvr>
                                          <p:to>
                                            <p:strVal val="visible"/>
                                          </p:to>
                                        </p:set>
                                        <p:animEffect transition="in" filter="barn(inVertical)">
                                          <p:cBhvr>
                                            <p:cTn id="60" dur="500"/>
                                            <p:tgtEl>
                                              <p:spTgt spid="29714"/>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9715"/>
                                            </p:tgtEl>
                                            <p:attrNameLst>
                                              <p:attrName>style.visibility</p:attrName>
                                            </p:attrNameLst>
                                          </p:cBhvr>
                                          <p:to>
                                            <p:strVal val="visible"/>
                                          </p:to>
                                        </p:set>
                                        <p:animEffect transition="in" filter="barn(inVertical)">
                                          <p:cBhvr>
                                            <p:cTn id="64" dur="500"/>
                                            <p:tgtEl>
                                              <p:spTgt spid="29715"/>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9700"/>
                                            </p:tgtEl>
                                            <p:attrNameLst>
                                              <p:attrName>style.visibility</p:attrName>
                                            </p:attrNameLst>
                                          </p:cBhvr>
                                          <p:to>
                                            <p:strVal val="visible"/>
                                          </p:to>
                                        </p:set>
                                        <p:animEffect transition="in" filter="barn(inVertical)">
                                          <p:cBhvr>
                                            <p:cTn id="68" dur="500"/>
                                            <p:tgtEl>
                                              <p:spTgt spid="29700"/>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9716"/>
                                            </p:tgtEl>
                                            <p:attrNameLst>
                                              <p:attrName>style.visibility</p:attrName>
                                            </p:attrNameLst>
                                          </p:cBhvr>
                                          <p:to>
                                            <p:strVal val="visible"/>
                                          </p:to>
                                        </p:set>
                                        <p:animEffect transition="in" filter="barn(inVertical)">
                                          <p:cBhvr>
                                            <p:cTn id="72" dur="500"/>
                                            <p:tgtEl>
                                              <p:spTgt spid="29716"/>
                                            </p:tgtEl>
                                          </p:cBhvr>
                                        </p:animEffect>
                                      </p:childTnLst>
                                    </p:cTn>
                                  </p:par>
                                </p:childTnLst>
                              </p:cTn>
                            </p:par>
                            <p:par>
                              <p:cTn id="73" fill="hold">
                                <p:stCondLst>
                                  <p:cond delay="8500"/>
                                </p:stCondLst>
                                <p:childTnLst>
                                  <p:par>
                                    <p:cTn id="74" presetID="42" presetClass="entr" presetSubtype="0" fill="hold" grpId="0" nodeType="afterEffect">
                                      <p:stCondLst>
                                        <p:cond delay="0"/>
                                      </p:stCondLst>
                                      <p:childTnLst>
                                        <p:set>
                                          <p:cBhvr>
                                            <p:cTn id="75" dur="1" fill="hold">
                                              <p:stCondLst>
                                                <p:cond delay="0"/>
                                              </p:stCondLst>
                                            </p:cTn>
                                            <p:tgtEl>
                                              <p:spTgt spid="29701"/>
                                            </p:tgtEl>
                                            <p:attrNameLst>
                                              <p:attrName>style.visibility</p:attrName>
                                            </p:attrNameLst>
                                          </p:cBhvr>
                                          <p:to>
                                            <p:strVal val="visible"/>
                                          </p:to>
                                        </p:set>
                                        <p:animEffect transition="in" filter="fade">
                                          <p:cBhvr>
                                            <p:cTn id="76" dur="1000"/>
                                            <p:tgtEl>
                                              <p:spTgt spid="29701"/>
                                            </p:tgtEl>
                                          </p:cBhvr>
                                        </p:animEffect>
                                        <p:anim calcmode="lin" valueType="num">
                                          <p:cBhvr>
                                            <p:cTn id="77" dur="1000" fill="hold"/>
                                            <p:tgtEl>
                                              <p:spTgt spid="29701"/>
                                            </p:tgtEl>
                                            <p:attrNameLst>
                                              <p:attrName>ppt_x</p:attrName>
                                            </p:attrNameLst>
                                          </p:cBhvr>
                                          <p:tavLst>
                                            <p:tav tm="0">
                                              <p:val>
                                                <p:strVal val="#ppt_x"/>
                                              </p:val>
                                            </p:tav>
                                            <p:tav tm="100000">
                                              <p:val>
                                                <p:strVal val="#ppt_x"/>
                                              </p:val>
                                            </p:tav>
                                          </p:tavLst>
                                        </p:anim>
                                        <p:anim calcmode="lin" valueType="num">
                                          <p:cBhvr>
                                            <p:cTn id="78" dur="1000" fill="hold"/>
                                            <p:tgtEl>
                                              <p:spTgt spid="29701"/>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9717"/>
                                            </p:tgtEl>
                                            <p:attrNameLst>
                                              <p:attrName>style.visibility</p:attrName>
                                            </p:attrNameLst>
                                          </p:cBhvr>
                                          <p:to>
                                            <p:strVal val="visible"/>
                                          </p:to>
                                        </p:set>
                                        <p:animEffect transition="in" filter="fade">
                                          <p:cBhvr>
                                            <p:cTn id="82" dur="1000"/>
                                            <p:tgtEl>
                                              <p:spTgt spid="29717"/>
                                            </p:tgtEl>
                                          </p:cBhvr>
                                        </p:animEffect>
                                        <p:anim calcmode="lin" valueType="num">
                                          <p:cBhvr>
                                            <p:cTn id="83" dur="1000" fill="hold"/>
                                            <p:tgtEl>
                                              <p:spTgt spid="29717"/>
                                            </p:tgtEl>
                                            <p:attrNameLst>
                                              <p:attrName>ppt_x</p:attrName>
                                            </p:attrNameLst>
                                          </p:cBhvr>
                                          <p:tavLst>
                                            <p:tav tm="0">
                                              <p:val>
                                                <p:strVal val="#ppt_x"/>
                                              </p:val>
                                            </p:tav>
                                            <p:tav tm="100000">
                                              <p:val>
                                                <p:strVal val="#ppt_x"/>
                                              </p:val>
                                            </p:tav>
                                          </p:tavLst>
                                        </p:anim>
                                        <p:anim calcmode="lin" valueType="num">
                                          <p:cBhvr>
                                            <p:cTn id="84" dur="1000" fill="hold"/>
                                            <p:tgtEl>
                                              <p:spTgt spid="297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4" grpId="0" animBg="1"/>
          <p:bldP spid="29705" grpId="0" animBg="1"/>
          <p:bldP spid="29706" grpId="0" animBg="1"/>
          <p:bldP spid="29708" grpId="0" animBg="1"/>
          <p:bldP spid="29710" grpId="0"/>
          <p:bldP spid="29711" grpId="0"/>
          <p:bldP spid="29712" grpId="0"/>
          <p:bldP spid="29713" grpId="0"/>
          <p:bldP spid="29714" grpId="0"/>
          <p:bldP spid="29715" grpId="0"/>
          <p:bldP spid="29716" grpId="0"/>
          <p:bldP spid="2971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890126" y="2236279"/>
            <a:ext cx="2411750" cy="2475382"/>
            <a:chOff x="2269963" y="2191309"/>
            <a:chExt cx="2411750"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269963" y="3188935"/>
              <a:ext cx="2411750"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a:t>
              </a:r>
              <a:r>
                <a:rPr lang="en-US" altLang="zh-CN"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SHREE</a:t>
              </a:r>
              <a:endPar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endParaRP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0724" name="任意多边形 4"/>
          <p:cNvSpPr>
            <a:spLocks noChangeArrowheads="1"/>
          </p:cNvSpPr>
          <p:nvPr/>
        </p:nvSpPr>
        <p:spPr bwMode="auto">
          <a:xfrm>
            <a:off x="8382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25" name="Straight Connector 21"/>
          <p:cNvCxnSpPr>
            <a:cxnSpLocks noChangeShapeType="1"/>
          </p:cNvCxnSpPr>
          <p:nvPr/>
        </p:nvCxnSpPr>
        <p:spPr bwMode="auto">
          <a:xfrm>
            <a:off x="15748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26" name="任意多边形 6"/>
          <p:cNvSpPr>
            <a:spLocks noChangeArrowheads="1"/>
          </p:cNvSpPr>
          <p:nvPr/>
        </p:nvSpPr>
        <p:spPr bwMode="auto">
          <a:xfrm>
            <a:off x="34671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27" name="Straight Connector 27"/>
          <p:cNvCxnSpPr>
            <a:cxnSpLocks noChangeShapeType="1"/>
          </p:cNvCxnSpPr>
          <p:nvPr/>
        </p:nvCxnSpPr>
        <p:spPr bwMode="auto">
          <a:xfrm>
            <a:off x="42037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28" name="任意多边形 8"/>
          <p:cNvSpPr>
            <a:spLocks noChangeArrowheads="1"/>
          </p:cNvSpPr>
          <p:nvPr/>
        </p:nvSpPr>
        <p:spPr bwMode="auto">
          <a:xfrm>
            <a:off x="60960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29" name="Straight Connector 35"/>
          <p:cNvCxnSpPr>
            <a:cxnSpLocks noChangeShapeType="1"/>
          </p:cNvCxnSpPr>
          <p:nvPr/>
        </p:nvCxnSpPr>
        <p:spPr bwMode="auto">
          <a:xfrm>
            <a:off x="68326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30" name="任意多边形 10"/>
          <p:cNvSpPr>
            <a:spLocks noChangeArrowheads="1"/>
          </p:cNvSpPr>
          <p:nvPr/>
        </p:nvSpPr>
        <p:spPr bwMode="auto">
          <a:xfrm>
            <a:off x="87122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31" name="Straight Connector 43"/>
          <p:cNvCxnSpPr>
            <a:cxnSpLocks noChangeShapeType="1"/>
          </p:cNvCxnSpPr>
          <p:nvPr/>
        </p:nvCxnSpPr>
        <p:spPr bwMode="auto">
          <a:xfrm>
            <a:off x="94488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32" name="TextBox 13"/>
          <p:cNvSpPr txBox="1">
            <a:spLocks noChangeArrowheads="1"/>
          </p:cNvSpPr>
          <p:nvPr/>
        </p:nvSpPr>
        <p:spPr bwMode="auto">
          <a:xfrm>
            <a:off x="1128713"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3" name="TextBox 13"/>
          <p:cNvSpPr txBox="1">
            <a:spLocks noChangeArrowheads="1"/>
          </p:cNvSpPr>
          <p:nvPr/>
        </p:nvSpPr>
        <p:spPr bwMode="auto">
          <a:xfrm>
            <a:off x="1171575" y="5154613"/>
            <a:ext cx="2090738"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0734" name="TextBox 13"/>
          <p:cNvSpPr txBox="1">
            <a:spLocks noChangeArrowheads="1"/>
          </p:cNvSpPr>
          <p:nvPr/>
        </p:nvSpPr>
        <p:spPr bwMode="auto">
          <a:xfrm>
            <a:off x="3671888"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5" name="TextBox 13"/>
          <p:cNvSpPr txBox="1">
            <a:spLocks noChangeArrowheads="1"/>
          </p:cNvSpPr>
          <p:nvPr/>
        </p:nvSpPr>
        <p:spPr bwMode="auto">
          <a:xfrm>
            <a:off x="3714750" y="5154613"/>
            <a:ext cx="2090738"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0736" name="TextBox 13"/>
          <p:cNvSpPr txBox="1">
            <a:spLocks noChangeArrowheads="1"/>
          </p:cNvSpPr>
          <p:nvPr/>
        </p:nvSpPr>
        <p:spPr bwMode="auto">
          <a:xfrm>
            <a:off x="6142038"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7" name="TextBox 13"/>
          <p:cNvSpPr txBox="1">
            <a:spLocks noChangeArrowheads="1"/>
          </p:cNvSpPr>
          <p:nvPr/>
        </p:nvSpPr>
        <p:spPr bwMode="auto">
          <a:xfrm>
            <a:off x="6183313" y="5154613"/>
            <a:ext cx="20923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0738" name="TextBox 13"/>
          <p:cNvSpPr txBox="1">
            <a:spLocks noChangeArrowheads="1"/>
          </p:cNvSpPr>
          <p:nvPr/>
        </p:nvSpPr>
        <p:spPr bwMode="auto">
          <a:xfrm>
            <a:off x="8685213"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9" name="TextBox 13"/>
          <p:cNvSpPr txBox="1">
            <a:spLocks noChangeArrowheads="1"/>
          </p:cNvSpPr>
          <p:nvPr/>
        </p:nvSpPr>
        <p:spPr bwMode="auto">
          <a:xfrm>
            <a:off x="8726488" y="5154613"/>
            <a:ext cx="20923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
        <p:nvSpPr>
          <p:cNvPr id="61" name="矩形 60"/>
          <p:cNvSpPr/>
          <p:nvPr/>
        </p:nvSpPr>
        <p:spPr>
          <a:xfrm>
            <a:off x="891683" y="1947215"/>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659330" y="1947215"/>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426278" y="1947214"/>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9042478" y="1947214"/>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0724"/>
                                            </p:tgtEl>
                                            <p:attrNameLst>
                                              <p:attrName>style.visibility</p:attrName>
                                            </p:attrNameLst>
                                          </p:cBhvr>
                                          <p:to>
                                            <p:strVal val="visible"/>
                                          </p:to>
                                        </p:set>
                                        <p:animEffect transition="in" filter="barn(inVertical)">
                                          <p:cBhvr>
                                            <p:cTn id="28" dur="500"/>
                                            <p:tgtEl>
                                              <p:spTgt spid="30724"/>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30725"/>
                                            </p:tgtEl>
                                            <p:attrNameLst>
                                              <p:attrName>style.visibility</p:attrName>
                                            </p:attrNameLst>
                                          </p:cBhvr>
                                          <p:to>
                                            <p:strVal val="visible"/>
                                          </p:to>
                                        </p:set>
                                        <p:animEffect transition="in" filter="barn(inVertical)">
                                          <p:cBhvr>
                                            <p:cTn id="32" dur="500"/>
                                            <p:tgtEl>
                                              <p:spTgt spid="3072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30726"/>
                                            </p:tgtEl>
                                            <p:attrNameLst>
                                              <p:attrName>style.visibility</p:attrName>
                                            </p:attrNameLst>
                                          </p:cBhvr>
                                          <p:to>
                                            <p:strVal val="visible"/>
                                          </p:to>
                                        </p:set>
                                        <p:animEffect transition="in" filter="barn(inVertical)">
                                          <p:cBhvr>
                                            <p:cTn id="36" dur="500"/>
                                            <p:tgtEl>
                                              <p:spTgt spid="3072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30727"/>
                                            </p:tgtEl>
                                            <p:attrNameLst>
                                              <p:attrName>style.visibility</p:attrName>
                                            </p:attrNameLst>
                                          </p:cBhvr>
                                          <p:to>
                                            <p:strVal val="visible"/>
                                          </p:to>
                                        </p:set>
                                        <p:animEffect transition="in" filter="barn(inVertical)">
                                          <p:cBhvr>
                                            <p:cTn id="40" dur="500"/>
                                            <p:tgtEl>
                                              <p:spTgt spid="3072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30728"/>
                                            </p:tgtEl>
                                            <p:attrNameLst>
                                              <p:attrName>style.visibility</p:attrName>
                                            </p:attrNameLst>
                                          </p:cBhvr>
                                          <p:to>
                                            <p:strVal val="visible"/>
                                          </p:to>
                                        </p:set>
                                        <p:animEffect transition="in" filter="barn(inVertical)">
                                          <p:cBhvr>
                                            <p:cTn id="44" dur="500"/>
                                            <p:tgtEl>
                                              <p:spTgt spid="3072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30729"/>
                                            </p:tgtEl>
                                            <p:attrNameLst>
                                              <p:attrName>style.visibility</p:attrName>
                                            </p:attrNameLst>
                                          </p:cBhvr>
                                          <p:to>
                                            <p:strVal val="visible"/>
                                          </p:to>
                                        </p:set>
                                        <p:animEffect transition="in" filter="barn(inVertical)">
                                          <p:cBhvr>
                                            <p:cTn id="48" dur="500"/>
                                            <p:tgtEl>
                                              <p:spTgt spid="3072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0730"/>
                                            </p:tgtEl>
                                            <p:attrNameLst>
                                              <p:attrName>style.visibility</p:attrName>
                                            </p:attrNameLst>
                                          </p:cBhvr>
                                          <p:to>
                                            <p:strVal val="visible"/>
                                          </p:to>
                                        </p:set>
                                        <p:animEffect transition="in" filter="barn(inVertical)">
                                          <p:cBhvr>
                                            <p:cTn id="52" dur="500"/>
                                            <p:tgtEl>
                                              <p:spTgt spid="3073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30731"/>
                                            </p:tgtEl>
                                            <p:attrNameLst>
                                              <p:attrName>style.visibility</p:attrName>
                                            </p:attrNameLst>
                                          </p:cBhvr>
                                          <p:to>
                                            <p:strVal val="visible"/>
                                          </p:to>
                                        </p:set>
                                        <p:animEffect transition="in" filter="barn(inVertical)">
                                          <p:cBhvr>
                                            <p:cTn id="56" dur="500"/>
                                            <p:tgtEl>
                                              <p:spTgt spid="30731"/>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30732"/>
                                            </p:tgtEl>
                                            <p:attrNameLst>
                                              <p:attrName>style.visibility</p:attrName>
                                            </p:attrNameLst>
                                          </p:cBhvr>
                                          <p:to>
                                            <p:strVal val="visible"/>
                                          </p:to>
                                        </p:set>
                                        <p:animEffect transition="in" filter="wipe(down)">
                                          <p:cBhvr>
                                            <p:cTn id="60" dur="500"/>
                                            <p:tgtEl>
                                              <p:spTgt spid="30732"/>
                                            </p:tgtEl>
                                          </p:cBhvr>
                                        </p:animEffect>
                                      </p:childTnLst>
                                    </p:cTn>
                                  </p:par>
                                </p:childTnLst>
                              </p:cTn>
                            </p:par>
                            <p:par>
                              <p:cTn id="61" fill="hold">
                                <p:stCondLst>
                                  <p:cond delay="7000"/>
                                </p:stCondLst>
                                <p:childTnLst>
                                  <p:par>
                                    <p:cTn id="62" presetID="22" presetClass="entr" presetSubtype="4" fill="hold" grpId="0" nodeType="afterEffect">
                                      <p:stCondLst>
                                        <p:cond delay="0"/>
                                      </p:stCondLst>
                                      <p:childTnLst>
                                        <p:set>
                                          <p:cBhvr>
                                            <p:cTn id="63" dur="1" fill="hold">
                                              <p:stCondLst>
                                                <p:cond delay="0"/>
                                              </p:stCondLst>
                                            </p:cTn>
                                            <p:tgtEl>
                                              <p:spTgt spid="30733"/>
                                            </p:tgtEl>
                                            <p:attrNameLst>
                                              <p:attrName>style.visibility</p:attrName>
                                            </p:attrNameLst>
                                          </p:cBhvr>
                                          <p:to>
                                            <p:strVal val="visible"/>
                                          </p:to>
                                        </p:set>
                                        <p:animEffect transition="in" filter="wipe(down)">
                                          <p:cBhvr>
                                            <p:cTn id="64" dur="500"/>
                                            <p:tgtEl>
                                              <p:spTgt spid="30733"/>
                                            </p:tgtEl>
                                          </p:cBhvr>
                                        </p:animEffect>
                                      </p:childTnLst>
                                    </p:cTn>
                                  </p:par>
                                </p:childTnLst>
                              </p:cTn>
                            </p:par>
                            <p:par>
                              <p:cTn id="65" fill="hold">
                                <p:stCondLst>
                                  <p:cond delay="7500"/>
                                </p:stCondLst>
                                <p:childTnLst>
                                  <p:par>
                                    <p:cTn id="66" presetID="22" presetClass="entr" presetSubtype="4" fill="hold" grpId="0" nodeType="afterEffect">
                                      <p:stCondLst>
                                        <p:cond delay="0"/>
                                      </p:stCondLst>
                                      <p:childTnLst>
                                        <p:set>
                                          <p:cBhvr>
                                            <p:cTn id="67" dur="1" fill="hold">
                                              <p:stCondLst>
                                                <p:cond delay="0"/>
                                              </p:stCondLst>
                                            </p:cTn>
                                            <p:tgtEl>
                                              <p:spTgt spid="30734"/>
                                            </p:tgtEl>
                                            <p:attrNameLst>
                                              <p:attrName>style.visibility</p:attrName>
                                            </p:attrNameLst>
                                          </p:cBhvr>
                                          <p:to>
                                            <p:strVal val="visible"/>
                                          </p:to>
                                        </p:set>
                                        <p:animEffect transition="in" filter="wipe(down)">
                                          <p:cBhvr>
                                            <p:cTn id="68" dur="500"/>
                                            <p:tgtEl>
                                              <p:spTgt spid="30734"/>
                                            </p:tgtEl>
                                          </p:cBhvr>
                                        </p:animEffect>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30735"/>
                                            </p:tgtEl>
                                            <p:attrNameLst>
                                              <p:attrName>style.visibility</p:attrName>
                                            </p:attrNameLst>
                                          </p:cBhvr>
                                          <p:to>
                                            <p:strVal val="visible"/>
                                          </p:to>
                                        </p:set>
                                        <p:animEffect transition="in" filter="wipe(down)">
                                          <p:cBhvr>
                                            <p:cTn id="72" dur="500"/>
                                            <p:tgtEl>
                                              <p:spTgt spid="30735"/>
                                            </p:tgtEl>
                                          </p:cBhvr>
                                        </p:animEffect>
                                      </p:childTnLst>
                                    </p:cTn>
                                  </p:par>
                                </p:childTnLst>
                              </p:cTn>
                            </p:par>
                            <p:par>
                              <p:cTn id="73" fill="hold">
                                <p:stCondLst>
                                  <p:cond delay="8500"/>
                                </p:stCondLst>
                                <p:childTnLst>
                                  <p:par>
                                    <p:cTn id="74" presetID="22" presetClass="entr" presetSubtype="4" fill="hold" grpId="0" nodeType="afterEffect">
                                      <p:stCondLst>
                                        <p:cond delay="0"/>
                                      </p:stCondLst>
                                      <p:childTnLst>
                                        <p:set>
                                          <p:cBhvr>
                                            <p:cTn id="75" dur="1" fill="hold">
                                              <p:stCondLst>
                                                <p:cond delay="0"/>
                                              </p:stCondLst>
                                            </p:cTn>
                                            <p:tgtEl>
                                              <p:spTgt spid="30736"/>
                                            </p:tgtEl>
                                            <p:attrNameLst>
                                              <p:attrName>style.visibility</p:attrName>
                                            </p:attrNameLst>
                                          </p:cBhvr>
                                          <p:to>
                                            <p:strVal val="visible"/>
                                          </p:to>
                                        </p:set>
                                        <p:animEffect transition="in" filter="wipe(down)">
                                          <p:cBhvr>
                                            <p:cTn id="76" dur="500"/>
                                            <p:tgtEl>
                                              <p:spTgt spid="30736"/>
                                            </p:tgtEl>
                                          </p:cBhvr>
                                        </p:animEffect>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30737"/>
                                            </p:tgtEl>
                                            <p:attrNameLst>
                                              <p:attrName>style.visibility</p:attrName>
                                            </p:attrNameLst>
                                          </p:cBhvr>
                                          <p:to>
                                            <p:strVal val="visible"/>
                                          </p:to>
                                        </p:set>
                                        <p:animEffect transition="in" filter="wipe(down)">
                                          <p:cBhvr>
                                            <p:cTn id="80" dur="500"/>
                                            <p:tgtEl>
                                              <p:spTgt spid="30737"/>
                                            </p:tgtEl>
                                          </p:cBhvr>
                                        </p:animEffect>
                                      </p:childTnLst>
                                    </p:cTn>
                                  </p:par>
                                </p:childTnLst>
                              </p:cTn>
                            </p:par>
                            <p:par>
                              <p:cTn id="81" fill="hold">
                                <p:stCondLst>
                                  <p:cond delay="9500"/>
                                </p:stCondLst>
                                <p:childTnLst>
                                  <p:par>
                                    <p:cTn id="82" presetID="22" presetClass="entr" presetSubtype="4" fill="hold" grpId="0" nodeType="afterEffect">
                                      <p:stCondLst>
                                        <p:cond delay="0"/>
                                      </p:stCondLst>
                                      <p:childTnLst>
                                        <p:set>
                                          <p:cBhvr>
                                            <p:cTn id="83" dur="1" fill="hold">
                                              <p:stCondLst>
                                                <p:cond delay="0"/>
                                              </p:stCondLst>
                                            </p:cTn>
                                            <p:tgtEl>
                                              <p:spTgt spid="30738"/>
                                            </p:tgtEl>
                                            <p:attrNameLst>
                                              <p:attrName>style.visibility</p:attrName>
                                            </p:attrNameLst>
                                          </p:cBhvr>
                                          <p:to>
                                            <p:strVal val="visible"/>
                                          </p:to>
                                        </p:set>
                                        <p:animEffect transition="in" filter="wipe(down)">
                                          <p:cBhvr>
                                            <p:cTn id="84" dur="500"/>
                                            <p:tgtEl>
                                              <p:spTgt spid="30738"/>
                                            </p:tgtEl>
                                          </p:cBhvr>
                                        </p:animEffect>
                                      </p:childTnLst>
                                    </p:cTn>
                                  </p:par>
                                </p:childTnLst>
                              </p:cTn>
                            </p:par>
                            <p:par>
                              <p:cTn id="85" fill="hold">
                                <p:stCondLst>
                                  <p:cond delay="10000"/>
                                </p:stCondLst>
                                <p:childTnLst>
                                  <p:par>
                                    <p:cTn id="86" presetID="22" presetClass="entr" presetSubtype="4" fill="hold" grpId="0" nodeType="afterEffect">
                                      <p:stCondLst>
                                        <p:cond delay="0"/>
                                      </p:stCondLst>
                                      <p:childTnLst>
                                        <p:set>
                                          <p:cBhvr>
                                            <p:cTn id="87" dur="1" fill="hold">
                                              <p:stCondLst>
                                                <p:cond delay="0"/>
                                              </p:stCondLst>
                                            </p:cTn>
                                            <p:tgtEl>
                                              <p:spTgt spid="30739"/>
                                            </p:tgtEl>
                                            <p:attrNameLst>
                                              <p:attrName>style.visibility</p:attrName>
                                            </p:attrNameLst>
                                          </p:cBhvr>
                                          <p:to>
                                            <p:strVal val="visible"/>
                                          </p:to>
                                        </p:set>
                                        <p:animEffect transition="in" filter="wipe(down)">
                                          <p:cBhvr>
                                            <p:cTn id="88" dur="500"/>
                                            <p:tgtEl>
                                              <p:spTgt spid="30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6" grpId="0" animBg="1"/>
          <p:bldP spid="30728" grpId="0" animBg="1"/>
          <p:bldP spid="30730" grpId="0" animBg="1"/>
          <p:bldP spid="30732" grpId="0"/>
          <p:bldP spid="30733" grpId="0"/>
          <p:bldP spid="30734" grpId="0"/>
          <p:bldP spid="30735" grpId="0"/>
          <p:bldP spid="30736" grpId="0"/>
          <p:bldP spid="30737" grpId="0"/>
          <p:bldP spid="30738" grpId="0"/>
          <p:bldP spid="30739" grpId="0"/>
          <p:bldP spid="61" grpId="0" animBg="1"/>
          <p:bldP spid="62" grpId="0" animBg="1"/>
          <p:bldP spid="63" grpId="0" animBg="1"/>
          <p:bldP spid="6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0724"/>
                                            </p:tgtEl>
                                            <p:attrNameLst>
                                              <p:attrName>style.visibility</p:attrName>
                                            </p:attrNameLst>
                                          </p:cBhvr>
                                          <p:to>
                                            <p:strVal val="visible"/>
                                          </p:to>
                                        </p:set>
                                        <p:animEffect transition="in" filter="barn(inVertical)">
                                          <p:cBhvr>
                                            <p:cTn id="28" dur="500"/>
                                            <p:tgtEl>
                                              <p:spTgt spid="30724"/>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30725"/>
                                            </p:tgtEl>
                                            <p:attrNameLst>
                                              <p:attrName>style.visibility</p:attrName>
                                            </p:attrNameLst>
                                          </p:cBhvr>
                                          <p:to>
                                            <p:strVal val="visible"/>
                                          </p:to>
                                        </p:set>
                                        <p:animEffect transition="in" filter="barn(inVertical)">
                                          <p:cBhvr>
                                            <p:cTn id="32" dur="500"/>
                                            <p:tgtEl>
                                              <p:spTgt spid="3072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30726"/>
                                            </p:tgtEl>
                                            <p:attrNameLst>
                                              <p:attrName>style.visibility</p:attrName>
                                            </p:attrNameLst>
                                          </p:cBhvr>
                                          <p:to>
                                            <p:strVal val="visible"/>
                                          </p:to>
                                        </p:set>
                                        <p:animEffect transition="in" filter="barn(inVertical)">
                                          <p:cBhvr>
                                            <p:cTn id="36" dur="500"/>
                                            <p:tgtEl>
                                              <p:spTgt spid="3072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30727"/>
                                            </p:tgtEl>
                                            <p:attrNameLst>
                                              <p:attrName>style.visibility</p:attrName>
                                            </p:attrNameLst>
                                          </p:cBhvr>
                                          <p:to>
                                            <p:strVal val="visible"/>
                                          </p:to>
                                        </p:set>
                                        <p:animEffect transition="in" filter="barn(inVertical)">
                                          <p:cBhvr>
                                            <p:cTn id="40" dur="500"/>
                                            <p:tgtEl>
                                              <p:spTgt spid="3072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30728"/>
                                            </p:tgtEl>
                                            <p:attrNameLst>
                                              <p:attrName>style.visibility</p:attrName>
                                            </p:attrNameLst>
                                          </p:cBhvr>
                                          <p:to>
                                            <p:strVal val="visible"/>
                                          </p:to>
                                        </p:set>
                                        <p:animEffect transition="in" filter="barn(inVertical)">
                                          <p:cBhvr>
                                            <p:cTn id="44" dur="500"/>
                                            <p:tgtEl>
                                              <p:spTgt spid="3072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30729"/>
                                            </p:tgtEl>
                                            <p:attrNameLst>
                                              <p:attrName>style.visibility</p:attrName>
                                            </p:attrNameLst>
                                          </p:cBhvr>
                                          <p:to>
                                            <p:strVal val="visible"/>
                                          </p:to>
                                        </p:set>
                                        <p:animEffect transition="in" filter="barn(inVertical)">
                                          <p:cBhvr>
                                            <p:cTn id="48" dur="500"/>
                                            <p:tgtEl>
                                              <p:spTgt spid="3072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0730"/>
                                            </p:tgtEl>
                                            <p:attrNameLst>
                                              <p:attrName>style.visibility</p:attrName>
                                            </p:attrNameLst>
                                          </p:cBhvr>
                                          <p:to>
                                            <p:strVal val="visible"/>
                                          </p:to>
                                        </p:set>
                                        <p:animEffect transition="in" filter="barn(inVertical)">
                                          <p:cBhvr>
                                            <p:cTn id="52" dur="500"/>
                                            <p:tgtEl>
                                              <p:spTgt spid="3073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30731"/>
                                            </p:tgtEl>
                                            <p:attrNameLst>
                                              <p:attrName>style.visibility</p:attrName>
                                            </p:attrNameLst>
                                          </p:cBhvr>
                                          <p:to>
                                            <p:strVal val="visible"/>
                                          </p:to>
                                        </p:set>
                                        <p:animEffect transition="in" filter="barn(inVertical)">
                                          <p:cBhvr>
                                            <p:cTn id="56" dur="500"/>
                                            <p:tgtEl>
                                              <p:spTgt spid="30731"/>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30732"/>
                                            </p:tgtEl>
                                            <p:attrNameLst>
                                              <p:attrName>style.visibility</p:attrName>
                                            </p:attrNameLst>
                                          </p:cBhvr>
                                          <p:to>
                                            <p:strVal val="visible"/>
                                          </p:to>
                                        </p:set>
                                        <p:animEffect transition="in" filter="wipe(down)">
                                          <p:cBhvr>
                                            <p:cTn id="60" dur="500"/>
                                            <p:tgtEl>
                                              <p:spTgt spid="30732"/>
                                            </p:tgtEl>
                                          </p:cBhvr>
                                        </p:animEffect>
                                      </p:childTnLst>
                                    </p:cTn>
                                  </p:par>
                                </p:childTnLst>
                              </p:cTn>
                            </p:par>
                            <p:par>
                              <p:cTn id="61" fill="hold">
                                <p:stCondLst>
                                  <p:cond delay="7000"/>
                                </p:stCondLst>
                                <p:childTnLst>
                                  <p:par>
                                    <p:cTn id="62" presetID="22" presetClass="entr" presetSubtype="4" fill="hold" grpId="0" nodeType="afterEffect">
                                      <p:stCondLst>
                                        <p:cond delay="0"/>
                                      </p:stCondLst>
                                      <p:childTnLst>
                                        <p:set>
                                          <p:cBhvr>
                                            <p:cTn id="63" dur="1" fill="hold">
                                              <p:stCondLst>
                                                <p:cond delay="0"/>
                                              </p:stCondLst>
                                            </p:cTn>
                                            <p:tgtEl>
                                              <p:spTgt spid="30733"/>
                                            </p:tgtEl>
                                            <p:attrNameLst>
                                              <p:attrName>style.visibility</p:attrName>
                                            </p:attrNameLst>
                                          </p:cBhvr>
                                          <p:to>
                                            <p:strVal val="visible"/>
                                          </p:to>
                                        </p:set>
                                        <p:animEffect transition="in" filter="wipe(down)">
                                          <p:cBhvr>
                                            <p:cTn id="64" dur="500"/>
                                            <p:tgtEl>
                                              <p:spTgt spid="30733"/>
                                            </p:tgtEl>
                                          </p:cBhvr>
                                        </p:animEffect>
                                      </p:childTnLst>
                                    </p:cTn>
                                  </p:par>
                                </p:childTnLst>
                              </p:cTn>
                            </p:par>
                            <p:par>
                              <p:cTn id="65" fill="hold">
                                <p:stCondLst>
                                  <p:cond delay="7500"/>
                                </p:stCondLst>
                                <p:childTnLst>
                                  <p:par>
                                    <p:cTn id="66" presetID="22" presetClass="entr" presetSubtype="4" fill="hold" grpId="0" nodeType="afterEffect">
                                      <p:stCondLst>
                                        <p:cond delay="0"/>
                                      </p:stCondLst>
                                      <p:childTnLst>
                                        <p:set>
                                          <p:cBhvr>
                                            <p:cTn id="67" dur="1" fill="hold">
                                              <p:stCondLst>
                                                <p:cond delay="0"/>
                                              </p:stCondLst>
                                            </p:cTn>
                                            <p:tgtEl>
                                              <p:spTgt spid="30734"/>
                                            </p:tgtEl>
                                            <p:attrNameLst>
                                              <p:attrName>style.visibility</p:attrName>
                                            </p:attrNameLst>
                                          </p:cBhvr>
                                          <p:to>
                                            <p:strVal val="visible"/>
                                          </p:to>
                                        </p:set>
                                        <p:animEffect transition="in" filter="wipe(down)">
                                          <p:cBhvr>
                                            <p:cTn id="68" dur="500"/>
                                            <p:tgtEl>
                                              <p:spTgt spid="30734"/>
                                            </p:tgtEl>
                                          </p:cBhvr>
                                        </p:animEffect>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30735"/>
                                            </p:tgtEl>
                                            <p:attrNameLst>
                                              <p:attrName>style.visibility</p:attrName>
                                            </p:attrNameLst>
                                          </p:cBhvr>
                                          <p:to>
                                            <p:strVal val="visible"/>
                                          </p:to>
                                        </p:set>
                                        <p:animEffect transition="in" filter="wipe(down)">
                                          <p:cBhvr>
                                            <p:cTn id="72" dur="500"/>
                                            <p:tgtEl>
                                              <p:spTgt spid="30735"/>
                                            </p:tgtEl>
                                          </p:cBhvr>
                                        </p:animEffect>
                                      </p:childTnLst>
                                    </p:cTn>
                                  </p:par>
                                </p:childTnLst>
                              </p:cTn>
                            </p:par>
                            <p:par>
                              <p:cTn id="73" fill="hold">
                                <p:stCondLst>
                                  <p:cond delay="8500"/>
                                </p:stCondLst>
                                <p:childTnLst>
                                  <p:par>
                                    <p:cTn id="74" presetID="22" presetClass="entr" presetSubtype="4" fill="hold" grpId="0" nodeType="afterEffect">
                                      <p:stCondLst>
                                        <p:cond delay="0"/>
                                      </p:stCondLst>
                                      <p:childTnLst>
                                        <p:set>
                                          <p:cBhvr>
                                            <p:cTn id="75" dur="1" fill="hold">
                                              <p:stCondLst>
                                                <p:cond delay="0"/>
                                              </p:stCondLst>
                                            </p:cTn>
                                            <p:tgtEl>
                                              <p:spTgt spid="30736"/>
                                            </p:tgtEl>
                                            <p:attrNameLst>
                                              <p:attrName>style.visibility</p:attrName>
                                            </p:attrNameLst>
                                          </p:cBhvr>
                                          <p:to>
                                            <p:strVal val="visible"/>
                                          </p:to>
                                        </p:set>
                                        <p:animEffect transition="in" filter="wipe(down)">
                                          <p:cBhvr>
                                            <p:cTn id="76" dur="500"/>
                                            <p:tgtEl>
                                              <p:spTgt spid="30736"/>
                                            </p:tgtEl>
                                          </p:cBhvr>
                                        </p:animEffect>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30737"/>
                                            </p:tgtEl>
                                            <p:attrNameLst>
                                              <p:attrName>style.visibility</p:attrName>
                                            </p:attrNameLst>
                                          </p:cBhvr>
                                          <p:to>
                                            <p:strVal val="visible"/>
                                          </p:to>
                                        </p:set>
                                        <p:animEffect transition="in" filter="wipe(down)">
                                          <p:cBhvr>
                                            <p:cTn id="80" dur="500"/>
                                            <p:tgtEl>
                                              <p:spTgt spid="30737"/>
                                            </p:tgtEl>
                                          </p:cBhvr>
                                        </p:animEffect>
                                      </p:childTnLst>
                                    </p:cTn>
                                  </p:par>
                                </p:childTnLst>
                              </p:cTn>
                            </p:par>
                            <p:par>
                              <p:cTn id="81" fill="hold">
                                <p:stCondLst>
                                  <p:cond delay="9500"/>
                                </p:stCondLst>
                                <p:childTnLst>
                                  <p:par>
                                    <p:cTn id="82" presetID="22" presetClass="entr" presetSubtype="4" fill="hold" grpId="0" nodeType="afterEffect">
                                      <p:stCondLst>
                                        <p:cond delay="0"/>
                                      </p:stCondLst>
                                      <p:childTnLst>
                                        <p:set>
                                          <p:cBhvr>
                                            <p:cTn id="83" dur="1" fill="hold">
                                              <p:stCondLst>
                                                <p:cond delay="0"/>
                                              </p:stCondLst>
                                            </p:cTn>
                                            <p:tgtEl>
                                              <p:spTgt spid="30738"/>
                                            </p:tgtEl>
                                            <p:attrNameLst>
                                              <p:attrName>style.visibility</p:attrName>
                                            </p:attrNameLst>
                                          </p:cBhvr>
                                          <p:to>
                                            <p:strVal val="visible"/>
                                          </p:to>
                                        </p:set>
                                        <p:animEffect transition="in" filter="wipe(down)">
                                          <p:cBhvr>
                                            <p:cTn id="84" dur="500"/>
                                            <p:tgtEl>
                                              <p:spTgt spid="30738"/>
                                            </p:tgtEl>
                                          </p:cBhvr>
                                        </p:animEffect>
                                      </p:childTnLst>
                                    </p:cTn>
                                  </p:par>
                                </p:childTnLst>
                              </p:cTn>
                            </p:par>
                            <p:par>
                              <p:cTn id="85" fill="hold">
                                <p:stCondLst>
                                  <p:cond delay="10000"/>
                                </p:stCondLst>
                                <p:childTnLst>
                                  <p:par>
                                    <p:cTn id="86" presetID="22" presetClass="entr" presetSubtype="4" fill="hold" grpId="0" nodeType="afterEffect">
                                      <p:stCondLst>
                                        <p:cond delay="0"/>
                                      </p:stCondLst>
                                      <p:childTnLst>
                                        <p:set>
                                          <p:cBhvr>
                                            <p:cTn id="87" dur="1" fill="hold">
                                              <p:stCondLst>
                                                <p:cond delay="0"/>
                                              </p:stCondLst>
                                            </p:cTn>
                                            <p:tgtEl>
                                              <p:spTgt spid="30739"/>
                                            </p:tgtEl>
                                            <p:attrNameLst>
                                              <p:attrName>style.visibility</p:attrName>
                                            </p:attrNameLst>
                                          </p:cBhvr>
                                          <p:to>
                                            <p:strVal val="visible"/>
                                          </p:to>
                                        </p:set>
                                        <p:animEffect transition="in" filter="wipe(down)">
                                          <p:cBhvr>
                                            <p:cTn id="88" dur="500"/>
                                            <p:tgtEl>
                                              <p:spTgt spid="30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6" grpId="0" animBg="1"/>
          <p:bldP spid="30728" grpId="0" animBg="1"/>
          <p:bldP spid="30730" grpId="0" animBg="1"/>
          <p:bldP spid="30732" grpId="0"/>
          <p:bldP spid="30733" grpId="0"/>
          <p:bldP spid="30734" grpId="0"/>
          <p:bldP spid="30735" grpId="0"/>
          <p:bldP spid="30736" grpId="0"/>
          <p:bldP spid="30737" grpId="0"/>
          <p:bldP spid="30738" grpId="0"/>
          <p:bldP spid="30739" grpId="0"/>
          <p:bldP spid="61" grpId="0" animBg="1"/>
          <p:bldP spid="62" grpId="0" animBg="1"/>
          <p:bldP spid="63" grpId="0" animBg="1"/>
          <p:bldP spid="6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2773" name="Rectangle 5"/>
          <p:cNvSpPr>
            <a:spLocks noChangeArrowheads="1"/>
          </p:cNvSpPr>
          <p:nvPr/>
        </p:nvSpPr>
        <p:spPr bwMode="auto">
          <a:xfrm>
            <a:off x="1350963" y="1843088"/>
            <a:ext cx="3146425" cy="1993900"/>
          </a:xfrm>
          <a:prstGeom prst="rect">
            <a:avLst/>
          </a:prstGeom>
          <a:solidFill>
            <a:schemeClr val="bg1">
              <a:alpha val="50000"/>
            </a:schemeClr>
          </a:solidFill>
          <a:ln>
            <a:noFill/>
          </a:ln>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sz="5400">
              <a:solidFill>
                <a:srgbClr val="FFFFFF"/>
              </a:solidFill>
            </a:endParaRPr>
          </a:p>
        </p:txBody>
      </p:sp>
      <p:sp>
        <p:nvSpPr>
          <p:cNvPr id="32774" name="Rectangle 6"/>
          <p:cNvSpPr>
            <a:spLocks noChangeArrowheads="1"/>
          </p:cNvSpPr>
          <p:nvPr/>
        </p:nvSpPr>
        <p:spPr bwMode="auto">
          <a:xfrm>
            <a:off x="7715250" y="1843088"/>
            <a:ext cx="3146425" cy="199390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latin typeface="Arial" panose="020B0604020202020204" pitchFamily="34" charset="0"/>
              <a:ea typeface="微软雅黑" panose="020B0503020204020204" pitchFamily="34" charset="-122"/>
            </a:endParaRPr>
          </a:p>
        </p:txBody>
      </p:sp>
      <p:sp>
        <p:nvSpPr>
          <p:cNvPr id="32775" name="Oval 22"/>
          <p:cNvSpPr>
            <a:spLocks noChangeArrowheads="1"/>
          </p:cNvSpPr>
          <p:nvPr/>
        </p:nvSpPr>
        <p:spPr bwMode="auto">
          <a:xfrm>
            <a:off x="1350963" y="4168775"/>
            <a:ext cx="585787" cy="58578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AU" altLang="en-US">
              <a:solidFill>
                <a:srgbClr val="FFFFFF"/>
              </a:solidFill>
              <a:latin typeface="Arial" panose="020B0604020202020204" pitchFamily="34" charset="0"/>
              <a:ea typeface="微软雅黑" panose="020B0503020204020204" pitchFamily="34" charset="-122"/>
            </a:endParaRPr>
          </a:p>
        </p:txBody>
      </p:sp>
      <p:sp>
        <p:nvSpPr>
          <p:cNvPr id="32776" name="Oval 33"/>
          <p:cNvSpPr>
            <a:spLocks noChangeArrowheads="1"/>
          </p:cNvSpPr>
          <p:nvPr/>
        </p:nvSpPr>
        <p:spPr bwMode="auto">
          <a:xfrm>
            <a:off x="4533900" y="4168775"/>
            <a:ext cx="585788" cy="58578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2777" name="Oval 36"/>
          <p:cNvSpPr>
            <a:spLocks noChangeArrowheads="1"/>
          </p:cNvSpPr>
          <p:nvPr/>
        </p:nvSpPr>
        <p:spPr bwMode="auto">
          <a:xfrm>
            <a:off x="7718425" y="4168775"/>
            <a:ext cx="585788" cy="58578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2778" name="TextBox 15"/>
          <p:cNvSpPr txBox="1">
            <a:spLocks noChangeArrowheads="1"/>
          </p:cNvSpPr>
          <p:nvPr/>
        </p:nvSpPr>
        <p:spPr bwMode="auto">
          <a:xfrm>
            <a:off x="1357313" y="4276725"/>
            <a:ext cx="573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DFDFD"/>
                </a:solidFill>
                <a:latin typeface="微软雅黑" panose="020B0503020204020204" pitchFamily="34" charset="-122"/>
                <a:ea typeface="微软雅黑" panose="020B0503020204020204" pitchFamily="34" charset="-122"/>
                <a:sym typeface="Gill Sans"/>
              </a:rPr>
              <a:t>01</a:t>
            </a:r>
            <a:endParaRPr lang="zh-CN" altLang="en-US" b="1">
              <a:solidFill>
                <a:srgbClr val="FDFDFD"/>
              </a:solidFill>
              <a:latin typeface="微软雅黑" panose="020B0503020204020204" pitchFamily="34" charset="-122"/>
              <a:ea typeface="微软雅黑" panose="020B0503020204020204" pitchFamily="34" charset="-122"/>
              <a:sym typeface="Gill Sans"/>
            </a:endParaRPr>
          </a:p>
        </p:txBody>
      </p:sp>
      <p:sp>
        <p:nvSpPr>
          <p:cNvPr id="32779" name="TextBox 15"/>
          <p:cNvSpPr txBox="1">
            <a:spLocks noChangeArrowheads="1"/>
          </p:cNvSpPr>
          <p:nvPr/>
        </p:nvSpPr>
        <p:spPr bwMode="auto">
          <a:xfrm>
            <a:off x="4541838" y="4276725"/>
            <a:ext cx="571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DFDFD"/>
                </a:solidFill>
                <a:latin typeface="微软雅黑" panose="020B0503020204020204" pitchFamily="34" charset="-122"/>
                <a:ea typeface="微软雅黑" panose="020B0503020204020204" pitchFamily="34" charset="-122"/>
                <a:sym typeface="Gill Sans"/>
              </a:rPr>
              <a:t>02</a:t>
            </a:r>
            <a:endParaRPr lang="zh-CN" altLang="en-US" b="1">
              <a:solidFill>
                <a:srgbClr val="FDFDFD"/>
              </a:solidFill>
              <a:latin typeface="微软雅黑" panose="020B0503020204020204" pitchFamily="34" charset="-122"/>
              <a:ea typeface="微软雅黑" panose="020B0503020204020204" pitchFamily="34" charset="-122"/>
              <a:sym typeface="Gill Sans"/>
            </a:endParaRPr>
          </a:p>
        </p:txBody>
      </p:sp>
      <p:sp>
        <p:nvSpPr>
          <p:cNvPr id="32780" name="TextBox 15"/>
          <p:cNvSpPr txBox="1">
            <a:spLocks noChangeArrowheads="1"/>
          </p:cNvSpPr>
          <p:nvPr/>
        </p:nvSpPr>
        <p:spPr bwMode="auto">
          <a:xfrm>
            <a:off x="7726363" y="4276725"/>
            <a:ext cx="571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DFDFD"/>
                </a:solidFill>
                <a:latin typeface="微软雅黑" panose="020B0503020204020204" pitchFamily="34" charset="-122"/>
                <a:ea typeface="微软雅黑" panose="020B0503020204020204" pitchFamily="34" charset="-122"/>
                <a:sym typeface="Gill Sans"/>
              </a:rPr>
              <a:t>03</a:t>
            </a:r>
            <a:endParaRPr lang="zh-CN" altLang="en-US" b="1">
              <a:solidFill>
                <a:srgbClr val="FDFDFD"/>
              </a:solidFill>
              <a:latin typeface="微软雅黑" panose="020B0503020204020204" pitchFamily="34" charset="-122"/>
              <a:ea typeface="微软雅黑" panose="020B0503020204020204" pitchFamily="34" charset="-122"/>
              <a:sym typeface="Gill Sans"/>
            </a:endParaRPr>
          </a:p>
        </p:txBody>
      </p:sp>
      <p:sp>
        <p:nvSpPr>
          <p:cNvPr id="32781" name="TextBox 13"/>
          <p:cNvSpPr txBox="1">
            <a:spLocks noChangeArrowheads="1"/>
          </p:cNvSpPr>
          <p:nvPr/>
        </p:nvSpPr>
        <p:spPr bwMode="auto">
          <a:xfrm>
            <a:off x="1697038" y="2430463"/>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2" name="TextBox 13"/>
          <p:cNvSpPr txBox="1">
            <a:spLocks noChangeArrowheads="1"/>
          </p:cNvSpPr>
          <p:nvPr/>
        </p:nvSpPr>
        <p:spPr bwMode="auto">
          <a:xfrm>
            <a:off x="1901825" y="2784475"/>
            <a:ext cx="20447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DFDFD"/>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2783" name="TextBox 13"/>
          <p:cNvSpPr txBox="1">
            <a:spLocks noChangeArrowheads="1"/>
          </p:cNvSpPr>
          <p:nvPr/>
        </p:nvSpPr>
        <p:spPr bwMode="auto">
          <a:xfrm>
            <a:off x="8101013" y="2430463"/>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4" name="TextBox 13"/>
          <p:cNvSpPr txBox="1">
            <a:spLocks noChangeArrowheads="1"/>
          </p:cNvSpPr>
          <p:nvPr/>
        </p:nvSpPr>
        <p:spPr bwMode="auto">
          <a:xfrm>
            <a:off x="8304213" y="2784475"/>
            <a:ext cx="204628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DFDFD"/>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2785" name="矩形 17"/>
          <p:cNvSpPr>
            <a:spLocks noChangeArrowheads="1"/>
          </p:cNvSpPr>
          <p:nvPr/>
        </p:nvSpPr>
        <p:spPr bwMode="auto">
          <a:xfrm>
            <a:off x="1828800" y="4803775"/>
            <a:ext cx="22066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2786" name="TextBox 13"/>
          <p:cNvSpPr txBox="1">
            <a:spLocks noChangeArrowheads="1"/>
          </p:cNvSpPr>
          <p:nvPr/>
        </p:nvSpPr>
        <p:spPr bwMode="auto">
          <a:xfrm>
            <a:off x="2097088" y="4321175"/>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7" name="矩形 19"/>
          <p:cNvSpPr>
            <a:spLocks noChangeArrowheads="1"/>
          </p:cNvSpPr>
          <p:nvPr/>
        </p:nvSpPr>
        <p:spPr bwMode="auto">
          <a:xfrm>
            <a:off x="5259388" y="4803775"/>
            <a:ext cx="22066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2788" name="TextBox 13"/>
          <p:cNvSpPr txBox="1">
            <a:spLocks noChangeArrowheads="1"/>
          </p:cNvSpPr>
          <p:nvPr/>
        </p:nvSpPr>
        <p:spPr bwMode="auto">
          <a:xfrm>
            <a:off x="5264150" y="4338638"/>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9" name="矩形 21"/>
          <p:cNvSpPr>
            <a:spLocks noChangeArrowheads="1"/>
          </p:cNvSpPr>
          <p:nvPr/>
        </p:nvSpPr>
        <p:spPr bwMode="auto">
          <a:xfrm>
            <a:off x="8443913" y="4803775"/>
            <a:ext cx="22066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2790" name="TextBox 13"/>
          <p:cNvSpPr txBox="1">
            <a:spLocks noChangeArrowheads="1"/>
          </p:cNvSpPr>
          <p:nvPr/>
        </p:nvSpPr>
        <p:spPr bwMode="auto">
          <a:xfrm>
            <a:off x="8443913" y="4321175"/>
            <a:ext cx="233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4497386" y="1847491"/>
            <a:ext cx="3217863" cy="19894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781"/>
                                            </p:tgtEl>
                                            <p:attrNameLst>
                                              <p:attrName>style.visibility</p:attrName>
                                            </p:attrNameLst>
                                          </p:cBhvr>
                                          <p:to>
                                            <p:strVal val="visible"/>
                                          </p:to>
                                        </p:set>
                                        <p:animEffect transition="in" filter="barn(inVertical)">
                                          <p:cBhvr>
                                            <p:cTn id="11" dur="500"/>
                                            <p:tgtEl>
                                              <p:spTgt spid="3278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2782"/>
                                            </p:tgtEl>
                                            <p:attrNameLst>
                                              <p:attrName>style.visibility</p:attrName>
                                            </p:attrNameLst>
                                          </p:cBhvr>
                                          <p:to>
                                            <p:strVal val="visible"/>
                                          </p:to>
                                        </p:set>
                                        <p:animEffect transition="in" filter="barn(inVertical)">
                                          <p:cBhvr>
                                            <p:cTn id="15" dur="500"/>
                                            <p:tgtEl>
                                              <p:spTgt spid="3278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2773"/>
                                            </p:tgtEl>
                                            <p:attrNameLst>
                                              <p:attrName>style.visibility</p:attrName>
                                            </p:attrNameLst>
                                          </p:cBhvr>
                                          <p:to>
                                            <p:strVal val="visible"/>
                                          </p:to>
                                        </p:set>
                                        <p:animEffect transition="in" filter="barn(inVertical)">
                                          <p:cBhvr>
                                            <p:cTn id="19" dur="500"/>
                                            <p:tgtEl>
                                              <p:spTgt spid="3277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2774"/>
                                            </p:tgtEl>
                                            <p:attrNameLst>
                                              <p:attrName>style.visibility</p:attrName>
                                            </p:attrNameLst>
                                          </p:cBhvr>
                                          <p:to>
                                            <p:strVal val="visible"/>
                                          </p:to>
                                        </p:set>
                                        <p:animEffect transition="in" filter="barn(inVertical)">
                                          <p:cBhvr>
                                            <p:cTn id="23" dur="500"/>
                                            <p:tgtEl>
                                              <p:spTgt spid="32774"/>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32783"/>
                                            </p:tgtEl>
                                            <p:attrNameLst>
                                              <p:attrName>style.visibility</p:attrName>
                                            </p:attrNameLst>
                                          </p:cBhvr>
                                          <p:to>
                                            <p:strVal val="visible"/>
                                          </p:to>
                                        </p:set>
                                        <p:animEffect transition="in" filter="barn(inVertical)">
                                          <p:cBhvr>
                                            <p:cTn id="27" dur="500"/>
                                            <p:tgtEl>
                                              <p:spTgt spid="32783"/>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2784"/>
                                            </p:tgtEl>
                                            <p:attrNameLst>
                                              <p:attrName>style.visibility</p:attrName>
                                            </p:attrNameLst>
                                          </p:cBhvr>
                                          <p:to>
                                            <p:strVal val="visible"/>
                                          </p:to>
                                        </p:set>
                                        <p:animEffect transition="in" filter="barn(inVertical)">
                                          <p:cBhvr>
                                            <p:cTn id="31" dur="500"/>
                                            <p:tgtEl>
                                              <p:spTgt spid="3278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2775"/>
                                            </p:tgtEl>
                                            <p:attrNameLst>
                                              <p:attrName>style.visibility</p:attrName>
                                            </p:attrNameLst>
                                          </p:cBhvr>
                                          <p:to>
                                            <p:strVal val="visible"/>
                                          </p:to>
                                        </p:set>
                                        <p:animEffect transition="in" filter="wipe(down)">
                                          <p:cBhvr>
                                            <p:cTn id="35" dur="500"/>
                                            <p:tgtEl>
                                              <p:spTgt spid="3277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2778"/>
                                            </p:tgtEl>
                                            <p:attrNameLst>
                                              <p:attrName>style.visibility</p:attrName>
                                            </p:attrNameLst>
                                          </p:cBhvr>
                                          <p:to>
                                            <p:strVal val="visible"/>
                                          </p:to>
                                        </p:set>
                                        <p:animEffect transition="in" filter="wipe(down)">
                                          <p:cBhvr>
                                            <p:cTn id="39" dur="500"/>
                                            <p:tgtEl>
                                              <p:spTgt spid="3277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32785"/>
                                            </p:tgtEl>
                                            <p:attrNameLst>
                                              <p:attrName>style.visibility</p:attrName>
                                            </p:attrNameLst>
                                          </p:cBhvr>
                                          <p:to>
                                            <p:strVal val="visible"/>
                                          </p:to>
                                        </p:set>
                                        <p:animEffect transition="in" filter="wipe(down)">
                                          <p:cBhvr>
                                            <p:cTn id="43" dur="500"/>
                                            <p:tgtEl>
                                              <p:spTgt spid="32785"/>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2786"/>
                                            </p:tgtEl>
                                            <p:attrNameLst>
                                              <p:attrName>style.visibility</p:attrName>
                                            </p:attrNameLst>
                                          </p:cBhvr>
                                          <p:to>
                                            <p:strVal val="visible"/>
                                          </p:to>
                                        </p:set>
                                        <p:animEffect transition="in" filter="wipe(down)">
                                          <p:cBhvr>
                                            <p:cTn id="47" dur="500"/>
                                            <p:tgtEl>
                                              <p:spTgt spid="32786"/>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32776"/>
                                            </p:tgtEl>
                                            <p:attrNameLst>
                                              <p:attrName>style.visibility</p:attrName>
                                            </p:attrNameLst>
                                          </p:cBhvr>
                                          <p:to>
                                            <p:strVal val="visible"/>
                                          </p:to>
                                        </p:set>
                                        <p:animEffect transition="in" filter="wipe(down)">
                                          <p:cBhvr>
                                            <p:cTn id="51" dur="500"/>
                                            <p:tgtEl>
                                              <p:spTgt spid="32776"/>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32779"/>
                                            </p:tgtEl>
                                            <p:attrNameLst>
                                              <p:attrName>style.visibility</p:attrName>
                                            </p:attrNameLst>
                                          </p:cBhvr>
                                          <p:to>
                                            <p:strVal val="visible"/>
                                          </p:to>
                                        </p:set>
                                        <p:animEffect transition="in" filter="wipe(down)">
                                          <p:cBhvr>
                                            <p:cTn id="55" dur="500"/>
                                            <p:tgtEl>
                                              <p:spTgt spid="32779"/>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2787"/>
                                            </p:tgtEl>
                                            <p:attrNameLst>
                                              <p:attrName>style.visibility</p:attrName>
                                            </p:attrNameLst>
                                          </p:cBhvr>
                                          <p:to>
                                            <p:strVal val="visible"/>
                                          </p:to>
                                        </p:set>
                                        <p:animEffect transition="in" filter="wipe(down)">
                                          <p:cBhvr>
                                            <p:cTn id="59" dur="500"/>
                                            <p:tgtEl>
                                              <p:spTgt spid="32787"/>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32788"/>
                                            </p:tgtEl>
                                            <p:attrNameLst>
                                              <p:attrName>style.visibility</p:attrName>
                                            </p:attrNameLst>
                                          </p:cBhvr>
                                          <p:to>
                                            <p:strVal val="visible"/>
                                          </p:to>
                                        </p:set>
                                        <p:animEffect transition="in" filter="wipe(down)">
                                          <p:cBhvr>
                                            <p:cTn id="63" dur="500"/>
                                            <p:tgtEl>
                                              <p:spTgt spid="32788"/>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32777"/>
                                            </p:tgtEl>
                                            <p:attrNameLst>
                                              <p:attrName>style.visibility</p:attrName>
                                            </p:attrNameLst>
                                          </p:cBhvr>
                                          <p:to>
                                            <p:strVal val="visible"/>
                                          </p:to>
                                        </p:set>
                                        <p:animEffect transition="in" filter="wipe(down)">
                                          <p:cBhvr>
                                            <p:cTn id="67" dur="500"/>
                                            <p:tgtEl>
                                              <p:spTgt spid="32777"/>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32780"/>
                                            </p:tgtEl>
                                            <p:attrNameLst>
                                              <p:attrName>style.visibility</p:attrName>
                                            </p:attrNameLst>
                                          </p:cBhvr>
                                          <p:to>
                                            <p:strVal val="visible"/>
                                          </p:to>
                                        </p:set>
                                        <p:animEffect transition="in" filter="wipe(down)">
                                          <p:cBhvr>
                                            <p:cTn id="71" dur="500"/>
                                            <p:tgtEl>
                                              <p:spTgt spid="32780"/>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2789"/>
                                            </p:tgtEl>
                                            <p:attrNameLst>
                                              <p:attrName>style.visibility</p:attrName>
                                            </p:attrNameLst>
                                          </p:cBhvr>
                                          <p:to>
                                            <p:strVal val="visible"/>
                                          </p:to>
                                        </p:set>
                                        <p:animEffect transition="in" filter="wipe(down)">
                                          <p:cBhvr>
                                            <p:cTn id="75" dur="500"/>
                                            <p:tgtEl>
                                              <p:spTgt spid="32789"/>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32790"/>
                                            </p:tgtEl>
                                            <p:attrNameLst>
                                              <p:attrName>style.visibility</p:attrName>
                                            </p:attrNameLst>
                                          </p:cBhvr>
                                          <p:to>
                                            <p:strVal val="visible"/>
                                          </p:to>
                                        </p:set>
                                        <p:animEffect transition="in" filter="wipe(down)">
                                          <p:cBhvr>
                                            <p:cTn id="79" dur="500"/>
                                            <p:tgtEl>
                                              <p:spTgt spid="32790"/>
                                            </p:tgtEl>
                                          </p:cBhvr>
                                        </p:animEffect>
                                      </p:childTnLst>
                                    </p:cTn>
                                  </p:par>
                                </p:childTnLst>
                              </p:cTn>
                            </p:par>
                            <p:par>
                              <p:cTn id="80" fill="hold">
                                <p:stCondLst>
                                  <p:cond delay="9500"/>
                                </p:stCondLst>
                                <p:childTnLst>
                                  <p:par>
                                    <p:cTn id="81" presetID="2" presetClass="entr" presetSubtype="8" fill="hold" nodeType="afterEffect" p14:presetBounceEnd="60000">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14:bounceEnd="60000">
                                          <p:cBhvr additive="base">
                                            <p:cTn id="83"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4" grpId="0" animBg="1"/>
          <p:bldP spid="32775" grpId="0" animBg="1"/>
          <p:bldP spid="32776" grpId="0" animBg="1"/>
          <p:bldP spid="32777" grpId="0" animBg="1"/>
          <p:bldP spid="32778" grpId="0"/>
          <p:bldP spid="32779" grpId="0"/>
          <p:bldP spid="32780" grpId="0"/>
          <p:bldP spid="32781" grpId="0"/>
          <p:bldP spid="32782" grpId="0"/>
          <p:bldP spid="32783" grpId="0"/>
          <p:bldP spid="32784" grpId="0"/>
          <p:bldP spid="32785" grpId="0"/>
          <p:bldP spid="32786" grpId="0"/>
          <p:bldP spid="32787" grpId="0"/>
          <p:bldP spid="32788" grpId="0"/>
          <p:bldP spid="32789" grpId="0"/>
          <p:bldP spid="32790"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781"/>
                                            </p:tgtEl>
                                            <p:attrNameLst>
                                              <p:attrName>style.visibility</p:attrName>
                                            </p:attrNameLst>
                                          </p:cBhvr>
                                          <p:to>
                                            <p:strVal val="visible"/>
                                          </p:to>
                                        </p:set>
                                        <p:animEffect transition="in" filter="barn(inVertical)">
                                          <p:cBhvr>
                                            <p:cTn id="11" dur="500"/>
                                            <p:tgtEl>
                                              <p:spTgt spid="3278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2782"/>
                                            </p:tgtEl>
                                            <p:attrNameLst>
                                              <p:attrName>style.visibility</p:attrName>
                                            </p:attrNameLst>
                                          </p:cBhvr>
                                          <p:to>
                                            <p:strVal val="visible"/>
                                          </p:to>
                                        </p:set>
                                        <p:animEffect transition="in" filter="barn(inVertical)">
                                          <p:cBhvr>
                                            <p:cTn id="15" dur="500"/>
                                            <p:tgtEl>
                                              <p:spTgt spid="3278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2773"/>
                                            </p:tgtEl>
                                            <p:attrNameLst>
                                              <p:attrName>style.visibility</p:attrName>
                                            </p:attrNameLst>
                                          </p:cBhvr>
                                          <p:to>
                                            <p:strVal val="visible"/>
                                          </p:to>
                                        </p:set>
                                        <p:animEffect transition="in" filter="barn(inVertical)">
                                          <p:cBhvr>
                                            <p:cTn id="19" dur="500"/>
                                            <p:tgtEl>
                                              <p:spTgt spid="3277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2774"/>
                                            </p:tgtEl>
                                            <p:attrNameLst>
                                              <p:attrName>style.visibility</p:attrName>
                                            </p:attrNameLst>
                                          </p:cBhvr>
                                          <p:to>
                                            <p:strVal val="visible"/>
                                          </p:to>
                                        </p:set>
                                        <p:animEffect transition="in" filter="barn(inVertical)">
                                          <p:cBhvr>
                                            <p:cTn id="23" dur="500"/>
                                            <p:tgtEl>
                                              <p:spTgt spid="32774"/>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32783"/>
                                            </p:tgtEl>
                                            <p:attrNameLst>
                                              <p:attrName>style.visibility</p:attrName>
                                            </p:attrNameLst>
                                          </p:cBhvr>
                                          <p:to>
                                            <p:strVal val="visible"/>
                                          </p:to>
                                        </p:set>
                                        <p:animEffect transition="in" filter="barn(inVertical)">
                                          <p:cBhvr>
                                            <p:cTn id="27" dur="500"/>
                                            <p:tgtEl>
                                              <p:spTgt spid="32783"/>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2784"/>
                                            </p:tgtEl>
                                            <p:attrNameLst>
                                              <p:attrName>style.visibility</p:attrName>
                                            </p:attrNameLst>
                                          </p:cBhvr>
                                          <p:to>
                                            <p:strVal val="visible"/>
                                          </p:to>
                                        </p:set>
                                        <p:animEffect transition="in" filter="barn(inVertical)">
                                          <p:cBhvr>
                                            <p:cTn id="31" dur="500"/>
                                            <p:tgtEl>
                                              <p:spTgt spid="3278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2775"/>
                                            </p:tgtEl>
                                            <p:attrNameLst>
                                              <p:attrName>style.visibility</p:attrName>
                                            </p:attrNameLst>
                                          </p:cBhvr>
                                          <p:to>
                                            <p:strVal val="visible"/>
                                          </p:to>
                                        </p:set>
                                        <p:animEffect transition="in" filter="wipe(down)">
                                          <p:cBhvr>
                                            <p:cTn id="35" dur="500"/>
                                            <p:tgtEl>
                                              <p:spTgt spid="3277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2778"/>
                                            </p:tgtEl>
                                            <p:attrNameLst>
                                              <p:attrName>style.visibility</p:attrName>
                                            </p:attrNameLst>
                                          </p:cBhvr>
                                          <p:to>
                                            <p:strVal val="visible"/>
                                          </p:to>
                                        </p:set>
                                        <p:animEffect transition="in" filter="wipe(down)">
                                          <p:cBhvr>
                                            <p:cTn id="39" dur="500"/>
                                            <p:tgtEl>
                                              <p:spTgt spid="3277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32785"/>
                                            </p:tgtEl>
                                            <p:attrNameLst>
                                              <p:attrName>style.visibility</p:attrName>
                                            </p:attrNameLst>
                                          </p:cBhvr>
                                          <p:to>
                                            <p:strVal val="visible"/>
                                          </p:to>
                                        </p:set>
                                        <p:animEffect transition="in" filter="wipe(down)">
                                          <p:cBhvr>
                                            <p:cTn id="43" dur="500"/>
                                            <p:tgtEl>
                                              <p:spTgt spid="32785"/>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2786"/>
                                            </p:tgtEl>
                                            <p:attrNameLst>
                                              <p:attrName>style.visibility</p:attrName>
                                            </p:attrNameLst>
                                          </p:cBhvr>
                                          <p:to>
                                            <p:strVal val="visible"/>
                                          </p:to>
                                        </p:set>
                                        <p:animEffect transition="in" filter="wipe(down)">
                                          <p:cBhvr>
                                            <p:cTn id="47" dur="500"/>
                                            <p:tgtEl>
                                              <p:spTgt spid="32786"/>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32776"/>
                                            </p:tgtEl>
                                            <p:attrNameLst>
                                              <p:attrName>style.visibility</p:attrName>
                                            </p:attrNameLst>
                                          </p:cBhvr>
                                          <p:to>
                                            <p:strVal val="visible"/>
                                          </p:to>
                                        </p:set>
                                        <p:animEffect transition="in" filter="wipe(down)">
                                          <p:cBhvr>
                                            <p:cTn id="51" dur="500"/>
                                            <p:tgtEl>
                                              <p:spTgt spid="32776"/>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32779"/>
                                            </p:tgtEl>
                                            <p:attrNameLst>
                                              <p:attrName>style.visibility</p:attrName>
                                            </p:attrNameLst>
                                          </p:cBhvr>
                                          <p:to>
                                            <p:strVal val="visible"/>
                                          </p:to>
                                        </p:set>
                                        <p:animEffect transition="in" filter="wipe(down)">
                                          <p:cBhvr>
                                            <p:cTn id="55" dur="500"/>
                                            <p:tgtEl>
                                              <p:spTgt spid="32779"/>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2787"/>
                                            </p:tgtEl>
                                            <p:attrNameLst>
                                              <p:attrName>style.visibility</p:attrName>
                                            </p:attrNameLst>
                                          </p:cBhvr>
                                          <p:to>
                                            <p:strVal val="visible"/>
                                          </p:to>
                                        </p:set>
                                        <p:animEffect transition="in" filter="wipe(down)">
                                          <p:cBhvr>
                                            <p:cTn id="59" dur="500"/>
                                            <p:tgtEl>
                                              <p:spTgt spid="32787"/>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32788"/>
                                            </p:tgtEl>
                                            <p:attrNameLst>
                                              <p:attrName>style.visibility</p:attrName>
                                            </p:attrNameLst>
                                          </p:cBhvr>
                                          <p:to>
                                            <p:strVal val="visible"/>
                                          </p:to>
                                        </p:set>
                                        <p:animEffect transition="in" filter="wipe(down)">
                                          <p:cBhvr>
                                            <p:cTn id="63" dur="500"/>
                                            <p:tgtEl>
                                              <p:spTgt spid="32788"/>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32777"/>
                                            </p:tgtEl>
                                            <p:attrNameLst>
                                              <p:attrName>style.visibility</p:attrName>
                                            </p:attrNameLst>
                                          </p:cBhvr>
                                          <p:to>
                                            <p:strVal val="visible"/>
                                          </p:to>
                                        </p:set>
                                        <p:animEffect transition="in" filter="wipe(down)">
                                          <p:cBhvr>
                                            <p:cTn id="67" dur="500"/>
                                            <p:tgtEl>
                                              <p:spTgt spid="32777"/>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32780"/>
                                            </p:tgtEl>
                                            <p:attrNameLst>
                                              <p:attrName>style.visibility</p:attrName>
                                            </p:attrNameLst>
                                          </p:cBhvr>
                                          <p:to>
                                            <p:strVal val="visible"/>
                                          </p:to>
                                        </p:set>
                                        <p:animEffect transition="in" filter="wipe(down)">
                                          <p:cBhvr>
                                            <p:cTn id="71" dur="500"/>
                                            <p:tgtEl>
                                              <p:spTgt spid="32780"/>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2789"/>
                                            </p:tgtEl>
                                            <p:attrNameLst>
                                              <p:attrName>style.visibility</p:attrName>
                                            </p:attrNameLst>
                                          </p:cBhvr>
                                          <p:to>
                                            <p:strVal val="visible"/>
                                          </p:to>
                                        </p:set>
                                        <p:animEffect transition="in" filter="wipe(down)">
                                          <p:cBhvr>
                                            <p:cTn id="75" dur="500"/>
                                            <p:tgtEl>
                                              <p:spTgt spid="32789"/>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32790"/>
                                            </p:tgtEl>
                                            <p:attrNameLst>
                                              <p:attrName>style.visibility</p:attrName>
                                            </p:attrNameLst>
                                          </p:cBhvr>
                                          <p:to>
                                            <p:strVal val="visible"/>
                                          </p:to>
                                        </p:set>
                                        <p:animEffect transition="in" filter="wipe(down)">
                                          <p:cBhvr>
                                            <p:cTn id="79" dur="500"/>
                                            <p:tgtEl>
                                              <p:spTgt spid="32790"/>
                                            </p:tgtEl>
                                          </p:cBhvr>
                                        </p:animEffect>
                                      </p:childTnLst>
                                    </p:cTn>
                                  </p:par>
                                </p:childTnLst>
                              </p:cTn>
                            </p:par>
                            <p:par>
                              <p:cTn id="80" fill="hold">
                                <p:stCondLst>
                                  <p:cond delay="9500"/>
                                </p:stCondLst>
                                <p:childTnLst>
                                  <p:par>
                                    <p:cTn id="81" presetID="2" presetClass="entr" presetSubtype="8"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fill="hold"/>
                                            <p:tgtEl>
                                              <p:spTgt spid="24"/>
                                            </p:tgtEl>
                                            <p:attrNameLst>
                                              <p:attrName>ppt_x</p:attrName>
                                            </p:attrNameLst>
                                          </p:cBhvr>
                                          <p:tavLst>
                                            <p:tav tm="0">
                                              <p:val>
                                                <p:strVal val="0-#ppt_w/2"/>
                                              </p:val>
                                            </p:tav>
                                            <p:tav tm="100000">
                                              <p:val>
                                                <p:strVal val="#ppt_x"/>
                                              </p:val>
                                            </p:tav>
                                          </p:tavLst>
                                        </p:anim>
                                        <p:anim calcmode="lin" valueType="num">
                                          <p:cBhvr additive="base">
                                            <p:cTn id="8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4" grpId="0" animBg="1"/>
          <p:bldP spid="32775" grpId="0" animBg="1"/>
          <p:bldP spid="32776" grpId="0" animBg="1"/>
          <p:bldP spid="32777" grpId="0" animBg="1"/>
          <p:bldP spid="32778" grpId="0"/>
          <p:bldP spid="32779" grpId="0"/>
          <p:bldP spid="32780" grpId="0"/>
          <p:bldP spid="32781" grpId="0"/>
          <p:bldP spid="32782" grpId="0"/>
          <p:bldP spid="32783" grpId="0"/>
          <p:bldP spid="32784" grpId="0"/>
          <p:bldP spid="32785" grpId="0"/>
          <p:bldP spid="32786" grpId="0"/>
          <p:bldP spid="32787" grpId="0"/>
          <p:bldP spid="32788" grpId="0"/>
          <p:bldP spid="32789" grpId="0"/>
          <p:bldP spid="32790" grpId="0"/>
          <p:bldP spid="23"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2532" name="椭圆 32"/>
          <p:cNvSpPr>
            <a:spLocks noChangeArrowheads="1"/>
          </p:cNvSpPr>
          <p:nvPr/>
        </p:nvSpPr>
        <p:spPr bwMode="auto">
          <a:xfrm>
            <a:off x="1654175" y="2312988"/>
            <a:ext cx="2011363" cy="2011362"/>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3" name="Oval 14"/>
          <p:cNvSpPr>
            <a:spLocks noChangeArrowheads="1"/>
          </p:cNvSpPr>
          <p:nvPr/>
        </p:nvSpPr>
        <p:spPr bwMode="auto">
          <a:xfrm>
            <a:off x="2946400" y="2206625"/>
            <a:ext cx="620713" cy="620713"/>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4" name="Freeform 8"/>
          <p:cNvSpPr>
            <a:spLocks noEditPoints="1" noChangeArrowheads="1"/>
          </p:cNvSpPr>
          <p:nvPr/>
        </p:nvSpPr>
        <p:spPr bwMode="auto">
          <a:xfrm>
            <a:off x="3124200" y="2373313"/>
            <a:ext cx="265113" cy="287337"/>
          </a:xfrm>
          <a:custGeom>
            <a:avLst/>
            <a:gdLst>
              <a:gd name="T0" fmla="*/ 12870 w 206"/>
              <a:gd name="T1" fmla="*/ 0 h 224"/>
              <a:gd name="T2" fmla="*/ 0 w 206"/>
              <a:gd name="T3" fmla="*/ 0 h 224"/>
              <a:gd name="T4" fmla="*/ 0 w 206"/>
              <a:gd name="T5" fmla="*/ 287337 h 224"/>
              <a:gd name="T6" fmla="*/ 252243 w 206"/>
              <a:gd name="T7" fmla="*/ 287337 h 224"/>
              <a:gd name="T8" fmla="*/ 252243 w 206"/>
              <a:gd name="T9" fmla="*/ 274509 h 224"/>
              <a:gd name="T10" fmla="*/ 12870 w 206"/>
              <a:gd name="T11" fmla="*/ 274509 h 224"/>
              <a:gd name="T12" fmla="*/ 12870 w 206"/>
              <a:gd name="T13" fmla="*/ 0 h 224"/>
              <a:gd name="T14" fmla="*/ 37322 w 206"/>
              <a:gd name="T15" fmla="*/ 248854 h 224"/>
              <a:gd name="T16" fmla="*/ 100383 w 206"/>
              <a:gd name="T17" fmla="*/ 248854 h 224"/>
              <a:gd name="T18" fmla="*/ 100383 w 206"/>
              <a:gd name="T19" fmla="*/ 115448 h 224"/>
              <a:gd name="T20" fmla="*/ 37322 w 206"/>
              <a:gd name="T21" fmla="*/ 178303 h 224"/>
              <a:gd name="T22" fmla="*/ 37322 w 206"/>
              <a:gd name="T23" fmla="*/ 248854 h 224"/>
              <a:gd name="T24" fmla="*/ 113252 w 206"/>
              <a:gd name="T25" fmla="*/ 248854 h 224"/>
              <a:gd name="T26" fmla="*/ 176313 w 206"/>
              <a:gd name="T27" fmla="*/ 248854 h 224"/>
              <a:gd name="T28" fmla="*/ 176313 w 206"/>
              <a:gd name="T29" fmla="*/ 128275 h 224"/>
              <a:gd name="T30" fmla="*/ 151861 w 206"/>
              <a:gd name="T31" fmla="*/ 152648 h 224"/>
              <a:gd name="T32" fmla="*/ 113252 w 206"/>
              <a:gd name="T33" fmla="*/ 115448 h 224"/>
              <a:gd name="T34" fmla="*/ 113252 w 206"/>
              <a:gd name="T35" fmla="*/ 248854 h 224"/>
              <a:gd name="T36" fmla="*/ 189183 w 206"/>
              <a:gd name="T37" fmla="*/ 248854 h 224"/>
              <a:gd name="T38" fmla="*/ 252243 w 206"/>
              <a:gd name="T39" fmla="*/ 248854 h 224"/>
              <a:gd name="T40" fmla="*/ 252243 w 206"/>
              <a:gd name="T41" fmla="*/ 59007 h 224"/>
              <a:gd name="T42" fmla="*/ 189183 w 206"/>
              <a:gd name="T43" fmla="*/ 121862 h 224"/>
              <a:gd name="T44" fmla="*/ 189183 w 206"/>
              <a:gd name="T45" fmla="*/ 248854 h 224"/>
              <a:gd name="T46" fmla="*/ 106817 w 206"/>
              <a:gd name="T47" fmla="*/ 74400 h 224"/>
              <a:gd name="T48" fmla="*/ 151861 w 206"/>
              <a:gd name="T49" fmla="*/ 121862 h 224"/>
              <a:gd name="T50" fmla="*/ 243235 w 206"/>
              <a:gd name="T51" fmla="*/ 30786 h 224"/>
              <a:gd name="T52" fmla="*/ 265113 w 206"/>
              <a:gd name="T53" fmla="*/ 56441 h 224"/>
              <a:gd name="T54" fmla="*/ 265113 w 206"/>
              <a:gd name="T55" fmla="*/ 0 h 224"/>
              <a:gd name="T56" fmla="*/ 208487 w 206"/>
              <a:gd name="T57" fmla="*/ 0 h 224"/>
              <a:gd name="T58" fmla="*/ 230365 w 206"/>
              <a:gd name="T59" fmla="*/ 21807 h 224"/>
              <a:gd name="T60" fmla="*/ 151861 w 206"/>
              <a:gd name="T61" fmla="*/ 100055 h 224"/>
              <a:gd name="T62" fmla="*/ 104243 w 206"/>
              <a:gd name="T63" fmla="*/ 52593 h 224"/>
              <a:gd name="T64" fmla="*/ 34748 w 206"/>
              <a:gd name="T65" fmla="*/ 124427 h 224"/>
              <a:gd name="T66" fmla="*/ 43757 w 206"/>
              <a:gd name="T67" fmla="*/ 133406 h 224"/>
              <a:gd name="T68" fmla="*/ 106817 w 206"/>
              <a:gd name="T69" fmla="*/ 74400 h 2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24">
                <a:moveTo>
                  <a:pt x="10" y="0"/>
                </a:moveTo>
                <a:lnTo>
                  <a:pt x="0" y="0"/>
                </a:lnTo>
                <a:lnTo>
                  <a:pt x="0" y="224"/>
                </a:lnTo>
                <a:lnTo>
                  <a:pt x="196" y="224"/>
                </a:lnTo>
                <a:lnTo>
                  <a:pt x="196" y="214"/>
                </a:lnTo>
                <a:lnTo>
                  <a:pt x="10" y="214"/>
                </a:lnTo>
                <a:lnTo>
                  <a:pt x="10" y="0"/>
                </a:lnTo>
                <a:close/>
                <a:moveTo>
                  <a:pt x="29" y="194"/>
                </a:moveTo>
                <a:lnTo>
                  <a:pt x="78" y="194"/>
                </a:lnTo>
                <a:lnTo>
                  <a:pt x="78" y="90"/>
                </a:lnTo>
                <a:lnTo>
                  <a:pt x="29" y="139"/>
                </a:lnTo>
                <a:lnTo>
                  <a:pt x="29" y="194"/>
                </a:lnTo>
                <a:close/>
                <a:moveTo>
                  <a:pt x="88" y="194"/>
                </a:moveTo>
                <a:lnTo>
                  <a:pt x="137" y="194"/>
                </a:lnTo>
                <a:lnTo>
                  <a:pt x="137" y="100"/>
                </a:lnTo>
                <a:lnTo>
                  <a:pt x="118" y="119"/>
                </a:lnTo>
                <a:lnTo>
                  <a:pt x="88" y="90"/>
                </a:lnTo>
                <a:lnTo>
                  <a:pt x="88" y="194"/>
                </a:lnTo>
                <a:close/>
                <a:moveTo>
                  <a:pt x="147" y="194"/>
                </a:moveTo>
                <a:lnTo>
                  <a:pt x="196" y="194"/>
                </a:lnTo>
                <a:lnTo>
                  <a:pt x="196" y="46"/>
                </a:lnTo>
                <a:lnTo>
                  <a:pt x="147" y="95"/>
                </a:lnTo>
                <a:lnTo>
                  <a:pt x="147" y="194"/>
                </a:lnTo>
                <a:close/>
                <a:moveTo>
                  <a:pt x="83" y="58"/>
                </a:moveTo>
                <a:lnTo>
                  <a:pt x="118" y="95"/>
                </a:lnTo>
                <a:lnTo>
                  <a:pt x="189" y="24"/>
                </a:lnTo>
                <a:lnTo>
                  <a:pt x="206" y="44"/>
                </a:lnTo>
                <a:lnTo>
                  <a:pt x="206" y="0"/>
                </a:lnTo>
                <a:lnTo>
                  <a:pt x="162" y="0"/>
                </a:lnTo>
                <a:lnTo>
                  <a:pt x="179" y="17"/>
                </a:lnTo>
                <a:lnTo>
                  <a:pt x="118" y="78"/>
                </a:lnTo>
                <a:lnTo>
                  <a:pt x="81" y="41"/>
                </a:lnTo>
                <a:lnTo>
                  <a:pt x="27" y="97"/>
                </a:lnTo>
                <a:lnTo>
                  <a:pt x="34" y="104"/>
                </a:lnTo>
                <a:lnTo>
                  <a:pt x="83" y="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35" name="文本框 35"/>
          <p:cNvSpPr txBox="1">
            <a:spLocks noChangeArrowheads="1"/>
          </p:cNvSpPr>
          <p:nvPr/>
        </p:nvSpPr>
        <p:spPr bwMode="auto">
          <a:xfrm>
            <a:off x="2098675" y="2898775"/>
            <a:ext cx="13636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b="1">
                <a:solidFill>
                  <a:srgbClr val="FFFFFF"/>
                </a:solidFill>
                <a:latin typeface="Arial" panose="020B0604020202020204" pitchFamily="34" charset="0"/>
                <a:ea typeface="微软雅黑" panose="020B0503020204020204" pitchFamily="34" charset="-122"/>
                <a:sym typeface="Arial" panose="020B0604020202020204" pitchFamily="34" charset="0"/>
              </a:rPr>
              <a:t>28</a:t>
            </a: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a:t>
            </a:r>
            <a:endParaRPr lang="zh-CN" altLang="en-US"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6" name="椭圆 36"/>
          <p:cNvSpPr>
            <a:spLocks noChangeArrowheads="1"/>
          </p:cNvSpPr>
          <p:nvPr/>
        </p:nvSpPr>
        <p:spPr bwMode="auto">
          <a:xfrm>
            <a:off x="4862513" y="2312988"/>
            <a:ext cx="2011362" cy="2011362"/>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7" name="Oval 14"/>
          <p:cNvSpPr>
            <a:spLocks noChangeArrowheads="1"/>
          </p:cNvSpPr>
          <p:nvPr/>
        </p:nvSpPr>
        <p:spPr bwMode="auto">
          <a:xfrm>
            <a:off x="6154738" y="2206625"/>
            <a:ext cx="620712" cy="620713"/>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8" name="文本框 38"/>
          <p:cNvSpPr txBox="1">
            <a:spLocks noChangeArrowheads="1"/>
          </p:cNvSpPr>
          <p:nvPr/>
        </p:nvSpPr>
        <p:spPr bwMode="auto">
          <a:xfrm>
            <a:off x="5343525" y="2898775"/>
            <a:ext cx="13652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b="1">
                <a:solidFill>
                  <a:srgbClr val="FFFFFF"/>
                </a:solidFill>
                <a:latin typeface="Arial" panose="020B0604020202020204" pitchFamily="34" charset="0"/>
                <a:ea typeface="微软雅黑" panose="020B0503020204020204" pitchFamily="34" charset="-122"/>
                <a:sym typeface="Arial" panose="020B0604020202020204" pitchFamily="34" charset="0"/>
              </a:rPr>
              <a:t>35</a:t>
            </a: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a:t>
            </a:r>
            <a:endParaRPr lang="zh-CN" altLang="en-US"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9" name="Freeform 68"/>
          <p:cNvSpPr>
            <a:spLocks noEditPoints="1" noChangeArrowheads="1"/>
          </p:cNvSpPr>
          <p:nvPr/>
        </p:nvSpPr>
        <p:spPr bwMode="auto">
          <a:xfrm>
            <a:off x="6292850" y="2343150"/>
            <a:ext cx="344488" cy="347663"/>
          </a:xfrm>
          <a:custGeom>
            <a:avLst/>
            <a:gdLst>
              <a:gd name="T0" fmla="*/ 344488 w 286"/>
              <a:gd name="T1" fmla="*/ 158138 h 288"/>
              <a:gd name="T2" fmla="*/ 311966 w 286"/>
              <a:gd name="T3" fmla="*/ 158138 h 288"/>
              <a:gd name="T4" fmla="*/ 186698 w 286"/>
              <a:gd name="T5" fmla="*/ 31386 h 288"/>
              <a:gd name="T6" fmla="*/ 186698 w 286"/>
              <a:gd name="T7" fmla="*/ 0 h 288"/>
              <a:gd name="T8" fmla="*/ 157790 w 286"/>
              <a:gd name="T9" fmla="*/ 0 h 288"/>
              <a:gd name="T10" fmla="*/ 157790 w 286"/>
              <a:gd name="T11" fmla="*/ 31386 h 288"/>
              <a:gd name="T12" fmla="*/ 32522 w 286"/>
              <a:gd name="T13" fmla="*/ 158138 h 288"/>
              <a:gd name="T14" fmla="*/ 0 w 286"/>
              <a:gd name="T15" fmla="*/ 158138 h 288"/>
              <a:gd name="T16" fmla="*/ 0 w 286"/>
              <a:gd name="T17" fmla="*/ 187110 h 288"/>
              <a:gd name="T18" fmla="*/ 33726 w 286"/>
              <a:gd name="T19" fmla="*/ 187110 h 288"/>
              <a:gd name="T20" fmla="*/ 157790 w 286"/>
              <a:gd name="T21" fmla="*/ 311448 h 288"/>
              <a:gd name="T22" fmla="*/ 157790 w 286"/>
              <a:gd name="T23" fmla="*/ 347663 h 288"/>
              <a:gd name="T24" fmla="*/ 186698 w 286"/>
              <a:gd name="T25" fmla="*/ 347663 h 288"/>
              <a:gd name="T26" fmla="*/ 186698 w 286"/>
              <a:gd name="T27" fmla="*/ 311448 h 288"/>
              <a:gd name="T28" fmla="*/ 311966 w 286"/>
              <a:gd name="T29" fmla="*/ 187110 h 288"/>
              <a:gd name="T30" fmla="*/ 344488 w 286"/>
              <a:gd name="T31" fmla="*/ 187110 h 288"/>
              <a:gd name="T32" fmla="*/ 344488 w 286"/>
              <a:gd name="T33" fmla="*/ 158138 h 288"/>
              <a:gd name="T34" fmla="*/ 283058 w 286"/>
              <a:gd name="T35" fmla="*/ 158138 h 288"/>
              <a:gd name="T36" fmla="*/ 186698 w 286"/>
              <a:gd name="T37" fmla="*/ 158138 h 288"/>
              <a:gd name="T38" fmla="*/ 186698 w 286"/>
              <a:gd name="T39" fmla="*/ 60358 h 288"/>
              <a:gd name="T40" fmla="*/ 283058 w 286"/>
              <a:gd name="T41" fmla="*/ 158138 h 288"/>
              <a:gd name="T42" fmla="*/ 157790 w 286"/>
              <a:gd name="T43" fmla="*/ 60358 h 288"/>
              <a:gd name="T44" fmla="*/ 157790 w 286"/>
              <a:gd name="T45" fmla="*/ 158138 h 288"/>
              <a:gd name="T46" fmla="*/ 61430 w 286"/>
              <a:gd name="T47" fmla="*/ 158138 h 288"/>
              <a:gd name="T48" fmla="*/ 157790 w 286"/>
              <a:gd name="T49" fmla="*/ 60358 h 288"/>
              <a:gd name="T50" fmla="*/ 62634 w 286"/>
              <a:gd name="T51" fmla="*/ 187110 h 288"/>
              <a:gd name="T52" fmla="*/ 157790 w 286"/>
              <a:gd name="T53" fmla="*/ 187110 h 288"/>
              <a:gd name="T54" fmla="*/ 157790 w 286"/>
              <a:gd name="T55" fmla="*/ 282476 h 288"/>
              <a:gd name="T56" fmla="*/ 62634 w 286"/>
              <a:gd name="T57" fmla="*/ 187110 h 288"/>
              <a:gd name="T58" fmla="*/ 186698 w 286"/>
              <a:gd name="T59" fmla="*/ 282476 h 288"/>
              <a:gd name="T60" fmla="*/ 186698 w 286"/>
              <a:gd name="T61" fmla="*/ 187110 h 288"/>
              <a:gd name="T62" fmla="*/ 283058 w 286"/>
              <a:gd name="T63" fmla="*/ 187110 h 288"/>
              <a:gd name="T64" fmla="*/ 186698 w 286"/>
              <a:gd name="T65" fmla="*/ 282476 h 2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0" name="椭圆 40"/>
          <p:cNvSpPr>
            <a:spLocks noChangeArrowheads="1"/>
          </p:cNvSpPr>
          <p:nvPr/>
        </p:nvSpPr>
        <p:spPr bwMode="auto">
          <a:xfrm>
            <a:off x="8070850" y="2312988"/>
            <a:ext cx="2011363" cy="2011362"/>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1" name="Oval 14"/>
          <p:cNvSpPr>
            <a:spLocks noChangeArrowheads="1"/>
          </p:cNvSpPr>
          <p:nvPr/>
        </p:nvSpPr>
        <p:spPr bwMode="auto">
          <a:xfrm>
            <a:off x="9363075" y="2206625"/>
            <a:ext cx="620713" cy="620713"/>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2" name="文本框 42"/>
          <p:cNvSpPr txBox="1">
            <a:spLocks noChangeArrowheads="1"/>
          </p:cNvSpPr>
          <p:nvPr/>
        </p:nvSpPr>
        <p:spPr bwMode="auto">
          <a:xfrm>
            <a:off x="8551863" y="2898775"/>
            <a:ext cx="13652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b="1">
                <a:solidFill>
                  <a:srgbClr val="FFFFFF"/>
                </a:solidFill>
                <a:latin typeface="Arial" panose="020B0604020202020204" pitchFamily="34" charset="0"/>
                <a:ea typeface="微软雅黑" panose="020B0503020204020204" pitchFamily="34" charset="-122"/>
                <a:sym typeface="Arial" panose="020B0604020202020204" pitchFamily="34" charset="0"/>
              </a:rPr>
              <a:t>86</a:t>
            </a: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a:t>
            </a:r>
            <a:endParaRPr lang="zh-CN" altLang="en-US"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3" name="Freeform 247"/>
          <p:cNvSpPr>
            <a:spLocks noEditPoints="1" noChangeArrowheads="1"/>
          </p:cNvSpPr>
          <p:nvPr/>
        </p:nvSpPr>
        <p:spPr bwMode="auto">
          <a:xfrm>
            <a:off x="9693275" y="2525713"/>
            <a:ext cx="130175" cy="133350"/>
          </a:xfrm>
          <a:custGeom>
            <a:avLst/>
            <a:gdLst>
              <a:gd name="T0" fmla="*/ 0 w 119"/>
              <a:gd name="T1" fmla="*/ 44083 h 121"/>
              <a:gd name="T2" fmla="*/ 50320 w 119"/>
              <a:gd name="T3" fmla="*/ 93676 h 121"/>
              <a:gd name="T4" fmla="*/ 76574 w 119"/>
              <a:gd name="T5" fmla="*/ 130044 h 121"/>
              <a:gd name="T6" fmla="*/ 90794 w 119"/>
              <a:gd name="T7" fmla="*/ 133350 h 121"/>
              <a:gd name="T8" fmla="*/ 130175 w 119"/>
              <a:gd name="T9" fmla="*/ 93676 h 121"/>
              <a:gd name="T10" fmla="*/ 126893 w 119"/>
              <a:gd name="T11" fmla="*/ 79349 h 121"/>
              <a:gd name="T12" fmla="*/ 90794 w 119"/>
              <a:gd name="T13" fmla="*/ 52899 h 121"/>
              <a:gd name="T14" fmla="*/ 38287 w 119"/>
              <a:gd name="T15" fmla="*/ 0 h 121"/>
              <a:gd name="T16" fmla="*/ 1094 w 119"/>
              <a:gd name="T17" fmla="*/ 37470 h 121"/>
              <a:gd name="T18" fmla="*/ 0 w 119"/>
              <a:gd name="T19" fmla="*/ 44083 h 121"/>
              <a:gd name="T20" fmla="*/ 87513 w 119"/>
              <a:gd name="T21" fmla="*/ 73838 h 121"/>
              <a:gd name="T22" fmla="*/ 103921 w 119"/>
              <a:gd name="T23" fmla="*/ 90369 h 121"/>
              <a:gd name="T24" fmla="*/ 87513 w 119"/>
              <a:gd name="T25" fmla="*/ 106900 h 121"/>
              <a:gd name="T26" fmla="*/ 71104 w 119"/>
              <a:gd name="T27" fmla="*/ 90369 h 121"/>
              <a:gd name="T28" fmla="*/ 87513 w 119"/>
              <a:gd name="T29" fmla="*/ 73838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4" name="Freeform 248"/>
          <p:cNvSpPr>
            <a:spLocks noChangeArrowheads="1"/>
          </p:cNvSpPr>
          <p:nvPr/>
        </p:nvSpPr>
        <p:spPr bwMode="auto">
          <a:xfrm>
            <a:off x="9507538" y="2343150"/>
            <a:ext cx="165100" cy="163513"/>
          </a:xfrm>
          <a:custGeom>
            <a:avLst/>
            <a:gdLst>
              <a:gd name="T0" fmla="*/ 165100 w 151"/>
              <a:gd name="T1" fmla="*/ 125104 h 149"/>
              <a:gd name="T2" fmla="*/ 135579 w 151"/>
              <a:gd name="T3" fmla="*/ 95474 h 149"/>
              <a:gd name="T4" fmla="*/ 142139 w 151"/>
              <a:gd name="T5" fmla="*/ 73526 h 149"/>
              <a:gd name="T6" fmla="*/ 67789 w 151"/>
              <a:gd name="T7" fmla="*/ 0 h 149"/>
              <a:gd name="T8" fmla="*/ 61229 w 151"/>
              <a:gd name="T9" fmla="*/ 6584 h 149"/>
              <a:gd name="T10" fmla="*/ 89657 w 151"/>
              <a:gd name="T11" fmla="*/ 50481 h 149"/>
              <a:gd name="T12" fmla="*/ 50295 w 151"/>
              <a:gd name="T13" fmla="*/ 88890 h 149"/>
              <a:gd name="T14" fmla="*/ 6560 w 151"/>
              <a:gd name="T15" fmla="*/ 61455 h 149"/>
              <a:gd name="T16" fmla="*/ 0 w 151"/>
              <a:gd name="T17" fmla="*/ 68039 h 149"/>
              <a:gd name="T18" fmla="*/ 73256 w 151"/>
              <a:gd name="T19" fmla="*/ 142662 h 149"/>
              <a:gd name="T20" fmla="*/ 95124 w 151"/>
              <a:gd name="T21" fmla="*/ 136078 h 149"/>
              <a:gd name="T22" fmla="*/ 121365 w 151"/>
              <a:gd name="T23" fmla="*/ 163513 h 149"/>
              <a:gd name="T24" fmla="*/ 127925 w 151"/>
              <a:gd name="T25" fmla="*/ 162416 h 149"/>
              <a:gd name="T26" fmla="*/ 165100 w 151"/>
              <a:gd name="T27" fmla="*/ 125104 h 1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5" name="Freeform 249"/>
          <p:cNvSpPr>
            <a:spLocks noChangeArrowheads="1"/>
          </p:cNvSpPr>
          <p:nvPr/>
        </p:nvSpPr>
        <p:spPr bwMode="auto">
          <a:xfrm>
            <a:off x="9528175" y="2343150"/>
            <a:ext cx="311150" cy="315913"/>
          </a:xfrm>
          <a:custGeom>
            <a:avLst/>
            <a:gdLst>
              <a:gd name="T0" fmla="*/ 262021 w 285"/>
              <a:gd name="T1" fmla="*/ 188017 h 289"/>
              <a:gd name="T2" fmla="*/ 282764 w 285"/>
              <a:gd name="T3" fmla="*/ 207694 h 289"/>
              <a:gd name="T4" fmla="*/ 277306 w 285"/>
              <a:gd name="T5" fmla="*/ 94009 h 289"/>
              <a:gd name="T6" fmla="*/ 232544 w 285"/>
              <a:gd name="T7" fmla="*/ 49191 h 289"/>
              <a:gd name="T8" fmla="*/ 218351 w 285"/>
              <a:gd name="T9" fmla="*/ 45911 h 289"/>
              <a:gd name="T10" fmla="*/ 208525 w 285"/>
              <a:gd name="T11" fmla="*/ 28421 h 289"/>
              <a:gd name="T12" fmla="*/ 194332 w 285"/>
              <a:gd name="T13" fmla="*/ 9838 h 289"/>
              <a:gd name="T14" fmla="*/ 193241 w 285"/>
              <a:gd name="T15" fmla="*/ 7652 h 289"/>
              <a:gd name="T16" fmla="*/ 182323 w 285"/>
              <a:gd name="T17" fmla="*/ 0 h 289"/>
              <a:gd name="T18" fmla="*/ 173589 w 285"/>
              <a:gd name="T19" fmla="*/ 6559 h 289"/>
              <a:gd name="T20" fmla="*/ 145203 w 285"/>
              <a:gd name="T21" fmla="*/ 33887 h 289"/>
              <a:gd name="T22" fmla="*/ 146295 w 285"/>
              <a:gd name="T23" fmla="*/ 53563 h 289"/>
              <a:gd name="T24" fmla="*/ 148479 w 285"/>
              <a:gd name="T25" fmla="*/ 55749 h 289"/>
              <a:gd name="T26" fmla="*/ 169222 w 285"/>
              <a:gd name="T27" fmla="*/ 69960 h 289"/>
              <a:gd name="T28" fmla="*/ 170314 w 285"/>
              <a:gd name="T29" fmla="*/ 69960 h 289"/>
              <a:gd name="T30" fmla="*/ 193241 w 285"/>
              <a:gd name="T31" fmla="*/ 84171 h 289"/>
              <a:gd name="T32" fmla="*/ 186690 w 285"/>
              <a:gd name="T33" fmla="*/ 111499 h 289"/>
              <a:gd name="T34" fmla="*/ 113542 w 285"/>
              <a:gd name="T35" fmla="*/ 184738 h 289"/>
              <a:gd name="T36" fmla="*/ 106992 w 285"/>
              <a:gd name="T37" fmla="*/ 183645 h 289"/>
              <a:gd name="T38" fmla="*/ 96074 w 285"/>
              <a:gd name="T39" fmla="*/ 188017 h 289"/>
              <a:gd name="T40" fmla="*/ 93891 w 285"/>
              <a:gd name="T41" fmla="*/ 190204 h 289"/>
              <a:gd name="T42" fmla="*/ 17468 w 285"/>
              <a:gd name="T43" fmla="*/ 266722 h 289"/>
              <a:gd name="T44" fmla="*/ 15285 w 285"/>
              <a:gd name="T45" fmla="*/ 268909 h 289"/>
              <a:gd name="T46" fmla="*/ 46945 w 285"/>
              <a:gd name="T47" fmla="*/ 315913 h 289"/>
              <a:gd name="T48" fmla="*/ 57863 w 285"/>
              <a:gd name="T49" fmla="*/ 311541 h 289"/>
              <a:gd name="T50" fmla="*/ 60046 w 285"/>
              <a:gd name="T51" fmla="*/ 309354 h 289"/>
              <a:gd name="T52" fmla="*/ 136469 w 285"/>
              <a:gd name="T53" fmla="*/ 232836 h 289"/>
              <a:gd name="T54" fmla="*/ 138653 w 285"/>
              <a:gd name="T55" fmla="*/ 230649 h 289"/>
              <a:gd name="T56" fmla="*/ 141928 w 285"/>
              <a:gd name="T57" fmla="*/ 213159 h 289"/>
              <a:gd name="T58" fmla="*/ 223810 w 285"/>
              <a:gd name="T59" fmla="*/ 131175 h 289"/>
              <a:gd name="T60" fmla="*/ 236911 w 285"/>
              <a:gd name="T61" fmla="*/ 122430 h 289"/>
              <a:gd name="T62" fmla="*/ 238002 w 285"/>
              <a:gd name="T63" fmla="*/ 122430 h 289"/>
              <a:gd name="T64" fmla="*/ 262021 w 285"/>
              <a:gd name="T65" fmla="*/ 188017 h 2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6" name="TextBox 13"/>
          <p:cNvSpPr txBox="1">
            <a:spLocks noChangeArrowheads="1"/>
          </p:cNvSpPr>
          <p:nvPr/>
        </p:nvSpPr>
        <p:spPr bwMode="auto">
          <a:xfrm>
            <a:off x="1438275" y="44751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7" name="TextBox 13"/>
          <p:cNvSpPr txBox="1">
            <a:spLocks noChangeArrowheads="1"/>
          </p:cNvSpPr>
          <p:nvPr/>
        </p:nvSpPr>
        <p:spPr bwMode="auto">
          <a:xfrm>
            <a:off x="1443038" y="4760913"/>
            <a:ext cx="2333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2548" name="TextBox 13"/>
          <p:cNvSpPr txBox="1">
            <a:spLocks noChangeArrowheads="1"/>
          </p:cNvSpPr>
          <p:nvPr/>
        </p:nvSpPr>
        <p:spPr bwMode="auto">
          <a:xfrm>
            <a:off x="4765675" y="44751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9" name="TextBox 13"/>
          <p:cNvSpPr txBox="1">
            <a:spLocks noChangeArrowheads="1"/>
          </p:cNvSpPr>
          <p:nvPr/>
        </p:nvSpPr>
        <p:spPr bwMode="auto">
          <a:xfrm>
            <a:off x="4770438" y="4760913"/>
            <a:ext cx="2333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2550" name="TextBox 13"/>
          <p:cNvSpPr txBox="1">
            <a:spLocks noChangeArrowheads="1"/>
          </p:cNvSpPr>
          <p:nvPr/>
        </p:nvSpPr>
        <p:spPr bwMode="auto">
          <a:xfrm>
            <a:off x="7953375" y="44751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51" name="TextBox 13"/>
          <p:cNvSpPr txBox="1">
            <a:spLocks noChangeArrowheads="1"/>
          </p:cNvSpPr>
          <p:nvPr/>
        </p:nvSpPr>
        <p:spPr bwMode="auto">
          <a:xfrm>
            <a:off x="7958138" y="4760913"/>
            <a:ext cx="2333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arn(inVertical)">
                                          <p:cBhvr>
                                            <p:cTn id="12" dur="500"/>
                                            <p:tgtEl>
                                              <p:spTgt spid="2253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2533"/>
                                            </p:tgtEl>
                                            <p:attrNameLst>
                                              <p:attrName>style.visibility</p:attrName>
                                            </p:attrNameLst>
                                          </p:cBhvr>
                                          <p:to>
                                            <p:strVal val="visible"/>
                                          </p:to>
                                        </p:set>
                                        <p:animEffect transition="in" filter="barn(inVertical)">
                                          <p:cBhvr>
                                            <p:cTn id="16" dur="500"/>
                                            <p:tgtEl>
                                              <p:spTgt spid="2253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2534"/>
                                            </p:tgtEl>
                                            <p:attrNameLst>
                                              <p:attrName>style.visibility</p:attrName>
                                            </p:attrNameLst>
                                          </p:cBhvr>
                                          <p:to>
                                            <p:strVal val="visible"/>
                                          </p:to>
                                        </p:set>
                                        <p:animEffect transition="in" filter="barn(inVertical)">
                                          <p:cBhvr>
                                            <p:cTn id="20" dur="500"/>
                                            <p:tgtEl>
                                              <p:spTgt spid="2253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2535"/>
                                            </p:tgtEl>
                                            <p:attrNameLst>
                                              <p:attrName>style.visibility</p:attrName>
                                            </p:attrNameLst>
                                          </p:cBhvr>
                                          <p:to>
                                            <p:strVal val="visible"/>
                                          </p:to>
                                        </p:set>
                                        <p:animEffect transition="in" filter="barn(inVertical)">
                                          <p:cBhvr>
                                            <p:cTn id="24" dur="500"/>
                                            <p:tgtEl>
                                              <p:spTgt spid="2253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2546"/>
                                            </p:tgtEl>
                                            <p:attrNameLst>
                                              <p:attrName>style.visibility</p:attrName>
                                            </p:attrNameLst>
                                          </p:cBhvr>
                                          <p:to>
                                            <p:strVal val="visible"/>
                                          </p:to>
                                        </p:set>
                                        <p:animEffect transition="in" filter="barn(inVertical)">
                                          <p:cBhvr>
                                            <p:cTn id="28" dur="500"/>
                                            <p:tgtEl>
                                              <p:spTgt spid="22546"/>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2547"/>
                                            </p:tgtEl>
                                            <p:attrNameLst>
                                              <p:attrName>style.visibility</p:attrName>
                                            </p:attrNameLst>
                                          </p:cBhvr>
                                          <p:to>
                                            <p:strVal val="visible"/>
                                          </p:to>
                                        </p:set>
                                        <p:animEffect transition="in" filter="barn(inVertical)">
                                          <p:cBhvr>
                                            <p:cTn id="32" dur="500"/>
                                            <p:tgtEl>
                                              <p:spTgt spid="2254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2536"/>
                                            </p:tgtEl>
                                            <p:attrNameLst>
                                              <p:attrName>style.visibility</p:attrName>
                                            </p:attrNameLst>
                                          </p:cBhvr>
                                          <p:to>
                                            <p:strVal val="visible"/>
                                          </p:to>
                                        </p:set>
                                        <p:animEffect transition="in" filter="barn(inVertical)">
                                          <p:cBhvr>
                                            <p:cTn id="36" dur="500"/>
                                            <p:tgtEl>
                                              <p:spTgt spid="2253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2537"/>
                                            </p:tgtEl>
                                            <p:attrNameLst>
                                              <p:attrName>style.visibility</p:attrName>
                                            </p:attrNameLst>
                                          </p:cBhvr>
                                          <p:to>
                                            <p:strVal val="visible"/>
                                          </p:to>
                                        </p:set>
                                        <p:animEffect transition="in" filter="barn(inVertical)">
                                          <p:cBhvr>
                                            <p:cTn id="40" dur="500"/>
                                            <p:tgtEl>
                                              <p:spTgt spid="2253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2538"/>
                                            </p:tgtEl>
                                            <p:attrNameLst>
                                              <p:attrName>style.visibility</p:attrName>
                                            </p:attrNameLst>
                                          </p:cBhvr>
                                          <p:to>
                                            <p:strVal val="visible"/>
                                          </p:to>
                                        </p:set>
                                        <p:animEffect transition="in" filter="barn(inVertical)">
                                          <p:cBhvr>
                                            <p:cTn id="44" dur="500"/>
                                            <p:tgtEl>
                                              <p:spTgt spid="2253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2539"/>
                                            </p:tgtEl>
                                            <p:attrNameLst>
                                              <p:attrName>style.visibility</p:attrName>
                                            </p:attrNameLst>
                                          </p:cBhvr>
                                          <p:to>
                                            <p:strVal val="visible"/>
                                          </p:to>
                                        </p:set>
                                        <p:animEffect transition="in" filter="barn(inVertical)">
                                          <p:cBhvr>
                                            <p:cTn id="48" dur="500"/>
                                            <p:tgtEl>
                                              <p:spTgt spid="2253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2548"/>
                                            </p:tgtEl>
                                            <p:attrNameLst>
                                              <p:attrName>style.visibility</p:attrName>
                                            </p:attrNameLst>
                                          </p:cBhvr>
                                          <p:to>
                                            <p:strVal val="visible"/>
                                          </p:to>
                                        </p:set>
                                        <p:animEffect transition="in" filter="barn(inVertical)">
                                          <p:cBhvr>
                                            <p:cTn id="52" dur="500"/>
                                            <p:tgtEl>
                                              <p:spTgt spid="22548"/>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2549"/>
                                            </p:tgtEl>
                                            <p:attrNameLst>
                                              <p:attrName>style.visibility</p:attrName>
                                            </p:attrNameLst>
                                          </p:cBhvr>
                                          <p:to>
                                            <p:strVal val="visible"/>
                                          </p:to>
                                        </p:set>
                                        <p:animEffect transition="in" filter="barn(inVertical)">
                                          <p:cBhvr>
                                            <p:cTn id="56" dur="500"/>
                                            <p:tgtEl>
                                              <p:spTgt spid="22549"/>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2540"/>
                                            </p:tgtEl>
                                            <p:attrNameLst>
                                              <p:attrName>style.visibility</p:attrName>
                                            </p:attrNameLst>
                                          </p:cBhvr>
                                          <p:to>
                                            <p:strVal val="visible"/>
                                          </p:to>
                                        </p:set>
                                        <p:animEffect transition="in" filter="barn(inVertical)">
                                          <p:cBhvr>
                                            <p:cTn id="60" dur="500"/>
                                            <p:tgtEl>
                                              <p:spTgt spid="22540"/>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2541"/>
                                            </p:tgtEl>
                                            <p:attrNameLst>
                                              <p:attrName>style.visibility</p:attrName>
                                            </p:attrNameLst>
                                          </p:cBhvr>
                                          <p:to>
                                            <p:strVal val="visible"/>
                                          </p:to>
                                        </p:set>
                                        <p:animEffect transition="in" filter="barn(inVertical)">
                                          <p:cBhvr>
                                            <p:cTn id="64" dur="500"/>
                                            <p:tgtEl>
                                              <p:spTgt spid="22541"/>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2542"/>
                                            </p:tgtEl>
                                            <p:attrNameLst>
                                              <p:attrName>style.visibility</p:attrName>
                                            </p:attrNameLst>
                                          </p:cBhvr>
                                          <p:to>
                                            <p:strVal val="visible"/>
                                          </p:to>
                                        </p:set>
                                        <p:animEffect transition="in" filter="barn(inVertical)">
                                          <p:cBhvr>
                                            <p:cTn id="68" dur="500"/>
                                            <p:tgtEl>
                                              <p:spTgt spid="22542"/>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2543"/>
                                            </p:tgtEl>
                                            <p:attrNameLst>
                                              <p:attrName>style.visibility</p:attrName>
                                            </p:attrNameLst>
                                          </p:cBhvr>
                                          <p:to>
                                            <p:strVal val="visible"/>
                                          </p:to>
                                        </p:set>
                                        <p:animEffect transition="in" filter="barn(inVertical)">
                                          <p:cBhvr>
                                            <p:cTn id="72" dur="500"/>
                                            <p:tgtEl>
                                              <p:spTgt spid="22543"/>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2544"/>
                                            </p:tgtEl>
                                            <p:attrNameLst>
                                              <p:attrName>style.visibility</p:attrName>
                                            </p:attrNameLst>
                                          </p:cBhvr>
                                          <p:to>
                                            <p:strVal val="visible"/>
                                          </p:to>
                                        </p:set>
                                        <p:animEffect transition="in" filter="barn(inVertical)">
                                          <p:cBhvr>
                                            <p:cTn id="76" dur="500"/>
                                            <p:tgtEl>
                                              <p:spTgt spid="2254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2545"/>
                                            </p:tgtEl>
                                            <p:attrNameLst>
                                              <p:attrName>style.visibility</p:attrName>
                                            </p:attrNameLst>
                                          </p:cBhvr>
                                          <p:to>
                                            <p:strVal val="visible"/>
                                          </p:to>
                                        </p:set>
                                        <p:animEffect transition="in" filter="barn(inVertical)">
                                          <p:cBhvr>
                                            <p:cTn id="80" dur="500"/>
                                            <p:tgtEl>
                                              <p:spTgt spid="2254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2550"/>
                                            </p:tgtEl>
                                            <p:attrNameLst>
                                              <p:attrName>style.visibility</p:attrName>
                                            </p:attrNameLst>
                                          </p:cBhvr>
                                          <p:to>
                                            <p:strVal val="visible"/>
                                          </p:to>
                                        </p:set>
                                        <p:animEffect transition="in" filter="barn(inVertical)">
                                          <p:cBhvr>
                                            <p:cTn id="84" dur="500"/>
                                            <p:tgtEl>
                                              <p:spTgt spid="22550"/>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2551"/>
                                            </p:tgtEl>
                                            <p:attrNameLst>
                                              <p:attrName>style.visibility</p:attrName>
                                            </p:attrNameLst>
                                          </p:cBhvr>
                                          <p:to>
                                            <p:strVal val="visible"/>
                                          </p:to>
                                        </p:set>
                                        <p:animEffect transition="in" filter="barn(inVertical)">
                                          <p:cBhvr>
                                            <p:cTn id="88" dur="500"/>
                                            <p:tgtEl>
                                              <p:spTgt spid="22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animBg="1"/>
          <p:bldP spid="22534" grpId="0" animBg="1"/>
          <p:bldP spid="22535" grpId="0"/>
          <p:bldP spid="22536" grpId="0" animBg="1"/>
          <p:bldP spid="22537" grpId="0" animBg="1"/>
          <p:bldP spid="22538" grpId="0"/>
          <p:bldP spid="22539" grpId="0" animBg="1"/>
          <p:bldP spid="22540" grpId="0" animBg="1"/>
          <p:bldP spid="22541" grpId="0" animBg="1"/>
          <p:bldP spid="22542" grpId="0"/>
          <p:bldP spid="22543" grpId="0" animBg="1"/>
          <p:bldP spid="22544" grpId="0" animBg="1"/>
          <p:bldP spid="22545" grpId="0" animBg="1"/>
          <p:bldP spid="22546" grpId="0"/>
          <p:bldP spid="22547" grpId="0"/>
          <p:bldP spid="22548" grpId="0"/>
          <p:bldP spid="22549" grpId="0"/>
          <p:bldP spid="22550" grpId="0"/>
          <p:bldP spid="225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arn(inVertical)">
                                          <p:cBhvr>
                                            <p:cTn id="12" dur="500"/>
                                            <p:tgtEl>
                                              <p:spTgt spid="2253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2533"/>
                                            </p:tgtEl>
                                            <p:attrNameLst>
                                              <p:attrName>style.visibility</p:attrName>
                                            </p:attrNameLst>
                                          </p:cBhvr>
                                          <p:to>
                                            <p:strVal val="visible"/>
                                          </p:to>
                                        </p:set>
                                        <p:animEffect transition="in" filter="barn(inVertical)">
                                          <p:cBhvr>
                                            <p:cTn id="16" dur="500"/>
                                            <p:tgtEl>
                                              <p:spTgt spid="2253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2534"/>
                                            </p:tgtEl>
                                            <p:attrNameLst>
                                              <p:attrName>style.visibility</p:attrName>
                                            </p:attrNameLst>
                                          </p:cBhvr>
                                          <p:to>
                                            <p:strVal val="visible"/>
                                          </p:to>
                                        </p:set>
                                        <p:animEffect transition="in" filter="barn(inVertical)">
                                          <p:cBhvr>
                                            <p:cTn id="20" dur="500"/>
                                            <p:tgtEl>
                                              <p:spTgt spid="2253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2535"/>
                                            </p:tgtEl>
                                            <p:attrNameLst>
                                              <p:attrName>style.visibility</p:attrName>
                                            </p:attrNameLst>
                                          </p:cBhvr>
                                          <p:to>
                                            <p:strVal val="visible"/>
                                          </p:to>
                                        </p:set>
                                        <p:animEffect transition="in" filter="barn(inVertical)">
                                          <p:cBhvr>
                                            <p:cTn id="24" dur="500"/>
                                            <p:tgtEl>
                                              <p:spTgt spid="2253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2546"/>
                                            </p:tgtEl>
                                            <p:attrNameLst>
                                              <p:attrName>style.visibility</p:attrName>
                                            </p:attrNameLst>
                                          </p:cBhvr>
                                          <p:to>
                                            <p:strVal val="visible"/>
                                          </p:to>
                                        </p:set>
                                        <p:animEffect transition="in" filter="barn(inVertical)">
                                          <p:cBhvr>
                                            <p:cTn id="28" dur="500"/>
                                            <p:tgtEl>
                                              <p:spTgt spid="22546"/>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2547"/>
                                            </p:tgtEl>
                                            <p:attrNameLst>
                                              <p:attrName>style.visibility</p:attrName>
                                            </p:attrNameLst>
                                          </p:cBhvr>
                                          <p:to>
                                            <p:strVal val="visible"/>
                                          </p:to>
                                        </p:set>
                                        <p:animEffect transition="in" filter="barn(inVertical)">
                                          <p:cBhvr>
                                            <p:cTn id="32" dur="500"/>
                                            <p:tgtEl>
                                              <p:spTgt spid="2254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2536"/>
                                            </p:tgtEl>
                                            <p:attrNameLst>
                                              <p:attrName>style.visibility</p:attrName>
                                            </p:attrNameLst>
                                          </p:cBhvr>
                                          <p:to>
                                            <p:strVal val="visible"/>
                                          </p:to>
                                        </p:set>
                                        <p:animEffect transition="in" filter="barn(inVertical)">
                                          <p:cBhvr>
                                            <p:cTn id="36" dur="500"/>
                                            <p:tgtEl>
                                              <p:spTgt spid="2253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2537"/>
                                            </p:tgtEl>
                                            <p:attrNameLst>
                                              <p:attrName>style.visibility</p:attrName>
                                            </p:attrNameLst>
                                          </p:cBhvr>
                                          <p:to>
                                            <p:strVal val="visible"/>
                                          </p:to>
                                        </p:set>
                                        <p:animEffect transition="in" filter="barn(inVertical)">
                                          <p:cBhvr>
                                            <p:cTn id="40" dur="500"/>
                                            <p:tgtEl>
                                              <p:spTgt spid="2253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2538"/>
                                            </p:tgtEl>
                                            <p:attrNameLst>
                                              <p:attrName>style.visibility</p:attrName>
                                            </p:attrNameLst>
                                          </p:cBhvr>
                                          <p:to>
                                            <p:strVal val="visible"/>
                                          </p:to>
                                        </p:set>
                                        <p:animEffect transition="in" filter="barn(inVertical)">
                                          <p:cBhvr>
                                            <p:cTn id="44" dur="500"/>
                                            <p:tgtEl>
                                              <p:spTgt spid="2253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2539"/>
                                            </p:tgtEl>
                                            <p:attrNameLst>
                                              <p:attrName>style.visibility</p:attrName>
                                            </p:attrNameLst>
                                          </p:cBhvr>
                                          <p:to>
                                            <p:strVal val="visible"/>
                                          </p:to>
                                        </p:set>
                                        <p:animEffect transition="in" filter="barn(inVertical)">
                                          <p:cBhvr>
                                            <p:cTn id="48" dur="500"/>
                                            <p:tgtEl>
                                              <p:spTgt spid="2253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2548"/>
                                            </p:tgtEl>
                                            <p:attrNameLst>
                                              <p:attrName>style.visibility</p:attrName>
                                            </p:attrNameLst>
                                          </p:cBhvr>
                                          <p:to>
                                            <p:strVal val="visible"/>
                                          </p:to>
                                        </p:set>
                                        <p:animEffect transition="in" filter="barn(inVertical)">
                                          <p:cBhvr>
                                            <p:cTn id="52" dur="500"/>
                                            <p:tgtEl>
                                              <p:spTgt spid="22548"/>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2549"/>
                                            </p:tgtEl>
                                            <p:attrNameLst>
                                              <p:attrName>style.visibility</p:attrName>
                                            </p:attrNameLst>
                                          </p:cBhvr>
                                          <p:to>
                                            <p:strVal val="visible"/>
                                          </p:to>
                                        </p:set>
                                        <p:animEffect transition="in" filter="barn(inVertical)">
                                          <p:cBhvr>
                                            <p:cTn id="56" dur="500"/>
                                            <p:tgtEl>
                                              <p:spTgt spid="22549"/>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2540"/>
                                            </p:tgtEl>
                                            <p:attrNameLst>
                                              <p:attrName>style.visibility</p:attrName>
                                            </p:attrNameLst>
                                          </p:cBhvr>
                                          <p:to>
                                            <p:strVal val="visible"/>
                                          </p:to>
                                        </p:set>
                                        <p:animEffect transition="in" filter="barn(inVertical)">
                                          <p:cBhvr>
                                            <p:cTn id="60" dur="500"/>
                                            <p:tgtEl>
                                              <p:spTgt spid="22540"/>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2541"/>
                                            </p:tgtEl>
                                            <p:attrNameLst>
                                              <p:attrName>style.visibility</p:attrName>
                                            </p:attrNameLst>
                                          </p:cBhvr>
                                          <p:to>
                                            <p:strVal val="visible"/>
                                          </p:to>
                                        </p:set>
                                        <p:animEffect transition="in" filter="barn(inVertical)">
                                          <p:cBhvr>
                                            <p:cTn id="64" dur="500"/>
                                            <p:tgtEl>
                                              <p:spTgt spid="22541"/>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2542"/>
                                            </p:tgtEl>
                                            <p:attrNameLst>
                                              <p:attrName>style.visibility</p:attrName>
                                            </p:attrNameLst>
                                          </p:cBhvr>
                                          <p:to>
                                            <p:strVal val="visible"/>
                                          </p:to>
                                        </p:set>
                                        <p:animEffect transition="in" filter="barn(inVertical)">
                                          <p:cBhvr>
                                            <p:cTn id="68" dur="500"/>
                                            <p:tgtEl>
                                              <p:spTgt spid="22542"/>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2543"/>
                                            </p:tgtEl>
                                            <p:attrNameLst>
                                              <p:attrName>style.visibility</p:attrName>
                                            </p:attrNameLst>
                                          </p:cBhvr>
                                          <p:to>
                                            <p:strVal val="visible"/>
                                          </p:to>
                                        </p:set>
                                        <p:animEffect transition="in" filter="barn(inVertical)">
                                          <p:cBhvr>
                                            <p:cTn id="72" dur="500"/>
                                            <p:tgtEl>
                                              <p:spTgt spid="22543"/>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2544"/>
                                            </p:tgtEl>
                                            <p:attrNameLst>
                                              <p:attrName>style.visibility</p:attrName>
                                            </p:attrNameLst>
                                          </p:cBhvr>
                                          <p:to>
                                            <p:strVal val="visible"/>
                                          </p:to>
                                        </p:set>
                                        <p:animEffect transition="in" filter="barn(inVertical)">
                                          <p:cBhvr>
                                            <p:cTn id="76" dur="500"/>
                                            <p:tgtEl>
                                              <p:spTgt spid="2254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2545"/>
                                            </p:tgtEl>
                                            <p:attrNameLst>
                                              <p:attrName>style.visibility</p:attrName>
                                            </p:attrNameLst>
                                          </p:cBhvr>
                                          <p:to>
                                            <p:strVal val="visible"/>
                                          </p:to>
                                        </p:set>
                                        <p:animEffect transition="in" filter="barn(inVertical)">
                                          <p:cBhvr>
                                            <p:cTn id="80" dur="500"/>
                                            <p:tgtEl>
                                              <p:spTgt spid="2254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2550"/>
                                            </p:tgtEl>
                                            <p:attrNameLst>
                                              <p:attrName>style.visibility</p:attrName>
                                            </p:attrNameLst>
                                          </p:cBhvr>
                                          <p:to>
                                            <p:strVal val="visible"/>
                                          </p:to>
                                        </p:set>
                                        <p:animEffect transition="in" filter="barn(inVertical)">
                                          <p:cBhvr>
                                            <p:cTn id="84" dur="500"/>
                                            <p:tgtEl>
                                              <p:spTgt spid="22550"/>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2551"/>
                                            </p:tgtEl>
                                            <p:attrNameLst>
                                              <p:attrName>style.visibility</p:attrName>
                                            </p:attrNameLst>
                                          </p:cBhvr>
                                          <p:to>
                                            <p:strVal val="visible"/>
                                          </p:to>
                                        </p:set>
                                        <p:animEffect transition="in" filter="barn(inVertical)">
                                          <p:cBhvr>
                                            <p:cTn id="88" dur="500"/>
                                            <p:tgtEl>
                                              <p:spTgt spid="22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animBg="1"/>
          <p:bldP spid="22534" grpId="0" animBg="1"/>
          <p:bldP spid="22535" grpId="0"/>
          <p:bldP spid="22536" grpId="0" animBg="1"/>
          <p:bldP spid="22537" grpId="0" animBg="1"/>
          <p:bldP spid="22538" grpId="0"/>
          <p:bldP spid="22539" grpId="0" animBg="1"/>
          <p:bldP spid="22540" grpId="0" animBg="1"/>
          <p:bldP spid="22541" grpId="0" animBg="1"/>
          <p:bldP spid="22542" grpId="0"/>
          <p:bldP spid="22543" grpId="0" animBg="1"/>
          <p:bldP spid="22544" grpId="0" animBg="1"/>
          <p:bldP spid="22545" grpId="0" animBg="1"/>
          <p:bldP spid="22546" grpId="0"/>
          <p:bldP spid="22547" grpId="0"/>
          <p:bldP spid="22548" grpId="0"/>
          <p:bldP spid="22549" grpId="0"/>
          <p:bldP spid="22550" grpId="0"/>
          <p:bldP spid="22551"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3556" name="Rounded Rectangle 4"/>
          <p:cNvSpPr>
            <a:spLocks noChangeArrowheads="1"/>
          </p:cNvSpPr>
          <p:nvPr/>
        </p:nvSpPr>
        <p:spPr bwMode="auto">
          <a:xfrm>
            <a:off x="925513" y="1857375"/>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57" name="Rounded Rectangle 91"/>
          <p:cNvSpPr>
            <a:spLocks noChangeArrowheads="1"/>
          </p:cNvSpPr>
          <p:nvPr/>
        </p:nvSpPr>
        <p:spPr bwMode="auto">
          <a:xfrm>
            <a:off x="925513" y="3290888"/>
            <a:ext cx="2813050" cy="1163637"/>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58" name="Rounded Rectangle 94"/>
          <p:cNvSpPr>
            <a:spLocks noChangeArrowheads="1"/>
          </p:cNvSpPr>
          <p:nvPr/>
        </p:nvSpPr>
        <p:spPr bwMode="auto">
          <a:xfrm>
            <a:off x="925513" y="4724400"/>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559"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60"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61" name="Straight Connector 109"/>
          <p:cNvCxnSpPr>
            <a:cxnSpLocks noChangeShapeType="1"/>
          </p:cNvCxnSpPr>
          <p:nvPr/>
        </p:nvCxnSpPr>
        <p:spPr bwMode="auto">
          <a:xfrm>
            <a:off x="3865563" y="3919538"/>
            <a:ext cx="1204912" cy="3175"/>
          </a:xfrm>
          <a:prstGeom prst="line">
            <a:avLst/>
          </a:prstGeom>
          <a:noFill/>
          <a:ln w="12700">
            <a:solidFill>
              <a:srgbClr val="FEFEFE"/>
            </a:solidFill>
            <a:round/>
            <a:headEnd type="oval" w="med" len="med"/>
            <a:tailEnd type="triangle" w="med" len="med"/>
          </a:ln>
          <a:extLst>
            <a:ext uri="{909E8E84-426E-40DD-AFC4-6F175D3DCCD1}">
              <a14:hiddenFill xmlns:a14="http://schemas.microsoft.com/office/drawing/2010/main">
                <a:noFill/>
              </a14:hiddenFill>
            </a:ext>
          </a:extLst>
        </p:spPr>
      </p:cxnSp>
      <p:sp>
        <p:nvSpPr>
          <p:cNvPr id="23562" name="Freeform 228"/>
          <p:cNvSpPr>
            <a:spLocks noChangeArrowheads="1"/>
          </p:cNvSpPr>
          <p:nvPr/>
        </p:nvSpPr>
        <p:spPr bwMode="auto">
          <a:xfrm>
            <a:off x="1098550" y="2163763"/>
            <a:ext cx="546100" cy="550862"/>
          </a:xfrm>
          <a:custGeom>
            <a:avLst/>
            <a:gdLst>
              <a:gd name="T0" fmla="*/ 546100 w 68"/>
              <a:gd name="T1" fmla="*/ 24303 h 68"/>
              <a:gd name="T2" fmla="*/ 465791 w 68"/>
              <a:gd name="T3" fmla="*/ 494156 h 68"/>
              <a:gd name="T4" fmla="*/ 457760 w 68"/>
              <a:gd name="T5" fmla="*/ 510357 h 68"/>
              <a:gd name="T6" fmla="*/ 449729 w 68"/>
              <a:gd name="T7" fmla="*/ 510357 h 68"/>
              <a:gd name="T8" fmla="*/ 441699 w 68"/>
              <a:gd name="T9" fmla="*/ 510357 h 68"/>
              <a:gd name="T10" fmla="*/ 305174 w 68"/>
              <a:gd name="T11" fmla="*/ 453651 h 68"/>
              <a:gd name="T12" fmla="*/ 224865 w 68"/>
              <a:gd name="T13" fmla="*/ 542761 h 68"/>
              <a:gd name="T14" fmla="*/ 208803 w 68"/>
              <a:gd name="T15" fmla="*/ 550862 h 68"/>
              <a:gd name="T16" fmla="*/ 208803 w 68"/>
              <a:gd name="T17" fmla="*/ 550862 h 68"/>
              <a:gd name="T18" fmla="*/ 192741 w 68"/>
              <a:gd name="T19" fmla="*/ 526559 h 68"/>
              <a:gd name="T20" fmla="*/ 192741 w 68"/>
              <a:gd name="T21" fmla="*/ 421247 h 68"/>
              <a:gd name="T22" fmla="*/ 457760 w 68"/>
              <a:gd name="T23" fmla="*/ 97211 h 68"/>
              <a:gd name="T24" fmla="*/ 128494 w 68"/>
              <a:gd name="T25" fmla="*/ 380743 h 68"/>
              <a:gd name="T26" fmla="*/ 8031 w 68"/>
              <a:gd name="T27" fmla="*/ 332137 h 68"/>
              <a:gd name="T28" fmla="*/ 0 w 68"/>
              <a:gd name="T29" fmla="*/ 315936 h 68"/>
              <a:gd name="T30" fmla="*/ 8031 w 68"/>
              <a:gd name="T31" fmla="*/ 291633 h 68"/>
              <a:gd name="T32" fmla="*/ 513976 w 68"/>
              <a:gd name="T33" fmla="*/ 0 h 68"/>
              <a:gd name="T34" fmla="*/ 522007 w 68"/>
              <a:gd name="T35" fmla="*/ 0 h 68"/>
              <a:gd name="T36" fmla="*/ 538069 w 68"/>
              <a:gd name="T37" fmla="*/ 0 h 68"/>
              <a:gd name="T38" fmla="*/ 546100 w 68"/>
              <a:gd name="T39" fmla="*/ 2430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63" name="Freeform 135"/>
          <p:cNvSpPr>
            <a:spLocks noEditPoints="1" noChangeArrowhead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64" name="Freeform 103"/>
          <p:cNvSpPr>
            <a:spLocks noEditPoints="1" noChangeArrowhead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65" name="Rounded Rectangle 29"/>
          <p:cNvSpPr>
            <a:spLocks noChangeArrowheads="1"/>
          </p:cNvSpPr>
          <p:nvPr/>
        </p:nvSpPr>
        <p:spPr bwMode="auto">
          <a:xfrm>
            <a:off x="8429625" y="1857375"/>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6" name="Rounded Rectangle 32"/>
          <p:cNvSpPr>
            <a:spLocks noChangeArrowheads="1"/>
          </p:cNvSpPr>
          <p:nvPr/>
        </p:nvSpPr>
        <p:spPr bwMode="auto">
          <a:xfrm>
            <a:off x="8429625" y="3290888"/>
            <a:ext cx="2813050" cy="1163637"/>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7" name="Rounded Rectangle 35"/>
          <p:cNvSpPr>
            <a:spLocks noChangeArrowheads="1"/>
          </p:cNvSpPr>
          <p:nvPr/>
        </p:nvSpPr>
        <p:spPr bwMode="auto">
          <a:xfrm>
            <a:off x="8429625" y="4724400"/>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568"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69"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70" name="Straight Connector 47"/>
          <p:cNvCxnSpPr>
            <a:cxnSpLocks noChangeShapeType="1"/>
          </p:cNvCxnSpPr>
          <p:nvPr/>
        </p:nvCxnSpPr>
        <p:spPr bwMode="auto">
          <a:xfrm flipH="1">
            <a:off x="7085013" y="3919538"/>
            <a:ext cx="1230312" cy="3175"/>
          </a:xfrm>
          <a:prstGeom prst="line">
            <a:avLst/>
          </a:prstGeom>
          <a:noFill/>
          <a:ln w="12700">
            <a:solidFill>
              <a:srgbClr val="FEFEFE"/>
            </a:solidFill>
            <a:round/>
            <a:headEnd type="oval" w="med" len="med"/>
            <a:tailEnd type="triangle" w="med" len="med"/>
          </a:ln>
          <a:extLst>
            <a:ext uri="{909E8E84-426E-40DD-AFC4-6F175D3DCCD1}">
              <a14:hiddenFill xmlns:a14="http://schemas.microsoft.com/office/drawing/2010/main">
                <a:noFill/>
              </a14:hiddenFill>
            </a:ext>
          </a:extLst>
        </p:spPr>
      </p:cxnSp>
      <p:sp>
        <p:nvSpPr>
          <p:cNvPr id="23571" name="Freeform 105"/>
          <p:cNvSpPr>
            <a:spLocks noEditPoints="1" noChangeArrowheads="1"/>
          </p:cNvSpPr>
          <p:nvPr/>
        </p:nvSpPr>
        <p:spPr bwMode="auto">
          <a:xfrm>
            <a:off x="10523538" y="2198688"/>
            <a:ext cx="496887" cy="500062"/>
          </a:xfrm>
          <a:custGeom>
            <a:avLst/>
            <a:gdLst>
              <a:gd name="T0" fmla="*/ 0 w 71"/>
              <a:gd name="T1" fmla="*/ 323984 h 71"/>
              <a:gd name="T2" fmla="*/ 62986 w 71"/>
              <a:gd name="T3" fmla="*/ 218337 h 71"/>
              <a:gd name="T4" fmla="*/ 27994 w 71"/>
              <a:gd name="T5" fmla="*/ 225380 h 71"/>
              <a:gd name="T6" fmla="*/ 48989 w 71"/>
              <a:gd name="T7" fmla="*/ 176078 h 71"/>
              <a:gd name="T8" fmla="*/ 41990 w 71"/>
              <a:gd name="T9" fmla="*/ 295811 h 71"/>
              <a:gd name="T10" fmla="*/ 76982 w 71"/>
              <a:gd name="T11" fmla="*/ 274682 h 71"/>
              <a:gd name="T12" fmla="*/ 104976 w 71"/>
              <a:gd name="T13" fmla="*/ 323984 h 71"/>
              <a:gd name="T14" fmla="*/ 0 w 71"/>
              <a:gd name="T15" fmla="*/ 485976 h 71"/>
              <a:gd name="T16" fmla="*/ 48989 w 71"/>
              <a:gd name="T17" fmla="*/ 471889 h 71"/>
              <a:gd name="T18" fmla="*/ 34992 w 71"/>
              <a:gd name="T19" fmla="*/ 436674 h 71"/>
              <a:gd name="T20" fmla="*/ 62986 w 71"/>
              <a:gd name="T21" fmla="*/ 387372 h 71"/>
              <a:gd name="T22" fmla="*/ 34992 w 71"/>
              <a:gd name="T23" fmla="*/ 387372 h 71"/>
              <a:gd name="T24" fmla="*/ 6998 w 71"/>
              <a:gd name="T25" fmla="*/ 401458 h 71"/>
              <a:gd name="T26" fmla="*/ 97978 w 71"/>
              <a:gd name="T27" fmla="*/ 359199 h 71"/>
              <a:gd name="T28" fmla="*/ 69984 w 71"/>
              <a:gd name="T29" fmla="*/ 415544 h 71"/>
              <a:gd name="T30" fmla="*/ 48989 w 71"/>
              <a:gd name="T31" fmla="*/ 500062 h 71"/>
              <a:gd name="T32" fmla="*/ 6998 w 71"/>
              <a:gd name="T33" fmla="*/ 140863 h 71"/>
              <a:gd name="T34" fmla="*/ 41990 w 71"/>
              <a:gd name="T35" fmla="*/ 112690 h 71"/>
              <a:gd name="T36" fmla="*/ 41990 w 71"/>
              <a:gd name="T37" fmla="*/ 42259 h 71"/>
              <a:gd name="T38" fmla="*/ 27994 w 71"/>
              <a:gd name="T39" fmla="*/ 56345 h 71"/>
              <a:gd name="T40" fmla="*/ 41990 w 71"/>
              <a:gd name="T41" fmla="*/ 0 h 71"/>
              <a:gd name="T42" fmla="*/ 76982 w 71"/>
              <a:gd name="T43" fmla="*/ 112690 h 71"/>
              <a:gd name="T44" fmla="*/ 104976 w 71"/>
              <a:gd name="T45" fmla="*/ 140863 h 71"/>
              <a:gd name="T46" fmla="*/ 489889 w 71"/>
              <a:gd name="T47" fmla="*/ 140863 h 71"/>
              <a:gd name="T48" fmla="*/ 139968 w 71"/>
              <a:gd name="T49" fmla="*/ 133819 h 71"/>
              <a:gd name="T50" fmla="*/ 146967 w 71"/>
              <a:gd name="T51" fmla="*/ 70431 h 71"/>
              <a:gd name="T52" fmla="*/ 496887 w 71"/>
              <a:gd name="T53" fmla="*/ 77474 h 71"/>
              <a:gd name="T54" fmla="*/ 496887 w 71"/>
              <a:gd name="T55" fmla="*/ 274682 h 71"/>
              <a:gd name="T56" fmla="*/ 146967 w 71"/>
              <a:gd name="T57" fmla="*/ 281725 h 71"/>
              <a:gd name="T58" fmla="*/ 139968 w 71"/>
              <a:gd name="T59" fmla="*/ 218337 h 71"/>
              <a:gd name="T60" fmla="*/ 489889 w 71"/>
              <a:gd name="T61" fmla="*/ 211294 h 71"/>
              <a:gd name="T62" fmla="*/ 496887 w 71"/>
              <a:gd name="T63" fmla="*/ 274682 h 71"/>
              <a:gd name="T64" fmla="*/ 489889 w 71"/>
              <a:gd name="T65" fmla="*/ 429631 h 71"/>
              <a:gd name="T66" fmla="*/ 139968 w 71"/>
              <a:gd name="T67" fmla="*/ 422588 h 71"/>
              <a:gd name="T68" fmla="*/ 146967 w 71"/>
              <a:gd name="T69" fmla="*/ 359199 h 71"/>
              <a:gd name="T70" fmla="*/ 496887 w 71"/>
              <a:gd name="T71" fmla="*/ 366243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72" name="Freeform 66"/>
          <p:cNvSpPr>
            <a:spLocks noEditPoints="1" noChangeArrowhead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73" name="Freeform 15"/>
          <p:cNvSpPr>
            <a:spLocks noEditPoints="1" noChangeArrowhead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3574" name="Group 37"/>
          <p:cNvGrpSpPr/>
          <p:nvPr/>
        </p:nvGrpSpPr>
        <p:grpSpPr bwMode="auto">
          <a:xfrm>
            <a:off x="5211763" y="3078163"/>
            <a:ext cx="1744662" cy="1744662"/>
            <a:chOff x="0" y="0"/>
            <a:chExt cx="1310988" cy="1310984"/>
          </a:xfrm>
        </p:grpSpPr>
        <p:sp>
          <p:nvSpPr>
            <p:cNvPr id="23587" name="Freeform 54@|5FFC:14657585|FBC:16777215|LFC:11765543|LBC:16777215"/>
            <p:cNvSpPr>
              <a:spLocks noChangeArrowheads="1"/>
            </p:cNvSpPr>
            <p:nvPr/>
          </p:nvSpPr>
          <p:spPr bwMode="auto">
            <a:xfrm>
              <a:off x="0" y="0"/>
              <a:ext cx="1310988" cy="1310984"/>
            </a:xfrm>
            <a:custGeom>
              <a:avLst/>
              <a:gdLst>
                <a:gd name="T0" fmla="*/ 0 w 661361"/>
                <a:gd name="T1" fmla="*/ 655493 h 661361"/>
                <a:gd name="T2" fmla="*/ 191992 w 661361"/>
                <a:gd name="T3" fmla="*/ 191989 h 661361"/>
                <a:gd name="T4" fmla="*/ 655497 w 661361"/>
                <a:gd name="T5" fmla="*/ 0 h 661361"/>
                <a:gd name="T6" fmla="*/ 1119002 w 661361"/>
                <a:gd name="T7" fmla="*/ 191991 h 661361"/>
                <a:gd name="T8" fmla="*/ 1310992 w 661361"/>
                <a:gd name="T9" fmla="*/ 655495 h 661361"/>
                <a:gd name="T10" fmla="*/ 1119002 w 661361"/>
                <a:gd name="T11" fmla="*/ 1118999 h 661361"/>
                <a:gd name="T12" fmla="*/ 655497 w 661361"/>
                <a:gd name="T13" fmla="*/ 1310988 h 661361"/>
                <a:gd name="T14" fmla="*/ 191992 w 661361"/>
                <a:gd name="T15" fmla="*/ 1118999 h 661361"/>
                <a:gd name="T16" fmla="*/ 2 w 661361"/>
                <a:gd name="T17" fmla="*/ 655495 h 661361"/>
                <a:gd name="T18" fmla="*/ 0 w 661361"/>
                <a:gd name="T19" fmla="*/ 655493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3588" name="Group 3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003" y="256985"/>
              <a:ext cx="545133" cy="79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75" name="TextBox 13"/>
          <p:cNvSpPr txBox="1">
            <a:spLocks noChangeArrowheads="1"/>
          </p:cNvSpPr>
          <p:nvPr/>
        </p:nvSpPr>
        <p:spPr bwMode="auto">
          <a:xfrm>
            <a:off x="1876425" y="2041525"/>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6" name="TextBox 13"/>
          <p:cNvSpPr txBox="1">
            <a:spLocks noChangeArrowheads="1"/>
          </p:cNvSpPr>
          <p:nvPr/>
        </p:nvSpPr>
        <p:spPr bwMode="auto">
          <a:xfrm>
            <a:off x="1881188" y="2327275"/>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77" name="TextBox 13"/>
          <p:cNvSpPr txBox="1">
            <a:spLocks noChangeArrowheads="1"/>
          </p:cNvSpPr>
          <p:nvPr/>
        </p:nvSpPr>
        <p:spPr bwMode="auto">
          <a:xfrm>
            <a:off x="1876425" y="3459163"/>
            <a:ext cx="15621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8" name="TextBox 13"/>
          <p:cNvSpPr txBox="1">
            <a:spLocks noChangeArrowheads="1"/>
          </p:cNvSpPr>
          <p:nvPr/>
        </p:nvSpPr>
        <p:spPr bwMode="auto">
          <a:xfrm>
            <a:off x="1881188" y="3746500"/>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79" name="TextBox 13"/>
          <p:cNvSpPr txBox="1">
            <a:spLocks noChangeArrowheads="1"/>
          </p:cNvSpPr>
          <p:nvPr/>
        </p:nvSpPr>
        <p:spPr bwMode="auto">
          <a:xfrm>
            <a:off x="1876425" y="4878388"/>
            <a:ext cx="15621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0" name="TextBox 13"/>
          <p:cNvSpPr txBox="1">
            <a:spLocks noChangeArrowheads="1"/>
          </p:cNvSpPr>
          <p:nvPr/>
        </p:nvSpPr>
        <p:spPr bwMode="auto">
          <a:xfrm>
            <a:off x="1881188" y="5164138"/>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81" name="TextBox 13"/>
          <p:cNvSpPr txBox="1">
            <a:spLocks noChangeArrowheads="1"/>
          </p:cNvSpPr>
          <p:nvPr/>
        </p:nvSpPr>
        <p:spPr bwMode="auto">
          <a:xfrm>
            <a:off x="8812213" y="2051050"/>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2" name="TextBox 13"/>
          <p:cNvSpPr txBox="1">
            <a:spLocks noChangeArrowheads="1"/>
          </p:cNvSpPr>
          <p:nvPr/>
        </p:nvSpPr>
        <p:spPr bwMode="auto">
          <a:xfrm>
            <a:off x="8816975" y="2336800"/>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83" name="TextBox 13"/>
          <p:cNvSpPr txBox="1">
            <a:spLocks noChangeArrowheads="1"/>
          </p:cNvSpPr>
          <p:nvPr/>
        </p:nvSpPr>
        <p:spPr bwMode="auto">
          <a:xfrm>
            <a:off x="8812213" y="3470275"/>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4" name="TextBox 13"/>
          <p:cNvSpPr txBox="1">
            <a:spLocks noChangeArrowheads="1"/>
          </p:cNvSpPr>
          <p:nvPr/>
        </p:nvSpPr>
        <p:spPr bwMode="auto">
          <a:xfrm>
            <a:off x="8816975" y="3756025"/>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85" name="TextBox 13"/>
          <p:cNvSpPr txBox="1">
            <a:spLocks noChangeArrowheads="1"/>
          </p:cNvSpPr>
          <p:nvPr/>
        </p:nvSpPr>
        <p:spPr bwMode="auto">
          <a:xfrm>
            <a:off x="8812213" y="4889500"/>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6" name="TextBox 13"/>
          <p:cNvSpPr txBox="1">
            <a:spLocks noChangeArrowheads="1"/>
          </p:cNvSpPr>
          <p:nvPr/>
        </p:nvSpPr>
        <p:spPr bwMode="auto">
          <a:xfrm>
            <a:off x="8816975" y="5175250"/>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37" name="组合 36"/>
          <p:cNvGrpSpPr/>
          <p:nvPr/>
        </p:nvGrpSpPr>
        <p:grpSpPr>
          <a:xfrm>
            <a:off x="141769" y="191472"/>
            <a:ext cx="3887569" cy="1149332"/>
            <a:chOff x="141769" y="191472"/>
            <a:chExt cx="5280452" cy="1561128"/>
          </a:xfrm>
        </p:grpSpPr>
        <p:sp>
          <p:nvSpPr>
            <p:cNvPr id="38" name="任意多边形 37"/>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288624" y="191472"/>
              <a:ext cx="5133597" cy="1561128"/>
              <a:chOff x="288624" y="191472"/>
              <a:chExt cx="5133597" cy="1561128"/>
            </a:xfrm>
          </p:grpSpPr>
          <p:sp>
            <p:nvSpPr>
              <p:cNvPr id="43" name="任意多边形 4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5" name="任意多边形 4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288624" y="475527"/>
                <a:ext cx="992256" cy="992256"/>
                <a:chOff x="813435" y="4187372"/>
                <a:chExt cx="1292678" cy="1292678"/>
              </a:xfrm>
              <a:noFill/>
            </p:grpSpPr>
            <p:sp>
              <p:nvSpPr>
                <p:cNvPr id="50" name="圆角矩形 49"/>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49" name="任意多边形 4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26183" y="780063"/>
              <a:ext cx="378259" cy="369903"/>
              <a:chOff x="137478" y="159965"/>
              <a:chExt cx="451977" cy="441992"/>
            </a:xfrm>
          </p:grpSpPr>
          <p:sp>
            <p:nvSpPr>
              <p:cNvPr id="41"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42"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60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3574"/>
                                            </p:tgtEl>
                                            <p:attrNameLst>
                                              <p:attrName>style.visibility</p:attrName>
                                            </p:attrNameLst>
                                          </p:cBhvr>
                                          <p:to>
                                            <p:strVal val="visible"/>
                                          </p:to>
                                        </p:set>
                                        <p:animEffect transition="in" filter="wipe(down)">
                                          <p:cBhvr>
                                            <p:cTn id="12" dur="500"/>
                                            <p:tgtEl>
                                              <p:spTgt spid="2357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3556"/>
                                            </p:tgtEl>
                                            <p:attrNameLst>
                                              <p:attrName>style.visibility</p:attrName>
                                            </p:attrNameLst>
                                          </p:cBhvr>
                                          <p:to>
                                            <p:strVal val="visible"/>
                                          </p:to>
                                        </p:set>
                                        <p:animEffect transition="in" filter="barn(inVertical)">
                                          <p:cBhvr>
                                            <p:cTn id="16" dur="500"/>
                                            <p:tgtEl>
                                              <p:spTgt spid="2355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3557"/>
                                            </p:tgtEl>
                                            <p:attrNameLst>
                                              <p:attrName>style.visibility</p:attrName>
                                            </p:attrNameLst>
                                          </p:cBhvr>
                                          <p:to>
                                            <p:strVal val="visible"/>
                                          </p:to>
                                        </p:set>
                                        <p:animEffect transition="in" filter="barn(inVertical)">
                                          <p:cBhvr>
                                            <p:cTn id="20" dur="500"/>
                                            <p:tgtEl>
                                              <p:spTgt spid="2355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3558"/>
                                            </p:tgtEl>
                                            <p:attrNameLst>
                                              <p:attrName>style.visibility</p:attrName>
                                            </p:attrNameLst>
                                          </p:cBhvr>
                                          <p:to>
                                            <p:strVal val="visible"/>
                                          </p:to>
                                        </p:set>
                                        <p:animEffect transition="in" filter="barn(inVertical)">
                                          <p:cBhvr>
                                            <p:cTn id="24" dur="500"/>
                                            <p:tgtEl>
                                              <p:spTgt spid="23558"/>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23559"/>
                                            </p:tgtEl>
                                            <p:attrNameLst>
                                              <p:attrName>style.visibility</p:attrName>
                                            </p:attrNameLst>
                                          </p:cBhvr>
                                          <p:to>
                                            <p:strVal val="visible"/>
                                          </p:to>
                                        </p:set>
                                        <p:animEffect transition="in" filter="barn(inVertical)">
                                          <p:cBhvr>
                                            <p:cTn id="28" dur="500"/>
                                            <p:tgtEl>
                                              <p:spTgt spid="23559"/>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3560"/>
                                            </p:tgtEl>
                                            <p:attrNameLst>
                                              <p:attrName>style.visibility</p:attrName>
                                            </p:attrNameLst>
                                          </p:cBhvr>
                                          <p:to>
                                            <p:strVal val="visible"/>
                                          </p:to>
                                        </p:set>
                                        <p:animEffect transition="in" filter="barn(inVertical)">
                                          <p:cBhvr>
                                            <p:cTn id="32" dur="500"/>
                                            <p:tgtEl>
                                              <p:spTgt spid="23560"/>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23561"/>
                                            </p:tgtEl>
                                            <p:attrNameLst>
                                              <p:attrName>style.visibility</p:attrName>
                                            </p:attrNameLst>
                                          </p:cBhvr>
                                          <p:to>
                                            <p:strVal val="visible"/>
                                          </p:to>
                                        </p:set>
                                        <p:animEffect transition="in" filter="barn(inVertical)">
                                          <p:cBhvr>
                                            <p:cTn id="36" dur="500"/>
                                            <p:tgtEl>
                                              <p:spTgt spid="23561"/>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3562"/>
                                            </p:tgtEl>
                                            <p:attrNameLst>
                                              <p:attrName>style.visibility</p:attrName>
                                            </p:attrNameLst>
                                          </p:cBhvr>
                                          <p:to>
                                            <p:strVal val="visible"/>
                                          </p:to>
                                        </p:set>
                                        <p:animEffect transition="in" filter="barn(inVertical)">
                                          <p:cBhvr>
                                            <p:cTn id="40" dur="500"/>
                                            <p:tgtEl>
                                              <p:spTgt spid="235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3563"/>
                                            </p:tgtEl>
                                            <p:attrNameLst>
                                              <p:attrName>style.visibility</p:attrName>
                                            </p:attrNameLst>
                                          </p:cBhvr>
                                          <p:to>
                                            <p:strVal val="visible"/>
                                          </p:to>
                                        </p:set>
                                        <p:animEffect transition="in" filter="barn(inVertical)">
                                          <p:cBhvr>
                                            <p:cTn id="44" dur="500"/>
                                            <p:tgtEl>
                                              <p:spTgt spid="23563"/>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3564"/>
                                            </p:tgtEl>
                                            <p:attrNameLst>
                                              <p:attrName>style.visibility</p:attrName>
                                            </p:attrNameLst>
                                          </p:cBhvr>
                                          <p:to>
                                            <p:strVal val="visible"/>
                                          </p:to>
                                        </p:set>
                                        <p:animEffect transition="in" filter="barn(inVertical)">
                                          <p:cBhvr>
                                            <p:cTn id="48" dur="500"/>
                                            <p:tgtEl>
                                              <p:spTgt spid="2356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3575"/>
                                            </p:tgtEl>
                                            <p:attrNameLst>
                                              <p:attrName>style.visibility</p:attrName>
                                            </p:attrNameLst>
                                          </p:cBhvr>
                                          <p:to>
                                            <p:strVal val="visible"/>
                                          </p:to>
                                        </p:set>
                                        <p:animEffect transition="in" filter="barn(inVertical)">
                                          <p:cBhvr>
                                            <p:cTn id="52" dur="500"/>
                                            <p:tgtEl>
                                              <p:spTgt spid="23575"/>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3576"/>
                                            </p:tgtEl>
                                            <p:attrNameLst>
                                              <p:attrName>style.visibility</p:attrName>
                                            </p:attrNameLst>
                                          </p:cBhvr>
                                          <p:to>
                                            <p:strVal val="visible"/>
                                          </p:to>
                                        </p:set>
                                        <p:animEffect transition="in" filter="barn(inVertical)">
                                          <p:cBhvr>
                                            <p:cTn id="56" dur="500"/>
                                            <p:tgtEl>
                                              <p:spTgt spid="23576"/>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3577"/>
                                            </p:tgtEl>
                                            <p:attrNameLst>
                                              <p:attrName>style.visibility</p:attrName>
                                            </p:attrNameLst>
                                          </p:cBhvr>
                                          <p:to>
                                            <p:strVal val="visible"/>
                                          </p:to>
                                        </p:set>
                                        <p:animEffect transition="in" filter="barn(inVertical)">
                                          <p:cBhvr>
                                            <p:cTn id="60" dur="500"/>
                                            <p:tgtEl>
                                              <p:spTgt spid="23577"/>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3578"/>
                                            </p:tgtEl>
                                            <p:attrNameLst>
                                              <p:attrName>style.visibility</p:attrName>
                                            </p:attrNameLst>
                                          </p:cBhvr>
                                          <p:to>
                                            <p:strVal val="visible"/>
                                          </p:to>
                                        </p:set>
                                        <p:animEffect transition="in" filter="barn(inVertical)">
                                          <p:cBhvr>
                                            <p:cTn id="64" dur="500"/>
                                            <p:tgtEl>
                                              <p:spTgt spid="23578"/>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3579"/>
                                            </p:tgtEl>
                                            <p:attrNameLst>
                                              <p:attrName>style.visibility</p:attrName>
                                            </p:attrNameLst>
                                          </p:cBhvr>
                                          <p:to>
                                            <p:strVal val="visible"/>
                                          </p:to>
                                        </p:set>
                                        <p:animEffect transition="in" filter="barn(inVertical)">
                                          <p:cBhvr>
                                            <p:cTn id="68" dur="500"/>
                                            <p:tgtEl>
                                              <p:spTgt spid="23579"/>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3580"/>
                                            </p:tgtEl>
                                            <p:attrNameLst>
                                              <p:attrName>style.visibility</p:attrName>
                                            </p:attrNameLst>
                                          </p:cBhvr>
                                          <p:to>
                                            <p:strVal val="visible"/>
                                          </p:to>
                                        </p:set>
                                        <p:animEffect transition="in" filter="barn(inVertical)">
                                          <p:cBhvr>
                                            <p:cTn id="72" dur="500"/>
                                            <p:tgtEl>
                                              <p:spTgt spid="23580"/>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3565"/>
                                            </p:tgtEl>
                                            <p:attrNameLst>
                                              <p:attrName>style.visibility</p:attrName>
                                            </p:attrNameLst>
                                          </p:cBhvr>
                                          <p:to>
                                            <p:strVal val="visible"/>
                                          </p:to>
                                        </p:set>
                                        <p:animEffect transition="in" filter="barn(inVertical)">
                                          <p:cBhvr>
                                            <p:cTn id="76" dur="500"/>
                                            <p:tgtEl>
                                              <p:spTgt spid="23565"/>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barn(inVertical)">
                                          <p:cBhvr>
                                            <p:cTn id="80" dur="500"/>
                                            <p:tgtEl>
                                              <p:spTgt spid="23566"/>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3567"/>
                                            </p:tgtEl>
                                            <p:attrNameLst>
                                              <p:attrName>style.visibility</p:attrName>
                                            </p:attrNameLst>
                                          </p:cBhvr>
                                          <p:to>
                                            <p:strVal val="visible"/>
                                          </p:to>
                                        </p:set>
                                        <p:animEffect transition="in" filter="barn(inVertical)">
                                          <p:cBhvr>
                                            <p:cTn id="84" dur="500"/>
                                            <p:tgtEl>
                                              <p:spTgt spid="23567"/>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23568"/>
                                            </p:tgtEl>
                                            <p:attrNameLst>
                                              <p:attrName>style.visibility</p:attrName>
                                            </p:attrNameLst>
                                          </p:cBhvr>
                                          <p:to>
                                            <p:strVal val="visible"/>
                                          </p:to>
                                        </p:set>
                                        <p:animEffect transition="in" filter="barn(inVertical)">
                                          <p:cBhvr>
                                            <p:cTn id="88" dur="500"/>
                                            <p:tgtEl>
                                              <p:spTgt spid="23568"/>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23569"/>
                                            </p:tgtEl>
                                            <p:attrNameLst>
                                              <p:attrName>style.visibility</p:attrName>
                                            </p:attrNameLst>
                                          </p:cBhvr>
                                          <p:to>
                                            <p:strVal val="visible"/>
                                          </p:to>
                                        </p:set>
                                        <p:animEffect transition="in" filter="barn(inVertical)">
                                          <p:cBhvr>
                                            <p:cTn id="92" dur="500"/>
                                            <p:tgtEl>
                                              <p:spTgt spid="23569"/>
                                            </p:tgtEl>
                                          </p:cBhvr>
                                        </p:animEffect>
                                      </p:childTnLst>
                                    </p:cTn>
                                  </p:par>
                                </p:childTnLst>
                              </p:cTn>
                            </p:par>
                            <p:par>
                              <p:cTn id="93" fill="hold">
                                <p:stCondLst>
                                  <p:cond delay="11000"/>
                                </p:stCondLst>
                                <p:childTnLst>
                                  <p:par>
                                    <p:cTn id="94" presetID="16" presetClass="entr" presetSubtype="21" fill="hold" nodeType="afterEffect">
                                      <p:stCondLst>
                                        <p:cond delay="0"/>
                                      </p:stCondLst>
                                      <p:childTnLst>
                                        <p:set>
                                          <p:cBhvr>
                                            <p:cTn id="95" dur="1" fill="hold">
                                              <p:stCondLst>
                                                <p:cond delay="0"/>
                                              </p:stCondLst>
                                            </p:cTn>
                                            <p:tgtEl>
                                              <p:spTgt spid="23570"/>
                                            </p:tgtEl>
                                            <p:attrNameLst>
                                              <p:attrName>style.visibility</p:attrName>
                                            </p:attrNameLst>
                                          </p:cBhvr>
                                          <p:to>
                                            <p:strVal val="visible"/>
                                          </p:to>
                                        </p:set>
                                        <p:animEffect transition="in" filter="barn(inVertical)">
                                          <p:cBhvr>
                                            <p:cTn id="96" dur="500"/>
                                            <p:tgtEl>
                                              <p:spTgt spid="23570"/>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23571"/>
                                            </p:tgtEl>
                                            <p:attrNameLst>
                                              <p:attrName>style.visibility</p:attrName>
                                            </p:attrNameLst>
                                          </p:cBhvr>
                                          <p:to>
                                            <p:strVal val="visible"/>
                                          </p:to>
                                        </p:set>
                                        <p:animEffect transition="in" filter="barn(inVertical)">
                                          <p:cBhvr>
                                            <p:cTn id="100" dur="500"/>
                                            <p:tgtEl>
                                              <p:spTgt spid="23571"/>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23572"/>
                                            </p:tgtEl>
                                            <p:attrNameLst>
                                              <p:attrName>style.visibility</p:attrName>
                                            </p:attrNameLst>
                                          </p:cBhvr>
                                          <p:to>
                                            <p:strVal val="visible"/>
                                          </p:to>
                                        </p:set>
                                        <p:animEffect transition="in" filter="barn(inVertical)">
                                          <p:cBhvr>
                                            <p:cTn id="104" dur="500"/>
                                            <p:tgtEl>
                                              <p:spTgt spid="23572"/>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23573"/>
                                            </p:tgtEl>
                                            <p:attrNameLst>
                                              <p:attrName>style.visibility</p:attrName>
                                            </p:attrNameLst>
                                          </p:cBhvr>
                                          <p:to>
                                            <p:strVal val="visible"/>
                                          </p:to>
                                        </p:set>
                                        <p:animEffect transition="in" filter="barn(inVertical)">
                                          <p:cBhvr>
                                            <p:cTn id="108" dur="500"/>
                                            <p:tgtEl>
                                              <p:spTgt spid="23573"/>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23581"/>
                                            </p:tgtEl>
                                            <p:attrNameLst>
                                              <p:attrName>style.visibility</p:attrName>
                                            </p:attrNameLst>
                                          </p:cBhvr>
                                          <p:to>
                                            <p:strVal val="visible"/>
                                          </p:to>
                                        </p:set>
                                        <p:animEffect transition="in" filter="barn(inVertical)">
                                          <p:cBhvr>
                                            <p:cTn id="112" dur="500"/>
                                            <p:tgtEl>
                                              <p:spTgt spid="23581"/>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23582"/>
                                            </p:tgtEl>
                                            <p:attrNameLst>
                                              <p:attrName>style.visibility</p:attrName>
                                            </p:attrNameLst>
                                          </p:cBhvr>
                                          <p:to>
                                            <p:strVal val="visible"/>
                                          </p:to>
                                        </p:set>
                                        <p:animEffect transition="in" filter="barn(inVertical)">
                                          <p:cBhvr>
                                            <p:cTn id="116" dur="500"/>
                                            <p:tgtEl>
                                              <p:spTgt spid="23582"/>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23583"/>
                                            </p:tgtEl>
                                            <p:attrNameLst>
                                              <p:attrName>style.visibility</p:attrName>
                                            </p:attrNameLst>
                                          </p:cBhvr>
                                          <p:to>
                                            <p:strVal val="visible"/>
                                          </p:to>
                                        </p:set>
                                        <p:animEffect transition="in" filter="barn(inVertical)">
                                          <p:cBhvr>
                                            <p:cTn id="120" dur="500"/>
                                            <p:tgtEl>
                                              <p:spTgt spid="23583"/>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23584"/>
                                            </p:tgtEl>
                                            <p:attrNameLst>
                                              <p:attrName>style.visibility</p:attrName>
                                            </p:attrNameLst>
                                          </p:cBhvr>
                                          <p:to>
                                            <p:strVal val="visible"/>
                                          </p:to>
                                        </p:set>
                                        <p:animEffect transition="in" filter="barn(inVertical)">
                                          <p:cBhvr>
                                            <p:cTn id="124" dur="500"/>
                                            <p:tgtEl>
                                              <p:spTgt spid="23584"/>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23585"/>
                                            </p:tgtEl>
                                            <p:attrNameLst>
                                              <p:attrName>style.visibility</p:attrName>
                                            </p:attrNameLst>
                                          </p:cBhvr>
                                          <p:to>
                                            <p:strVal val="visible"/>
                                          </p:to>
                                        </p:set>
                                        <p:animEffect transition="in" filter="barn(inVertical)">
                                          <p:cBhvr>
                                            <p:cTn id="128" dur="500"/>
                                            <p:tgtEl>
                                              <p:spTgt spid="23585"/>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23586"/>
                                            </p:tgtEl>
                                            <p:attrNameLst>
                                              <p:attrName>style.visibility</p:attrName>
                                            </p:attrNameLst>
                                          </p:cBhvr>
                                          <p:to>
                                            <p:strVal val="visible"/>
                                          </p:to>
                                        </p:set>
                                        <p:animEffect transition="in" filter="barn(inVertical)">
                                          <p:cBhvr>
                                            <p:cTn id="132" dur="500"/>
                                            <p:tgtEl>
                                              <p:spTgt spid="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7" grpId="0" animBg="1"/>
          <p:bldP spid="23558" grpId="0" animBg="1"/>
          <p:bldP spid="23562" grpId="0" animBg="1"/>
          <p:bldP spid="23563" grpId="0" animBg="1"/>
          <p:bldP spid="23564" grpId="0" animBg="1"/>
          <p:bldP spid="23565" grpId="0" animBg="1"/>
          <p:bldP spid="23566" grpId="0" animBg="1"/>
          <p:bldP spid="23567" grpId="0" animBg="1"/>
          <p:bldP spid="23571" grpId="0" animBg="1"/>
          <p:bldP spid="23572" grpId="0" animBg="1"/>
          <p:bldP spid="23573" grpId="0" animBg="1"/>
          <p:bldP spid="23575" grpId="0"/>
          <p:bldP spid="23576" grpId="0"/>
          <p:bldP spid="23577" grpId="0"/>
          <p:bldP spid="23578" grpId="0"/>
          <p:bldP spid="23579" grpId="0"/>
          <p:bldP spid="23580" grpId="0"/>
          <p:bldP spid="23581" grpId="0"/>
          <p:bldP spid="23582" grpId="0"/>
          <p:bldP spid="23583" grpId="0"/>
          <p:bldP spid="23584" grpId="0"/>
          <p:bldP spid="23585" grpId="0"/>
          <p:bldP spid="235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3574"/>
                                            </p:tgtEl>
                                            <p:attrNameLst>
                                              <p:attrName>style.visibility</p:attrName>
                                            </p:attrNameLst>
                                          </p:cBhvr>
                                          <p:to>
                                            <p:strVal val="visible"/>
                                          </p:to>
                                        </p:set>
                                        <p:animEffect transition="in" filter="wipe(down)">
                                          <p:cBhvr>
                                            <p:cTn id="12" dur="500"/>
                                            <p:tgtEl>
                                              <p:spTgt spid="2357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3556"/>
                                            </p:tgtEl>
                                            <p:attrNameLst>
                                              <p:attrName>style.visibility</p:attrName>
                                            </p:attrNameLst>
                                          </p:cBhvr>
                                          <p:to>
                                            <p:strVal val="visible"/>
                                          </p:to>
                                        </p:set>
                                        <p:animEffect transition="in" filter="barn(inVertical)">
                                          <p:cBhvr>
                                            <p:cTn id="16" dur="500"/>
                                            <p:tgtEl>
                                              <p:spTgt spid="2355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3557"/>
                                            </p:tgtEl>
                                            <p:attrNameLst>
                                              <p:attrName>style.visibility</p:attrName>
                                            </p:attrNameLst>
                                          </p:cBhvr>
                                          <p:to>
                                            <p:strVal val="visible"/>
                                          </p:to>
                                        </p:set>
                                        <p:animEffect transition="in" filter="barn(inVertical)">
                                          <p:cBhvr>
                                            <p:cTn id="20" dur="500"/>
                                            <p:tgtEl>
                                              <p:spTgt spid="2355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3558"/>
                                            </p:tgtEl>
                                            <p:attrNameLst>
                                              <p:attrName>style.visibility</p:attrName>
                                            </p:attrNameLst>
                                          </p:cBhvr>
                                          <p:to>
                                            <p:strVal val="visible"/>
                                          </p:to>
                                        </p:set>
                                        <p:animEffect transition="in" filter="barn(inVertical)">
                                          <p:cBhvr>
                                            <p:cTn id="24" dur="500"/>
                                            <p:tgtEl>
                                              <p:spTgt spid="23558"/>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23559"/>
                                            </p:tgtEl>
                                            <p:attrNameLst>
                                              <p:attrName>style.visibility</p:attrName>
                                            </p:attrNameLst>
                                          </p:cBhvr>
                                          <p:to>
                                            <p:strVal val="visible"/>
                                          </p:to>
                                        </p:set>
                                        <p:animEffect transition="in" filter="barn(inVertical)">
                                          <p:cBhvr>
                                            <p:cTn id="28" dur="500"/>
                                            <p:tgtEl>
                                              <p:spTgt spid="23559"/>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3560"/>
                                            </p:tgtEl>
                                            <p:attrNameLst>
                                              <p:attrName>style.visibility</p:attrName>
                                            </p:attrNameLst>
                                          </p:cBhvr>
                                          <p:to>
                                            <p:strVal val="visible"/>
                                          </p:to>
                                        </p:set>
                                        <p:animEffect transition="in" filter="barn(inVertical)">
                                          <p:cBhvr>
                                            <p:cTn id="32" dur="500"/>
                                            <p:tgtEl>
                                              <p:spTgt spid="23560"/>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23561"/>
                                            </p:tgtEl>
                                            <p:attrNameLst>
                                              <p:attrName>style.visibility</p:attrName>
                                            </p:attrNameLst>
                                          </p:cBhvr>
                                          <p:to>
                                            <p:strVal val="visible"/>
                                          </p:to>
                                        </p:set>
                                        <p:animEffect transition="in" filter="barn(inVertical)">
                                          <p:cBhvr>
                                            <p:cTn id="36" dur="500"/>
                                            <p:tgtEl>
                                              <p:spTgt spid="23561"/>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3562"/>
                                            </p:tgtEl>
                                            <p:attrNameLst>
                                              <p:attrName>style.visibility</p:attrName>
                                            </p:attrNameLst>
                                          </p:cBhvr>
                                          <p:to>
                                            <p:strVal val="visible"/>
                                          </p:to>
                                        </p:set>
                                        <p:animEffect transition="in" filter="barn(inVertical)">
                                          <p:cBhvr>
                                            <p:cTn id="40" dur="500"/>
                                            <p:tgtEl>
                                              <p:spTgt spid="235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3563"/>
                                            </p:tgtEl>
                                            <p:attrNameLst>
                                              <p:attrName>style.visibility</p:attrName>
                                            </p:attrNameLst>
                                          </p:cBhvr>
                                          <p:to>
                                            <p:strVal val="visible"/>
                                          </p:to>
                                        </p:set>
                                        <p:animEffect transition="in" filter="barn(inVertical)">
                                          <p:cBhvr>
                                            <p:cTn id="44" dur="500"/>
                                            <p:tgtEl>
                                              <p:spTgt spid="23563"/>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3564"/>
                                            </p:tgtEl>
                                            <p:attrNameLst>
                                              <p:attrName>style.visibility</p:attrName>
                                            </p:attrNameLst>
                                          </p:cBhvr>
                                          <p:to>
                                            <p:strVal val="visible"/>
                                          </p:to>
                                        </p:set>
                                        <p:animEffect transition="in" filter="barn(inVertical)">
                                          <p:cBhvr>
                                            <p:cTn id="48" dur="500"/>
                                            <p:tgtEl>
                                              <p:spTgt spid="2356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3575"/>
                                            </p:tgtEl>
                                            <p:attrNameLst>
                                              <p:attrName>style.visibility</p:attrName>
                                            </p:attrNameLst>
                                          </p:cBhvr>
                                          <p:to>
                                            <p:strVal val="visible"/>
                                          </p:to>
                                        </p:set>
                                        <p:animEffect transition="in" filter="barn(inVertical)">
                                          <p:cBhvr>
                                            <p:cTn id="52" dur="500"/>
                                            <p:tgtEl>
                                              <p:spTgt spid="23575"/>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3576"/>
                                            </p:tgtEl>
                                            <p:attrNameLst>
                                              <p:attrName>style.visibility</p:attrName>
                                            </p:attrNameLst>
                                          </p:cBhvr>
                                          <p:to>
                                            <p:strVal val="visible"/>
                                          </p:to>
                                        </p:set>
                                        <p:animEffect transition="in" filter="barn(inVertical)">
                                          <p:cBhvr>
                                            <p:cTn id="56" dur="500"/>
                                            <p:tgtEl>
                                              <p:spTgt spid="23576"/>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3577"/>
                                            </p:tgtEl>
                                            <p:attrNameLst>
                                              <p:attrName>style.visibility</p:attrName>
                                            </p:attrNameLst>
                                          </p:cBhvr>
                                          <p:to>
                                            <p:strVal val="visible"/>
                                          </p:to>
                                        </p:set>
                                        <p:animEffect transition="in" filter="barn(inVertical)">
                                          <p:cBhvr>
                                            <p:cTn id="60" dur="500"/>
                                            <p:tgtEl>
                                              <p:spTgt spid="23577"/>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3578"/>
                                            </p:tgtEl>
                                            <p:attrNameLst>
                                              <p:attrName>style.visibility</p:attrName>
                                            </p:attrNameLst>
                                          </p:cBhvr>
                                          <p:to>
                                            <p:strVal val="visible"/>
                                          </p:to>
                                        </p:set>
                                        <p:animEffect transition="in" filter="barn(inVertical)">
                                          <p:cBhvr>
                                            <p:cTn id="64" dur="500"/>
                                            <p:tgtEl>
                                              <p:spTgt spid="23578"/>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3579"/>
                                            </p:tgtEl>
                                            <p:attrNameLst>
                                              <p:attrName>style.visibility</p:attrName>
                                            </p:attrNameLst>
                                          </p:cBhvr>
                                          <p:to>
                                            <p:strVal val="visible"/>
                                          </p:to>
                                        </p:set>
                                        <p:animEffect transition="in" filter="barn(inVertical)">
                                          <p:cBhvr>
                                            <p:cTn id="68" dur="500"/>
                                            <p:tgtEl>
                                              <p:spTgt spid="23579"/>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3580"/>
                                            </p:tgtEl>
                                            <p:attrNameLst>
                                              <p:attrName>style.visibility</p:attrName>
                                            </p:attrNameLst>
                                          </p:cBhvr>
                                          <p:to>
                                            <p:strVal val="visible"/>
                                          </p:to>
                                        </p:set>
                                        <p:animEffect transition="in" filter="barn(inVertical)">
                                          <p:cBhvr>
                                            <p:cTn id="72" dur="500"/>
                                            <p:tgtEl>
                                              <p:spTgt spid="23580"/>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3565"/>
                                            </p:tgtEl>
                                            <p:attrNameLst>
                                              <p:attrName>style.visibility</p:attrName>
                                            </p:attrNameLst>
                                          </p:cBhvr>
                                          <p:to>
                                            <p:strVal val="visible"/>
                                          </p:to>
                                        </p:set>
                                        <p:animEffect transition="in" filter="barn(inVertical)">
                                          <p:cBhvr>
                                            <p:cTn id="76" dur="500"/>
                                            <p:tgtEl>
                                              <p:spTgt spid="23565"/>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barn(inVertical)">
                                          <p:cBhvr>
                                            <p:cTn id="80" dur="500"/>
                                            <p:tgtEl>
                                              <p:spTgt spid="23566"/>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3567"/>
                                            </p:tgtEl>
                                            <p:attrNameLst>
                                              <p:attrName>style.visibility</p:attrName>
                                            </p:attrNameLst>
                                          </p:cBhvr>
                                          <p:to>
                                            <p:strVal val="visible"/>
                                          </p:to>
                                        </p:set>
                                        <p:animEffect transition="in" filter="barn(inVertical)">
                                          <p:cBhvr>
                                            <p:cTn id="84" dur="500"/>
                                            <p:tgtEl>
                                              <p:spTgt spid="23567"/>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23568"/>
                                            </p:tgtEl>
                                            <p:attrNameLst>
                                              <p:attrName>style.visibility</p:attrName>
                                            </p:attrNameLst>
                                          </p:cBhvr>
                                          <p:to>
                                            <p:strVal val="visible"/>
                                          </p:to>
                                        </p:set>
                                        <p:animEffect transition="in" filter="barn(inVertical)">
                                          <p:cBhvr>
                                            <p:cTn id="88" dur="500"/>
                                            <p:tgtEl>
                                              <p:spTgt spid="23568"/>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23569"/>
                                            </p:tgtEl>
                                            <p:attrNameLst>
                                              <p:attrName>style.visibility</p:attrName>
                                            </p:attrNameLst>
                                          </p:cBhvr>
                                          <p:to>
                                            <p:strVal val="visible"/>
                                          </p:to>
                                        </p:set>
                                        <p:animEffect transition="in" filter="barn(inVertical)">
                                          <p:cBhvr>
                                            <p:cTn id="92" dur="500"/>
                                            <p:tgtEl>
                                              <p:spTgt spid="23569"/>
                                            </p:tgtEl>
                                          </p:cBhvr>
                                        </p:animEffect>
                                      </p:childTnLst>
                                    </p:cTn>
                                  </p:par>
                                </p:childTnLst>
                              </p:cTn>
                            </p:par>
                            <p:par>
                              <p:cTn id="93" fill="hold">
                                <p:stCondLst>
                                  <p:cond delay="11000"/>
                                </p:stCondLst>
                                <p:childTnLst>
                                  <p:par>
                                    <p:cTn id="94" presetID="16" presetClass="entr" presetSubtype="21" fill="hold" nodeType="afterEffect">
                                      <p:stCondLst>
                                        <p:cond delay="0"/>
                                      </p:stCondLst>
                                      <p:childTnLst>
                                        <p:set>
                                          <p:cBhvr>
                                            <p:cTn id="95" dur="1" fill="hold">
                                              <p:stCondLst>
                                                <p:cond delay="0"/>
                                              </p:stCondLst>
                                            </p:cTn>
                                            <p:tgtEl>
                                              <p:spTgt spid="23570"/>
                                            </p:tgtEl>
                                            <p:attrNameLst>
                                              <p:attrName>style.visibility</p:attrName>
                                            </p:attrNameLst>
                                          </p:cBhvr>
                                          <p:to>
                                            <p:strVal val="visible"/>
                                          </p:to>
                                        </p:set>
                                        <p:animEffect transition="in" filter="barn(inVertical)">
                                          <p:cBhvr>
                                            <p:cTn id="96" dur="500"/>
                                            <p:tgtEl>
                                              <p:spTgt spid="23570"/>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23571"/>
                                            </p:tgtEl>
                                            <p:attrNameLst>
                                              <p:attrName>style.visibility</p:attrName>
                                            </p:attrNameLst>
                                          </p:cBhvr>
                                          <p:to>
                                            <p:strVal val="visible"/>
                                          </p:to>
                                        </p:set>
                                        <p:animEffect transition="in" filter="barn(inVertical)">
                                          <p:cBhvr>
                                            <p:cTn id="100" dur="500"/>
                                            <p:tgtEl>
                                              <p:spTgt spid="23571"/>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23572"/>
                                            </p:tgtEl>
                                            <p:attrNameLst>
                                              <p:attrName>style.visibility</p:attrName>
                                            </p:attrNameLst>
                                          </p:cBhvr>
                                          <p:to>
                                            <p:strVal val="visible"/>
                                          </p:to>
                                        </p:set>
                                        <p:animEffect transition="in" filter="barn(inVertical)">
                                          <p:cBhvr>
                                            <p:cTn id="104" dur="500"/>
                                            <p:tgtEl>
                                              <p:spTgt spid="23572"/>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23573"/>
                                            </p:tgtEl>
                                            <p:attrNameLst>
                                              <p:attrName>style.visibility</p:attrName>
                                            </p:attrNameLst>
                                          </p:cBhvr>
                                          <p:to>
                                            <p:strVal val="visible"/>
                                          </p:to>
                                        </p:set>
                                        <p:animEffect transition="in" filter="barn(inVertical)">
                                          <p:cBhvr>
                                            <p:cTn id="108" dur="500"/>
                                            <p:tgtEl>
                                              <p:spTgt spid="23573"/>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23581"/>
                                            </p:tgtEl>
                                            <p:attrNameLst>
                                              <p:attrName>style.visibility</p:attrName>
                                            </p:attrNameLst>
                                          </p:cBhvr>
                                          <p:to>
                                            <p:strVal val="visible"/>
                                          </p:to>
                                        </p:set>
                                        <p:animEffect transition="in" filter="barn(inVertical)">
                                          <p:cBhvr>
                                            <p:cTn id="112" dur="500"/>
                                            <p:tgtEl>
                                              <p:spTgt spid="23581"/>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23582"/>
                                            </p:tgtEl>
                                            <p:attrNameLst>
                                              <p:attrName>style.visibility</p:attrName>
                                            </p:attrNameLst>
                                          </p:cBhvr>
                                          <p:to>
                                            <p:strVal val="visible"/>
                                          </p:to>
                                        </p:set>
                                        <p:animEffect transition="in" filter="barn(inVertical)">
                                          <p:cBhvr>
                                            <p:cTn id="116" dur="500"/>
                                            <p:tgtEl>
                                              <p:spTgt spid="23582"/>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23583"/>
                                            </p:tgtEl>
                                            <p:attrNameLst>
                                              <p:attrName>style.visibility</p:attrName>
                                            </p:attrNameLst>
                                          </p:cBhvr>
                                          <p:to>
                                            <p:strVal val="visible"/>
                                          </p:to>
                                        </p:set>
                                        <p:animEffect transition="in" filter="barn(inVertical)">
                                          <p:cBhvr>
                                            <p:cTn id="120" dur="500"/>
                                            <p:tgtEl>
                                              <p:spTgt spid="23583"/>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23584"/>
                                            </p:tgtEl>
                                            <p:attrNameLst>
                                              <p:attrName>style.visibility</p:attrName>
                                            </p:attrNameLst>
                                          </p:cBhvr>
                                          <p:to>
                                            <p:strVal val="visible"/>
                                          </p:to>
                                        </p:set>
                                        <p:animEffect transition="in" filter="barn(inVertical)">
                                          <p:cBhvr>
                                            <p:cTn id="124" dur="500"/>
                                            <p:tgtEl>
                                              <p:spTgt spid="23584"/>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23585"/>
                                            </p:tgtEl>
                                            <p:attrNameLst>
                                              <p:attrName>style.visibility</p:attrName>
                                            </p:attrNameLst>
                                          </p:cBhvr>
                                          <p:to>
                                            <p:strVal val="visible"/>
                                          </p:to>
                                        </p:set>
                                        <p:animEffect transition="in" filter="barn(inVertical)">
                                          <p:cBhvr>
                                            <p:cTn id="128" dur="500"/>
                                            <p:tgtEl>
                                              <p:spTgt spid="23585"/>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23586"/>
                                            </p:tgtEl>
                                            <p:attrNameLst>
                                              <p:attrName>style.visibility</p:attrName>
                                            </p:attrNameLst>
                                          </p:cBhvr>
                                          <p:to>
                                            <p:strVal val="visible"/>
                                          </p:to>
                                        </p:set>
                                        <p:animEffect transition="in" filter="barn(inVertical)">
                                          <p:cBhvr>
                                            <p:cTn id="132" dur="500"/>
                                            <p:tgtEl>
                                              <p:spTgt spid="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7" grpId="0" animBg="1"/>
          <p:bldP spid="23558" grpId="0" animBg="1"/>
          <p:bldP spid="23562" grpId="0" animBg="1"/>
          <p:bldP spid="23563" grpId="0" animBg="1"/>
          <p:bldP spid="23564" grpId="0" animBg="1"/>
          <p:bldP spid="23565" grpId="0" animBg="1"/>
          <p:bldP spid="23566" grpId="0" animBg="1"/>
          <p:bldP spid="23567" grpId="0" animBg="1"/>
          <p:bldP spid="23571" grpId="0" animBg="1"/>
          <p:bldP spid="23572" grpId="0" animBg="1"/>
          <p:bldP spid="23573" grpId="0" animBg="1"/>
          <p:bldP spid="23575" grpId="0"/>
          <p:bldP spid="23576" grpId="0"/>
          <p:bldP spid="23577" grpId="0"/>
          <p:bldP spid="23578" grpId="0"/>
          <p:bldP spid="23579" grpId="0"/>
          <p:bldP spid="23580" grpId="0"/>
          <p:bldP spid="23581" grpId="0"/>
          <p:bldP spid="23582" grpId="0"/>
          <p:bldP spid="23583" grpId="0"/>
          <p:bldP spid="23584" grpId="0"/>
          <p:bldP spid="23585" grpId="0"/>
          <p:bldP spid="2358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918855" y="2236279"/>
            <a:ext cx="2354291" cy="2475382"/>
            <a:chOff x="2298692" y="2191309"/>
            <a:chExt cx="2354291"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344503" y="3188935"/>
              <a:ext cx="2262671"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a:t>
              </a:r>
              <a:r>
                <a:rPr lang="en-US" altLang="zh-CN"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FOUR</a:t>
              </a:r>
              <a:endPar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endParaRP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4</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460" name="Pentagon 3"/>
          <p:cNvSpPr>
            <a:spLocks noChangeArrowheads="1"/>
          </p:cNvSpPr>
          <p:nvPr/>
        </p:nvSpPr>
        <p:spPr bwMode="auto">
          <a:xfrm rot="5400000">
            <a:off x="1447801" y="3467100"/>
            <a:ext cx="2063750" cy="1317625"/>
          </a:xfrm>
          <a:prstGeom prst="homePlate">
            <a:avLst>
              <a:gd name="adj" fmla="val 36401"/>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1" name="Straight Connector 5"/>
          <p:cNvCxnSpPr>
            <a:cxnSpLocks noChangeShapeType="1"/>
          </p:cNvCxnSpPr>
          <p:nvPr/>
        </p:nvCxnSpPr>
        <p:spPr bwMode="auto">
          <a:xfrm>
            <a:off x="1719263"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2" name="Freeform 116"/>
          <p:cNvSpPr>
            <a:spLocks noEditPoints="1" noChangeArrowheads="1"/>
          </p:cNvSpPr>
          <p:nvPr/>
        </p:nvSpPr>
        <p:spPr bwMode="auto">
          <a:xfrm>
            <a:off x="2198688" y="3627438"/>
            <a:ext cx="561975" cy="454025"/>
          </a:xfrm>
          <a:custGeom>
            <a:avLst/>
            <a:gdLst>
              <a:gd name="T0" fmla="*/ 542257 w 57"/>
              <a:gd name="T1" fmla="*/ 266493 h 46"/>
              <a:gd name="T2" fmla="*/ 532397 w 57"/>
              <a:gd name="T3" fmla="*/ 266493 h 46"/>
              <a:gd name="T4" fmla="*/ 532397 w 57"/>
              <a:gd name="T5" fmla="*/ 266493 h 46"/>
              <a:gd name="T6" fmla="*/ 522538 w 57"/>
              <a:gd name="T7" fmla="*/ 266493 h 46"/>
              <a:gd name="T8" fmla="*/ 276058 w 57"/>
              <a:gd name="T9" fmla="*/ 59221 h 46"/>
              <a:gd name="T10" fmla="*/ 39437 w 57"/>
              <a:gd name="T11" fmla="*/ 266493 h 46"/>
              <a:gd name="T12" fmla="*/ 29578 w 57"/>
              <a:gd name="T13" fmla="*/ 266493 h 46"/>
              <a:gd name="T14" fmla="*/ 19718 w 57"/>
              <a:gd name="T15" fmla="*/ 266493 h 46"/>
              <a:gd name="T16" fmla="*/ 0 w 57"/>
              <a:gd name="T17" fmla="*/ 236883 h 46"/>
              <a:gd name="T18" fmla="*/ 0 w 57"/>
              <a:gd name="T19" fmla="*/ 227013 h 46"/>
              <a:gd name="T20" fmla="*/ 256339 w 57"/>
              <a:gd name="T21" fmla="*/ 9870 h 46"/>
              <a:gd name="T22" fmla="*/ 305636 w 57"/>
              <a:gd name="T23" fmla="*/ 9870 h 46"/>
              <a:gd name="T24" fmla="*/ 394368 w 57"/>
              <a:gd name="T25" fmla="*/ 78961 h 46"/>
              <a:gd name="T26" fmla="*/ 394368 w 57"/>
              <a:gd name="T27" fmla="*/ 9870 h 46"/>
              <a:gd name="T28" fmla="*/ 404228 w 57"/>
              <a:gd name="T29" fmla="*/ 0 h 46"/>
              <a:gd name="T30" fmla="*/ 473242 w 57"/>
              <a:gd name="T31" fmla="*/ 0 h 46"/>
              <a:gd name="T32" fmla="*/ 483101 w 57"/>
              <a:gd name="T33" fmla="*/ 9870 h 46"/>
              <a:gd name="T34" fmla="*/ 483101 w 57"/>
              <a:gd name="T35" fmla="*/ 157922 h 46"/>
              <a:gd name="T36" fmla="*/ 561975 w 57"/>
              <a:gd name="T37" fmla="*/ 227013 h 46"/>
              <a:gd name="T38" fmla="*/ 561975 w 57"/>
              <a:gd name="T39" fmla="*/ 236883 h 46"/>
              <a:gd name="T40" fmla="*/ 542257 w 57"/>
              <a:gd name="T41" fmla="*/ 266493 h 46"/>
              <a:gd name="T42" fmla="*/ 483101 w 57"/>
              <a:gd name="T43" fmla="*/ 434285 h 46"/>
              <a:gd name="T44" fmla="*/ 463383 w 57"/>
              <a:gd name="T45" fmla="*/ 454025 h 46"/>
              <a:gd name="T46" fmla="*/ 325354 w 57"/>
              <a:gd name="T47" fmla="*/ 454025 h 46"/>
              <a:gd name="T48" fmla="*/ 325354 w 57"/>
              <a:gd name="T49" fmla="*/ 315843 h 46"/>
              <a:gd name="T50" fmla="*/ 236621 w 57"/>
              <a:gd name="T51" fmla="*/ 315843 h 46"/>
              <a:gd name="T52" fmla="*/ 236621 w 57"/>
              <a:gd name="T53" fmla="*/ 454025 h 46"/>
              <a:gd name="T54" fmla="*/ 98592 w 57"/>
              <a:gd name="T55" fmla="*/ 454025 h 46"/>
              <a:gd name="T56" fmla="*/ 78874 w 57"/>
              <a:gd name="T57" fmla="*/ 434285 h 46"/>
              <a:gd name="T58" fmla="*/ 78874 w 57"/>
              <a:gd name="T59" fmla="*/ 266493 h 46"/>
              <a:gd name="T60" fmla="*/ 78874 w 57"/>
              <a:gd name="T61" fmla="*/ 256623 h 46"/>
              <a:gd name="T62" fmla="*/ 276058 w 57"/>
              <a:gd name="T63" fmla="*/ 88831 h 46"/>
              <a:gd name="T64" fmla="*/ 483101 w 57"/>
              <a:gd name="T65" fmla="*/ 256623 h 46"/>
              <a:gd name="T66" fmla="*/ 483101 w 57"/>
              <a:gd name="T67" fmla="*/ 266493 h 46"/>
              <a:gd name="T68" fmla="*/ 483101 w 57"/>
              <a:gd name="T69" fmla="*/ 434285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63" name="Pentagon 11"/>
          <p:cNvSpPr>
            <a:spLocks noChangeArrowheads="1"/>
          </p:cNvSpPr>
          <p:nvPr/>
        </p:nvSpPr>
        <p:spPr bwMode="auto">
          <a:xfrm rot="5400000">
            <a:off x="3825876" y="3467100"/>
            <a:ext cx="2063750" cy="1317625"/>
          </a:xfrm>
          <a:prstGeom prst="homePlate">
            <a:avLst>
              <a:gd name="adj" fmla="val 36401"/>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4" name="Straight Connector 12"/>
          <p:cNvCxnSpPr>
            <a:cxnSpLocks noChangeShapeType="1"/>
          </p:cNvCxnSpPr>
          <p:nvPr/>
        </p:nvCxnSpPr>
        <p:spPr bwMode="auto">
          <a:xfrm>
            <a:off x="4097338"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5" name="Pentagon 17"/>
          <p:cNvSpPr>
            <a:spLocks noChangeArrowheads="1"/>
          </p:cNvSpPr>
          <p:nvPr/>
        </p:nvSpPr>
        <p:spPr bwMode="auto">
          <a:xfrm rot="5400000">
            <a:off x="6201570" y="3466306"/>
            <a:ext cx="2062162" cy="1317625"/>
          </a:xfrm>
          <a:prstGeom prst="homePlate">
            <a:avLst>
              <a:gd name="adj" fmla="val 36373"/>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6" name="Straight Connector 18"/>
          <p:cNvCxnSpPr>
            <a:cxnSpLocks noChangeShapeType="1"/>
          </p:cNvCxnSpPr>
          <p:nvPr/>
        </p:nvCxnSpPr>
        <p:spPr bwMode="auto">
          <a:xfrm>
            <a:off x="6473825"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7" name="Pentagon 23"/>
          <p:cNvSpPr>
            <a:spLocks noChangeArrowheads="1"/>
          </p:cNvSpPr>
          <p:nvPr/>
        </p:nvSpPr>
        <p:spPr bwMode="auto">
          <a:xfrm rot="5400000">
            <a:off x="8579645" y="3466306"/>
            <a:ext cx="2062162" cy="1317625"/>
          </a:xfrm>
          <a:prstGeom prst="homePlate">
            <a:avLst>
              <a:gd name="adj" fmla="val 36373"/>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8" name="Straight Connector 24"/>
          <p:cNvCxnSpPr>
            <a:cxnSpLocks noChangeShapeType="1"/>
          </p:cNvCxnSpPr>
          <p:nvPr/>
        </p:nvCxnSpPr>
        <p:spPr bwMode="auto">
          <a:xfrm>
            <a:off x="8851900"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9" name="Freeform 101"/>
          <p:cNvSpPr>
            <a:spLocks noChangeAspect="1" noEditPoints="1" noChangeArrowheads="1"/>
          </p:cNvSpPr>
          <p:nvPr/>
        </p:nvSpPr>
        <p:spPr bwMode="auto">
          <a:xfrm>
            <a:off x="4629150" y="3621088"/>
            <a:ext cx="520700" cy="481012"/>
          </a:xfrm>
          <a:custGeom>
            <a:avLst/>
            <a:gdLst>
              <a:gd name="T0" fmla="*/ 298637 w 68"/>
              <a:gd name="T1" fmla="*/ 274864 h 63"/>
              <a:gd name="T2" fmla="*/ 313951 w 68"/>
              <a:gd name="T3" fmla="*/ 335945 h 63"/>
              <a:gd name="T4" fmla="*/ 268007 w 68"/>
              <a:gd name="T5" fmla="*/ 381756 h 63"/>
              <a:gd name="T6" fmla="*/ 206749 w 68"/>
              <a:gd name="T7" fmla="*/ 404661 h 63"/>
              <a:gd name="T8" fmla="*/ 137832 w 68"/>
              <a:gd name="T9" fmla="*/ 404661 h 63"/>
              <a:gd name="T10" fmla="*/ 84231 w 68"/>
              <a:gd name="T11" fmla="*/ 381756 h 63"/>
              <a:gd name="T12" fmla="*/ 30629 w 68"/>
              <a:gd name="T13" fmla="*/ 335945 h 63"/>
              <a:gd name="T14" fmla="*/ 45944 w 68"/>
              <a:gd name="T15" fmla="*/ 274864 h 63"/>
              <a:gd name="T16" fmla="*/ 0 w 68"/>
              <a:gd name="T17" fmla="*/ 213783 h 63"/>
              <a:gd name="T18" fmla="*/ 53601 w 68"/>
              <a:gd name="T19" fmla="*/ 175608 h 63"/>
              <a:gd name="T20" fmla="*/ 30629 w 68"/>
              <a:gd name="T21" fmla="*/ 137432 h 63"/>
              <a:gd name="T22" fmla="*/ 114860 w 68"/>
              <a:gd name="T23" fmla="*/ 122162 h 63"/>
              <a:gd name="T24" fmla="*/ 145490 w 68"/>
              <a:gd name="T25" fmla="*/ 61081 h 63"/>
              <a:gd name="T26" fmla="*/ 214406 w 68"/>
              <a:gd name="T27" fmla="*/ 114527 h 63"/>
              <a:gd name="T28" fmla="*/ 268007 w 68"/>
              <a:gd name="T29" fmla="*/ 91621 h 63"/>
              <a:gd name="T30" fmla="*/ 313951 w 68"/>
              <a:gd name="T31" fmla="*/ 145067 h 63"/>
              <a:gd name="T32" fmla="*/ 344581 w 68"/>
              <a:gd name="T33" fmla="*/ 206148 h 63"/>
              <a:gd name="T34" fmla="*/ 176119 w 68"/>
              <a:gd name="T35" fmla="*/ 167972 h 63"/>
              <a:gd name="T36" fmla="*/ 245035 w 68"/>
              <a:gd name="T37" fmla="*/ 236688 h 63"/>
              <a:gd name="T38" fmla="*/ 482413 w 68"/>
              <a:gd name="T39" fmla="*/ 122162 h 63"/>
              <a:gd name="T40" fmla="*/ 490071 w 68"/>
              <a:gd name="T41" fmla="*/ 183243 h 63"/>
              <a:gd name="T42" fmla="*/ 421154 w 68"/>
              <a:gd name="T43" fmla="*/ 167972 h 63"/>
              <a:gd name="T44" fmla="*/ 352238 w 68"/>
              <a:gd name="T45" fmla="*/ 183243 h 63"/>
              <a:gd name="T46" fmla="*/ 352238 w 68"/>
              <a:gd name="T47" fmla="*/ 122162 h 63"/>
              <a:gd name="T48" fmla="*/ 352238 w 68"/>
              <a:gd name="T49" fmla="*/ 68716 h 63"/>
              <a:gd name="T50" fmla="*/ 352238 w 68"/>
              <a:gd name="T51" fmla="*/ 15270 h 63"/>
              <a:gd name="T52" fmla="*/ 421154 w 68"/>
              <a:gd name="T53" fmla="*/ 30540 h 63"/>
              <a:gd name="T54" fmla="*/ 451784 w 68"/>
              <a:gd name="T55" fmla="*/ 0 h 63"/>
              <a:gd name="T56" fmla="*/ 474756 w 68"/>
              <a:gd name="T57" fmla="*/ 53446 h 63"/>
              <a:gd name="T58" fmla="*/ 520700 w 68"/>
              <a:gd name="T59" fmla="*/ 114527 h 63"/>
              <a:gd name="T60" fmla="*/ 474756 w 68"/>
              <a:gd name="T61" fmla="*/ 419931 h 63"/>
              <a:gd name="T62" fmla="*/ 451784 w 68"/>
              <a:gd name="T63" fmla="*/ 481012 h 63"/>
              <a:gd name="T64" fmla="*/ 413497 w 68"/>
              <a:gd name="T65" fmla="*/ 450472 h 63"/>
              <a:gd name="T66" fmla="*/ 344581 w 68"/>
              <a:gd name="T67" fmla="*/ 458107 h 63"/>
              <a:gd name="T68" fmla="*/ 313951 w 68"/>
              <a:gd name="T69" fmla="*/ 397026 h 63"/>
              <a:gd name="T70" fmla="*/ 359896 w 68"/>
              <a:gd name="T71" fmla="*/ 335945 h 63"/>
              <a:gd name="T72" fmla="*/ 382868 w 68"/>
              <a:gd name="T73" fmla="*/ 274864 h 63"/>
              <a:gd name="T74" fmla="*/ 428812 w 68"/>
              <a:gd name="T75" fmla="*/ 305404 h 63"/>
              <a:gd name="T76" fmla="*/ 490071 w 68"/>
              <a:gd name="T77" fmla="*/ 297769 h 63"/>
              <a:gd name="T78" fmla="*/ 482413 w 68"/>
              <a:gd name="T79" fmla="*/ 351215 h 63"/>
              <a:gd name="T80" fmla="*/ 421154 w 68"/>
              <a:gd name="T81" fmla="*/ 61081 h 63"/>
              <a:gd name="T82" fmla="*/ 451784 w 68"/>
              <a:gd name="T83" fmla="*/ 99256 h 63"/>
              <a:gd name="T84" fmla="*/ 382868 w 68"/>
              <a:gd name="T85" fmla="*/ 374120 h 63"/>
              <a:gd name="T86" fmla="*/ 421154 w 68"/>
              <a:gd name="T87" fmla="*/ 343580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0" name="Freeform 157"/>
          <p:cNvSpPr>
            <a:spLocks noChangeAspect="1" noEditPoints="1" noChangeArrowheads="1"/>
          </p:cNvSpPr>
          <p:nvPr/>
        </p:nvSpPr>
        <p:spPr bwMode="auto">
          <a:xfrm>
            <a:off x="7031038" y="3629025"/>
            <a:ext cx="406400" cy="450850"/>
          </a:xfrm>
          <a:custGeom>
            <a:avLst/>
            <a:gdLst>
              <a:gd name="T0" fmla="*/ 333829 w 56"/>
              <a:gd name="T1" fmla="*/ 450850 h 62"/>
              <a:gd name="T2" fmla="*/ 72571 w 56"/>
              <a:gd name="T3" fmla="*/ 450850 h 62"/>
              <a:gd name="T4" fmla="*/ 0 w 56"/>
              <a:gd name="T5" fmla="*/ 378132 h 62"/>
              <a:gd name="T6" fmla="*/ 101600 w 56"/>
              <a:gd name="T7" fmla="*/ 210881 h 62"/>
              <a:gd name="T8" fmla="*/ 203200 w 56"/>
              <a:gd name="T9" fmla="*/ 247240 h 62"/>
              <a:gd name="T10" fmla="*/ 304800 w 56"/>
              <a:gd name="T11" fmla="*/ 210881 h 62"/>
              <a:gd name="T12" fmla="*/ 406400 w 56"/>
              <a:gd name="T13" fmla="*/ 378132 h 62"/>
              <a:gd name="T14" fmla="*/ 333829 w 56"/>
              <a:gd name="T15" fmla="*/ 450850 h 62"/>
              <a:gd name="T16" fmla="*/ 203200 w 56"/>
              <a:gd name="T17" fmla="*/ 225425 h 62"/>
              <a:gd name="T18" fmla="*/ 94343 w 56"/>
              <a:gd name="T19" fmla="*/ 116348 h 62"/>
              <a:gd name="T20" fmla="*/ 203200 w 56"/>
              <a:gd name="T21" fmla="*/ 0 h 62"/>
              <a:gd name="T22" fmla="*/ 312057 w 56"/>
              <a:gd name="T23" fmla="*/ 116348 h 62"/>
              <a:gd name="T24" fmla="*/ 203200 w 56"/>
              <a:gd name="T25" fmla="*/ 22542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1" name="Freeform 172"/>
          <p:cNvSpPr>
            <a:spLocks noChangeAspect="1" noEditPoints="1" noChangeArrowheads="1"/>
          </p:cNvSpPr>
          <p:nvPr/>
        </p:nvSpPr>
        <p:spPr bwMode="auto">
          <a:xfrm>
            <a:off x="9332913" y="3640138"/>
            <a:ext cx="558800" cy="406400"/>
          </a:xfrm>
          <a:custGeom>
            <a:avLst/>
            <a:gdLst>
              <a:gd name="T0" fmla="*/ 451633 w 73"/>
              <a:gd name="T1" fmla="*/ 406400 h 53"/>
              <a:gd name="T2" fmla="*/ 130132 w 73"/>
              <a:gd name="T3" fmla="*/ 406400 h 53"/>
              <a:gd name="T4" fmla="*/ 0 w 73"/>
              <a:gd name="T5" fmla="*/ 276045 h 53"/>
              <a:gd name="T6" fmla="*/ 76548 w 73"/>
              <a:gd name="T7" fmla="*/ 161026 h 53"/>
              <a:gd name="T8" fmla="*/ 76548 w 73"/>
              <a:gd name="T9" fmla="*/ 145691 h 53"/>
              <a:gd name="T10" fmla="*/ 229644 w 73"/>
              <a:gd name="T11" fmla="*/ 0 h 53"/>
              <a:gd name="T12" fmla="*/ 367430 w 73"/>
              <a:gd name="T13" fmla="*/ 92015 h 53"/>
              <a:gd name="T14" fmla="*/ 413359 w 73"/>
              <a:gd name="T15" fmla="*/ 69011 h 53"/>
              <a:gd name="T16" fmla="*/ 489907 w 73"/>
              <a:gd name="T17" fmla="*/ 145691 h 53"/>
              <a:gd name="T18" fmla="*/ 474597 w 73"/>
              <a:gd name="T19" fmla="*/ 184030 h 53"/>
              <a:gd name="T20" fmla="*/ 558800 w 73"/>
              <a:gd name="T21" fmla="*/ 291381 h 53"/>
              <a:gd name="T22" fmla="*/ 451633 w 73"/>
              <a:gd name="T23" fmla="*/ 406400 h 53"/>
              <a:gd name="T24" fmla="*/ 375085 w 73"/>
              <a:gd name="T25" fmla="*/ 207034 h 53"/>
              <a:gd name="T26" fmla="*/ 267918 w 73"/>
              <a:gd name="T27" fmla="*/ 99683 h 53"/>
              <a:gd name="T28" fmla="*/ 260263 w 73"/>
              <a:gd name="T29" fmla="*/ 99683 h 53"/>
              <a:gd name="T30" fmla="*/ 260263 w 73"/>
              <a:gd name="T31" fmla="*/ 99683 h 53"/>
              <a:gd name="T32" fmla="*/ 153096 w 73"/>
              <a:gd name="T33" fmla="*/ 207034 h 53"/>
              <a:gd name="T34" fmla="*/ 153096 w 73"/>
              <a:gd name="T35" fmla="*/ 207034 h 53"/>
              <a:gd name="T36" fmla="*/ 160751 w 73"/>
              <a:gd name="T37" fmla="*/ 222370 h 53"/>
              <a:gd name="T38" fmla="*/ 229644 w 73"/>
              <a:gd name="T39" fmla="*/ 222370 h 53"/>
              <a:gd name="T40" fmla="*/ 229644 w 73"/>
              <a:gd name="T41" fmla="*/ 322053 h 53"/>
              <a:gd name="T42" fmla="*/ 237299 w 73"/>
              <a:gd name="T43" fmla="*/ 329721 h 53"/>
              <a:gd name="T44" fmla="*/ 290882 w 73"/>
              <a:gd name="T45" fmla="*/ 329721 h 53"/>
              <a:gd name="T46" fmla="*/ 298537 w 73"/>
              <a:gd name="T47" fmla="*/ 322053 h 53"/>
              <a:gd name="T48" fmla="*/ 298537 w 73"/>
              <a:gd name="T49" fmla="*/ 222370 h 53"/>
              <a:gd name="T50" fmla="*/ 367430 w 73"/>
              <a:gd name="T51" fmla="*/ 222370 h 53"/>
              <a:gd name="T52" fmla="*/ 375085 w 73"/>
              <a:gd name="T53" fmla="*/ 207034 h 53"/>
              <a:gd name="T54" fmla="*/ 375085 w 73"/>
              <a:gd name="T55" fmla="*/ 207034 h 5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19472" name="Straight Connector 39"/>
          <p:cNvCxnSpPr>
            <a:cxnSpLocks noChangeShapeType="1"/>
          </p:cNvCxnSpPr>
          <p:nvPr/>
        </p:nvCxnSpPr>
        <p:spPr bwMode="auto">
          <a:xfrm>
            <a:off x="4860925" y="5197475"/>
            <a:ext cx="0" cy="338138"/>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19473" name="Straight Connector 40"/>
          <p:cNvCxnSpPr>
            <a:cxnSpLocks noChangeShapeType="1"/>
          </p:cNvCxnSpPr>
          <p:nvPr/>
        </p:nvCxnSpPr>
        <p:spPr bwMode="auto">
          <a:xfrm>
            <a:off x="7234238" y="5197475"/>
            <a:ext cx="0" cy="338138"/>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19474" name="Straight Connector 42"/>
          <p:cNvCxnSpPr>
            <a:cxnSpLocks noChangeShapeType="1"/>
          </p:cNvCxnSpPr>
          <p:nvPr/>
        </p:nvCxnSpPr>
        <p:spPr bwMode="auto">
          <a:xfrm>
            <a:off x="4854575" y="5535613"/>
            <a:ext cx="2384425" cy="0"/>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19475" name="Straight Connector 46"/>
          <p:cNvCxnSpPr>
            <a:cxnSpLocks noChangeShapeType="1"/>
          </p:cNvCxnSpPr>
          <p:nvPr/>
        </p:nvCxnSpPr>
        <p:spPr bwMode="auto">
          <a:xfrm flipV="1">
            <a:off x="2489200"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6" name="Straight Connector 47"/>
          <p:cNvCxnSpPr>
            <a:cxnSpLocks noChangeShapeType="1"/>
          </p:cNvCxnSpPr>
          <p:nvPr/>
        </p:nvCxnSpPr>
        <p:spPr bwMode="auto">
          <a:xfrm flipV="1">
            <a:off x="4862513"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7" name="Straight Connector 48"/>
          <p:cNvCxnSpPr>
            <a:cxnSpLocks noChangeShapeType="1"/>
          </p:cNvCxnSpPr>
          <p:nvPr/>
        </p:nvCxnSpPr>
        <p:spPr bwMode="auto">
          <a:xfrm flipV="1">
            <a:off x="2482850" y="2671763"/>
            <a:ext cx="2384425" cy="0"/>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8" name="Straight Connector 50"/>
          <p:cNvCxnSpPr>
            <a:cxnSpLocks noChangeShapeType="1"/>
          </p:cNvCxnSpPr>
          <p:nvPr/>
        </p:nvCxnSpPr>
        <p:spPr bwMode="auto">
          <a:xfrm flipV="1">
            <a:off x="7239000"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9" name="Straight Connector 51"/>
          <p:cNvCxnSpPr>
            <a:cxnSpLocks noChangeShapeType="1"/>
          </p:cNvCxnSpPr>
          <p:nvPr/>
        </p:nvCxnSpPr>
        <p:spPr bwMode="auto">
          <a:xfrm flipV="1">
            <a:off x="9613900"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80" name="Straight Connector 52"/>
          <p:cNvCxnSpPr>
            <a:cxnSpLocks noChangeShapeType="1"/>
          </p:cNvCxnSpPr>
          <p:nvPr/>
        </p:nvCxnSpPr>
        <p:spPr bwMode="auto">
          <a:xfrm flipV="1">
            <a:off x="7232650" y="2671763"/>
            <a:ext cx="2386013" cy="0"/>
          </a:xfrm>
          <a:prstGeom prst="line">
            <a:avLst/>
          </a:prstGeom>
          <a:noFill/>
          <a:ln w="12700">
            <a:solidFill>
              <a:schemeClr val="bg1"/>
            </a:solidFill>
            <a:round/>
          </a:ln>
          <a:extLst>
            <a:ext uri="{909E8E84-426E-40DD-AFC4-6F175D3DCCD1}">
              <a14:hiddenFill xmlns:a14="http://schemas.microsoft.com/office/drawing/2010/main">
                <a:noFill/>
              </a14:hiddenFill>
            </a:ext>
          </a:extLst>
        </p:spPr>
      </p:cxnSp>
      <p:sp>
        <p:nvSpPr>
          <p:cNvPr id="19481" name="TextBox 13"/>
          <p:cNvSpPr txBox="1">
            <a:spLocks noChangeArrowheads="1"/>
          </p:cNvSpPr>
          <p:nvPr/>
        </p:nvSpPr>
        <p:spPr bwMode="auto">
          <a:xfrm>
            <a:off x="2466975" y="1814513"/>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2" name="TextBox 13"/>
          <p:cNvSpPr txBox="1">
            <a:spLocks noChangeArrowheads="1"/>
          </p:cNvSpPr>
          <p:nvPr/>
        </p:nvSpPr>
        <p:spPr bwMode="auto">
          <a:xfrm>
            <a:off x="2641600" y="2109788"/>
            <a:ext cx="1987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19483" name="TextBox 13"/>
          <p:cNvSpPr txBox="1">
            <a:spLocks noChangeArrowheads="1"/>
          </p:cNvSpPr>
          <p:nvPr/>
        </p:nvSpPr>
        <p:spPr bwMode="auto">
          <a:xfrm>
            <a:off x="7232650" y="181451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4" name="TextBox 13"/>
          <p:cNvSpPr txBox="1">
            <a:spLocks noChangeArrowheads="1"/>
          </p:cNvSpPr>
          <p:nvPr/>
        </p:nvSpPr>
        <p:spPr bwMode="auto">
          <a:xfrm>
            <a:off x="7408863" y="2109788"/>
            <a:ext cx="1987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19485" name="TextBox 13"/>
          <p:cNvSpPr txBox="1">
            <a:spLocks noChangeArrowheads="1"/>
          </p:cNvSpPr>
          <p:nvPr/>
        </p:nvSpPr>
        <p:spPr bwMode="auto">
          <a:xfrm>
            <a:off x="4895850" y="5711825"/>
            <a:ext cx="23368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6" name="TextBox 13"/>
          <p:cNvSpPr txBox="1">
            <a:spLocks noChangeArrowheads="1"/>
          </p:cNvSpPr>
          <p:nvPr/>
        </p:nvSpPr>
        <p:spPr bwMode="auto">
          <a:xfrm>
            <a:off x="5070475" y="6008688"/>
            <a:ext cx="1987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19487" name="TextBox 13"/>
          <p:cNvSpPr txBox="1">
            <a:spLocks noChangeArrowheads="1"/>
          </p:cNvSpPr>
          <p:nvPr/>
        </p:nvSpPr>
        <p:spPr bwMode="auto">
          <a:xfrm>
            <a:off x="2143125" y="4373563"/>
            <a:ext cx="6905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8" name="TextBox 13"/>
          <p:cNvSpPr txBox="1">
            <a:spLocks noChangeArrowheads="1"/>
          </p:cNvSpPr>
          <p:nvPr/>
        </p:nvSpPr>
        <p:spPr bwMode="auto">
          <a:xfrm>
            <a:off x="4508500" y="4373563"/>
            <a:ext cx="6905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9" name="TextBox 13"/>
          <p:cNvSpPr txBox="1">
            <a:spLocks noChangeArrowheads="1"/>
          </p:cNvSpPr>
          <p:nvPr/>
        </p:nvSpPr>
        <p:spPr bwMode="auto">
          <a:xfrm>
            <a:off x="6881813" y="4373563"/>
            <a:ext cx="6905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90" name="TextBox 13"/>
          <p:cNvSpPr txBox="1">
            <a:spLocks noChangeArrowheads="1"/>
          </p:cNvSpPr>
          <p:nvPr/>
        </p:nvSpPr>
        <p:spPr bwMode="auto">
          <a:xfrm>
            <a:off x="9247188" y="4373563"/>
            <a:ext cx="6905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141769" y="191472"/>
            <a:ext cx="3887569" cy="1149332"/>
            <a:chOff x="141769" y="191472"/>
            <a:chExt cx="5280452" cy="1561128"/>
          </a:xfrm>
        </p:grpSpPr>
        <p:sp>
          <p:nvSpPr>
            <p:cNvPr id="37" name="任意多边形 3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88624" y="191472"/>
              <a:ext cx="5133597" cy="1561128"/>
              <a:chOff x="288624" y="191472"/>
              <a:chExt cx="5133597" cy="1561128"/>
            </a:xfrm>
          </p:grpSpPr>
          <p:sp>
            <p:nvSpPr>
              <p:cNvPr id="42" name="任意多边形 4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4" name="任意多边形 4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288624" y="475527"/>
                <a:ext cx="992256" cy="992256"/>
                <a:chOff x="813435" y="4187372"/>
                <a:chExt cx="1292678" cy="1292678"/>
              </a:xfrm>
              <a:noFill/>
            </p:grpSpPr>
            <p:sp>
              <p:nvSpPr>
                <p:cNvPr id="49" name="圆角矩形 4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48" name="任意多边形 4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626183" y="780063"/>
              <a:ext cx="378259" cy="369903"/>
              <a:chOff x="137478" y="159965"/>
              <a:chExt cx="451977" cy="441992"/>
            </a:xfrm>
          </p:grpSpPr>
          <p:sp>
            <p:nvSpPr>
              <p:cNvPr id="4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4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60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arn(inVertical)">
                                          <p:cBhvr>
                                            <p:cTn id="12" dur="500"/>
                                            <p:tgtEl>
                                              <p:spTgt spid="19460"/>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9461"/>
                                            </p:tgtEl>
                                            <p:attrNameLst>
                                              <p:attrName>style.visibility</p:attrName>
                                            </p:attrNameLst>
                                          </p:cBhvr>
                                          <p:to>
                                            <p:strVal val="visible"/>
                                          </p:to>
                                        </p:set>
                                        <p:animEffect transition="in" filter="barn(inVertical)">
                                          <p:cBhvr>
                                            <p:cTn id="16" dur="500"/>
                                            <p:tgtEl>
                                              <p:spTgt spid="1946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9462"/>
                                            </p:tgtEl>
                                            <p:attrNameLst>
                                              <p:attrName>style.visibility</p:attrName>
                                            </p:attrNameLst>
                                          </p:cBhvr>
                                          <p:to>
                                            <p:strVal val="visible"/>
                                          </p:to>
                                        </p:set>
                                        <p:animEffect transition="in" filter="barn(inVertical)">
                                          <p:cBhvr>
                                            <p:cTn id="20" dur="500"/>
                                            <p:tgtEl>
                                              <p:spTgt spid="1946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9463"/>
                                            </p:tgtEl>
                                            <p:attrNameLst>
                                              <p:attrName>style.visibility</p:attrName>
                                            </p:attrNameLst>
                                          </p:cBhvr>
                                          <p:to>
                                            <p:strVal val="visible"/>
                                          </p:to>
                                        </p:set>
                                        <p:animEffect transition="in" filter="barn(inVertical)">
                                          <p:cBhvr>
                                            <p:cTn id="24" dur="500"/>
                                            <p:tgtEl>
                                              <p:spTgt spid="19463"/>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19464"/>
                                            </p:tgtEl>
                                            <p:attrNameLst>
                                              <p:attrName>style.visibility</p:attrName>
                                            </p:attrNameLst>
                                          </p:cBhvr>
                                          <p:to>
                                            <p:strVal val="visible"/>
                                          </p:to>
                                        </p:set>
                                        <p:animEffect transition="in" filter="barn(inVertical)">
                                          <p:cBhvr>
                                            <p:cTn id="28" dur="500"/>
                                            <p:tgtEl>
                                              <p:spTgt spid="1946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barn(inVertical)">
                                          <p:cBhvr>
                                            <p:cTn id="32" dur="500"/>
                                            <p:tgtEl>
                                              <p:spTgt spid="19465"/>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19466"/>
                                            </p:tgtEl>
                                            <p:attrNameLst>
                                              <p:attrName>style.visibility</p:attrName>
                                            </p:attrNameLst>
                                          </p:cBhvr>
                                          <p:to>
                                            <p:strVal val="visible"/>
                                          </p:to>
                                        </p:set>
                                        <p:animEffect transition="in" filter="barn(inVertical)">
                                          <p:cBhvr>
                                            <p:cTn id="36" dur="500"/>
                                            <p:tgtEl>
                                              <p:spTgt spid="1946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19467"/>
                                            </p:tgtEl>
                                            <p:attrNameLst>
                                              <p:attrName>style.visibility</p:attrName>
                                            </p:attrNameLst>
                                          </p:cBhvr>
                                          <p:to>
                                            <p:strVal val="visible"/>
                                          </p:to>
                                        </p:set>
                                        <p:animEffect transition="in" filter="barn(inVertical)">
                                          <p:cBhvr>
                                            <p:cTn id="40" dur="500"/>
                                            <p:tgtEl>
                                              <p:spTgt spid="19467"/>
                                            </p:tgtEl>
                                          </p:cBhvr>
                                        </p:animEffect>
                                      </p:childTnLst>
                                    </p:cTn>
                                  </p:par>
                                </p:childTnLst>
                              </p:cTn>
                            </p:par>
                            <p:par>
                              <p:cTn id="41" fill="hold">
                                <p:stCondLst>
                                  <p:cond delay="4500"/>
                                </p:stCondLst>
                                <p:childTnLst>
                                  <p:par>
                                    <p:cTn id="42" presetID="16" presetClass="entr" presetSubtype="21" fill="hold" nodeType="afterEffect">
                                      <p:stCondLst>
                                        <p:cond delay="0"/>
                                      </p:stCondLst>
                                      <p:childTnLst>
                                        <p:set>
                                          <p:cBhvr>
                                            <p:cTn id="43" dur="1" fill="hold">
                                              <p:stCondLst>
                                                <p:cond delay="0"/>
                                              </p:stCondLst>
                                            </p:cTn>
                                            <p:tgtEl>
                                              <p:spTgt spid="19468"/>
                                            </p:tgtEl>
                                            <p:attrNameLst>
                                              <p:attrName>style.visibility</p:attrName>
                                            </p:attrNameLst>
                                          </p:cBhvr>
                                          <p:to>
                                            <p:strVal val="visible"/>
                                          </p:to>
                                        </p:set>
                                        <p:animEffect transition="in" filter="barn(inVertical)">
                                          <p:cBhvr>
                                            <p:cTn id="44" dur="500"/>
                                            <p:tgtEl>
                                              <p:spTgt spid="1946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19469"/>
                                            </p:tgtEl>
                                            <p:attrNameLst>
                                              <p:attrName>style.visibility</p:attrName>
                                            </p:attrNameLst>
                                          </p:cBhvr>
                                          <p:to>
                                            <p:strVal val="visible"/>
                                          </p:to>
                                        </p:set>
                                        <p:animEffect transition="in" filter="barn(inVertical)">
                                          <p:cBhvr>
                                            <p:cTn id="48" dur="500"/>
                                            <p:tgtEl>
                                              <p:spTgt spid="1946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19470"/>
                                            </p:tgtEl>
                                            <p:attrNameLst>
                                              <p:attrName>style.visibility</p:attrName>
                                            </p:attrNameLst>
                                          </p:cBhvr>
                                          <p:to>
                                            <p:strVal val="visible"/>
                                          </p:to>
                                        </p:set>
                                        <p:animEffect transition="in" filter="barn(inVertical)">
                                          <p:cBhvr>
                                            <p:cTn id="52" dur="500"/>
                                            <p:tgtEl>
                                              <p:spTgt spid="1947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19471"/>
                                            </p:tgtEl>
                                            <p:attrNameLst>
                                              <p:attrName>style.visibility</p:attrName>
                                            </p:attrNameLst>
                                          </p:cBhvr>
                                          <p:to>
                                            <p:strVal val="visible"/>
                                          </p:to>
                                        </p:set>
                                        <p:animEffect transition="in" filter="barn(inVertical)">
                                          <p:cBhvr>
                                            <p:cTn id="56" dur="500"/>
                                            <p:tgtEl>
                                              <p:spTgt spid="19471"/>
                                            </p:tgtEl>
                                          </p:cBhvr>
                                        </p:animEffect>
                                      </p:childTnLst>
                                    </p:cTn>
                                  </p:par>
                                </p:childTnLst>
                              </p:cTn>
                            </p:par>
                            <p:par>
                              <p:cTn id="57" fill="hold">
                                <p:stCondLst>
                                  <p:cond delay="6500"/>
                                </p:stCondLst>
                                <p:childTnLst>
                                  <p:par>
                                    <p:cTn id="58" presetID="16" presetClass="entr" presetSubtype="21" fill="hold" nodeType="afterEffect">
                                      <p:stCondLst>
                                        <p:cond delay="0"/>
                                      </p:stCondLst>
                                      <p:childTnLst>
                                        <p:set>
                                          <p:cBhvr>
                                            <p:cTn id="59" dur="1" fill="hold">
                                              <p:stCondLst>
                                                <p:cond delay="0"/>
                                              </p:stCondLst>
                                            </p:cTn>
                                            <p:tgtEl>
                                              <p:spTgt spid="19472"/>
                                            </p:tgtEl>
                                            <p:attrNameLst>
                                              <p:attrName>style.visibility</p:attrName>
                                            </p:attrNameLst>
                                          </p:cBhvr>
                                          <p:to>
                                            <p:strVal val="visible"/>
                                          </p:to>
                                        </p:set>
                                        <p:animEffect transition="in" filter="barn(inVertical)">
                                          <p:cBhvr>
                                            <p:cTn id="60" dur="500"/>
                                            <p:tgtEl>
                                              <p:spTgt spid="19472"/>
                                            </p:tgtEl>
                                          </p:cBhvr>
                                        </p:animEffect>
                                      </p:childTnLst>
                                    </p:cTn>
                                  </p:par>
                                </p:childTnLst>
                              </p:cTn>
                            </p:par>
                            <p:par>
                              <p:cTn id="61" fill="hold">
                                <p:stCondLst>
                                  <p:cond delay="7000"/>
                                </p:stCondLst>
                                <p:childTnLst>
                                  <p:par>
                                    <p:cTn id="62" presetID="16" presetClass="entr" presetSubtype="21" fill="hold" nodeType="afterEffect">
                                      <p:stCondLst>
                                        <p:cond delay="0"/>
                                      </p:stCondLst>
                                      <p:childTnLst>
                                        <p:set>
                                          <p:cBhvr>
                                            <p:cTn id="63" dur="1" fill="hold">
                                              <p:stCondLst>
                                                <p:cond delay="0"/>
                                              </p:stCondLst>
                                            </p:cTn>
                                            <p:tgtEl>
                                              <p:spTgt spid="19473"/>
                                            </p:tgtEl>
                                            <p:attrNameLst>
                                              <p:attrName>style.visibility</p:attrName>
                                            </p:attrNameLst>
                                          </p:cBhvr>
                                          <p:to>
                                            <p:strVal val="visible"/>
                                          </p:to>
                                        </p:set>
                                        <p:animEffect transition="in" filter="barn(inVertical)">
                                          <p:cBhvr>
                                            <p:cTn id="64" dur="500"/>
                                            <p:tgtEl>
                                              <p:spTgt spid="19473"/>
                                            </p:tgtEl>
                                          </p:cBhvr>
                                        </p:animEffect>
                                      </p:childTnLst>
                                    </p:cTn>
                                  </p:par>
                                </p:childTnLst>
                              </p:cTn>
                            </p:par>
                            <p:par>
                              <p:cTn id="65" fill="hold">
                                <p:stCondLst>
                                  <p:cond delay="7500"/>
                                </p:stCondLst>
                                <p:childTnLst>
                                  <p:par>
                                    <p:cTn id="66" presetID="16" presetClass="entr" presetSubtype="21" fill="hold" nodeType="afterEffect">
                                      <p:stCondLst>
                                        <p:cond delay="0"/>
                                      </p:stCondLst>
                                      <p:childTnLst>
                                        <p:set>
                                          <p:cBhvr>
                                            <p:cTn id="67" dur="1" fill="hold">
                                              <p:stCondLst>
                                                <p:cond delay="0"/>
                                              </p:stCondLst>
                                            </p:cTn>
                                            <p:tgtEl>
                                              <p:spTgt spid="19474"/>
                                            </p:tgtEl>
                                            <p:attrNameLst>
                                              <p:attrName>style.visibility</p:attrName>
                                            </p:attrNameLst>
                                          </p:cBhvr>
                                          <p:to>
                                            <p:strVal val="visible"/>
                                          </p:to>
                                        </p:set>
                                        <p:animEffect transition="in" filter="barn(inVertical)">
                                          <p:cBhvr>
                                            <p:cTn id="68" dur="500"/>
                                            <p:tgtEl>
                                              <p:spTgt spid="1947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19475"/>
                                            </p:tgtEl>
                                            <p:attrNameLst>
                                              <p:attrName>style.visibility</p:attrName>
                                            </p:attrNameLst>
                                          </p:cBhvr>
                                          <p:to>
                                            <p:strVal val="visible"/>
                                          </p:to>
                                        </p:set>
                                        <p:animEffect transition="in" filter="barn(inVertical)">
                                          <p:cBhvr>
                                            <p:cTn id="72" dur="500"/>
                                            <p:tgtEl>
                                              <p:spTgt spid="19475"/>
                                            </p:tgtEl>
                                          </p:cBhvr>
                                        </p:animEffect>
                                      </p:childTnLst>
                                    </p:cTn>
                                  </p:par>
                                </p:childTnLst>
                              </p:cTn>
                            </p:par>
                            <p:par>
                              <p:cTn id="73" fill="hold">
                                <p:stCondLst>
                                  <p:cond delay="8500"/>
                                </p:stCondLst>
                                <p:childTnLst>
                                  <p:par>
                                    <p:cTn id="74" presetID="16" presetClass="entr" presetSubtype="21" fill="hold" nodeType="afterEffect">
                                      <p:stCondLst>
                                        <p:cond delay="0"/>
                                      </p:stCondLst>
                                      <p:childTnLst>
                                        <p:set>
                                          <p:cBhvr>
                                            <p:cTn id="75" dur="1" fill="hold">
                                              <p:stCondLst>
                                                <p:cond delay="0"/>
                                              </p:stCondLst>
                                            </p:cTn>
                                            <p:tgtEl>
                                              <p:spTgt spid="19476"/>
                                            </p:tgtEl>
                                            <p:attrNameLst>
                                              <p:attrName>style.visibility</p:attrName>
                                            </p:attrNameLst>
                                          </p:cBhvr>
                                          <p:to>
                                            <p:strVal val="visible"/>
                                          </p:to>
                                        </p:set>
                                        <p:animEffect transition="in" filter="barn(inVertical)">
                                          <p:cBhvr>
                                            <p:cTn id="76" dur="500"/>
                                            <p:tgtEl>
                                              <p:spTgt spid="1947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19477"/>
                                            </p:tgtEl>
                                            <p:attrNameLst>
                                              <p:attrName>style.visibility</p:attrName>
                                            </p:attrNameLst>
                                          </p:cBhvr>
                                          <p:to>
                                            <p:strVal val="visible"/>
                                          </p:to>
                                        </p:set>
                                        <p:animEffect transition="in" filter="barn(inVertical)">
                                          <p:cBhvr>
                                            <p:cTn id="80" dur="500"/>
                                            <p:tgtEl>
                                              <p:spTgt spid="19477"/>
                                            </p:tgtEl>
                                          </p:cBhvr>
                                        </p:animEffect>
                                      </p:childTnLst>
                                    </p:cTn>
                                  </p:par>
                                </p:childTnLst>
                              </p:cTn>
                            </p:par>
                            <p:par>
                              <p:cTn id="81" fill="hold">
                                <p:stCondLst>
                                  <p:cond delay="9500"/>
                                </p:stCondLst>
                                <p:childTnLst>
                                  <p:par>
                                    <p:cTn id="82" presetID="16" presetClass="entr" presetSubtype="21" fill="hold" nodeType="afterEffect">
                                      <p:stCondLst>
                                        <p:cond delay="0"/>
                                      </p:stCondLst>
                                      <p:childTnLst>
                                        <p:set>
                                          <p:cBhvr>
                                            <p:cTn id="83" dur="1" fill="hold">
                                              <p:stCondLst>
                                                <p:cond delay="0"/>
                                              </p:stCondLst>
                                            </p:cTn>
                                            <p:tgtEl>
                                              <p:spTgt spid="19478"/>
                                            </p:tgtEl>
                                            <p:attrNameLst>
                                              <p:attrName>style.visibility</p:attrName>
                                            </p:attrNameLst>
                                          </p:cBhvr>
                                          <p:to>
                                            <p:strVal val="visible"/>
                                          </p:to>
                                        </p:set>
                                        <p:animEffect transition="in" filter="barn(inVertical)">
                                          <p:cBhvr>
                                            <p:cTn id="84" dur="500"/>
                                            <p:tgtEl>
                                              <p:spTgt spid="19478"/>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19479"/>
                                            </p:tgtEl>
                                            <p:attrNameLst>
                                              <p:attrName>style.visibility</p:attrName>
                                            </p:attrNameLst>
                                          </p:cBhvr>
                                          <p:to>
                                            <p:strVal val="visible"/>
                                          </p:to>
                                        </p:set>
                                        <p:animEffect transition="in" filter="barn(inVertical)">
                                          <p:cBhvr>
                                            <p:cTn id="88" dur="500"/>
                                            <p:tgtEl>
                                              <p:spTgt spid="19479"/>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19480"/>
                                            </p:tgtEl>
                                            <p:attrNameLst>
                                              <p:attrName>style.visibility</p:attrName>
                                            </p:attrNameLst>
                                          </p:cBhvr>
                                          <p:to>
                                            <p:strVal val="visible"/>
                                          </p:to>
                                        </p:set>
                                        <p:animEffect transition="in" filter="barn(inVertical)">
                                          <p:cBhvr>
                                            <p:cTn id="92" dur="500"/>
                                            <p:tgtEl>
                                              <p:spTgt spid="19480"/>
                                            </p:tgtEl>
                                          </p:cBhvr>
                                        </p:animEffect>
                                      </p:childTnLst>
                                    </p:cTn>
                                  </p:par>
                                </p:childTnLst>
                              </p:cTn>
                            </p:par>
                            <p:par>
                              <p:cTn id="93" fill="hold">
                                <p:stCondLst>
                                  <p:cond delay="11000"/>
                                </p:stCondLst>
                                <p:childTnLst>
                                  <p:par>
                                    <p:cTn id="94" presetID="16" presetClass="entr" presetSubtype="21" fill="hold" grpId="0" nodeType="afterEffect">
                                      <p:stCondLst>
                                        <p:cond delay="0"/>
                                      </p:stCondLst>
                                      <p:childTnLst>
                                        <p:set>
                                          <p:cBhvr>
                                            <p:cTn id="95" dur="1" fill="hold">
                                              <p:stCondLst>
                                                <p:cond delay="0"/>
                                              </p:stCondLst>
                                            </p:cTn>
                                            <p:tgtEl>
                                              <p:spTgt spid="19481"/>
                                            </p:tgtEl>
                                            <p:attrNameLst>
                                              <p:attrName>style.visibility</p:attrName>
                                            </p:attrNameLst>
                                          </p:cBhvr>
                                          <p:to>
                                            <p:strVal val="visible"/>
                                          </p:to>
                                        </p:set>
                                        <p:animEffect transition="in" filter="barn(inVertical)">
                                          <p:cBhvr>
                                            <p:cTn id="96" dur="500"/>
                                            <p:tgtEl>
                                              <p:spTgt spid="19481"/>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19482"/>
                                            </p:tgtEl>
                                            <p:attrNameLst>
                                              <p:attrName>style.visibility</p:attrName>
                                            </p:attrNameLst>
                                          </p:cBhvr>
                                          <p:to>
                                            <p:strVal val="visible"/>
                                          </p:to>
                                        </p:set>
                                        <p:animEffect transition="in" filter="barn(inVertical)">
                                          <p:cBhvr>
                                            <p:cTn id="100" dur="500"/>
                                            <p:tgtEl>
                                              <p:spTgt spid="19482"/>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19483"/>
                                            </p:tgtEl>
                                            <p:attrNameLst>
                                              <p:attrName>style.visibility</p:attrName>
                                            </p:attrNameLst>
                                          </p:cBhvr>
                                          <p:to>
                                            <p:strVal val="visible"/>
                                          </p:to>
                                        </p:set>
                                        <p:animEffect transition="in" filter="barn(inVertical)">
                                          <p:cBhvr>
                                            <p:cTn id="104" dur="500"/>
                                            <p:tgtEl>
                                              <p:spTgt spid="19483"/>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19484"/>
                                            </p:tgtEl>
                                            <p:attrNameLst>
                                              <p:attrName>style.visibility</p:attrName>
                                            </p:attrNameLst>
                                          </p:cBhvr>
                                          <p:to>
                                            <p:strVal val="visible"/>
                                          </p:to>
                                        </p:set>
                                        <p:animEffect transition="in" filter="barn(inVertical)">
                                          <p:cBhvr>
                                            <p:cTn id="108" dur="500"/>
                                            <p:tgtEl>
                                              <p:spTgt spid="19484"/>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19485"/>
                                            </p:tgtEl>
                                            <p:attrNameLst>
                                              <p:attrName>style.visibility</p:attrName>
                                            </p:attrNameLst>
                                          </p:cBhvr>
                                          <p:to>
                                            <p:strVal val="visible"/>
                                          </p:to>
                                        </p:set>
                                        <p:animEffect transition="in" filter="barn(inVertical)">
                                          <p:cBhvr>
                                            <p:cTn id="112" dur="500"/>
                                            <p:tgtEl>
                                              <p:spTgt spid="19485"/>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19486"/>
                                            </p:tgtEl>
                                            <p:attrNameLst>
                                              <p:attrName>style.visibility</p:attrName>
                                            </p:attrNameLst>
                                          </p:cBhvr>
                                          <p:to>
                                            <p:strVal val="visible"/>
                                          </p:to>
                                        </p:set>
                                        <p:animEffect transition="in" filter="barn(inVertical)">
                                          <p:cBhvr>
                                            <p:cTn id="116" dur="500"/>
                                            <p:tgtEl>
                                              <p:spTgt spid="19486"/>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19487"/>
                                            </p:tgtEl>
                                            <p:attrNameLst>
                                              <p:attrName>style.visibility</p:attrName>
                                            </p:attrNameLst>
                                          </p:cBhvr>
                                          <p:to>
                                            <p:strVal val="visible"/>
                                          </p:to>
                                        </p:set>
                                        <p:animEffect transition="in" filter="barn(inVertical)">
                                          <p:cBhvr>
                                            <p:cTn id="120" dur="500"/>
                                            <p:tgtEl>
                                              <p:spTgt spid="19487"/>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19488"/>
                                            </p:tgtEl>
                                            <p:attrNameLst>
                                              <p:attrName>style.visibility</p:attrName>
                                            </p:attrNameLst>
                                          </p:cBhvr>
                                          <p:to>
                                            <p:strVal val="visible"/>
                                          </p:to>
                                        </p:set>
                                        <p:animEffect transition="in" filter="barn(inVertical)">
                                          <p:cBhvr>
                                            <p:cTn id="124" dur="500"/>
                                            <p:tgtEl>
                                              <p:spTgt spid="19488"/>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19489"/>
                                            </p:tgtEl>
                                            <p:attrNameLst>
                                              <p:attrName>style.visibility</p:attrName>
                                            </p:attrNameLst>
                                          </p:cBhvr>
                                          <p:to>
                                            <p:strVal val="visible"/>
                                          </p:to>
                                        </p:set>
                                        <p:animEffect transition="in" filter="barn(inVertical)">
                                          <p:cBhvr>
                                            <p:cTn id="128" dur="500"/>
                                            <p:tgtEl>
                                              <p:spTgt spid="19489"/>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19490"/>
                                            </p:tgtEl>
                                            <p:attrNameLst>
                                              <p:attrName>style.visibility</p:attrName>
                                            </p:attrNameLst>
                                          </p:cBhvr>
                                          <p:to>
                                            <p:strVal val="visible"/>
                                          </p:to>
                                        </p:set>
                                        <p:animEffect transition="in" filter="barn(inVertical)">
                                          <p:cBhvr>
                                            <p:cTn id="132" dur="500"/>
                                            <p:tgtEl>
                                              <p:spTgt spid="19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19462" grpId="0" animBg="1"/>
          <p:bldP spid="19463" grpId="0" animBg="1"/>
          <p:bldP spid="19465" grpId="0" animBg="1"/>
          <p:bldP spid="19467" grpId="0" animBg="1"/>
          <p:bldP spid="19469" grpId="0" animBg="1"/>
          <p:bldP spid="19470" grpId="0" animBg="1"/>
          <p:bldP spid="19471" grpId="0" animBg="1"/>
          <p:bldP spid="19481" grpId="0"/>
          <p:bldP spid="19482" grpId="0"/>
          <p:bldP spid="19483" grpId="0"/>
          <p:bldP spid="19484" grpId="0"/>
          <p:bldP spid="19485" grpId="0"/>
          <p:bldP spid="19486" grpId="0"/>
          <p:bldP spid="19487" grpId="0"/>
          <p:bldP spid="19488" grpId="0"/>
          <p:bldP spid="19489" grpId="0"/>
          <p:bldP spid="194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arn(inVertical)">
                                          <p:cBhvr>
                                            <p:cTn id="12" dur="500"/>
                                            <p:tgtEl>
                                              <p:spTgt spid="19460"/>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9461"/>
                                            </p:tgtEl>
                                            <p:attrNameLst>
                                              <p:attrName>style.visibility</p:attrName>
                                            </p:attrNameLst>
                                          </p:cBhvr>
                                          <p:to>
                                            <p:strVal val="visible"/>
                                          </p:to>
                                        </p:set>
                                        <p:animEffect transition="in" filter="barn(inVertical)">
                                          <p:cBhvr>
                                            <p:cTn id="16" dur="500"/>
                                            <p:tgtEl>
                                              <p:spTgt spid="1946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9462"/>
                                            </p:tgtEl>
                                            <p:attrNameLst>
                                              <p:attrName>style.visibility</p:attrName>
                                            </p:attrNameLst>
                                          </p:cBhvr>
                                          <p:to>
                                            <p:strVal val="visible"/>
                                          </p:to>
                                        </p:set>
                                        <p:animEffect transition="in" filter="barn(inVertical)">
                                          <p:cBhvr>
                                            <p:cTn id="20" dur="500"/>
                                            <p:tgtEl>
                                              <p:spTgt spid="1946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9463"/>
                                            </p:tgtEl>
                                            <p:attrNameLst>
                                              <p:attrName>style.visibility</p:attrName>
                                            </p:attrNameLst>
                                          </p:cBhvr>
                                          <p:to>
                                            <p:strVal val="visible"/>
                                          </p:to>
                                        </p:set>
                                        <p:animEffect transition="in" filter="barn(inVertical)">
                                          <p:cBhvr>
                                            <p:cTn id="24" dur="500"/>
                                            <p:tgtEl>
                                              <p:spTgt spid="19463"/>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19464"/>
                                            </p:tgtEl>
                                            <p:attrNameLst>
                                              <p:attrName>style.visibility</p:attrName>
                                            </p:attrNameLst>
                                          </p:cBhvr>
                                          <p:to>
                                            <p:strVal val="visible"/>
                                          </p:to>
                                        </p:set>
                                        <p:animEffect transition="in" filter="barn(inVertical)">
                                          <p:cBhvr>
                                            <p:cTn id="28" dur="500"/>
                                            <p:tgtEl>
                                              <p:spTgt spid="1946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barn(inVertical)">
                                          <p:cBhvr>
                                            <p:cTn id="32" dur="500"/>
                                            <p:tgtEl>
                                              <p:spTgt spid="19465"/>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19466"/>
                                            </p:tgtEl>
                                            <p:attrNameLst>
                                              <p:attrName>style.visibility</p:attrName>
                                            </p:attrNameLst>
                                          </p:cBhvr>
                                          <p:to>
                                            <p:strVal val="visible"/>
                                          </p:to>
                                        </p:set>
                                        <p:animEffect transition="in" filter="barn(inVertical)">
                                          <p:cBhvr>
                                            <p:cTn id="36" dur="500"/>
                                            <p:tgtEl>
                                              <p:spTgt spid="1946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19467"/>
                                            </p:tgtEl>
                                            <p:attrNameLst>
                                              <p:attrName>style.visibility</p:attrName>
                                            </p:attrNameLst>
                                          </p:cBhvr>
                                          <p:to>
                                            <p:strVal val="visible"/>
                                          </p:to>
                                        </p:set>
                                        <p:animEffect transition="in" filter="barn(inVertical)">
                                          <p:cBhvr>
                                            <p:cTn id="40" dur="500"/>
                                            <p:tgtEl>
                                              <p:spTgt spid="19467"/>
                                            </p:tgtEl>
                                          </p:cBhvr>
                                        </p:animEffect>
                                      </p:childTnLst>
                                    </p:cTn>
                                  </p:par>
                                </p:childTnLst>
                              </p:cTn>
                            </p:par>
                            <p:par>
                              <p:cTn id="41" fill="hold">
                                <p:stCondLst>
                                  <p:cond delay="4500"/>
                                </p:stCondLst>
                                <p:childTnLst>
                                  <p:par>
                                    <p:cTn id="42" presetID="16" presetClass="entr" presetSubtype="21" fill="hold" nodeType="afterEffect">
                                      <p:stCondLst>
                                        <p:cond delay="0"/>
                                      </p:stCondLst>
                                      <p:childTnLst>
                                        <p:set>
                                          <p:cBhvr>
                                            <p:cTn id="43" dur="1" fill="hold">
                                              <p:stCondLst>
                                                <p:cond delay="0"/>
                                              </p:stCondLst>
                                            </p:cTn>
                                            <p:tgtEl>
                                              <p:spTgt spid="19468"/>
                                            </p:tgtEl>
                                            <p:attrNameLst>
                                              <p:attrName>style.visibility</p:attrName>
                                            </p:attrNameLst>
                                          </p:cBhvr>
                                          <p:to>
                                            <p:strVal val="visible"/>
                                          </p:to>
                                        </p:set>
                                        <p:animEffect transition="in" filter="barn(inVertical)">
                                          <p:cBhvr>
                                            <p:cTn id="44" dur="500"/>
                                            <p:tgtEl>
                                              <p:spTgt spid="1946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19469"/>
                                            </p:tgtEl>
                                            <p:attrNameLst>
                                              <p:attrName>style.visibility</p:attrName>
                                            </p:attrNameLst>
                                          </p:cBhvr>
                                          <p:to>
                                            <p:strVal val="visible"/>
                                          </p:to>
                                        </p:set>
                                        <p:animEffect transition="in" filter="barn(inVertical)">
                                          <p:cBhvr>
                                            <p:cTn id="48" dur="500"/>
                                            <p:tgtEl>
                                              <p:spTgt spid="1946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19470"/>
                                            </p:tgtEl>
                                            <p:attrNameLst>
                                              <p:attrName>style.visibility</p:attrName>
                                            </p:attrNameLst>
                                          </p:cBhvr>
                                          <p:to>
                                            <p:strVal val="visible"/>
                                          </p:to>
                                        </p:set>
                                        <p:animEffect transition="in" filter="barn(inVertical)">
                                          <p:cBhvr>
                                            <p:cTn id="52" dur="500"/>
                                            <p:tgtEl>
                                              <p:spTgt spid="1947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19471"/>
                                            </p:tgtEl>
                                            <p:attrNameLst>
                                              <p:attrName>style.visibility</p:attrName>
                                            </p:attrNameLst>
                                          </p:cBhvr>
                                          <p:to>
                                            <p:strVal val="visible"/>
                                          </p:to>
                                        </p:set>
                                        <p:animEffect transition="in" filter="barn(inVertical)">
                                          <p:cBhvr>
                                            <p:cTn id="56" dur="500"/>
                                            <p:tgtEl>
                                              <p:spTgt spid="19471"/>
                                            </p:tgtEl>
                                          </p:cBhvr>
                                        </p:animEffect>
                                      </p:childTnLst>
                                    </p:cTn>
                                  </p:par>
                                </p:childTnLst>
                              </p:cTn>
                            </p:par>
                            <p:par>
                              <p:cTn id="57" fill="hold">
                                <p:stCondLst>
                                  <p:cond delay="6500"/>
                                </p:stCondLst>
                                <p:childTnLst>
                                  <p:par>
                                    <p:cTn id="58" presetID="16" presetClass="entr" presetSubtype="21" fill="hold" nodeType="afterEffect">
                                      <p:stCondLst>
                                        <p:cond delay="0"/>
                                      </p:stCondLst>
                                      <p:childTnLst>
                                        <p:set>
                                          <p:cBhvr>
                                            <p:cTn id="59" dur="1" fill="hold">
                                              <p:stCondLst>
                                                <p:cond delay="0"/>
                                              </p:stCondLst>
                                            </p:cTn>
                                            <p:tgtEl>
                                              <p:spTgt spid="19472"/>
                                            </p:tgtEl>
                                            <p:attrNameLst>
                                              <p:attrName>style.visibility</p:attrName>
                                            </p:attrNameLst>
                                          </p:cBhvr>
                                          <p:to>
                                            <p:strVal val="visible"/>
                                          </p:to>
                                        </p:set>
                                        <p:animEffect transition="in" filter="barn(inVertical)">
                                          <p:cBhvr>
                                            <p:cTn id="60" dur="500"/>
                                            <p:tgtEl>
                                              <p:spTgt spid="19472"/>
                                            </p:tgtEl>
                                          </p:cBhvr>
                                        </p:animEffect>
                                      </p:childTnLst>
                                    </p:cTn>
                                  </p:par>
                                </p:childTnLst>
                              </p:cTn>
                            </p:par>
                            <p:par>
                              <p:cTn id="61" fill="hold">
                                <p:stCondLst>
                                  <p:cond delay="7000"/>
                                </p:stCondLst>
                                <p:childTnLst>
                                  <p:par>
                                    <p:cTn id="62" presetID="16" presetClass="entr" presetSubtype="21" fill="hold" nodeType="afterEffect">
                                      <p:stCondLst>
                                        <p:cond delay="0"/>
                                      </p:stCondLst>
                                      <p:childTnLst>
                                        <p:set>
                                          <p:cBhvr>
                                            <p:cTn id="63" dur="1" fill="hold">
                                              <p:stCondLst>
                                                <p:cond delay="0"/>
                                              </p:stCondLst>
                                            </p:cTn>
                                            <p:tgtEl>
                                              <p:spTgt spid="19473"/>
                                            </p:tgtEl>
                                            <p:attrNameLst>
                                              <p:attrName>style.visibility</p:attrName>
                                            </p:attrNameLst>
                                          </p:cBhvr>
                                          <p:to>
                                            <p:strVal val="visible"/>
                                          </p:to>
                                        </p:set>
                                        <p:animEffect transition="in" filter="barn(inVertical)">
                                          <p:cBhvr>
                                            <p:cTn id="64" dur="500"/>
                                            <p:tgtEl>
                                              <p:spTgt spid="19473"/>
                                            </p:tgtEl>
                                          </p:cBhvr>
                                        </p:animEffect>
                                      </p:childTnLst>
                                    </p:cTn>
                                  </p:par>
                                </p:childTnLst>
                              </p:cTn>
                            </p:par>
                            <p:par>
                              <p:cTn id="65" fill="hold">
                                <p:stCondLst>
                                  <p:cond delay="7500"/>
                                </p:stCondLst>
                                <p:childTnLst>
                                  <p:par>
                                    <p:cTn id="66" presetID="16" presetClass="entr" presetSubtype="21" fill="hold" nodeType="afterEffect">
                                      <p:stCondLst>
                                        <p:cond delay="0"/>
                                      </p:stCondLst>
                                      <p:childTnLst>
                                        <p:set>
                                          <p:cBhvr>
                                            <p:cTn id="67" dur="1" fill="hold">
                                              <p:stCondLst>
                                                <p:cond delay="0"/>
                                              </p:stCondLst>
                                            </p:cTn>
                                            <p:tgtEl>
                                              <p:spTgt spid="19474"/>
                                            </p:tgtEl>
                                            <p:attrNameLst>
                                              <p:attrName>style.visibility</p:attrName>
                                            </p:attrNameLst>
                                          </p:cBhvr>
                                          <p:to>
                                            <p:strVal val="visible"/>
                                          </p:to>
                                        </p:set>
                                        <p:animEffect transition="in" filter="barn(inVertical)">
                                          <p:cBhvr>
                                            <p:cTn id="68" dur="500"/>
                                            <p:tgtEl>
                                              <p:spTgt spid="1947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19475"/>
                                            </p:tgtEl>
                                            <p:attrNameLst>
                                              <p:attrName>style.visibility</p:attrName>
                                            </p:attrNameLst>
                                          </p:cBhvr>
                                          <p:to>
                                            <p:strVal val="visible"/>
                                          </p:to>
                                        </p:set>
                                        <p:animEffect transition="in" filter="barn(inVertical)">
                                          <p:cBhvr>
                                            <p:cTn id="72" dur="500"/>
                                            <p:tgtEl>
                                              <p:spTgt spid="19475"/>
                                            </p:tgtEl>
                                          </p:cBhvr>
                                        </p:animEffect>
                                      </p:childTnLst>
                                    </p:cTn>
                                  </p:par>
                                </p:childTnLst>
                              </p:cTn>
                            </p:par>
                            <p:par>
                              <p:cTn id="73" fill="hold">
                                <p:stCondLst>
                                  <p:cond delay="8500"/>
                                </p:stCondLst>
                                <p:childTnLst>
                                  <p:par>
                                    <p:cTn id="74" presetID="16" presetClass="entr" presetSubtype="21" fill="hold" nodeType="afterEffect">
                                      <p:stCondLst>
                                        <p:cond delay="0"/>
                                      </p:stCondLst>
                                      <p:childTnLst>
                                        <p:set>
                                          <p:cBhvr>
                                            <p:cTn id="75" dur="1" fill="hold">
                                              <p:stCondLst>
                                                <p:cond delay="0"/>
                                              </p:stCondLst>
                                            </p:cTn>
                                            <p:tgtEl>
                                              <p:spTgt spid="19476"/>
                                            </p:tgtEl>
                                            <p:attrNameLst>
                                              <p:attrName>style.visibility</p:attrName>
                                            </p:attrNameLst>
                                          </p:cBhvr>
                                          <p:to>
                                            <p:strVal val="visible"/>
                                          </p:to>
                                        </p:set>
                                        <p:animEffect transition="in" filter="barn(inVertical)">
                                          <p:cBhvr>
                                            <p:cTn id="76" dur="500"/>
                                            <p:tgtEl>
                                              <p:spTgt spid="1947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19477"/>
                                            </p:tgtEl>
                                            <p:attrNameLst>
                                              <p:attrName>style.visibility</p:attrName>
                                            </p:attrNameLst>
                                          </p:cBhvr>
                                          <p:to>
                                            <p:strVal val="visible"/>
                                          </p:to>
                                        </p:set>
                                        <p:animEffect transition="in" filter="barn(inVertical)">
                                          <p:cBhvr>
                                            <p:cTn id="80" dur="500"/>
                                            <p:tgtEl>
                                              <p:spTgt spid="19477"/>
                                            </p:tgtEl>
                                          </p:cBhvr>
                                        </p:animEffect>
                                      </p:childTnLst>
                                    </p:cTn>
                                  </p:par>
                                </p:childTnLst>
                              </p:cTn>
                            </p:par>
                            <p:par>
                              <p:cTn id="81" fill="hold">
                                <p:stCondLst>
                                  <p:cond delay="9500"/>
                                </p:stCondLst>
                                <p:childTnLst>
                                  <p:par>
                                    <p:cTn id="82" presetID="16" presetClass="entr" presetSubtype="21" fill="hold" nodeType="afterEffect">
                                      <p:stCondLst>
                                        <p:cond delay="0"/>
                                      </p:stCondLst>
                                      <p:childTnLst>
                                        <p:set>
                                          <p:cBhvr>
                                            <p:cTn id="83" dur="1" fill="hold">
                                              <p:stCondLst>
                                                <p:cond delay="0"/>
                                              </p:stCondLst>
                                            </p:cTn>
                                            <p:tgtEl>
                                              <p:spTgt spid="19478"/>
                                            </p:tgtEl>
                                            <p:attrNameLst>
                                              <p:attrName>style.visibility</p:attrName>
                                            </p:attrNameLst>
                                          </p:cBhvr>
                                          <p:to>
                                            <p:strVal val="visible"/>
                                          </p:to>
                                        </p:set>
                                        <p:animEffect transition="in" filter="barn(inVertical)">
                                          <p:cBhvr>
                                            <p:cTn id="84" dur="500"/>
                                            <p:tgtEl>
                                              <p:spTgt spid="19478"/>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19479"/>
                                            </p:tgtEl>
                                            <p:attrNameLst>
                                              <p:attrName>style.visibility</p:attrName>
                                            </p:attrNameLst>
                                          </p:cBhvr>
                                          <p:to>
                                            <p:strVal val="visible"/>
                                          </p:to>
                                        </p:set>
                                        <p:animEffect transition="in" filter="barn(inVertical)">
                                          <p:cBhvr>
                                            <p:cTn id="88" dur="500"/>
                                            <p:tgtEl>
                                              <p:spTgt spid="19479"/>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19480"/>
                                            </p:tgtEl>
                                            <p:attrNameLst>
                                              <p:attrName>style.visibility</p:attrName>
                                            </p:attrNameLst>
                                          </p:cBhvr>
                                          <p:to>
                                            <p:strVal val="visible"/>
                                          </p:to>
                                        </p:set>
                                        <p:animEffect transition="in" filter="barn(inVertical)">
                                          <p:cBhvr>
                                            <p:cTn id="92" dur="500"/>
                                            <p:tgtEl>
                                              <p:spTgt spid="19480"/>
                                            </p:tgtEl>
                                          </p:cBhvr>
                                        </p:animEffect>
                                      </p:childTnLst>
                                    </p:cTn>
                                  </p:par>
                                </p:childTnLst>
                              </p:cTn>
                            </p:par>
                            <p:par>
                              <p:cTn id="93" fill="hold">
                                <p:stCondLst>
                                  <p:cond delay="11000"/>
                                </p:stCondLst>
                                <p:childTnLst>
                                  <p:par>
                                    <p:cTn id="94" presetID="16" presetClass="entr" presetSubtype="21" fill="hold" grpId="0" nodeType="afterEffect">
                                      <p:stCondLst>
                                        <p:cond delay="0"/>
                                      </p:stCondLst>
                                      <p:childTnLst>
                                        <p:set>
                                          <p:cBhvr>
                                            <p:cTn id="95" dur="1" fill="hold">
                                              <p:stCondLst>
                                                <p:cond delay="0"/>
                                              </p:stCondLst>
                                            </p:cTn>
                                            <p:tgtEl>
                                              <p:spTgt spid="19481"/>
                                            </p:tgtEl>
                                            <p:attrNameLst>
                                              <p:attrName>style.visibility</p:attrName>
                                            </p:attrNameLst>
                                          </p:cBhvr>
                                          <p:to>
                                            <p:strVal val="visible"/>
                                          </p:to>
                                        </p:set>
                                        <p:animEffect transition="in" filter="barn(inVertical)">
                                          <p:cBhvr>
                                            <p:cTn id="96" dur="500"/>
                                            <p:tgtEl>
                                              <p:spTgt spid="19481"/>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19482"/>
                                            </p:tgtEl>
                                            <p:attrNameLst>
                                              <p:attrName>style.visibility</p:attrName>
                                            </p:attrNameLst>
                                          </p:cBhvr>
                                          <p:to>
                                            <p:strVal val="visible"/>
                                          </p:to>
                                        </p:set>
                                        <p:animEffect transition="in" filter="barn(inVertical)">
                                          <p:cBhvr>
                                            <p:cTn id="100" dur="500"/>
                                            <p:tgtEl>
                                              <p:spTgt spid="19482"/>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19483"/>
                                            </p:tgtEl>
                                            <p:attrNameLst>
                                              <p:attrName>style.visibility</p:attrName>
                                            </p:attrNameLst>
                                          </p:cBhvr>
                                          <p:to>
                                            <p:strVal val="visible"/>
                                          </p:to>
                                        </p:set>
                                        <p:animEffect transition="in" filter="barn(inVertical)">
                                          <p:cBhvr>
                                            <p:cTn id="104" dur="500"/>
                                            <p:tgtEl>
                                              <p:spTgt spid="19483"/>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19484"/>
                                            </p:tgtEl>
                                            <p:attrNameLst>
                                              <p:attrName>style.visibility</p:attrName>
                                            </p:attrNameLst>
                                          </p:cBhvr>
                                          <p:to>
                                            <p:strVal val="visible"/>
                                          </p:to>
                                        </p:set>
                                        <p:animEffect transition="in" filter="barn(inVertical)">
                                          <p:cBhvr>
                                            <p:cTn id="108" dur="500"/>
                                            <p:tgtEl>
                                              <p:spTgt spid="19484"/>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19485"/>
                                            </p:tgtEl>
                                            <p:attrNameLst>
                                              <p:attrName>style.visibility</p:attrName>
                                            </p:attrNameLst>
                                          </p:cBhvr>
                                          <p:to>
                                            <p:strVal val="visible"/>
                                          </p:to>
                                        </p:set>
                                        <p:animEffect transition="in" filter="barn(inVertical)">
                                          <p:cBhvr>
                                            <p:cTn id="112" dur="500"/>
                                            <p:tgtEl>
                                              <p:spTgt spid="19485"/>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19486"/>
                                            </p:tgtEl>
                                            <p:attrNameLst>
                                              <p:attrName>style.visibility</p:attrName>
                                            </p:attrNameLst>
                                          </p:cBhvr>
                                          <p:to>
                                            <p:strVal val="visible"/>
                                          </p:to>
                                        </p:set>
                                        <p:animEffect transition="in" filter="barn(inVertical)">
                                          <p:cBhvr>
                                            <p:cTn id="116" dur="500"/>
                                            <p:tgtEl>
                                              <p:spTgt spid="19486"/>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19487"/>
                                            </p:tgtEl>
                                            <p:attrNameLst>
                                              <p:attrName>style.visibility</p:attrName>
                                            </p:attrNameLst>
                                          </p:cBhvr>
                                          <p:to>
                                            <p:strVal val="visible"/>
                                          </p:to>
                                        </p:set>
                                        <p:animEffect transition="in" filter="barn(inVertical)">
                                          <p:cBhvr>
                                            <p:cTn id="120" dur="500"/>
                                            <p:tgtEl>
                                              <p:spTgt spid="19487"/>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19488"/>
                                            </p:tgtEl>
                                            <p:attrNameLst>
                                              <p:attrName>style.visibility</p:attrName>
                                            </p:attrNameLst>
                                          </p:cBhvr>
                                          <p:to>
                                            <p:strVal val="visible"/>
                                          </p:to>
                                        </p:set>
                                        <p:animEffect transition="in" filter="barn(inVertical)">
                                          <p:cBhvr>
                                            <p:cTn id="124" dur="500"/>
                                            <p:tgtEl>
                                              <p:spTgt spid="19488"/>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19489"/>
                                            </p:tgtEl>
                                            <p:attrNameLst>
                                              <p:attrName>style.visibility</p:attrName>
                                            </p:attrNameLst>
                                          </p:cBhvr>
                                          <p:to>
                                            <p:strVal val="visible"/>
                                          </p:to>
                                        </p:set>
                                        <p:animEffect transition="in" filter="barn(inVertical)">
                                          <p:cBhvr>
                                            <p:cTn id="128" dur="500"/>
                                            <p:tgtEl>
                                              <p:spTgt spid="19489"/>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19490"/>
                                            </p:tgtEl>
                                            <p:attrNameLst>
                                              <p:attrName>style.visibility</p:attrName>
                                            </p:attrNameLst>
                                          </p:cBhvr>
                                          <p:to>
                                            <p:strVal val="visible"/>
                                          </p:to>
                                        </p:set>
                                        <p:animEffect transition="in" filter="barn(inVertical)">
                                          <p:cBhvr>
                                            <p:cTn id="132" dur="500"/>
                                            <p:tgtEl>
                                              <p:spTgt spid="19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19462" grpId="0" animBg="1"/>
          <p:bldP spid="19463" grpId="0" animBg="1"/>
          <p:bldP spid="19465" grpId="0" animBg="1"/>
          <p:bldP spid="19467" grpId="0" animBg="1"/>
          <p:bldP spid="19469" grpId="0" animBg="1"/>
          <p:bldP spid="19470" grpId="0" animBg="1"/>
          <p:bldP spid="19471" grpId="0" animBg="1"/>
          <p:bldP spid="19481" grpId="0"/>
          <p:bldP spid="19482" grpId="0"/>
          <p:bldP spid="19483" grpId="0"/>
          <p:bldP spid="19484" grpId="0"/>
          <p:bldP spid="19485" grpId="0"/>
          <p:bldP spid="19486" grpId="0"/>
          <p:bldP spid="19487" grpId="0"/>
          <p:bldP spid="19488" grpId="0"/>
          <p:bldP spid="19489" grpId="0"/>
          <p:bldP spid="1949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391" name="组合 390"/>
          <p:cNvGrpSpPr/>
          <p:nvPr/>
        </p:nvGrpSpPr>
        <p:grpSpPr>
          <a:xfrm>
            <a:off x="2135661" y="1222355"/>
            <a:ext cx="5280452" cy="1561128"/>
            <a:chOff x="141769" y="191472"/>
            <a:chExt cx="5280452" cy="1561128"/>
          </a:xfrm>
        </p:grpSpPr>
        <p:sp>
          <p:nvSpPr>
            <p:cNvPr id="392" name="任意多边形 391"/>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3" name="组合 392"/>
            <p:cNvGrpSpPr/>
            <p:nvPr/>
          </p:nvGrpSpPr>
          <p:grpSpPr>
            <a:xfrm>
              <a:off x="288624" y="191472"/>
              <a:ext cx="5133597" cy="1561128"/>
              <a:chOff x="288624" y="191472"/>
              <a:chExt cx="5133597" cy="1561128"/>
            </a:xfrm>
          </p:grpSpPr>
          <p:sp>
            <p:nvSpPr>
              <p:cNvPr id="397" name="任意多边形 396"/>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任意多边形 397"/>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99" name="任意多边形 398"/>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1" name="组合 400"/>
              <p:cNvGrpSpPr/>
              <p:nvPr/>
            </p:nvGrpSpPr>
            <p:grpSpPr>
              <a:xfrm>
                <a:off x="288624" y="475527"/>
                <a:ext cx="992256" cy="992256"/>
                <a:chOff x="813435" y="4187372"/>
                <a:chExt cx="1292678" cy="1292678"/>
              </a:xfrm>
              <a:noFill/>
            </p:grpSpPr>
            <p:sp>
              <p:nvSpPr>
                <p:cNvPr id="404" name="圆角矩形 403"/>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圆角矩形 404"/>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圆角矩形 405"/>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圆角矩形 406"/>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圆角矩形 408"/>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圆角矩形 409"/>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圆角矩形 410"/>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圆角矩形 411"/>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圆角矩形 413"/>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圆角矩形 414"/>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圆角矩形 417"/>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圆角矩形 418"/>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圆角矩形 419"/>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圆角矩形 421"/>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圆角矩形 422"/>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圆角矩形 425"/>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圆角矩形 426"/>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2" name="文本框 401"/>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403" name="任意多边形 402"/>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文本框 538"/>
              <p:cNvSpPr txBox="1"/>
              <p:nvPr/>
            </p:nvSpPr>
            <p:spPr>
              <a:xfrm>
                <a:off x="622647" y="674967"/>
                <a:ext cx="320922"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540" name="组合 539"/>
          <p:cNvGrpSpPr/>
          <p:nvPr/>
        </p:nvGrpSpPr>
        <p:grpSpPr>
          <a:xfrm flipH="1">
            <a:off x="4775887" y="2526796"/>
            <a:ext cx="5280452" cy="1561128"/>
            <a:chOff x="141769" y="191472"/>
            <a:chExt cx="5280452" cy="1561128"/>
          </a:xfrm>
        </p:grpSpPr>
        <p:sp>
          <p:nvSpPr>
            <p:cNvPr id="541" name="任意多边形 54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2" name="组合 541"/>
            <p:cNvGrpSpPr/>
            <p:nvPr/>
          </p:nvGrpSpPr>
          <p:grpSpPr>
            <a:xfrm>
              <a:off x="288624" y="191472"/>
              <a:ext cx="5133597" cy="1561128"/>
              <a:chOff x="288624" y="191472"/>
              <a:chExt cx="5133597" cy="1561128"/>
            </a:xfrm>
          </p:grpSpPr>
          <p:sp>
            <p:nvSpPr>
              <p:cNvPr id="543" name="任意多边形 54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任意多边形 54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45" name="任意多边形 54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6" name="椭圆 54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7" name="组合 546"/>
              <p:cNvGrpSpPr/>
              <p:nvPr/>
            </p:nvGrpSpPr>
            <p:grpSpPr>
              <a:xfrm>
                <a:off x="288624" y="475527"/>
                <a:ext cx="992256" cy="992256"/>
                <a:chOff x="813435" y="4187372"/>
                <a:chExt cx="1292678" cy="1292678"/>
              </a:xfrm>
              <a:noFill/>
            </p:grpSpPr>
            <p:sp>
              <p:nvSpPr>
                <p:cNvPr id="551" name="圆角矩形 55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圆角矩形 55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圆角矩形 55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圆角矩形 55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5" name="圆角矩形 55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6" name="圆角矩形 55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圆角矩形 55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圆角矩形 55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圆角矩形 55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圆角矩形 55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圆角矩形 56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圆角矩形 56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圆角矩形 56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圆角矩形 56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圆角矩形 56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圆角矩形 56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7" name="圆角矩形 56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8" name="圆角矩形 56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圆角矩形 56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0" name="圆角矩形 56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1" name="圆角矩形 57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圆角矩形 57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 name="圆角矩形 57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4" name="圆角矩形 57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8" name="文本框 547"/>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549" name="任意多边形 54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文本框 549"/>
              <p:cNvSpPr txBox="1"/>
              <p:nvPr/>
            </p:nvSpPr>
            <p:spPr>
              <a:xfrm>
                <a:off x="587568" y="674967"/>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575" name="组合 574"/>
          <p:cNvGrpSpPr/>
          <p:nvPr/>
        </p:nvGrpSpPr>
        <p:grpSpPr>
          <a:xfrm>
            <a:off x="2135661" y="3831237"/>
            <a:ext cx="5280452" cy="1561128"/>
            <a:chOff x="141769" y="191472"/>
            <a:chExt cx="5280452" cy="1561128"/>
          </a:xfrm>
        </p:grpSpPr>
        <p:sp>
          <p:nvSpPr>
            <p:cNvPr id="576" name="任意多边形 575"/>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7" name="组合 576"/>
            <p:cNvGrpSpPr/>
            <p:nvPr/>
          </p:nvGrpSpPr>
          <p:grpSpPr>
            <a:xfrm>
              <a:off x="288624" y="191472"/>
              <a:ext cx="5133597" cy="1561128"/>
              <a:chOff x="288624" y="191472"/>
              <a:chExt cx="5133597" cy="1561128"/>
            </a:xfrm>
          </p:grpSpPr>
          <p:sp>
            <p:nvSpPr>
              <p:cNvPr id="578" name="任意多边形 57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任意多边形 578"/>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80" name="任意多边形 579"/>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椭圆 580"/>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2" name="组合 581"/>
              <p:cNvGrpSpPr/>
              <p:nvPr/>
            </p:nvGrpSpPr>
            <p:grpSpPr>
              <a:xfrm>
                <a:off x="288624" y="475527"/>
                <a:ext cx="992256" cy="992256"/>
                <a:chOff x="813435" y="4187372"/>
                <a:chExt cx="1292678" cy="1292678"/>
              </a:xfrm>
              <a:noFill/>
            </p:grpSpPr>
            <p:sp>
              <p:nvSpPr>
                <p:cNvPr id="586" name="圆角矩形 585"/>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圆角矩形 586"/>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8" name="圆角矩形 587"/>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9" name="圆角矩形 588"/>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圆角矩形 589"/>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圆角矩形 590"/>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圆角矩形 591"/>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 name="圆角矩形 592"/>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4" name="圆角矩形 593"/>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5" name="圆角矩形 594"/>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圆角矩形 595"/>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圆角矩形 596"/>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8" name="圆角矩形 597"/>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9" name="圆角矩形 598"/>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0" name="圆角矩形 599"/>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圆角矩形 600"/>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2" name="圆角矩形 601"/>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圆角矩形 602"/>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4" name="圆角矩形 603"/>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5" name="圆角矩形 604"/>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圆角矩形 605"/>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7" name="圆角矩形 606"/>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8" name="圆角矩形 607"/>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圆角矩形 608"/>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3" name="文本框 582"/>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584" name="任意多边形 58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5" name="文本框 584"/>
              <p:cNvSpPr txBox="1"/>
              <p:nvPr/>
            </p:nvSpPr>
            <p:spPr>
              <a:xfrm>
                <a:off x="598101" y="674967"/>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610" name="组合 609"/>
          <p:cNvGrpSpPr/>
          <p:nvPr/>
        </p:nvGrpSpPr>
        <p:grpSpPr>
          <a:xfrm flipH="1">
            <a:off x="4775887" y="5135678"/>
            <a:ext cx="5280452" cy="1561128"/>
            <a:chOff x="141769" y="191472"/>
            <a:chExt cx="5280452" cy="1561128"/>
          </a:xfrm>
        </p:grpSpPr>
        <p:sp>
          <p:nvSpPr>
            <p:cNvPr id="611" name="任意多边形 61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2" name="组合 611"/>
            <p:cNvGrpSpPr/>
            <p:nvPr/>
          </p:nvGrpSpPr>
          <p:grpSpPr>
            <a:xfrm>
              <a:off x="288624" y="191472"/>
              <a:ext cx="5133597" cy="1561128"/>
              <a:chOff x="288624" y="191472"/>
              <a:chExt cx="5133597" cy="1561128"/>
            </a:xfrm>
          </p:grpSpPr>
          <p:sp>
            <p:nvSpPr>
              <p:cNvPr id="613" name="任意多边形 61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 name="任意多边形 61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15" name="任意多边形 61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 name="椭圆 61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7" name="组合 616"/>
              <p:cNvGrpSpPr/>
              <p:nvPr/>
            </p:nvGrpSpPr>
            <p:grpSpPr>
              <a:xfrm>
                <a:off x="288624" y="475527"/>
                <a:ext cx="992256" cy="992256"/>
                <a:chOff x="813435" y="4187372"/>
                <a:chExt cx="1292678" cy="1292678"/>
              </a:xfrm>
              <a:noFill/>
            </p:grpSpPr>
            <p:sp>
              <p:nvSpPr>
                <p:cNvPr id="621" name="圆角矩形 62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2" name="圆角矩形 62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3" name="圆角矩形 62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4" name="圆角矩形 62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5" name="圆角矩形 62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6" name="圆角矩形 62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7" name="圆角矩形 62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8" name="圆角矩形 62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9" name="圆角矩形 62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0" name="圆角矩形 62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1" name="圆角矩形 63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2" name="圆角矩形 63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3" name="圆角矩形 63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4" name="圆角矩形 63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5" name="圆角矩形 63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6" name="圆角矩形 63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7" name="圆角矩形 63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圆角矩形 63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9" name="圆角矩形 63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0" name="圆角矩形 63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1" name="圆角矩形 64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2" name="圆角矩形 64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3" name="圆角矩形 64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圆角矩形 64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8" name="文本框 617"/>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619" name="任意多边形 61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0" name="文本框 619"/>
              <p:cNvSpPr txBox="1"/>
              <p:nvPr/>
            </p:nvSpPr>
            <p:spPr>
              <a:xfrm>
                <a:off x="599790" y="674967"/>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4</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
        <p:nvSpPr>
          <p:cNvPr id="142" name="文本框 141"/>
          <p:cNvSpPr txBox="1"/>
          <p:nvPr/>
        </p:nvSpPr>
        <p:spPr>
          <a:xfrm>
            <a:off x="415381" y="445850"/>
            <a:ext cx="1569660" cy="923330"/>
          </a:xfrm>
          <a:prstGeom prst="rect">
            <a:avLst/>
          </a:prstGeom>
          <a:noFill/>
        </p:spPr>
        <p:txBody>
          <a:bodyPr wrap="none" rtlCol="0">
            <a:spAutoFit/>
          </a:bodyPr>
          <a:lstStyle/>
          <a:p>
            <a:r>
              <a:rPr lang="zh-CN" altLang="en-US" sz="5400" dirty="0" smtClean="0">
                <a:solidFill>
                  <a:schemeClr val="bg1"/>
                </a:solidFill>
                <a:latin typeface="汉仪菱心体简" panose="02010609000101010101" pitchFamily="49" charset="-122"/>
                <a:ea typeface="汉仪菱心体简" panose="02010609000101010101" pitchFamily="49" charset="-122"/>
              </a:rPr>
              <a:t>目录</a:t>
            </a:r>
            <a:endParaRPr lang="zh-CN" altLang="en-US" sz="5400" dirty="0">
              <a:solidFill>
                <a:schemeClr val="bg1"/>
              </a:solidFill>
              <a:latin typeface="汉仪菱心体简" panose="02010609000101010101" pitchFamily="49" charset="-122"/>
              <a:ea typeface="汉仪菱心体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391"/>
                                            </p:tgtEl>
                                            <p:attrNameLst>
                                              <p:attrName>style.visibility</p:attrName>
                                            </p:attrNameLst>
                                          </p:cBhvr>
                                          <p:to>
                                            <p:strVal val="visible"/>
                                          </p:to>
                                        </p:set>
                                        <p:anim calcmode="lin" valueType="num" p14:bounceEnd="60000">
                                          <p:cBhvr additive="base">
                                            <p:cTn id="7" dur="750" fill="hold"/>
                                            <p:tgtEl>
                                              <p:spTgt spid="391"/>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39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500"/>
                                      </p:stCondLst>
                                      <p:childTnLst>
                                        <p:set>
                                          <p:cBhvr>
                                            <p:cTn id="10" dur="1" fill="hold">
                                              <p:stCondLst>
                                                <p:cond delay="0"/>
                                              </p:stCondLst>
                                            </p:cTn>
                                            <p:tgtEl>
                                              <p:spTgt spid="540"/>
                                            </p:tgtEl>
                                            <p:attrNameLst>
                                              <p:attrName>style.visibility</p:attrName>
                                            </p:attrNameLst>
                                          </p:cBhvr>
                                          <p:to>
                                            <p:strVal val="visible"/>
                                          </p:to>
                                        </p:set>
                                        <p:anim calcmode="lin" valueType="num" p14:bounceEnd="60000">
                                          <p:cBhvr additive="base">
                                            <p:cTn id="11" dur="750" fill="hold"/>
                                            <p:tgtEl>
                                              <p:spTgt spid="540"/>
                                            </p:tgtEl>
                                            <p:attrNameLst>
                                              <p:attrName>ppt_x</p:attrName>
                                            </p:attrNameLst>
                                          </p:cBhvr>
                                          <p:tavLst>
                                            <p:tav tm="0">
                                              <p:val>
                                                <p:strVal val="1+#ppt_w/2"/>
                                              </p:val>
                                            </p:tav>
                                            <p:tav tm="100000">
                                              <p:val>
                                                <p:strVal val="#ppt_x"/>
                                              </p:val>
                                            </p:tav>
                                          </p:tavLst>
                                        </p:anim>
                                        <p:anim calcmode="lin" valueType="num" p14:bounceEnd="60000">
                                          <p:cBhvr additive="base">
                                            <p:cTn id="12" dur="750" fill="hold"/>
                                            <p:tgtEl>
                                              <p:spTgt spid="54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0000">
                                      <p:stCondLst>
                                        <p:cond delay="1000"/>
                                      </p:stCondLst>
                                      <p:childTnLst>
                                        <p:set>
                                          <p:cBhvr>
                                            <p:cTn id="14" dur="1" fill="hold">
                                              <p:stCondLst>
                                                <p:cond delay="0"/>
                                              </p:stCondLst>
                                            </p:cTn>
                                            <p:tgtEl>
                                              <p:spTgt spid="575"/>
                                            </p:tgtEl>
                                            <p:attrNameLst>
                                              <p:attrName>style.visibility</p:attrName>
                                            </p:attrNameLst>
                                          </p:cBhvr>
                                          <p:to>
                                            <p:strVal val="visible"/>
                                          </p:to>
                                        </p:set>
                                        <p:anim calcmode="lin" valueType="num" p14:bounceEnd="60000">
                                          <p:cBhvr additive="base">
                                            <p:cTn id="15" dur="750" fill="hold"/>
                                            <p:tgtEl>
                                              <p:spTgt spid="575"/>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57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1500"/>
                                      </p:stCondLst>
                                      <p:childTnLst>
                                        <p:set>
                                          <p:cBhvr>
                                            <p:cTn id="18" dur="1" fill="hold">
                                              <p:stCondLst>
                                                <p:cond delay="0"/>
                                              </p:stCondLst>
                                            </p:cTn>
                                            <p:tgtEl>
                                              <p:spTgt spid="610"/>
                                            </p:tgtEl>
                                            <p:attrNameLst>
                                              <p:attrName>style.visibility</p:attrName>
                                            </p:attrNameLst>
                                          </p:cBhvr>
                                          <p:to>
                                            <p:strVal val="visible"/>
                                          </p:to>
                                        </p:set>
                                        <p:anim calcmode="lin" valueType="num" p14:bounceEnd="60000">
                                          <p:cBhvr additive="base">
                                            <p:cTn id="19" dur="750" fill="hold"/>
                                            <p:tgtEl>
                                              <p:spTgt spid="610"/>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6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barn(inVertical)">
                                          <p:cBhvr>
                                            <p:cTn id="24"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1"/>
                                            </p:tgtEl>
                                            <p:attrNameLst>
                                              <p:attrName>style.visibility</p:attrName>
                                            </p:attrNameLst>
                                          </p:cBhvr>
                                          <p:to>
                                            <p:strVal val="visible"/>
                                          </p:to>
                                        </p:set>
                                        <p:anim calcmode="lin" valueType="num">
                                          <p:cBhvr additive="base">
                                            <p:cTn id="7" dur="750" fill="hold"/>
                                            <p:tgtEl>
                                              <p:spTgt spid="391"/>
                                            </p:tgtEl>
                                            <p:attrNameLst>
                                              <p:attrName>ppt_x</p:attrName>
                                            </p:attrNameLst>
                                          </p:cBhvr>
                                          <p:tavLst>
                                            <p:tav tm="0">
                                              <p:val>
                                                <p:strVal val="0-#ppt_w/2"/>
                                              </p:val>
                                            </p:tav>
                                            <p:tav tm="100000">
                                              <p:val>
                                                <p:strVal val="#ppt_x"/>
                                              </p:val>
                                            </p:tav>
                                          </p:tavLst>
                                        </p:anim>
                                        <p:anim calcmode="lin" valueType="num">
                                          <p:cBhvr additive="base">
                                            <p:cTn id="8" dur="750" fill="hold"/>
                                            <p:tgtEl>
                                              <p:spTgt spid="39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540"/>
                                            </p:tgtEl>
                                            <p:attrNameLst>
                                              <p:attrName>style.visibility</p:attrName>
                                            </p:attrNameLst>
                                          </p:cBhvr>
                                          <p:to>
                                            <p:strVal val="visible"/>
                                          </p:to>
                                        </p:set>
                                        <p:anim calcmode="lin" valueType="num">
                                          <p:cBhvr additive="base">
                                            <p:cTn id="11" dur="750" fill="hold"/>
                                            <p:tgtEl>
                                              <p:spTgt spid="540"/>
                                            </p:tgtEl>
                                            <p:attrNameLst>
                                              <p:attrName>ppt_x</p:attrName>
                                            </p:attrNameLst>
                                          </p:cBhvr>
                                          <p:tavLst>
                                            <p:tav tm="0">
                                              <p:val>
                                                <p:strVal val="1+#ppt_w/2"/>
                                              </p:val>
                                            </p:tav>
                                            <p:tav tm="100000">
                                              <p:val>
                                                <p:strVal val="#ppt_x"/>
                                              </p:val>
                                            </p:tav>
                                          </p:tavLst>
                                        </p:anim>
                                        <p:anim calcmode="lin" valueType="num">
                                          <p:cBhvr additive="base">
                                            <p:cTn id="12" dur="750" fill="hold"/>
                                            <p:tgtEl>
                                              <p:spTgt spid="54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575"/>
                                            </p:tgtEl>
                                            <p:attrNameLst>
                                              <p:attrName>style.visibility</p:attrName>
                                            </p:attrNameLst>
                                          </p:cBhvr>
                                          <p:to>
                                            <p:strVal val="visible"/>
                                          </p:to>
                                        </p:set>
                                        <p:anim calcmode="lin" valueType="num">
                                          <p:cBhvr additive="base">
                                            <p:cTn id="15" dur="750" fill="hold"/>
                                            <p:tgtEl>
                                              <p:spTgt spid="575"/>
                                            </p:tgtEl>
                                            <p:attrNameLst>
                                              <p:attrName>ppt_x</p:attrName>
                                            </p:attrNameLst>
                                          </p:cBhvr>
                                          <p:tavLst>
                                            <p:tav tm="0">
                                              <p:val>
                                                <p:strVal val="0-#ppt_w/2"/>
                                              </p:val>
                                            </p:tav>
                                            <p:tav tm="100000">
                                              <p:val>
                                                <p:strVal val="#ppt_x"/>
                                              </p:val>
                                            </p:tav>
                                          </p:tavLst>
                                        </p:anim>
                                        <p:anim calcmode="lin" valueType="num">
                                          <p:cBhvr additive="base">
                                            <p:cTn id="16" dur="750" fill="hold"/>
                                            <p:tgtEl>
                                              <p:spTgt spid="57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500"/>
                                      </p:stCondLst>
                                      <p:childTnLst>
                                        <p:set>
                                          <p:cBhvr>
                                            <p:cTn id="18" dur="1" fill="hold">
                                              <p:stCondLst>
                                                <p:cond delay="0"/>
                                              </p:stCondLst>
                                            </p:cTn>
                                            <p:tgtEl>
                                              <p:spTgt spid="610"/>
                                            </p:tgtEl>
                                            <p:attrNameLst>
                                              <p:attrName>style.visibility</p:attrName>
                                            </p:attrNameLst>
                                          </p:cBhvr>
                                          <p:to>
                                            <p:strVal val="visible"/>
                                          </p:to>
                                        </p:set>
                                        <p:anim calcmode="lin" valueType="num">
                                          <p:cBhvr additive="base">
                                            <p:cTn id="19" dur="750" fill="hold"/>
                                            <p:tgtEl>
                                              <p:spTgt spid="610"/>
                                            </p:tgtEl>
                                            <p:attrNameLst>
                                              <p:attrName>ppt_x</p:attrName>
                                            </p:attrNameLst>
                                          </p:cBhvr>
                                          <p:tavLst>
                                            <p:tav tm="0">
                                              <p:val>
                                                <p:strVal val="1+#ppt_w/2"/>
                                              </p:val>
                                            </p:tav>
                                            <p:tav tm="100000">
                                              <p:val>
                                                <p:strVal val="#ppt_x"/>
                                              </p:val>
                                            </p:tav>
                                          </p:tavLst>
                                        </p:anim>
                                        <p:anim calcmode="lin" valueType="num">
                                          <p:cBhvr additive="base">
                                            <p:cTn id="20" dur="750" fill="hold"/>
                                            <p:tgtEl>
                                              <p:spTgt spid="6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barn(inVertical)">
                                          <p:cBhvr>
                                            <p:cTn id="24"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4580" name="Line 3"/>
          <p:cNvSpPr>
            <a:spLocks noChangeShapeType="1"/>
          </p:cNvSpPr>
          <p:nvPr/>
        </p:nvSpPr>
        <p:spPr bwMode="auto">
          <a:xfrm>
            <a:off x="7810500" y="2627313"/>
            <a:ext cx="2052638" cy="2055812"/>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1" name="Line 4"/>
          <p:cNvSpPr>
            <a:spLocks noChangeShapeType="1"/>
          </p:cNvSpPr>
          <p:nvPr/>
        </p:nvSpPr>
        <p:spPr bwMode="auto">
          <a:xfrm rot="10800000" flipH="1">
            <a:off x="7799388" y="2624138"/>
            <a:ext cx="1990725" cy="2005012"/>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2" name="Line 5"/>
          <p:cNvSpPr>
            <a:spLocks noChangeShapeType="1"/>
          </p:cNvSpPr>
          <p:nvPr/>
        </p:nvSpPr>
        <p:spPr bwMode="auto">
          <a:xfrm>
            <a:off x="7370763" y="3629025"/>
            <a:ext cx="2819400" cy="0"/>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3" name="Line 6"/>
          <p:cNvSpPr>
            <a:spLocks noChangeShapeType="1"/>
          </p:cNvSpPr>
          <p:nvPr/>
        </p:nvSpPr>
        <p:spPr bwMode="auto">
          <a:xfrm rot="10800000" flipH="1">
            <a:off x="8805863" y="2279650"/>
            <a:ext cx="3175" cy="2838450"/>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4" name="AutoShape 9"/>
          <p:cNvSpPr>
            <a:spLocks noChangeArrowheads="1"/>
          </p:cNvSpPr>
          <p:nvPr/>
        </p:nvSpPr>
        <p:spPr bwMode="auto">
          <a:xfrm rot="-1545634">
            <a:off x="9563100" y="4379913"/>
            <a:ext cx="915988" cy="915987"/>
          </a:xfrm>
          <a:custGeom>
            <a:avLst/>
            <a:gdLst>
              <a:gd name="T0" fmla="*/ 781881 w 19678"/>
              <a:gd name="T1" fmla="*/ 134293 h 19678"/>
              <a:gd name="T2" fmla="*/ 782020 w 19678"/>
              <a:gd name="T3" fmla="*/ 782020 h 19678"/>
              <a:gd name="T4" fmla="*/ 134293 w 19678"/>
              <a:gd name="T5" fmla="*/ 781880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85" name="Freeform 122"/>
          <p:cNvSpPr>
            <a:spLocks noChangeArrowheads="1"/>
          </p:cNvSpPr>
          <p:nvPr/>
        </p:nvSpPr>
        <p:spPr bwMode="auto">
          <a:xfrm>
            <a:off x="9852025" y="4659313"/>
            <a:ext cx="384175" cy="384175"/>
          </a:xfrm>
          <a:custGeom>
            <a:avLst/>
            <a:gdLst>
              <a:gd name="T0" fmla="*/ 355031 w 290"/>
              <a:gd name="T1" fmla="*/ 239778 h 290"/>
              <a:gd name="T2" fmla="*/ 287469 w 290"/>
              <a:gd name="T3" fmla="*/ 246402 h 290"/>
              <a:gd name="T4" fmla="*/ 210634 w 290"/>
              <a:gd name="T5" fmla="*/ 168242 h 290"/>
              <a:gd name="T6" fmla="*/ 380201 w 290"/>
              <a:gd name="T7" fmla="*/ 66237 h 290"/>
              <a:gd name="T8" fmla="*/ 351056 w 290"/>
              <a:gd name="T9" fmla="*/ 37093 h 290"/>
              <a:gd name="T10" fmla="*/ 133799 w 290"/>
              <a:gd name="T11" fmla="*/ 92732 h 290"/>
              <a:gd name="T12" fmla="*/ 54314 w 290"/>
              <a:gd name="T13" fmla="*/ 11923 h 290"/>
              <a:gd name="T14" fmla="*/ 11923 w 290"/>
              <a:gd name="T15" fmla="*/ 11923 h 290"/>
              <a:gd name="T16" fmla="*/ 11923 w 290"/>
              <a:gd name="T17" fmla="*/ 54314 h 290"/>
              <a:gd name="T18" fmla="*/ 92732 w 290"/>
              <a:gd name="T19" fmla="*/ 133799 h 290"/>
              <a:gd name="T20" fmla="*/ 37093 w 290"/>
              <a:gd name="T21" fmla="*/ 351056 h 290"/>
              <a:gd name="T22" fmla="*/ 66237 w 290"/>
              <a:gd name="T23" fmla="*/ 380201 h 290"/>
              <a:gd name="T24" fmla="*/ 168242 w 290"/>
              <a:gd name="T25" fmla="*/ 210634 h 290"/>
              <a:gd name="T26" fmla="*/ 245077 w 290"/>
              <a:gd name="T27" fmla="*/ 287469 h 290"/>
              <a:gd name="T28" fmla="*/ 239778 w 290"/>
              <a:gd name="T29" fmla="*/ 356355 h 290"/>
              <a:gd name="T30" fmla="*/ 268923 w 290"/>
              <a:gd name="T31" fmla="*/ 384175 h 290"/>
              <a:gd name="T32" fmla="*/ 309989 w 290"/>
              <a:gd name="T33" fmla="*/ 309989 h 290"/>
              <a:gd name="T34" fmla="*/ 384175 w 290"/>
              <a:gd name="T35" fmla="*/ 268923 h 290"/>
              <a:gd name="T36" fmla="*/ 355031 w 290"/>
              <a:gd name="T37" fmla="*/ 23977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86" name="AutoShape 13"/>
          <p:cNvSpPr>
            <a:spLocks noChangeArrowheads="1"/>
          </p:cNvSpPr>
          <p:nvPr/>
        </p:nvSpPr>
        <p:spPr bwMode="auto">
          <a:xfrm rot="-1545634">
            <a:off x="9563100" y="1949450"/>
            <a:ext cx="915988" cy="915988"/>
          </a:xfrm>
          <a:custGeom>
            <a:avLst/>
            <a:gdLst>
              <a:gd name="T0" fmla="*/ 781881 w 19678"/>
              <a:gd name="T1" fmla="*/ 134293 h 19678"/>
              <a:gd name="T2" fmla="*/ 782020 w 19678"/>
              <a:gd name="T3" fmla="*/ 782020 h 19678"/>
              <a:gd name="T4" fmla="*/ 134293 w 19678"/>
              <a:gd name="T5" fmla="*/ 781881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87" name="组合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6300" y="2266950"/>
            <a:ext cx="468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AutoShape 12"/>
          <p:cNvSpPr>
            <a:spLocks noChangeArrowheads="1"/>
          </p:cNvSpPr>
          <p:nvPr/>
        </p:nvSpPr>
        <p:spPr bwMode="auto">
          <a:xfrm rot="-1545634">
            <a:off x="8342313" y="1454150"/>
            <a:ext cx="915987" cy="915988"/>
          </a:xfrm>
          <a:custGeom>
            <a:avLst/>
            <a:gdLst>
              <a:gd name="T0" fmla="*/ 781880 w 19678"/>
              <a:gd name="T1" fmla="*/ 134293 h 19678"/>
              <a:gd name="T2" fmla="*/ 782020 w 19678"/>
              <a:gd name="T3" fmla="*/ 782020 h 19678"/>
              <a:gd name="T4" fmla="*/ 134293 w 19678"/>
              <a:gd name="T5" fmla="*/ 781881 h 19678"/>
              <a:gd name="T6" fmla="*/ 134154 w 19678"/>
              <a:gd name="T7" fmla="*/ 134154 h 19678"/>
              <a:gd name="T8" fmla="*/ 781880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89" name="组合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4238" y="1736725"/>
            <a:ext cx="560387"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AutoShape 14"/>
          <p:cNvSpPr>
            <a:spLocks noChangeArrowheads="1"/>
          </p:cNvSpPr>
          <p:nvPr/>
        </p:nvSpPr>
        <p:spPr bwMode="auto">
          <a:xfrm rot="-1545634">
            <a:off x="7131050" y="1960563"/>
            <a:ext cx="915988" cy="915987"/>
          </a:xfrm>
          <a:custGeom>
            <a:avLst/>
            <a:gdLst>
              <a:gd name="T0" fmla="*/ 781881 w 19678"/>
              <a:gd name="T1" fmla="*/ 134293 h 19678"/>
              <a:gd name="T2" fmla="*/ 782020 w 19678"/>
              <a:gd name="T3" fmla="*/ 782020 h 19678"/>
              <a:gd name="T4" fmla="*/ 134293 w 19678"/>
              <a:gd name="T5" fmla="*/ 781880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91" name="组合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8225" y="2219325"/>
            <a:ext cx="4270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2" name="AutoShape 7"/>
          <p:cNvSpPr>
            <a:spLocks noChangeArrowheads="1"/>
          </p:cNvSpPr>
          <p:nvPr/>
        </p:nvSpPr>
        <p:spPr bwMode="auto">
          <a:xfrm rot="-1545634">
            <a:off x="6624638" y="3171825"/>
            <a:ext cx="915987" cy="915988"/>
          </a:xfrm>
          <a:custGeom>
            <a:avLst/>
            <a:gdLst>
              <a:gd name="T0" fmla="*/ 781880 w 19678"/>
              <a:gd name="T1" fmla="*/ 134293 h 19678"/>
              <a:gd name="T2" fmla="*/ 782020 w 19678"/>
              <a:gd name="T3" fmla="*/ 782020 h 19678"/>
              <a:gd name="T4" fmla="*/ 134293 w 19678"/>
              <a:gd name="T5" fmla="*/ 781881 h 19678"/>
              <a:gd name="T6" fmla="*/ 134154 w 19678"/>
              <a:gd name="T7" fmla="*/ 134154 h 19678"/>
              <a:gd name="T8" fmla="*/ 781880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93" name="Freeform 438"/>
          <p:cNvSpPr>
            <a:spLocks noEditPoints="1" noChangeArrowheads="1"/>
          </p:cNvSpPr>
          <p:nvPr/>
        </p:nvSpPr>
        <p:spPr bwMode="auto">
          <a:xfrm>
            <a:off x="6913563" y="3459163"/>
            <a:ext cx="331787" cy="358775"/>
          </a:xfrm>
          <a:custGeom>
            <a:avLst/>
            <a:gdLst>
              <a:gd name="T0" fmla="*/ 331787 w 266"/>
              <a:gd name="T1" fmla="*/ 79728 h 288"/>
              <a:gd name="T2" fmla="*/ 325550 w 266"/>
              <a:gd name="T3" fmla="*/ 27406 h 288"/>
              <a:gd name="T4" fmla="*/ 291873 w 266"/>
              <a:gd name="T5" fmla="*/ 0 h 288"/>
              <a:gd name="T6" fmla="*/ 38667 w 266"/>
              <a:gd name="T7" fmla="*/ 0 h 288"/>
              <a:gd name="T8" fmla="*/ 4989 w 266"/>
              <a:gd name="T9" fmla="*/ 27406 h 288"/>
              <a:gd name="T10" fmla="*/ 0 w 266"/>
              <a:gd name="T11" fmla="*/ 78482 h 288"/>
              <a:gd name="T12" fmla="*/ 0 w 266"/>
              <a:gd name="T13" fmla="*/ 308945 h 288"/>
              <a:gd name="T14" fmla="*/ 28688 w 266"/>
              <a:gd name="T15" fmla="*/ 308945 h 288"/>
              <a:gd name="T16" fmla="*/ 28688 w 266"/>
              <a:gd name="T17" fmla="*/ 333860 h 288"/>
              <a:gd name="T18" fmla="*/ 53635 w 266"/>
              <a:gd name="T19" fmla="*/ 358775 h 288"/>
              <a:gd name="T20" fmla="*/ 78581 w 266"/>
              <a:gd name="T21" fmla="*/ 333860 h 288"/>
              <a:gd name="T22" fmla="*/ 78581 w 266"/>
              <a:gd name="T23" fmla="*/ 308945 h 288"/>
              <a:gd name="T24" fmla="*/ 254453 w 266"/>
              <a:gd name="T25" fmla="*/ 308945 h 288"/>
              <a:gd name="T26" fmla="*/ 254453 w 266"/>
              <a:gd name="T27" fmla="*/ 333860 h 288"/>
              <a:gd name="T28" fmla="*/ 279400 w 266"/>
              <a:gd name="T29" fmla="*/ 358775 h 288"/>
              <a:gd name="T30" fmla="*/ 304346 w 266"/>
              <a:gd name="T31" fmla="*/ 333860 h 288"/>
              <a:gd name="T32" fmla="*/ 304346 w 266"/>
              <a:gd name="T33" fmla="*/ 308945 h 288"/>
              <a:gd name="T34" fmla="*/ 331787 w 266"/>
              <a:gd name="T35" fmla="*/ 308945 h 288"/>
              <a:gd name="T36" fmla="*/ 331787 w 266"/>
              <a:gd name="T37" fmla="*/ 79728 h 288"/>
              <a:gd name="T38" fmla="*/ 125979 w 266"/>
              <a:gd name="T39" fmla="*/ 19932 h 288"/>
              <a:gd name="T40" fmla="*/ 205808 w 266"/>
              <a:gd name="T41" fmla="*/ 19932 h 288"/>
              <a:gd name="T42" fmla="*/ 217034 w 266"/>
              <a:gd name="T43" fmla="*/ 31144 h 288"/>
              <a:gd name="T44" fmla="*/ 205808 w 266"/>
              <a:gd name="T45" fmla="*/ 41110 h 288"/>
              <a:gd name="T46" fmla="*/ 125979 w 266"/>
              <a:gd name="T47" fmla="*/ 41110 h 288"/>
              <a:gd name="T48" fmla="*/ 116001 w 266"/>
              <a:gd name="T49" fmla="*/ 31144 h 288"/>
              <a:gd name="T50" fmla="*/ 125979 w 266"/>
              <a:gd name="T51" fmla="*/ 19932 h 288"/>
              <a:gd name="T52" fmla="*/ 41162 w 266"/>
              <a:gd name="T53" fmla="*/ 83465 h 288"/>
              <a:gd name="T54" fmla="*/ 58624 w 266"/>
              <a:gd name="T55" fmla="*/ 64779 h 288"/>
              <a:gd name="T56" fmla="*/ 273163 w 266"/>
              <a:gd name="T57" fmla="*/ 64779 h 288"/>
              <a:gd name="T58" fmla="*/ 291873 w 266"/>
              <a:gd name="T59" fmla="*/ 83465 h 288"/>
              <a:gd name="T60" fmla="*/ 296862 w 266"/>
              <a:gd name="T61" fmla="*/ 194336 h 288"/>
              <a:gd name="T62" fmla="*/ 278152 w 266"/>
              <a:gd name="T63" fmla="*/ 213023 h 288"/>
              <a:gd name="T64" fmla="*/ 53635 w 266"/>
              <a:gd name="T65" fmla="*/ 213023 h 288"/>
              <a:gd name="T66" fmla="*/ 34925 w 266"/>
              <a:gd name="T67" fmla="*/ 194336 h 288"/>
              <a:gd name="T68" fmla="*/ 41162 w 266"/>
              <a:gd name="T69" fmla="*/ 83465 h 288"/>
              <a:gd name="T70" fmla="*/ 78581 w 266"/>
              <a:gd name="T71" fmla="*/ 277801 h 288"/>
              <a:gd name="T72" fmla="*/ 59871 w 266"/>
              <a:gd name="T73" fmla="*/ 286522 h 288"/>
              <a:gd name="T74" fmla="*/ 33678 w 266"/>
              <a:gd name="T75" fmla="*/ 261607 h 288"/>
              <a:gd name="T76" fmla="*/ 33678 w 266"/>
              <a:gd name="T77" fmla="*/ 261607 h 288"/>
              <a:gd name="T78" fmla="*/ 59871 w 266"/>
              <a:gd name="T79" fmla="*/ 235446 h 288"/>
              <a:gd name="T80" fmla="*/ 86065 w 266"/>
              <a:gd name="T81" fmla="*/ 261607 h 288"/>
              <a:gd name="T82" fmla="*/ 78581 w 266"/>
              <a:gd name="T83" fmla="*/ 277801 h 288"/>
              <a:gd name="T84" fmla="*/ 274410 w 266"/>
              <a:gd name="T85" fmla="*/ 286522 h 288"/>
              <a:gd name="T86" fmla="*/ 254453 w 266"/>
              <a:gd name="T87" fmla="*/ 276556 h 288"/>
              <a:gd name="T88" fmla="*/ 248217 w 266"/>
              <a:gd name="T89" fmla="*/ 261607 h 288"/>
              <a:gd name="T90" fmla="*/ 274410 w 266"/>
              <a:gd name="T91" fmla="*/ 235446 h 288"/>
              <a:gd name="T92" fmla="*/ 299357 w 266"/>
              <a:gd name="T93" fmla="*/ 261607 h 288"/>
              <a:gd name="T94" fmla="*/ 299357 w 266"/>
              <a:gd name="T95" fmla="*/ 262853 h 288"/>
              <a:gd name="T96" fmla="*/ 274410 w 266"/>
              <a:gd name="T97" fmla="*/ 286522 h 2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6" h="288">
                <a:moveTo>
                  <a:pt x="266" y="64"/>
                </a:moveTo>
                <a:cubicBezTo>
                  <a:pt x="261" y="22"/>
                  <a:pt x="261" y="22"/>
                  <a:pt x="261" y="22"/>
                </a:cubicBezTo>
                <a:cubicBezTo>
                  <a:pt x="261" y="10"/>
                  <a:pt x="247" y="0"/>
                  <a:pt x="234" y="0"/>
                </a:cubicBezTo>
                <a:cubicBezTo>
                  <a:pt x="31" y="0"/>
                  <a:pt x="31" y="0"/>
                  <a:pt x="31" y="0"/>
                </a:cubicBezTo>
                <a:cubicBezTo>
                  <a:pt x="19" y="0"/>
                  <a:pt x="4" y="10"/>
                  <a:pt x="4" y="22"/>
                </a:cubicBezTo>
                <a:cubicBezTo>
                  <a:pt x="0" y="63"/>
                  <a:pt x="0" y="63"/>
                  <a:pt x="0" y="63"/>
                </a:cubicBezTo>
                <a:cubicBezTo>
                  <a:pt x="0" y="248"/>
                  <a:pt x="0" y="248"/>
                  <a:pt x="0" y="248"/>
                </a:cubicBezTo>
                <a:cubicBezTo>
                  <a:pt x="23" y="248"/>
                  <a:pt x="23" y="248"/>
                  <a:pt x="23" y="248"/>
                </a:cubicBezTo>
                <a:cubicBezTo>
                  <a:pt x="23" y="268"/>
                  <a:pt x="23" y="268"/>
                  <a:pt x="23" y="268"/>
                </a:cubicBezTo>
                <a:cubicBezTo>
                  <a:pt x="23" y="279"/>
                  <a:pt x="32" y="288"/>
                  <a:pt x="43" y="288"/>
                </a:cubicBezTo>
                <a:cubicBezTo>
                  <a:pt x="54" y="288"/>
                  <a:pt x="63" y="279"/>
                  <a:pt x="63" y="268"/>
                </a:cubicBezTo>
                <a:cubicBezTo>
                  <a:pt x="63" y="248"/>
                  <a:pt x="63" y="248"/>
                  <a:pt x="63" y="248"/>
                </a:cubicBezTo>
                <a:cubicBezTo>
                  <a:pt x="204" y="248"/>
                  <a:pt x="204" y="248"/>
                  <a:pt x="204" y="248"/>
                </a:cubicBezTo>
                <a:cubicBezTo>
                  <a:pt x="204" y="268"/>
                  <a:pt x="204" y="268"/>
                  <a:pt x="204" y="268"/>
                </a:cubicBezTo>
                <a:cubicBezTo>
                  <a:pt x="204" y="279"/>
                  <a:pt x="213" y="288"/>
                  <a:pt x="224" y="288"/>
                </a:cubicBezTo>
                <a:cubicBezTo>
                  <a:pt x="235" y="288"/>
                  <a:pt x="244" y="279"/>
                  <a:pt x="244" y="268"/>
                </a:cubicBezTo>
                <a:cubicBezTo>
                  <a:pt x="244" y="248"/>
                  <a:pt x="244" y="248"/>
                  <a:pt x="244" y="248"/>
                </a:cubicBezTo>
                <a:cubicBezTo>
                  <a:pt x="266" y="248"/>
                  <a:pt x="266" y="248"/>
                  <a:pt x="266" y="248"/>
                </a:cubicBezTo>
                <a:lnTo>
                  <a:pt x="266" y="64"/>
                </a:lnTo>
                <a:close/>
                <a:moveTo>
                  <a:pt x="101" y="16"/>
                </a:moveTo>
                <a:cubicBezTo>
                  <a:pt x="165" y="16"/>
                  <a:pt x="165" y="16"/>
                  <a:pt x="165" y="16"/>
                </a:cubicBezTo>
                <a:cubicBezTo>
                  <a:pt x="170" y="16"/>
                  <a:pt x="174" y="20"/>
                  <a:pt x="174" y="25"/>
                </a:cubicBezTo>
                <a:cubicBezTo>
                  <a:pt x="174" y="30"/>
                  <a:pt x="170" y="33"/>
                  <a:pt x="165" y="33"/>
                </a:cubicBezTo>
                <a:cubicBezTo>
                  <a:pt x="101" y="33"/>
                  <a:pt x="101" y="33"/>
                  <a:pt x="101" y="33"/>
                </a:cubicBezTo>
                <a:cubicBezTo>
                  <a:pt x="96" y="33"/>
                  <a:pt x="93" y="30"/>
                  <a:pt x="93" y="25"/>
                </a:cubicBezTo>
                <a:cubicBezTo>
                  <a:pt x="93" y="20"/>
                  <a:pt x="96" y="16"/>
                  <a:pt x="101" y="16"/>
                </a:cubicBezTo>
                <a:close/>
                <a:moveTo>
                  <a:pt x="33" y="67"/>
                </a:moveTo>
                <a:cubicBezTo>
                  <a:pt x="33" y="59"/>
                  <a:pt x="39" y="52"/>
                  <a:pt x="47" y="52"/>
                </a:cubicBezTo>
                <a:cubicBezTo>
                  <a:pt x="219" y="52"/>
                  <a:pt x="219" y="52"/>
                  <a:pt x="219" y="52"/>
                </a:cubicBezTo>
                <a:cubicBezTo>
                  <a:pt x="227" y="52"/>
                  <a:pt x="234" y="59"/>
                  <a:pt x="234" y="67"/>
                </a:cubicBezTo>
                <a:cubicBezTo>
                  <a:pt x="238" y="156"/>
                  <a:pt x="238" y="156"/>
                  <a:pt x="238" y="156"/>
                </a:cubicBezTo>
                <a:cubicBezTo>
                  <a:pt x="238" y="164"/>
                  <a:pt x="232" y="171"/>
                  <a:pt x="223" y="171"/>
                </a:cubicBezTo>
                <a:cubicBezTo>
                  <a:pt x="43" y="171"/>
                  <a:pt x="43" y="171"/>
                  <a:pt x="43" y="171"/>
                </a:cubicBezTo>
                <a:cubicBezTo>
                  <a:pt x="35" y="171"/>
                  <a:pt x="28" y="164"/>
                  <a:pt x="28" y="156"/>
                </a:cubicBezTo>
                <a:lnTo>
                  <a:pt x="33" y="67"/>
                </a:lnTo>
                <a:close/>
                <a:moveTo>
                  <a:pt x="63" y="223"/>
                </a:moveTo>
                <a:cubicBezTo>
                  <a:pt x="60" y="228"/>
                  <a:pt x="54" y="230"/>
                  <a:pt x="48" y="230"/>
                </a:cubicBezTo>
                <a:cubicBezTo>
                  <a:pt x="37" y="230"/>
                  <a:pt x="28" y="221"/>
                  <a:pt x="27" y="210"/>
                </a:cubicBezTo>
                <a:cubicBezTo>
                  <a:pt x="27" y="210"/>
                  <a:pt x="27" y="210"/>
                  <a:pt x="27" y="210"/>
                </a:cubicBezTo>
                <a:cubicBezTo>
                  <a:pt x="27" y="198"/>
                  <a:pt x="37" y="189"/>
                  <a:pt x="48" y="189"/>
                </a:cubicBezTo>
                <a:cubicBezTo>
                  <a:pt x="59" y="189"/>
                  <a:pt x="69" y="198"/>
                  <a:pt x="69" y="210"/>
                </a:cubicBezTo>
                <a:cubicBezTo>
                  <a:pt x="69" y="215"/>
                  <a:pt x="67" y="220"/>
                  <a:pt x="63" y="223"/>
                </a:cubicBezTo>
                <a:close/>
                <a:moveTo>
                  <a:pt x="220" y="230"/>
                </a:moveTo>
                <a:cubicBezTo>
                  <a:pt x="213" y="230"/>
                  <a:pt x="207" y="227"/>
                  <a:pt x="204" y="222"/>
                </a:cubicBezTo>
                <a:cubicBezTo>
                  <a:pt x="201" y="219"/>
                  <a:pt x="199" y="214"/>
                  <a:pt x="199" y="210"/>
                </a:cubicBezTo>
                <a:cubicBezTo>
                  <a:pt x="199" y="198"/>
                  <a:pt x="208" y="189"/>
                  <a:pt x="220" y="189"/>
                </a:cubicBezTo>
                <a:cubicBezTo>
                  <a:pt x="231" y="189"/>
                  <a:pt x="240" y="198"/>
                  <a:pt x="240" y="210"/>
                </a:cubicBezTo>
                <a:cubicBezTo>
                  <a:pt x="240" y="210"/>
                  <a:pt x="240" y="210"/>
                  <a:pt x="240" y="211"/>
                </a:cubicBezTo>
                <a:cubicBezTo>
                  <a:pt x="240" y="222"/>
                  <a:pt x="231" y="230"/>
                  <a:pt x="220" y="230"/>
                </a:cubicBez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94" name="AutoShape 10"/>
          <p:cNvSpPr>
            <a:spLocks noChangeArrowheads="1"/>
          </p:cNvSpPr>
          <p:nvPr/>
        </p:nvSpPr>
        <p:spPr bwMode="auto">
          <a:xfrm rot="-1545634">
            <a:off x="7131050" y="4391025"/>
            <a:ext cx="915988" cy="915988"/>
          </a:xfrm>
          <a:custGeom>
            <a:avLst/>
            <a:gdLst>
              <a:gd name="T0" fmla="*/ 781881 w 19678"/>
              <a:gd name="T1" fmla="*/ 134293 h 19678"/>
              <a:gd name="T2" fmla="*/ 782020 w 19678"/>
              <a:gd name="T3" fmla="*/ 782020 h 19678"/>
              <a:gd name="T4" fmla="*/ 134293 w 19678"/>
              <a:gd name="T5" fmla="*/ 781881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95" name="组合 2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9013" y="4700588"/>
            <a:ext cx="463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6" name="AutoShape 11"/>
          <p:cNvSpPr>
            <a:spLocks noChangeArrowheads="1"/>
          </p:cNvSpPr>
          <p:nvPr/>
        </p:nvSpPr>
        <p:spPr bwMode="auto">
          <a:xfrm rot="-1545634">
            <a:off x="8342313" y="4906963"/>
            <a:ext cx="915987" cy="915987"/>
          </a:xfrm>
          <a:custGeom>
            <a:avLst/>
            <a:gdLst>
              <a:gd name="T0" fmla="*/ 781880 w 19678"/>
              <a:gd name="T1" fmla="*/ 134293 h 19678"/>
              <a:gd name="T2" fmla="*/ 782020 w 19678"/>
              <a:gd name="T3" fmla="*/ 782020 h 19678"/>
              <a:gd name="T4" fmla="*/ 134293 w 19678"/>
              <a:gd name="T5" fmla="*/ 781880 h 19678"/>
              <a:gd name="T6" fmla="*/ 134154 w 19678"/>
              <a:gd name="T7" fmla="*/ 134154 h 19678"/>
              <a:gd name="T8" fmla="*/ 781880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97" name="组合 3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13775" y="5151438"/>
            <a:ext cx="4016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8" name="AutoShape 8"/>
          <p:cNvSpPr>
            <a:spLocks noChangeArrowheads="1"/>
          </p:cNvSpPr>
          <p:nvPr/>
        </p:nvSpPr>
        <p:spPr bwMode="auto">
          <a:xfrm rot="-1545634">
            <a:off x="10067925" y="3179763"/>
            <a:ext cx="917575" cy="915987"/>
          </a:xfrm>
          <a:custGeom>
            <a:avLst/>
            <a:gdLst>
              <a:gd name="T0" fmla="*/ 783235 w 19678"/>
              <a:gd name="T1" fmla="*/ 134293 h 19678"/>
              <a:gd name="T2" fmla="*/ 783375 w 19678"/>
              <a:gd name="T3" fmla="*/ 782020 h 19678"/>
              <a:gd name="T4" fmla="*/ 134526 w 19678"/>
              <a:gd name="T5" fmla="*/ 781880 h 19678"/>
              <a:gd name="T6" fmla="*/ 134386 w 19678"/>
              <a:gd name="T7" fmla="*/ 134154 h 19678"/>
              <a:gd name="T8" fmla="*/ 783235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99" name="Freeform 243"/>
          <p:cNvSpPr>
            <a:spLocks noEditPoints="1" noChangeArrowheads="1"/>
          </p:cNvSpPr>
          <p:nvPr/>
        </p:nvSpPr>
        <p:spPr bwMode="auto">
          <a:xfrm>
            <a:off x="10323513" y="3417888"/>
            <a:ext cx="415925" cy="417512"/>
          </a:xfrm>
          <a:custGeom>
            <a:avLst/>
            <a:gdLst>
              <a:gd name="T0" fmla="*/ 207963 w 288"/>
              <a:gd name="T1" fmla="*/ 0 h 288"/>
              <a:gd name="T2" fmla="*/ 0 w 288"/>
              <a:gd name="T3" fmla="*/ 208756 h 288"/>
              <a:gd name="T4" fmla="*/ 207963 w 288"/>
              <a:gd name="T5" fmla="*/ 417512 h 288"/>
              <a:gd name="T6" fmla="*/ 415925 w 288"/>
              <a:gd name="T7" fmla="*/ 208756 h 288"/>
              <a:gd name="T8" fmla="*/ 207963 w 288"/>
              <a:gd name="T9" fmla="*/ 0 h 288"/>
              <a:gd name="T10" fmla="*/ 381265 w 288"/>
              <a:gd name="T11" fmla="*/ 208756 h 288"/>
              <a:gd name="T12" fmla="*/ 207963 w 288"/>
              <a:gd name="T13" fmla="*/ 382719 h 288"/>
              <a:gd name="T14" fmla="*/ 34660 w 288"/>
              <a:gd name="T15" fmla="*/ 208756 h 288"/>
              <a:gd name="T16" fmla="*/ 207963 w 288"/>
              <a:gd name="T17" fmla="*/ 34793 h 288"/>
              <a:gd name="T18" fmla="*/ 207963 w 288"/>
              <a:gd name="T19" fmla="*/ 208756 h 288"/>
              <a:gd name="T20" fmla="*/ 381265 w 288"/>
              <a:gd name="T21" fmla="*/ 208756 h 2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600" name="矩形 40"/>
          <p:cNvSpPr>
            <a:spLocks noChangeArrowheads="1"/>
          </p:cNvSpPr>
          <p:nvPr/>
        </p:nvSpPr>
        <p:spPr bwMode="auto">
          <a:xfrm>
            <a:off x="1574800" y="3884613"/>
            <a:ext cx="3416300"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600">
                <a:solidFill>
                  <a:srgbClr val="FDFDFD"/>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24601" name="TextBox 13"/>
          <p:cNvSpPr txBox="1">
            <a:spLocks noChangeArrowheads="1"/>
          </p:cNvSpPr>
          <p:nvPr/>
        </p:nvSpPr>
        <p:spPr bwMode="auto">
          <a:xfrm>
            <a:off x="1574800" y="3503613"/>
            <a:ext cx="149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p:cNvGrpSpPr/>
          <p:nvPr/>
        </p:nvGrpSpPr>
        <p:grpSpPr>
          <a:xfrm>
            <a:off x="141769" y="191472"/>
            <a:ext cx="3887569" cy="1149332"/>
            <a:chOff x="141769" y="191472"/>
            <a:chExt cx="5280452" cy="1561128"/>
          </a:xfrm>
        </p:grpSpPr>
        <p:sp>
          <p:nvSpPr>
            <p:cNvPr id="27" name="任意多边形 2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288624" y="191472"/>
              <a:ext cx="5133597" cy="1561128"/>
              <a:chOff x="288624" y="191472"/>
              <a:chExt cx="5133597" cy="1561128"/>
            </a:xfrm>
          </p:grpSpPr>
          <p:sp>
            <p:nvSpPr>
              <p:cNvPr id="32" name="任意多边形 3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任意多边形 3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88624" y="475527"/>
                <a:ext cx="992256" cy="992256"/>
                <a:chOff x="813435" y="4187372"/>
                <a:chExt cx="1292678" cy="1292678"/>
              </a:xfrm>
              <a:noFill/>
            </p:grpSpPr>
            <p:sp>
              <p:nvSpPr>
                <p:cNvPr id="39" name="圆角矩形 3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8" name="任意多边形 3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26183" y="780063"/>
              <a:ext cx="378259" cy="369903"/>
              <a:chOff x="137478" y="159965"/>
              <a:chExt cx="451977" cy="441992"/>
            </a:xfrm>
          </p:grpSpPr>
          <p:sp>
            <p:nvSpPr>
              <p:cNvPr id="3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3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arn(inVertical)">
                                          <p:cBhvr>
                                            <p:cTn id="12" dur="500"/>
                                            <p:tgtEl>
                                              <p:spTgt spid="2458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4581"/>
                                            </p:tgtEl>
                                            <p:attrNameLst>
                                              <p:attrName>style.visibility</p:attrName>
                                            </p:attrNameLst>
                                          </p:cBhvr>
                                          <p:to>
                                            <p:strVal val="visible"/>
                                          </p:to>
                                        </p:set>
                                        <p:animEffect transition="in" filter="barn(inVertical)">
                                          <p:cBhvr>
                                            <p:cTn id="16" dur="500"/>
                                            <p:tgtEl>
                                              <p:spTgt spid="2458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4582"/>
                                            </p:tgtEl>
                                            <p:attrNameLst>
                                              <p:attrName>style.visibility</p:attrName>
                                            </p:attrNameLst>
                                          </p:cBhvr>
                                          <p:to>
                                            <p:strVal val="visible"/>
                                          </p:to>
                                        </p:set>
                                        <p:animEffect transition="in" filter="barn(inVertical)">
                                          <p:cBhvr>
                                            <p:cTn id="20" dur="500"/>
                                            <p:tgtEl>
                                              <p:spTgt spid="2458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4583"/>
                                            </p:tgtEl>
                                            <p:attrNameLst>
                                              <p:attrName>style.visibility</p:attrName>
                                            </p:attrNameLst>
                                          </p:cBhvr>
                                          <p:to>
                                            <p:strVal val="visible"/>
                                          </p:to>
                                        </p:set>
                                        <p:animEffect transition="in" filter="barn(inVertical)">
                                          <p:cBhvr>
                                            <p:cTn id="24" dur="500"/>
                                            <p:tgtEl>
                                              <p:spTgt spid="24583"/>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4584"/>
                                            </p:tgtEl>
                                            <p:attrNameLst>
                                              <p:attrName>style.visibility</p:attrName>
                                            </p:attrNameLst>
                                          </p:cBhvr>
                                          <p:to>
                                            <p:strVal val="visible"/>
                                          </p:to>
                                        </p:set>
                                        <p:animEffect transition="in" filter="barn(inVertical)">
                                          <p:cBhvr>
                                            <p:cTn id="28" dur="500"/>
                                            <p:tgtEl>
                                              <p:spTgt spid="2458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4585"/>
                                            </p:tgtEl>
                                            <p:attrNameLst>
                                              <p:attrName>style.visibility</p:attrName>
                                            </p:attrNameLst>
                                          </p:cBhvr>
                                          <p:to>
                                            <p:strVal val="visible"/>
                                          </p:to>
                                        </p:set>
                                        <p:animEffect transition="in" filter="barn(inVertical)">
                                          <p:cBhvr>
                                            <p:cTn id="32" dur="500"/>
                                            <p:tgtEl>
                                              <p:spTgt spid="2458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4586"/>
                                            </p:tgtEl>
                                            <p:attrNameLst>
                                              <p:attrName>style.visibility</p:attrName>
                                            </p:attrNameLst>
                                          </p:cBhvr>
                                          <p:to>
                                            <p:strVal val="visible"/>
                                          </p:to>
                                        </p:set>
                                        <p:animEffect transition="in" filter="barn(inVertical)">
                                          <p:cBhvr>
                                            <p:cTn id="36" dur="500"/>
                                            <p:tgtEl>
                                              <p:spTgt spid="2458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4587"/>
                                            </p:tgtEl>
                                            <p:attrNameLst>
                                              <p:attrName>style.visibility</p:attrName>
                                            </p:attrNameLst>
                                          </p:cBhvr>
                                          <p:to>
                                            <p:strVal val="visible"/>
                                          </p:to>
                                        </p:set>
                                        <p:animEffect transition="in" filter="barn(inVertical)">
                                          <p:cBhvr>
                                            <p:cTn id="40" dur="500"/>
                                            <p:tgtEl>
                                              <p:spTgt spid="2458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4588"/>
                                            </p:tgtEl>
                                            <p:attrNameLst>
                                              <p:attrName>style.visibility</p:attrName>
                                            </p:attrNameLst>
                                          </p:cBhvr>
                                          <p:to>
                                            <p:strVal val="visible"/>
                                          </p:to>
                                        </p:set>
                                        <p:animEffect transition="in" filter="barn(inVertical)">
                                          <p:cBhvr>
                                            <p:cTn id="44" dur="500"/>
                                            <p:tgtEl>
                                              <p:spTgt spid="2458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24589"/>
                                            </p:tgtEl>
                                            <p:attrNameLst>
                                              <p:attrName>style.visibility</p:attrName>
                                            </p:attrNameLst>
                                          </p:cBhvr>
                                          <p:to>
                                            <p:strVal val="visible"/>
                                          </p:to>
                                        </p:set>
                                        <p:animEffect transition="in" filter="barn(inVertical)">
                                          <p:cBhvr>
                                            <p:cTn id="48" dur="500"/>
                                            <p:tgtEl>
                                              <p:spTgt spid="2458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4590"/>
                                            </p:tgtEl>
                                            <p:attrNameLst>
                                              <p:attrName>style.visibility</p:attrName>
                                            </p:attrNameLst>
                                          </p:cBhvr>
                                          <p:to>
                                            <p:strVal val="visible"/>
                                          </p:to>
                                        </p:set>
                                        <p:animEffect transition="in" filter="barn(inVertical)">
                                          <p:cBhvr>
                                            <p:cTn id="52" dur="500"/>
                                            <p:tgtEl>
                                              <p:spTgt spid="2459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24591"/>
                                            </p:tgtEl>
                                            <p:attrNameLst>
                                              <p:attrName>style.visibility</p:attrName>
                                            </p:attrNameLst>
                                          </p:cBhvr>
                                          <p:to>
                                            <p:strVal val="visible"/>
                                          </p:to>
                                        </p:set>
                                        <p:animEffect transition="in" filter="barn(inVertical)">
                                          <p:cBhvr>
                                            <p:cTn id="56" dur="500"/>
                                            <p:tgtEl>
                                              <p:spTgt spid="24591"/>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4592"/>
                                            </p:tgtEl>
                                            <p:attrNameLst>
                                              <p:attrName>style.visibility</p:attrName>
                                            </p:attrNameLst>
                                          </p:cBhvr>
                                          <p:to>
                                            <p:strVal val="visible"/>
                                          </p:to>
                                        </p:set>
                                        <p:animEffect transition="in" filter="barn(inVertical)">
                                          <p:cBhvr>
                                            <p:cTn id="60" dur="500"/>
                                            <p:tgtEl>
                                              <p:spTgt spid="24592"/>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4593"/>
                                            </p:tgtEl>
                                            <p:attrNameLst>
                                              <p:attrName>style.visibility</p:attrName>
                                            </p:attrNameLst>
                                          </p:cBhvr>
                                          <p:to>
                                            <p:strVal val="visible"/>
                                          </p:to>
                                        </p:set>
                                        <p:animEffect transition="in" filter="barn(inVertical)">
                                          <p:cBhvr>
                                            <p:cTn id="64" dur="500"/>
                                            <p:tgtEl>
                                              <p:spTgt spid="24593"/>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4594"/>
                                            </p:tgtEl>
                                            <p:attrNameLst>
                                              <p:attrName>style.visibility</p:attrName>
                                            </p:attrNameLst>
                                          </p:cBhvr>
                                          <p:to>
                                            <p:strVal val="visible"/>
                                          </p:to>
                                        </p:set>
                                        <p:animEffect transition="in" filter="barn(inVertical)">
                                          <p:cBhvr>
                                            <p:cTn id="68" dur="500"/>
                                            <p:tgtEl>
                                              <p:spTgt spid="2459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24595"/>
                                            </p:tgtEl>
                                            <p:attrNameLst>
                                              <p:attrName>style.visibility</p:attrName>
                                            </p:attrNameLst>
                                          </p:cBhvr>
                                          <p:to>
                                            <p:strVal val="visible"/>
                                          </p:to>
                                        </p:set>
                                        <p:animEffect transition="in" filter="barn(inVertical)">
                                          <p:cBhvr>
                                            <p:cTn id="72" dur="500"/>
                                            <p:tgtEl>
                                              <p:spTgt spid="24595"/>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4596"/>
                                            </p:tgtEl>
                                            <p:attrNameLst>
                                              <p:attrName>style.visibility</p:attrName>
                                            </p:attrNameLst>
                                          </p:cBhvr>
                                          <p:to>
                                            <p:strVal val="visible"/>
                                          </p:to>
                                        </p:set>
                                        <p:animEffect transition="in" filter="barn(inVertical)">
                                          <p:cBhvr>
                                            <p:cTn id="76" dur="500"/>
                                            <p:tgtEl>
                                              <p:spTgt spid="2459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24597"/>
                                            </p:tgtEl>
                                            <p:attrNameLst>
                                              <p:attrName>style.visibility</p:attrName>
                                            </p:attrNameLst>
                                          </p:cBhvr>
                                          <p:to>
                                            <p:strVal val="visible"/>
                                          </p:to>
                                        </p:set>
                                        <p:animEffect transition="in" filter="barn(inVertical)">
                                          <p:cBhvr>
                                            <p:cTn id="80" dur="500"/>
                                            <p:tgtEl>
                                              <p:spTgt spid="24597"/>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4598"/>
                                            </p:tgtEl>
                                            <p:attrNameLst>
                                              <p:attrName>style.visibility</p:attrName>
                                            </p:attrNameLst>
                                          </p:cBhvr>
                                          <p:to>
                                            <p:strVal val="visible"/>
                                          </p:to>
                                        </p:set>
                                        <p:animEffect transition="in" filter="barn(inVertical)">
                                          <p:cBhvr>
                                            <p:cTn id="84" dur="500"/>
                                            <p:tgtEl>
                                              <p:spTgt spid="24598"/>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4599"/>
                                            </p:tgtEl>
                                            <p:attrNameLst>
                                              <p:attrName>style.visibility</p:attrName>
                                            </p:attrNameLst>
                                          </p:cBhvr>
                                          <p:to>
                                            <p:strVal val="visible"/>
                                          </p:to>
                                        </p:set>
                                        <p:animEffect transition="in" filter="barn(inVertical)">
                                          <p:cBhvr>
                                            <p:cTn id="88" dur="500"/>
                                            <p:tgtEl>
                                              <p:spTgt spid="24599"/>
                                            </p:tgtEl>
                                          </p:cBhvr>
                                        </p:animEffect>
                                      </p:childTnLst>
                                    </p:cTn>
                                  </p:par>
                                </p:childTnLst>
                              </p:cTn>
                            </p:par>
                            <p:par>
                              <p:cTn id="89" fill="hold">
                                <p:stCondLst>
                                  <p:cond delay="10500"/>
                                </p:stCondLst>
                                <p:childTnLst>
                                  <p:par>
                                    <p:cTn id="90" presetID="22" presetClass="entr" presetSubtype="4" fill="hold" grpId="0" nodeType="afterEffect">
                                      <p:stCondLst>
                                        <p:cond delay="0"/>
                                      </p:stCondLst>
                                      <p:childTnLst>
                                        <p:set>
                                          <p:cBhvr>
                                            <p:cTn id="91" dur="1" fill="hold">
                                              <p:stCondLst>
                                                <p:cond delay="0"/>
                                              </p:stCondLst>
                                            </p:cTn>
                                            <p:tgtEl>
                                              <p:spTgt spid="24600"/>
                                            </p:tgtEl>
                                            <p:attrNameLst>
                                              <p:attrName>style.visibility</p:attrName>
                                            </p:attrNameLst>
                                          </p:cBhvr>
                                          <p:to>
                                            <p:strVal val="visible"/>
                                          </p:to>
                                        </p:set>
                                        <p:animEffect transition="in" filter="wipe(down)">
                                          <p:cBhvr>
                                            <p:cTn id="92" dur="500"/>
                                            <p:tgtEl>
                                              <p:spTgt spid="24600"/>
                                            </p:tgtEl>
                                          </p:cBhvr>
                                        </p:animEffect>
                                      </p:childTnLst>
                                    </p:cTn>
                                  </p:par>
                                </p:childTnLst>
                              </p:cTn>
                            </p:par>
                            <p:par>
                              <p:cTn id="93" fill="hold">
                                <p:stCondLst>
                                  <p:cond delay="11000"/>
                                </p:stCondLst>
                                <p:childTnLst>
                                  <p:par>
                                    <p:cTn id="94" presetID="22" presetClass="entr" presetSubtype="4" fill="hold" grpId="0" nodeType="afterEffect">
                                      <p:stCondLst>
                                        <p:cond delay="0"/>
                                      </p:stCondLst>
                                      <p:childTnLst>
                                        <p:set>
                                          <p:cBhvr>
                                            <p:cTn id="95" dur="1" fill="hold">
                                              <p:stCondLst>
                                                <p:cond delay="0"/>
                                              </p:stCondLst>
                                            </p:cTn>
                                            <p:tgtEl>
                                              <p:spTgt spid="24601"/>
                                            </p:tgtEl>
                                            <p:attrNameLst>
                                              <p:attrName>style.visibility</p:attrName>
                                            </p:attrNameLst>
                                          </p:cBhvr>
                                          <p:to>
                                            <p:strVal val="visible"/>
                                          </p:to>
                                        </p:set>
                                        <p:animEffect transition="in" filter="wipe(down)">
                                          <p:cBhvr>
                                            <p:cTn id="96" dur="500"/>
                                            <p:tgtEl>
                                              <p:spTgt spid="24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animBg="1"/>
          <p:bldP spid="24582" grpId="0" animBg="1"/>
          <p:bldP spid="24583" grpId="0" animBg="1"/>
          <p:bldP spid="24584" grpId="0" animBg="1"/>
          <p:bldP spid="24585" grpId="0" animBg="1"/>
          <p:bldP spid="24586" grpId="0" animBg="1"/>
          <p:bldP spid="24588" grpId="0" animBg="1"/>
          <p:bldP spid="24590" grpId="0" animBg="1"/>
          <p:bldP spid="24592" grpId="0" animBg="1"/>
          <p:bldP spid="24593" grpId="0" animBg="1"/>
          <p:bldP spid="24594" grpId="0" animBg="1"/>
          <p:bldP spid="24596" grpId="0" animBg="1"/>
          <p:bldP spid="24598" grpId="0" animBg="1"/>
          <p:bldP spid="24599" grpId="0" animBg="1"/>
          <p:bldP spid="24600" grpId="0"/>
          <p:bldP spid="246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arn(inVertical)">
                                          <p:cBhvr>
                                            <p:cTn id="12" dur="500"/>
                                            <p:tgtEl>
                                              <p:spTgt spid="2458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4581"/>
                                            </p:tgtEl>
                                            <p:attrNameLst>
                                              <p:attrName>style.visibility</p:attrName>
                                            </p:attrNameLst>
                                          </p:cBhvr>
                                          <p:to>
                                            <p:strVal val="visible"/>
                                          </p:to>
                                        </p:set>
                                        <p:animEffect transition="in" filter="barn(inVertical)">
                                          <p:cBhvr>
                                            <p:cTn id="16" dur="500"/>
                                            <p:tgtEl>
                                              <p:spTgt spid="2458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4582"/>
                                            </p:tgtEl>
                                            <p:attrNameLst>
                                              <p:attrName>style.visibility</p:attrName>
                                            </p:attrNameLst>
                                          </p:cBhvr>
                                          <p:to>
                                            <p:strVal val="visible"/>
                                          </p:to>
                                        </p:set>
                                        <p:animEffect transition="in" filter="barn(inVertical)">
                                          <p:cBhvr>
                                            <p:cTn id="20" dur="500"/>
                                            <p:tgtEl>
                                              <p:spTgt spid="2458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4583"/>
                                            </p:tgtEl>
                                            <p:attrNameLst>
                                              <p:attrName>style.visibility</p:attrName>
                                            </p:attrNameLst>
                                          </p:cBhvr>
                                          <p:to>
                                            <p:strVal val="visible"/>
                                          </p:to>
                                        </p:set>
                                        <p:animEffect transition="in" filter="barn(inVertical)">
                                          <p:cBhvr>
                                            <p:cTn id="24" dur="500"/>
                                            <p:tgtEl>
                                              <p:spTgt spid="24583"/>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4584"/>
                                            </p:tgtEl>
                                            <p:attrNameLst>
                                              <p:attrName>style.visibility</p:attrName>
                                            </p:attrNameLst>
                                          </p:cBhvr>
                                          <p:to>
                                            <p:strVal val="visible"/>
                                          </p:to>
                                        </p:set>
                                        <p:animEffect transition="in" filter="barn(inVertical)">
                                          <p:cBhvr>
                                            <p:cTn id="28" dur="500"/>
                                            <p:tgtEl>
                                              <p:spTgt spid="2458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4585"/>
                                            </p:tgtEl>
                                            <p:attrNameLst>
                                              <p:attrName>style.visibility</p:attrName>
                                            </p:attrNameLst>
                                          </p:cBhvr>
                                          <p:to>
                                            <p:strVal val="visible"/>
                                          </p:to>
                                        </p:set>
                                        <p:animEffect transition="in" filter="barn(inVertical)">
                                          <p:cBhvr>
                                            <p:cTn id="32" dur="500"/>
                                            <p:tgtEl>
                                              <p:spTgt spid="2458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4586"/>
                                            </p:tgtEl>
                                            <p:attrNameLst>
                                              <p:attrName>style.visibility</p:attrName>
                                            </p:attrNameLst>
                                          </p:cBhvr>
                                          <p:to>
                                            <p:strVal val="visible"/>
                                          </p:to>
                                        </p:set>
                                        <p:animEffect transition="in" filter="barn(inVertical)">
                                          <p:cBhvr>
                                            <p:cTn id="36" dur="500"/>
                                            <p:tgtEl>
                                              <p:spTgt spid="2458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4587"/>
                                            </p:tgtEl>
                                            <p:attrNameLst>
                                              <p:attrName>style.visibility</p:attrName>
                                            </p:attrNameLst>
                                          </p:cBhvr>
                                          <p:to>
                                            <p:strVal val="visible"/>
                                          </p:to>
                                        </p:set>
                                        <p:animEffect transition="in" filter="barn(inVertical)">
                                          <p:cBhvr>
                                            <p:cTn id="40" dur="500"/>
                                            <p:tgtEl>
                                              <p:spTgt spid="2458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4588"/>
                                            </p:tgtEl>
                                            <p:attrNameLst>
                                              <p:attrName>style.visibility</p:attrName>
                                            </p:attrNameLst>
                                          </p:cBhvr>
                                          <p:to>
                                            <p:strVal val="visible"/>
                                          </p:to>
                                        </p:set>
                                        <p:animEffect transition="in" filter="barn(inVertical)">
                                          <p:cBhvr>
                                            <p:cTn id="44" dur="500"/>
                                            <p:tgtEl>
                                              <p:spTgt spid="2458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24589"/>
                                            </p:tgtEl>
                                            <p:attrNameLst>
                                              <p:attrName>style.visibility</p:attrName>
                                            </p:attrNameLst>
                                          </p:cBhvr>
                                          <p:to>
                                            <p:strVal val="visible"/>
                                          </p:to>
                                        </p:set>
                                        <p:animEffect transition="in" filter="barn(inVertical)">
                                          <p:cBhvr>
                                            <p:cTn id="48" dur="500"/>
                                            <p:tgtEl>
                                              <p:spTgt spid="2458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4590"/>
                                            </p:tgtEl>
                                            <p:attrNameLst>
                                              <p:attrName>style.visibility</p:attrName>
                                            </p:attrNameLst>
                                          </p:cBhvr>
                                          <p:to>
                                            <p:strVal val="visible"/>
                                          </p:to>
                                        </p:set>
                                        <p:animEffect transition="in" filter="barn(inVertical)">
                                          <p:cBhvr>
                                            <p:cTn id="52" dur="500"/>
                                            <p:tgtEl>
                                              <p:spTgt spid="2459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24591"/>
                                            </p:tgtEl>
                                            <p:attrNameLst>
                                              <p:attrName>style.visibility</p:attrName>
                                            </p:attrNameLst>
                                          </p:cBhvr>
                                          <p:to>
                                            <p:strVal val="visible"/>
                                          </p:to>
                                        </p:set>
                                        <p:animEffect transition="in" filter="barn(inVertical)">
                                          <p:cBhvr>
                                            <p:cTn id="56" dur="500"/>
                                            <p:tgtEl>
                                              <p:spTgt spid="24591"/>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4592"/>
                                            </p:tgtEl>
                                            <p:attrNameLst>
                                              <p:attrName>style.visibility</p:attrName>
                                            </p:attrNameLst>
                                          </p:cBhvr>
                                          <p:to>
                                            <p:strVal val="visible"/>
                                          </p:to>
                                        </p:set>
                                        <p:animEffect transition="in" filter="barn(inVertical)">
                                          <p:cBhvr>
                                            <p:cTn id="60" dur="500"/>
                                            <p:tgtEl>
                                              <p:spTgt spid="24592"/>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4593"/>
                                            </p:tgtEl>
                                            <p:attrNameLst>
                                              <p:attrName>style.visibility</p:attrName>
                                            </p:attrNameLst>
                                          </p:cBhvr>
                                          <p:to>
                                            <p:strVal val="visible"/>
                                          </p:to>
                                        </p:set>
                                        <p:animEffect transition="in" filter="barn(inVertical)">
                                          <p:cBhvr>
                                            <p:cTn id="64" dur="500"/>
                                            <p:tgtEl>
                                              <p:spTgt spid="24593"/>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4594"/>
                                            </p:tgtEl>
                                            <p:attrNameLst>
                                              <p:attrName>style.visibility</p:attrName>
                                            </p:attrNameLst>
                                          </p:cBhvr>
                                          <p:to>
                                            <p:strVal val="visible"/>
                                          </p:to>
                                        </p:set>
                                        <p:animEffect transition="in" filter="barn(inVertical)">
                                          <p:cBhvr>
                                            <p:cTn id="68" dur="500"/>
                                            <p:tgtEl>
                                              <p:spTgt spid="2459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24595"/>
                                            </p:tgtEl>
                                            <p:attrNameLst>
                                              <p:attrName>style.visibility</p:attrName>
                                            </p:attrNameLst>
                                          </p:cBhvr>
                                          <p:to>
                                            <p:strVal val="visible"/>
                                          </p:to>
                                        </p:set>
                                        <p:animEffect transition="in" filter="barn(inVertical)">
                                          <p:cBhvr>
                                            <p:cTn id="72" dur="500"/>
                                            <p:tgtEl>
                                              <p:spTgt spid="24595"/>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4596"/>
                                            </p:tgtEl>
                                            <p:attrNameLst>
                                              <p:attrName>style.visibility</p:attrName>
                                            </p:attrNameLst>
                                          </p:cBhvr>
                                          <p:to>
                                            <p:strVal val="visible"/>
                                          </p:to>
                                        </p:set>
                                        <p:animEffect transition="in" filter="barn(inVertical)">
                                          <p:cBhvr>
                                            <p:cTn id="76" dur="500"/>
                                            <p:tgtEl>
                                              <p:spTgt spid="2459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24597"/>
                                            </p:tgtEl>
                                            <p:attrNameLst>
                                              <p:attrName>style.visibility</p:attrName>
                                            </p:attrNameLst>
                                          </p:cBhvr>
                                          <p:to>
                                            <p:strVal val="visible"/>
                                          </p:to>
                                        </p:set>
                                        <p:animEffect transition="in" filter="barn(inVertical)">
                                          <p:cBhvr>
                                            <p:cTn id="80" dur="500"/>
                                            <p:tgtEl>
                                              <p:spTgt spid="24597"/>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4598"/>
                                            </p:tgtEl>
                                            <p:attrNameLst>
                                              <p:attrName>style.visibility</p:attrName>
                                            </p:attrNameLst>
                                          </p:cBhvr>
                                          <p:to>
                                            <p:strVal val="visible"/>
                                          </p:to>
                                        </p:set>
                                        <p:animEffect transition="in" filter="barn(inVertical)">
                                          <p:cBhvr>
                                            <p:cTn id="84" dur="500"/>
                                            <p:tgtEl>
                                              <p:spTgt spid="24598"/>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4599"/>
                                            </p:tgtEl>
                                            <p:attrNameLst>
                                              <p:attrName>style.visibility</p:attrName>
                                            </p:attrNameLst>
                                          </p:cBhvr>
                                          <p:to>
                                            <p:strVal val="visible"/>
                                          </p:to>
                                        </p:set>
                                        <p:animEffect transition="in" filter="barn(inVertical)">
                                          <p:cBhvr>
                                            <p:cTn id="88" dur="500"/>
                                            <p:tgtEl>
                                              <p:spTgt spid="24599"/>
                                            </p:tgtEl>
                                          </p:cBhvr>
                                        </p:animEffect>
                                      </p:childTnLst>
                                    </p:cTn>
                                  </p:par>
                                </p:childTnLst>
                              </p:cTn>
                            </p:par>
                            <p:par>
                              <p:cTn id="89" fill="hold">
                                <p:stCondLst>
                                  <p:cond delay="10500"/>
                                </p:stCondLst>
                                <p:childTnLst>
                                  <p:par>
                                    <p:cTn id="90" presetID="22" presetClass="entr" presetSubtype="4" fill="hold" grpId="0" nodeType="afterEffect">
                                      <p:stCondLst>
                                        <p:cond delay="0"/>
                                      </p:stCondLst>
                                      <p:childTnLst>
                                        <p:set>
                                          <p:cBhvr>
                                            <p:cTn id="91" dur="1" fill="hold">
                                              <p:stCondLst>
                                                <p:cond delay="0"/>
                                              </p:stCondLst>
                                            </p:cTn>
                                            <p:tgtEl>
                                              <p:spTgt spid="24600"/>
                                            </p:tgtEl>
                                            <p:attrNameLst>
                                              <p:attrName>style.visibility</p:attrName>
                                            </p:attrNameLst>
                                          </p:cBhvr>
                                          <p:to>
                                            <p:strVal val="visible"/>
                                          </p:to>
                                        </p:set>
                                        <p:animEffect transition="in" filter="wipe(down)">
                                          <p:cBhvr>
                                            <p:cTn id="92" dur="500"/>
                                            <p:tgtEl>
                                              <p:spTgt spid="24600"/>
                                            </p:tgtEl>
                                          </p:cBhvr>
                                        </p:animEffect>
                                      </p:childTnLst>
                                    </p:cTn>
                                  </p:par>
                                </p:childTnLst>
                              </p:cTn>
                            </p:par>
                            <p:par>
                              <p:cTn id="93" fill="hold">
                                <p:stCondLst>
                                  <p:cond delay="11000"/>
                                </p:stCondLst>
                                <p:childTnLst>
                                  <p:par>
                                    <p:cTn id="94" presetID="22" presetClass="entr" presetSubtype="4" fill="hold" grpId="0" nodeType="afterEffect">
                                      <p:stCondLst>
                                        <p:cond delay="0"/>
                                      </p:stCondLst>
                                      <p:childTnLst>
                                        <p:set>
                                          <p:cBhvr>
                                            <p:cTn id="95" dur="1" fill="hold">
                                              <p:stCondLst>
                                                <p:cond delay="0"/>
                                              </p:stCondLst>
                                            </p:cTn>
                                            <p:tgtEl>
                                              <p:spTgt spid="24601"/>
                                            </p:tgtEl>
                                            <p:attrNameLst>
                                              <p:attrName>style.visibility</p:attrName>
                                            </p:attrNameLst>
                                          </p:cBhvr>
                                          <p:to>
                                            <p:strVal val="visible"/>
                                          </p:to>
                                        </p:set>
                                        <p:animEffect transition="in" filter="wipe(down)">
                                          <p:cBhvr>
                                            <p:cTn id="96" dur="500"/>
                                            <p:tgtEl>
                                              <p:spTgt spid="24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animBg="1"/>
          <p:bldP spid="24582" grpId="0" animBg="1"/>
          <p:bldP spid="24583" grpId="0" animBg="1"/>
          <p:bldP spid="24584" grpId="0" animBg="1"/>
          <p:bldP spid="24585" grpId="0" animBg="1"/>
          <p:bldP spid="24586" grpId="0" animBg="1"/>
          <p:bldP spid="24588" grpId="0" animBg="1"/>
          <p:bldP spid="24590" grpId="0" animBg="1"/>
          <p:bldP spid="24592" grpId="0" animBg="1"/>
          <p:bldP spid="24593" grpId="0" animBg="1"/>
          <p:bldP spid="24594" grpId="0" animBg="1"/>
          <p:bldP spid="24596" grpId="0" animBg="1"/>
          <p:bldP spid="24598" grpId="0" animBg="1"/>
          <p:bldP spid="24599" grpId="0" animBg="1"/>
          <p:bldP spid="24600" grpId="0"/>
          <p:bldP spid="2460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6628" name="Rectangle 17"/>
          <p:cNvSpPr>
            <a:spLocks noChangeArrowheads="1"/>
          </p:cNvSpPr>
          <p:nvPr/>
        </p:nvSpPr>
        <p:spPr bwMode="auto">
          <a:xfrm>
            <a:off x="1281113"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29" name="Rectangle 17"/>
          <p:cNvSpPr>
            <a:spLocks noChangeArrowheads="1"/>
          </p:cNvSpPr>
          <p:nvPr/>
        </p:nvSpPr>
        <p:spPr bwMode="auto">
          <a:xfrm>
            <a:off x="3852863"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0" name="Rectangle 17"/>
          <p:cNvSpPr>
            <a:spLocks noChangeArrowheads="1"/>
          </p:cNvSpPr>
          <p:nvPr/>
        </p:nvSpPr>
        <p:spPr bwMode="auto">
          <a:xfrm>
            <a:off x="6500813"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1" name="Rectangle 17"/>
          <p:cNvSpPr>
            <a:spLocks noChangeArrowheads="1"/>
          </p:cNvSpPr>
          <p:nvPr/>
        </p:nvSpPr>
        <p:spPr bwMode="auto">
          <a:xfrm>
            <a:off x="9051925"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2" name="Oval 7"/>
          <p:cNvSpPr>
            <a:spLocks noChangeArrowheads="1"/>
          </p:cNvSpPr>
          <p:nvPr/>
        </p:nvSpPr>
        <p:spPr bwMode="auto">
          <a:xfrm>
            <a:off x="4414838" y="2298700"/>
            <a:ext cx="900112"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3" name="Freeform 6"/>
          <p:cNvSpPr>
            <a:spLocks noEditPoints="1" noChangeArrowheads="1"/>
          </p:cNvSpPr>
          <p:nvPr/>
        </p:nvSpPr>
        <p:spPr bwMode="auto">
          <a:xfrm>
            <a:off x="4610100" y="2586038"/>
            <a:ext cx="514350" cy="342900"/>
          </a:xfrm>
          <a:custGeom>
            <a:avLst/>
            <a:gdLst>
              <a:gd name="T0" fmla="*/ 514350 w 176"/>
              <a:gd name="T1" fmla="*/ 290146 h 117"/>
              <a:gd name="T2" fmla="*/ 514350 w 176"/>
              <a:gd name="T3" fmla="*/ 316523 h 117"/>
              <a:gd name="T4" fmla="*/ 470513 w 176"/>
              <a:gd name="T5" fmla="*/ 342900 h 117"/>
              <a:gd name="T6" fmla="*/ 43837 w 176"/>
              <a:gd name="T7" fmla="*/ 342900 h 117"/>
              <a:gd name="T8" fmla="*/ 0 w 176"/>
              <a:gd name="T9" fmla="*/ 316523 h 117"/>
              <a:gd name="T10" fmla="*/ 0 w 176"/>
              <a:gd name="T11" fmla="*/ 290146 h 117"/>
              <a:gd name="T12" fmla="*/ 43837 w 176"/>
              <a:gd name="T13" fmla="*/ 290146 h 117"/>
              <a:gd name="T14" fmla="*/ 470513 w 176"/>
              <a:gd name="T15" fmla="*/ 290146 h 117"/>
              <a:gd name="T16" fmla="*/ 514350 w 176"/>
              <a:gd name="T17" fmla="*/ 290146 h 117"/>
              <a:gd name="T18" fmla="*/ 70139 w 176"/>
              <a:gd name="T19" fmla="*/ 231531 h 117"/>
              <a:gd name="T20" fmla="*/ 70139 w 176"/>
              <a:gd name="T21" fmla="*/ 41031 h 117"/>
              <a:gd name="T22" fmla="*/ 111053 w 176"/>
              <a:gd name="T23" fmla="*/ 0 h 117"/>
              <a:gd name="T24" fmla="*/ 403297 w 176"/>
              <a:gd name="T25" fmla="*/ 0 h 117"/>
              <a:gd name="T26" fmla="*/ 444211 w 176"/>
              <a:gd name="T27" fmla="*/ 41031 h 117"/>
              <a:gd name="T28" fmla="*/ 444211 w 176"/>
              <a:gd name="T29" fmla="*/ 231531 h 117"/>
              <a:gd name="T30" fmla="*/ 403297 w 176"/>
              <a:gd name="T31" fmla="*/ 272562 h 117"/>
              <a:gd name="T32" fmla="*/ 111053 w 176"/>
              <a:gd name="T33" fmla="*/ 272562 h 117"/>
              <a:gd name="T34" fmla="*/ 70139 w 176"/>
              <a:gd name="T35" fmla="*/ 231531 h 117"/>
              <a:gd name="T36" fmla="*/ 102286 w 176"/>
              <a:gd name="T37" fmla="*/ 231531 h 117"/>
              <a:gd name="T38" fmla="*/ 111053 w 176"/>
              <a:gd name="T39" fmla="*/ 240323 h 117"/>
              <a:gd name="T40" fmla="*/ 403297 w 176"/>
              <a:gd name="T41" fmla="*/ 240323 h 117"/>
              <a:gd name="T42" fmla="*/ 412064 w 176"/>
              <a:gd name="T43" fmla="*/ 231531 h 117"/>
              <a:gd name="T44" fmla="*/ 412064 w 176"/>
              <a:gd name="T45" fmla="*/ 41031 h 117"/>
              <a:gd name="T46" fmla="*/ 403297 w 176"/>
              <a:gd name="T47" fmla="*/ 32238 h 117"/>
              <a:gd name="T48" fmla="*/ 111053 w 176"/>
              <a:gd name="T49" fmla="*/ 32238 h 117"/>
              <a:gd name="T50" fmla="*/ 102286 w 176"/>
              <a:gd name="T51" fmla="*/ 41031 h 117"/>
              <a:gd name="T52" fmla="*/ 102286 w 176"/>
              <a:gd name="T53" fmla="*/ 231531 h 117"/>
              <a:gd name="T54" fmla="*/ 283477 w 176"/>
              <a:gd name="T55" fmla="*/ 313592 h 117"/>
              <a:gd name="T56" fmla="*/ 277632 w 176"/>
              <a:gd name="T57" fmla="*/ 307731 h 117"/>
              <a:gd name="T58" fmla="*/ 236718 w 176"/>
              <a:gd name="T59" fmla="*/ 307731 h 117"/>
              <a:gd name="T60" fmla="*/ 230873 w 176"/>
              <a:gd name="T61" fmla="*/ 313592 h 117"/>
              <a:gd name="T62" fmla="*/ 236718 w 176"/>
              <a:gd name="T63" fmla="*/ 316523 h 117"/>
              <a:gd name="T64" fmla="*/ 277632 w 176"/>
              <a:gd name="T65" fmla="*/ 316523 h 117"/>
              <a:gd name="T66" fmla="*/ 283477 w 176"/>
              <a:gd name="T67" fmla="*/ 313592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34" name="Oval 13"/>
          <p:cNvSpPr>
            <a:spLocks noChangeArrowheads="1"/>
          </p:cNvSpPr>
          <p:nvPr/>
        </p:nvSpPr>
        <p:spPr bwMode="auto">
          <a:xfrm>
            <a:off x="9628188" y="2298700"/>
            <a:ext cx="900112"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5" name="Freeform 7"/>
          <p:cNvSpPr>
            <a:spLocks noEditPoints="1" noChangeArrowheads="1"/>
          </p:cNvSpPr>
          <p:nvPr/>
        </p:nvSpPr>
        <p:spPr bwMode="auto">
          <a:xfrm>
            <a:off x="9825038" y="2533650"/>
            <a:ext cx="484187" cy="447675"/>
          </a:xfrm>
          <a:custGeom>
            <a:avLst/>
            <a:gdLst>
              <a:gd name="T0" fmla="*/ 84801 w 177"/>
              <a:gd name="T1" fmla="*/ 256594 h 164"/>
              <a:gd name="T2" fmla="*/ 51975 w 177"/>
              <a:gd name="T3" fmla="*/ 256594 h 164"/>
              <a:gd name="T4" fmla="*/ 2736 w 177"/>
              <a:gd name="T5" fmla="*/ 215648 h 164"/>
              <a:gd name="T6" fmla="*/ 32826 w 177"/>
              <a:gd name="T7" fmla="*/ 128297 h 164"/>
              <a:gd name="T8" fmla="*/ 98479 w 177"/>
              <a:gd name="T9" fmla="*/ 150135 h 164"/>
              <a:gd name="T10" fmla="*/ 131305 w 177"/>
              <a:gd name="T11" fmla="*/ 141946 h 164"/>
              <a:gd name="T12" fmla="*/ 131305 w 177"/>
              <a:gd name="T13" fmla="*/ 161054 h 164"/>
              <a:gd name="T14" fmla="*/ 150454 w 177"/>
              <a:gd name="T15" fmla="*/ 223838 h 164"/>
              <a:gd name="T16" fmla="*/ 84801 w 177"/>
              <a:gd name="T17" fmla="*/ 256594 h 164"/>
              <a:gd name="T18" fmla="*/ 98479 w 177"/>
              <a:gd name="T19" fmla="*/ 128297 h 164"/>
              <a:gd name="T20" fmla="*/ 32826 w 177"/>
              <a:gd name="T21" fmla="*/ 62784 h 164"/>
              <a:gd name="T22" fmla="*/ 98479 w 177"/>
              <a:gd name="T23" fmla="*/ 0 h 164"/>
              <a:gd name="T24" fmla="*/ 161396 w 177"/>
              <a:gd name="T25" fmla="*/ 62784 h 164"/>
              <a:gd name="T26" fmla="*/ 98479 w 177"/>
              <a:gd name="T27" fmla="*/ 128297 h 164"/>
              <a:gd name="T28" fmla="*/ 352882 w 177"/>
              <a:gd name="T29" fmla="*/ 447675 h 164"/>
              <a:gd name="T30" fmla="*/ 134040 w 177"/>
              <a:gd name="T31" fmla="*/ 447675 h 164"/>
              <a:gd name="T32" fmla="*/ 65652 w 177"/>
              <a:gd name="T33" fmla="*/ 382162 h 164"/>
              <a:gd name="T34" fmla="*/ 153189 w 177"/>
              <a:gd name="T35" fmla="*/ 240216 h 164"/>
              <a:gd name="T36" fmla="*/ 243461 w 177"/>
              <a:gd name="T37" fmla="*/ 275702 h 164"/>
              <a:gd name="T38" fmla="*/ 330998 w 177"/>
              <a:gd name="T39" fmla="*/ 240216 h 164"/>
              <a:gd name="T40" fmla="*/ 418535 w 177"/>
              <a:gd name="T41" fmla="*/ 382162 h 164"/>
              <a:gd name="T42" fmla="*/ 352882 w 177"/>
              <a:gd name="T43" fmla="*/ 447675 h 164"/>
              <a:gd name="T44" fmla="*/ 243461 w 177"/>
              <a:gd name="T45" fmla="*/ 256594 h 164"/>
              <a:gd name="T46" fmla="*/ 144983 w 177"/>
              <a:gd name="T47" fmla="*/ 161054 h 164"/>
              <a:gd name="T48" fmla="*/ 243461 w 177"/>
              <a:gd name="T49" fmla="*/ 62784 h 164"/>
              <a:gd name="T50" fmla="*/ 339204 w 177"/>
              <a:gd name="T51" fmla="*/ 161054 h 164"/>
              <a:gd name="T52" fmla="*/ 243461 w 177"/>
              <a:gd name="T53" fmla="*/ 256594 h 164"/>
              <a:gd name="T54" fmla="*/ 385708 w 177"/>
              <a:gd name="T55" fmla="*/ 128297 h 164"/>
              <a:gd name="T56" fmla="*/ 322791 w 177"/>
              <a:gd name="T57" fmla="*/ 62784 h 164"/>
              <a:gd name="T58" fmla="*/ 385708 w 177"/>
              <a:gd name="T59" fmla="*/ 0 h 164"/>
              <a:gd name="T60" fmla="*/ 451361 w 177"/>
              <a:gd name="T61" fmla="*/ 62784 h 164"/>
              <a:gd name="T62" fmla="*/ 385708 w 177"/>
              <a:gd name="T63" fmla="*/ 128297 h 164"/>
              <a:gd name="T64" fmla="*/ 434948 w 177"/>
              <a:gd name="T65" fmla="*/ 256594 h 164"/>
              <a:gd name="T66" fmla="*/ 399386 w 177"/>
              <a:gd name="T67" fmla="*/ 256594 h 164"/>
              <a:gd name="T68" fmla="*/ 333733 w 177"/>
              <a:gd name="T69" fmla="*/ 223838 h 164"/>
              <a:gd name="T70" fmla="*/ 355618 w 177"/>
              <a:gd name="T71" fmla="*/ 161054 h 164"/>
              <a:gd name="T72" fmla="*/ 352882 w 177"/>
              <a:gd name="T73" fmla="*/ 141946 h 164"/>
              <a:gd name="T74" fmla="*/ 385708 w 177"/>
              <a:gd name="T75" fmla="*/ 150135 h 164"/>
              <a:gd name="T76" fmla="*/ 451361 w 177"/>
              <a:gd name="T77" fmla="*/ 128297 h 164"/>
              <a:gd name="T78" fmla="*/ 484187 w 177"/>
              <a:gd name="T79" fmla="*/ 215648 h 164"/>
              <a:gd name="T80" fmla="*/ 434948 w 177"/>
              <a:gd name="T81" fmla="*/ 256594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36" name="Oval 4"/>
          <p:cNvSpPr>
            <a:spLocks noChangeArrowheads="1"/>
          </p:cNvSpPr>
          <p:nvPr/>
        </p:nvSpPr>
        <p:spPr bwMode="auto">
          <a:xfrm>
            <a:off x="1797050" y="2298700"/>
            <a:ext cx="901700"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7" name="Freeform 8"/>
          <p:cNvSpPr>
            <a:spLocks noEditPoints="1" noChangeArrowheads="1"/>
          </p:cNvSpPr>
          <p:nvPr/>
        </p:nvSpPr>
        <p:spPr bwMode="auto">
          <a:xfrm>
            <a:off x="2108200" y="2514600"/>
            <a:ext cx="325438" cy="485775"/>
          </a:xfrm>
          <a:custGeom>
            <a:avLst/>
            <a:gdLst>
              <a:gd name="T0" fmla="*/ 294279 w 94"/>
              <a:gd name="T1" fmla="*/ 152672 h 140"/>
              <a:gd name="T2" fmla="*/ 155795 w 94"/>
              <a:gd name="T3" fmla="*/ 312284 h 140"/>
              <a:gd name="T4" fmla="*/ 90015 w 94"/>
              <a:gd name="T5" fmla="*/ 364331 h 140"/>
              <a:gd name="T6" fmla="*/ 90015 w 94"/>
              <a:gd name="T7" fmla="*/ 374741 h 140"/>
              <a:gd name="T8" fmla="*/ 121174 w 94"/>
              <a:gd name="T9" fmla="*/ 426788 h 140"/>
              <a:gd name="T10" fmla="*/ 58856 w 94"/>
              <a:gd name="T11" fmla="*/ 485775 h 140"/>
              <a:gd name="T12" fmla="*/ 0 w 94"/>
              <a:gd name="T13" fmla="*/ 426788 h 140"/>
              <a:gd name="T14" fmla="*/ 31159 w 94"/>
              <a:gd name="T15" fmla="*/ 374741 h 140"/>
              <a:gd name="T16" fmla="*/ 31159 w 94"/>
              <a:gd name="T17" fmla="*/ 114504 h 140"/>
              <a:gd name="T18" fmla="*/ 0 w 94"/>
              <a:gd name="T19" fmla="*/ 58987 h 140"/>
              <a:gd name="T20" fmla="*/ 58856 w 94"/>
              <a:gd name="T21" fmla="*/ 0 h 140"/>
              <a:gd name="T22" fmla="*/ 121174 w 94"/>
              <a:gd name="T23" fmla="*/ 58987 h 140"/>
              <a:gd name="T24" fmla="*/ 90015 w 94"/>
              <a:gd name="T25" fmla="*/ 114504 h 140"/>
              <a:gd name="T26" fmla="*/ 90015 w 94"/>
              <a:gd name="T27" fmla="*/ 270646 h 140"/>
              <a:gd name="T28" fmla="*/ 138484 w 94"/>
              <a:gd name="T29" fmla="*/ 253297 h 140"/>
              <a:gd name="T30" fmla="*/ 231961 w 94"/>
              <a:gd name="T31" fmla="*/ 152672 h 140"/>
              <a:gd name="T32" fmla="*/ 200802 w 94"/>
              <a:gd name="T33" fmla="*/ 100625 h 140"/>
              <a:gd name="T34" fmla="*/ 263120 w 94"/>
              <a:gd name="T35" fmla="*/ 38168 h 140"/>
              <a:gd name="T36" fmla="*/ 325438 w 94"/>
              <a:gd name="T37" fmla="*/ 100625 h 140"/>
              <a:gd name="T38" fmla="*/ 294279 w 94"/>
              <a:gd name="T39" fmla="*/ 152672 h 140"/>
              <a:gd name="T40" fmla="*/ 58856 w 94"/>
              <a:gd name="T41" fmla="*/ 31228 h 140"/>
              <a:gd name="T42" fmla="*/ 31159 w 94"/>
              <a:gd name="T43" fmla="*/ 58987 h 140"/>
              <a:gd name="T44" fmla="*/ 58856 w 94"/>
              <a:gd name="T45" fmla="*/ 90215 h 140"/>
              <a:gd name="T46" fmla="*/ 90015 w 94"/>
              <a:gd name="T47" fmla="*/ 58987 h 140"/>
              <a:gd name="T48" fmla="*/ 58856 w 94"/>
              <a:gd name="T49" fmla="*/ 31228 h 140"/>
              <a:gd name="T50" fmla="*/ 58856 w 94"/>
              <a:gd name="T51" fmla="*/ 395560 h 140"/>
              <a:gd name="T52" fmla="*/ 31159 w 94"/>
              <a:gd name="T53" fmla="*/ 426788 h 140"/>
              <a:gd name="T54" fmla="*/ 58856 w 94"/>
              <a:gd name="T55" fmla="*/ 458016 h 140"/>
              <a:gd name="T56" fmla="*/ 90015 w 94"/>
              <a:gd name="T57" fmla="*/ 426788 h 140"/>
              <a:gd name="T58" fmla="*/ 58856 w 94"/>
              <a:gd name="T59" fmla="*/ 395560 h 140"/>
              <a:gd name="T60" fmla="*/ 263120 w 94"/>
              <a:gd name="T61" fmla="*/ 69396 h 140"/>
              <a:gd name="T62" fmla="*/ 231961 w 94"/>
              <a:gd name="T63" fmla="*/ 100625 h 140"/>
              <a:gd name="T64" fmla="*/ 263120 w 94"/>
              <a:gd name="T65" fmla="*/ 131853 h 140"/>
              <a:gd name="T66" fmla="*/ 294279 w 94"/>
              <a:gd name="T67" fmla="*/ 100625 h 140"/>
              <a:gd name="T68" fmla="*/ 263120 w 94"/>
              <a:gd name="T69" fmla="*/ 69396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38" name="Oval 10"/>
          <p:cNvSpPr>
            <a:spLocks noChangeArrowheads="1"/>
          </p:cNvSpPr>
          <p:nvPr/>
        </p:nvSpPr>
        <p:spPr bwMode="auto">
          <a:xfrm>
            <a:off x="7038975" y="2298700"/>
            <a:ext cx="900113"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9" name="Freeform 11"/>
          <p:cNvSpPr>
            <a:spLocks noEditPoints="1" noChangeArrowheads="1"/>
          </p:cNvSpPr>
          <p:nvPr/>
        </p:nvSpPr>
        <p:spPr bwMode="auto">
          <a:xfrm>
            <a:off x="7283450" y="2552700"/>
            <a:ext cx="411163" cy="409575"/>
          </a:xfrm>
          <a:custGeom>
            <a:avLst/>
            <a:gdLst>
              <a:gd name="T0" fmla="*/ 381408 w 152"/>
              <a:gd name="T1" fmla="*/ 409575 h 152"/>
              <a:gd name="T2" fmla="*/ 357063 w 152"/>
              <a:gd name="T3" fmla="*/ 398797 h 152"/>
              <a:gd name="T4" fmla="*/ 273207 w 152"/>
              <a:gd name="T5" fmla="*/ 315265 h 152"/>
              <a:gd name="T6" fmla="*/ 175826 w 152"/>
              <a:gd name="T7" fmla="*/ 344905 h 152"/>
              <a:gd name="T8" fmla="*/ 0 w 152"/>
              <a:gd name="T9" fmla="*/ 172453 h 152"/>
              <a:gd name="T10" fmla="*/ 175826 w 152"/>
              <a:gd name="T11" fmla="*/ 0 h 152"/>
              <a:gd name="T12" fmla="*/ 348948 w 152"/>
              <a:gd name="T13" fmla="*/ 172453 h 152"/>
              <a:gd name="T14" fmla="*/ 319192 w 152"/>
              <a:gd name="T15" fmla="*/ 269457 h 152"/>
              <a:gd name="T16" fmla="*/ 403048 w 152"/>
              <a:gd name="T17" fmla="*/ 355684 h 152"/>
              <a:gd name="T18" fmla="*/ 411163 w 152"/>
              <a:gd name="T19" fmla="*/ 377240 h 152"/>
              <a:gd name="T20" fmla="*/ 381408 w 152"/>
              <a:gd name="T21" fmla="*/ 409575 h 152"/>
              <a:gd name="T22" fmla="*/ 175826 w 152"/>
              <a:gd name="T23" fmla="*/ 61975 h 152"/>
              <a:gd name="T24" fmla="*/ 64920 w 152"/>
              <a:gd name="T25" fmla="*/ 172453 h 152"/>
              <a:gd name="T26" fmla="*/ 175826 w 152"/>
              <a:gd name="T27" fmla="*/ 282930 h 152"/>
              <a:gd name="T28" fmla="*/ 286732 w 152"/>
              <a:gd name="T29" fmla="*/ 172453 h 152"/>
              <a:gd name="T30" fmla="*/ 175826 w 152"/>
              <a:gd name="T31" fmla="*/ 61975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40" name="TextBox 13"/>
          <p:cNvSpPr txBox="1">
            <a:spLocks noChangeArrowheads="1"/>
          </p:cNvSpPr>
          <p:nvPr/>
        </p:nvSpPr>
        <p:spPr bwMode="auto">
          <a:xfrm>
            <a:off x="1119188" y="3697288"/>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1" name="TextBox 13"/>
          <p:cNvSpPr txBox="1">
            <a:spLocks noChangeArrowheads="1"/>
          </p:cNvSpPr>
          <p:nvPr/>
        </p:nvSpPr>
        <p:spPr bwMode="auto">
          <a:xfrm>
            <a:off x="1670050"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6642" name="TextBox 13"/>
          <p:cNvSpPr txBox="1">
            <a:spLocks noChangeArrowheads="1"/>
          </p:cNvSpPr>
          <p:nvPr/>
        </p:nvSpPr>
        <p:spPr bwMode="auto">
          <a:xfrm>
            <a:off x="3695700" y="3697288"/>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3" name="TextBox 13"/>
          <p:cNvSpPr txBox="1">
            <a:spLocks noChangeArrowheads="1"/>
          </p:cNvSpPr>
          <p:nvPr/>
        </p:nvSpPr>
        <p:spPr bwMode="auto">
          <a:xfrm>
            <a:off x="4246563"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6644" name="TextBox 13"/>
          <p:cNvSpPr txBox="1">
            <a:spLocks noChangeArrowheads="1"/>
          </p:cNvSpPr>
          <p:nvPr/>
        </p:nvSpPr>
        <p:spPr bwMode="auto">
          <a:xfrm>
            <a:off x="6319838" y="3697288"/>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5" name="TextBox 13"/>
          <p:cNvSpPr txBox="1">
            <a:spLocks noChangeArrowheads="1"/>
          </p:cNvSpPr>
          <p:nvPr/>
        </p:nvSpPr>
        <p:spPr bwMode="auto">
          <a:xfrm>
            <a:off x="6869113"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6646" name="TextBox 13"/>
          <p:cNvSpPr txBox="1">
            <a:spLocks noChangeArrowheads="1"/>
          </p:cNvSpPr>
          <p:nvPr/>
        </p:nvSpPr>
        <p:spPr bwMode="auto">
          <a:xfrm>
            <a:off x="8910638" y="3697288"/>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7" name="TextBox 13"/>
          <p:cNvSpPr txBox="1">
            <a:spLocks noChangeArrowheads="1"/>
          </p:cNvSpPr>
          <p:nvPr/>
        </p:nvSpPr>
        <p:spPr bwMode="auto">
          <a:xfrm>
            <a:off x="9461500"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barn(inVertical)">
                                          <p:cBhvr>
                                            <p:cTn id="12" dur="500"/>
                                            <p:tgtEl>
                                              <p:spTgt spid="2662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6636"/>
                                            </p:tgtEl>
                                            <p:attrNameLst>
                                              <p:attrName>style.visibility</p:attrName>
                                            </p:attrNameLst>
                                          </p:cBhvr>
                                          <p:to>
                                            <p:strVal val="visible"/>
                                          </p:to>
                                        </p:set>
                                        <p:animEffect transition="in" filter="barn(inVertical)">
                                          <p:cBhvr>
                                            <p:cTn id="16" dur="500"/>
                                            <p:tgtEl>
                                              <p:spTgt spid="2663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6637"/>
                                            </p:tgtEl>
                                            <p:attrNameLst>
                                              <p:attrName>style.visibility</p:attrName>
                                            </p:attrNameLst>
                                          </p:cBhvr>
                                          <p:to>
                                            <p:strVal val="visible"/>
                                          </p:to>
                                        </p:set>
                                        <p:animEffect transition="in" filter="barn(inVertical)">
                                          <p:cBhvr>
                                            <p:cTn id="20" dur="500"/>
                                            <p:tgtEl>
                                              <p:spTgt spid="2663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6640"/>
                                            </p:tgtEl>
                                            <p:attrNameLst>
                                              <p:attrName>style.visibility</p:attrName>
                                            </p:attrNameLst>
                                          </p:cBhvr>
                                          <p:to>
                                            <p:strVal val="visible"/>
                                          </p:to>
                                        </p:set>
                                        <p:animEffect transition="in" filter="barn(inVertical)">
                                          <p:cBhvr>
                                            <p:cTn id="24" dur="500"/>
                                            <p:tgtEl>
                                              <p:spTgt spid="26640"/>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6641"/>
                                            </p:tgtEl>
                                            <p:attrNameLst>
                                              <p:attrName>style.visibility</p:attrName>
                                            </p:attrNameLst>
                                          </p:cBhvr>
                                          <p:to>
                                            <p:strVal val="visible"/>
                                          </p:to>
                                        </p:set>
                                        <p:animEffect transition="in" filter="barn(inVertical)">
                                          <p:cBhvr>
                                            <p:cTn id="28" dur="500"/>
                                            <p:tgtEl>
                                              <p:spTgt spid="2664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6629"/>
                                            </p:tgtEl>
                                            <p:attrNameLst>
                                              <p:attrName>style.visibility</p:attrName>
                                            </p:attrNameLst>
                                          </p:cBhvr>
                                          <p:to>
                                            <p:strVal val="visible"/>
                                          </p:to>
                                        </p:set>
                                        <p:animEffect transition="in" filter="barn(inVertical)">
                                          <p:cBhvr>
                                            <p:cTn id="32" dur="500"/>
                                            <p:tgtEl>
                                              <p:spTgt spid="26629"/>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6632"/>
                                            </p:tgtEl>
                                            <p:attrNameLst>
                                              <p:attrName>style.visibility</p:attrName>
                                            </p:attrNameLst>
                                          </p:cBhvr>
                                          <p:to>
                                            <p:strVal val="visible"/>
                                          </p:to>
                                        </p:set>
                                        <p:animEffect transition="in" filter="barn(inVertical)">
                                          <p:cBhvr>
                                            <p:cTn id="36" dur="500"/>
                                            <p:tgtEl>
                                              <p:spTgt spid="26632"/>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6633"/>
                                            </p:tgtEl>
                                            <p:attrNameLst>
                                              <p:attrName>style.visibility</p:attrName>
                                            </p:attrNameLst>
                                          </p:cBhvr>
                                          <p:to>
                                            <p:strVal val="visible"/>
                                          </p:to>
                                        </p:set>
                                        <p:animEffect transition="in" filter="barn(inVertical)">
                                          <p:cBhvr>
                                            <p:cTn id="40" dur="500"/>
                                            <p:tgtEl>
                                              <p:spTgt spid="26633"/>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6642"/>
                                            </p:tgtEl>
                                            <p:attrNameLst>
                                              <p:attrName>style.visibility</p:attrName>
                                            </p:attrNameLst>
                                          </p:cBhvr>
                                          <p:to>
                                            <p:strVal val="visible"/>
                                          </p:to>
                                        </p:set>
                                        <p:animEffect transition="in" filter="barn(inVertical)">
                                          <p:cBhvr>
                                            <p:cTn id="44" dur="500"/>
                                            <p:tgtEl>
                                              <p:spTgt spid="26642"/>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6643"/>
                                            </p:tgtEl>
                                            <p:attrNameLst>
                                              <p:attrName>style.visibility</p:attrName>
                                            </p:attrNameLst>
                                          </p:cBhvr>
                                          <p:to>
                                            <p:strVal val="visible"/>
                                          </p:to>
                                        </p:set>
                                        <p:animEffect transition="in" filter="barn(inVertical)">
                                          <p:cBhvr>
                                            <p:cTn id="48" dur="500"/>
                                            <p:tgtEl>
                                              <p:spTgt spid="26643"/>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6630"/>
                                            </p:tgtEl>
                                            <p:attrNameLst>
                                              <p:attrName>style.visibility</p:attrName>
                                            </p:attrNameLst>
                                          </p:cBhvr>
                                          <p:to>
                                            <p:strVal val="visible"/>
                                          </p:to>
                                        </p:set>
                                        <p:animEffect transition="in" filter="barn(inVertical)">
                                          <p:cBhvr>
                                            <p:cTn id="52" dur="500"/>
                                            <p:tgtEl>
                                              <p:spTgt spid="2663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6638"/>
                                            </p:tgtEl>
                                            <p:attrNameLst>
                                              <p:attrName>style.visibility</p:attrName>
                                            </p:attrNameLst>
                                          </p:cBhvr>
                                          <p:to>
                                            <p:strVal val="visible"/>
                                          </p:to>
                                        </p:set>
                                        <p:animEffect transition="in" filter="barn(inVertical)">
                                          <p:cBhvr>
                                            <p:cTn id="56" dur="500"/>
                                            <p:tgtEl>
                                              <p:spTgt spid="26638"/>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6639"/>
                                            </p:tgtEl>
                                            <p:attrNameLst>
                                              <p:attrName>style.visibility</p:attrName>
                                            </p:attrNameLst>
                                          </p:cBhvr>
                                          <p:to>
                                            <p:strVal val="visible"/>
                                          </p:to>
                                        </p:set>
                                        <p:animEffect transition="in" filter="barn(inVertical)">
                                          <p:cBhvr>
                                            <p:cTn id="60" dur="500"/>
                                            <p:tgtEl>
                                              <p:spTgt spid="26639"/>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6644"/>
                                            </p:tgtEl>
                                            <p:attrNameLst>
                                              <p:attrName>style.visibility</p:attrName>
                                            </p:attrNameLst>
                                          </p:cBhvr>
                                          <p:to>
                                            <p:strVal val="visible"/>
                                          </p:to>
                                        </p:set>
                                        <p:animEffect transition="in" filter="barn(inVertical)">
                                          <p:cBhvr>
                                            <p:cTn id="64" dur="500"/>
                                            <p:tgtEl>
                                              <p:spTgt spid="26644"/>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6645"/>
                                            </p:tgtEl>
                                            <p:attrNameLst>
                                              <p:attrName>style.visibility</p:attrName>
                                            </p:attrNameLst>
                                          </p:cBhvr>
                                          <p:to>
                                            <p:strVal val="visible"/>
                                          </p:to>
                                        </p:set>
                                        <p:animEffect transition="in" filter="barn(inVertical)">
                                          <p:cBhvr>
                                            <p:cTn id="68" dur="500"/>
                                            <p:tgtEl>
                                              <p:spTgt spid="26645"/>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6631"/>
                                            </p:tgtEl>
                                            <p:attrNameLst>
                                              <p:attrName>style.visibility</p:attrName>
                                            </p:attrNameLst>
                                          </p:cBhvr>
                                          <p:to>
                                            <p:strVal val="visible"/>
                                          </p:to>
                                        </p:set>
                                        <p:animEffect transition="in" filter="barn(inVertical)">
                                          <p:cBhvr>
                                            <p:cTn id="72" dur="500"/>
                                            <p:tgtEl>
                                              <p:spTgt spid="26631"/>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6634"/>
                                            </p:tgtEl>
                                            <p:attrNameLst>
                                              <p:attrName>style.visibility</p:attrName>
                                            </p:attrNameLst>
                                          </p:cBhvr>
                                          <p:to>
                                            <p:strVal val="visible"/>
                                          </p:to>
                                        </p:set>
                                        <p:animEffect transition="in" filter="barn(inVertical)">
                                          <p:cBhvr>
                                            <p:cTn id="76" dur="500"/>
                                            <p:tgtEl>
                                              <p:spTgt spid="2663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6635"/>
                                            </p:tgtEl>
                                            <p:attrNameLst>
                                              <p:attrName>style.visibility</p:attrName>
                                            </p:attrNameLst>
                                          </p:cBhvr>
                                          <p:to>
                                            <p:strVal val="visible"/>
                                          </p:to>
                                        </p:set>
                                        <p:animEffect transition="in" filter="barn(inVertical)">
                                          <p:cBhvr>
                                            <p:cTn id="80" dur="500"/>
                                            <p:tgtEl>
                                              <p:spTgt spid="2663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6646"/>
                                            </p:tgtEl>
                                            <p:attrNameLst>
                                              <p:attrName>style.visibility</p:attrName>
                                            </p:attrNameLst>
                                          </p:cBhvr>
                                          <p:to>
                                            <p:strVal val="visible"/>
                                          </p:to>
                                        </p:set>
                                        <p:animEffect transition="in" filter="barn(inVertical)">
                                          <p:cBhvr>
                                            <p:cTn id="84" dur="500"/>
                                            <p:tgtEl>
                                              <p:spTgt spid="26646"/>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6647"/>
                                            </p:tgtEl>
                                            <p:attrNameLst>
                                              <p:attrName>style.visibility</p:attrName>
                                            </p:attrNameLst>
                                          </p:cBhvr>
                                          <p:to>
                                            <p:strVal val="visible"/>
                                          </p:to>
                                        </p:set>
                                        <p:animEffect transition="in" filter="barn(inVertical)">
                                          <p:cBhvr>
                                            <p:cTn id="88" dur="500"/>
                                            <p:tgtEl>
                                              <p:spTgt spid="26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6631" grpId="0" animBg="1"/>
          <p:bldP spid="26632" grpId="0" animBg="1"/>
          <p:bldP spid="26633" grpId="0" animBg="1"/>
          <p:bldP spid="26634" grpId="0" animBg="1"/>
          <p:bldP spid="26635" grpId="0" animBg="1"/>
          <p:bldP spid="26636" grpId="0" animBg="1"/>
          <p:bldP spid="26637" grpId="0" animBg="1"/>
          <p:bldP spid="26638" grpId="0" animBg="1"/>
          <p:bldP spid="26639" grpId="0" animBg="1"/>
          <p:bldP spid="26640" grpId="0"/>
          <p:bldP spid="26641" grpId="0"/>
          <p:bldP spid="26642" grpId="0"/>
          <p:bldP spid="26643" grpId="0"/>
          <p:bldP spid="26644" grpId="0"/>
          <p:bldP spid="26645" grpId="0"/>
          <p:bldP spid="26646" grpId="0"/>
          <p:bldP spid="266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barn(inVertical)">
                                          <p:cBhvr>
                                            <p:cTn id="12" dur="500"/>
                                            <p:tgtEl>
                                              <p:spTgt spid="2662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6636"/>
                                            </p:tgtEl>
                                            <p:attrNameLst>
                                              <p:attrName>style.visibility</p:attrName>
                                            </p:attrNameLst>
                                          </p:cBhvr>
                                          <p:to>
                                            <p:strVal val="visible"/>
                                          </p:to>
                                        </p:set>
                                        <p:animEffect transition="in" filter="barn(inVertical)">
                                          <p:cBhvr>
                                            <p:cTn id="16" dur="500"/>
                                            <p:tgtEl>
                                              <p:spTgt spid="2663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6637"/>
                                            </p:tgtEl>
                                            <p:attrNameLst>
                                              <p:attrName>style.visibility</p:attrName>
                                            </p:attrNameLst>
                                          </p:cBhvr>
                                          <p:to>
                                            <p:strVal val="visible"/>
                                          </p:to>
                                        </p:set>
                                        <p:animEffect transition="in" filter="barn(inVertical)">
                                          <p:cBhvr>
                                            <p:cTn id="20" dur="500"/>
                                            <p:tgtEl>
                                              <p:spTgt spid="2663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6640"/>
                                            </p:tgtEl>
                                            <p:attrNameLst>
                                              <p:attrName>style.visibility</p:attrName>
                                            </p:attrNameLst>
                                          </p:cBhvr>
                                          <p:to>
                                            <p:strVal val="visible"/>
                                          </p:to>
                                        </p:set>
                                        <p:animEffect transition="in" filter="barn(inVertical)">
                                          <p:cBhvr>
                                            <p:cTn id="24" dur="500"/>
                                            <p:tgtEl>
                                              <p:spTgt spid="26640"/>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6641"/>
                                            </p:tgtEl>
                                            <p:attrNameLst>
                                              <p:attrName>style.visibility</p:attrName>
                                            </p:attrNameLst>
                                          </p:cBhvr>
                                          <p:to>
                                            <p:strVal val="visible"/>
                                          </p:to>
                                        </p:set>
                                        <p:animEffect transition="in" filter="barn(inVertical)">
                                          <p:cBhvr>
                                            <p:cTn id="28" dur="500"/>
                                            <p:tgtEl>
                                              <p:spTgt spid="2664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6629"/>
                                            </p:tgtEl>
                                            <p:attrNameLst>
                                              <p:attrName>style.visibility</p:attrName>
                                            </p:attrNameLst>
                                          </p:cBhvr>
                                          <p:to>
                                            <p:strVal val="visible"/>
                                          </p:to>
                                        </p:set>
                                        <p:animEffect transition="in" filter="barn(inVertical)">
                                          <p:cBhvr>
                                            <p:cTn id="32" dur="500"/>
                                            <p:tgtEl>
                                              <p:spTgt spid="26629"/>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6632"/>
                                            </p:tgtEl>
                                            <p:attrNameLst>
                                              <p:attrName>style.visibility</p:attrName>
                                            </p:attrNameLst>
                                          </p:cBhvr>
                                          <p:to>
                                            <p:strVal val="visible"/>
                                          </p:to>
                                        </p:set>
                                        <p:animEffect transition="in" filter="barn(inVertical)">
                                          <p:cBhvr>
                                            <p:cTn id="36" dur="500"/>
                                            <p:tgtEl>
                                              <p:spTgt spid="26632"/>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6633"/>
                                            </p:tgtEl>
                                            <p:attrNameLst>
                                              <p:attrName>style.visibility</p:attrName>
                                            </p:attrNameLst>
                                          </p:cBhvr>
                                          <p:to>
                                            <p:strVal val="visible"/>
                                          </p:to>
                                        </p:set>
                                        <p:animEffect transition="in" filter="barn(inVertical)">
                                          <p:cBhvr>
                                            <p:cTn id="40" dur="500"/>
                                            <p:tgtEl>
                                              <p:spTgt spid="26633"/>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6642"/>
                                            </p:tgtEl>
                                            <p:attrNameLst>
                                              <p:attrName>style.visibility</p:attrName>
                                            </p:attrNameLst>
                                          </p:cBhvr>
                                          <p:to>
                                            <p:strVal val="visible"/>
                                          </p:to>
                                        </p:set>
                                        <p:animEffect transition="in" filter="barn(inVertical)">
                                          <p:cBhvr>
                                            <p:cTn id="44" dur="500"/>
                                            <p:tgtEl>
                                              <p:spTgt spid="26642"/>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6643"/>
                                            </p:tgtEl>
                                            <p:attrNameLst>
                                              <p:attrName>style.visibility</p:attrName>
                                            </p:attrNameLst>
                                          </p:cBhvr>
                                          <p:to>
                                            <p:strVal val="visible"/>
                                          </p:to>
                                        </p:set>
                                        <p:animEffect transition="in" filter="barn(inVertical)">
                                          <p:cBhvr>
                                            <p:cTn id="48" dur="500"/>
                                            <p:tgtEl>
                                              <p:spTgt spid="26643"/>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6630"/>
                                            </p:tgtEl>
                                            <p:attrNameLst>
                                              <p:attrName>style.visibility</p:attrName>
                                            </p:attrNameLst>
                                          </p:cBhvr>
                                          <p:to>
                                            <p:strVal val="visible"/>
                                          </p:to>
                                        </p:set>
                                        <p:animEffect transition="in" filter="barn(inVertical)">
                                          <p:cBhvr>
                                            <p:cTn id="52" dur="500"/>
                                            <p:tgtEl>
                                              <p:spTgt spid="2663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6638"/>
                                            </p:tgtEl>
                                            <p:attrNameLst>
                                              <p:attrName>style.visibility</p:attrName>
                                            </p:attrNameLst>
                                          </p:cBhvr>
                                          <p:to>
                                            <p:strVal val="visible"/>
                                          </p:to>
                                        </p:set>
                                        <p:animEffect transition="in" filter="barn(inVertical)">
                                          <p:cBhvr>
                                            <p:cTn id="56" dur="500"/>
                                            <p:tgtEl>
                                              <p:spTgt spid="26638"/>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6639"/>
                                            </p:tgtEl>
                                            <p:attrNameLst>
                                              <p:attrName>style.visibility</p:attrName>
                                            </p:attrNameLst>
                                          </p:cBhvr>
                                          <p:to>
                                            <p:strVal val="visible"/>
                                          </p:to>
                                        </p:set>
                                        <p:animEffect transition="in" filter="barn(inVertical)">
                                          <p:cBhvr>
                                            <p:cTn id="60" dur="500"/>
                                            <p:tgtEl>
                                              <p:spTgt spid="26639"/>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6644"/>
                                            </p:tgtEl>
                                            <p:attrNameLst>
                                              <p:attrName>style.visibility</p:attrName>
                                            </p:attrNameLst>
                                          </p:cBhvr>
                                          <p:to>
                                            <p:strVal val="visible"/>
                                          </p:to>
                                        </p:set>
                                        <p:animEffect transition="in" filter="barn(inVertical)">
                                          <p:cBhvr>
                                            <p:cTn id="64" dur="500"/>
                                            <p:tgtEl>
                                              <p:spTgt spid="26644"/>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6645"/>
                                            </p:tgtEl>
                                            <p:attrNameLst>
                                              <p:attrName>style.visibility</p:attrName>
                                            </p:attrNameLst>
                                          </p:cBhvr>
                                          <p:to>
                                            <p:strVal val="visible"/>
                                          </p:to>
                                        </p:set>
                                        <p:animEffect transition="in" filter="barn(inVertical)">
                                          <p:cBhvr>
                                            <p:cTn id="68" dur="500"/>
                                            <p:tgtEl>
                                              <p:spTgt spid="26645"/>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6631"/>
                                            </p:tgtEl>
                                            <p:attrNameLst>
                                              <p:attrName>style.visibility</p:attrName>
                                            </p:attrNameLst>
                                          </p:cBhvr>
                                          <p:to>
                                            <p:strVal val="visible"/>
                                          </p:to>
                                        </p:set>
                                        <p:animEffect transition="in" filter="barn(inVertical)">
                                          <p:cBhvr>
                                            <p:cTn id="72" dur="500"/>
                                            <p:tgtEl>
                                              <p:spTgt spid="26631"/>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6634"/>
                                            </p:tgtEl>
                                            <p:attrNameLst>
                                              <p:attrName>style.visibility</p:attrName>
                                            </p:attrNameLst>
                                          </p:cBhvr>
                                          <p:to>
                                            <p:strVal val="visible"/>
                                          </p:to>
                                        </p:set>
                                        <p:animEffect transition="in" filter="barn(inVertical)">
                                          <p:cBhvr>
                                            <p:cTn id="76" dur="500"/>
                                            <p:tgtEl>
                                              <p:spTgt spid="2663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6635"/>
                                            </p:tgtEl>
                                            <p:attrNameLst>
                                              <p:attrName>style.visibility</p:attrName>
                                            </p:attrNameLst>
                                          </p:cBhvr>
                                          <p:to>
                                            <p:strVal val="visible"/>
                                          </p:to>
                                        </p:set>
                                        <p:animEffect transition="in" filter="barn(inVertical)">
                                          <p:cBhvr>
                                            <p:cTn id="80" dur="500"/>
                                            <p:tgtEl>
                                              <p:spTgt spid="2663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6646"/>
                                            </p:tgtEl>
                                            <p:attrNameLst>
                                              <p:attrName>style.visibility</p:attrName>
                                            </p:attrNameLst>
                                          </p:cBhvr>
                                          <p:to>
                                            <p:strVal val="visible"/>
                                          </p:to>
                                        </p:set>
                                        <p:animEffect transition="in" filter="barn(inVertical)">
                                          <p:cBhvr>
                                            <p:cTn id="84" dur="500"/>
                                            <p:tgtEl>
                                              <p:spTgt spid="26646"/>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6647"/>
                                            </p:tgtEl>
                                            <p:attrNameLst>
                                              <p:attrName>style.visibility</p:attrName>
                                            </p:attrNameLst>
                                          </p:cBhvr>
                                          <p:to>
                                            <p:strVal val="visible"/>
                                          </p:to>
                                        </p:set>
                                        <p:animEffect transition="in" filter="barn(inVertical)">
                                          <p:cBhvr>
                                            <p:cTn id="88" dur="500"/>
                                            <p:tgtEl>
                                              <p:spTgt spid="26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6631" grpId="0" animBg="1"/>
          <p:bldP spid="26632" grpId="0" animBg="1"/>
          <p:bldP spid="26633" grpId="0" animBg="1"/>
          <p:bldP spid="26634" grpId="0" animBg="1"/>
          <p:bldP spid="26635" grpId="0" animBg="1"/>
          <p:bldP spid="26636" grpId="0" animBg="1"/>
          <p:bldP spid="26637" grpId="0" animBg="1"/>
          <p:bldP spid="26638" grpId="0" animBg="1"/>
          <p:bldP spid="26639" grpId="0" animBg="1"/>
          <p:bldP spid="26640" grpId="0"/>
          <p:bldP spid="26641" grpId="0"/>
          <p:bldP spid="26642" grpId="0"/>
          <p:bldP spid="26643" grpId="0"/>
          <p:bldP spid="26644" grpId="0"/>
          <p:bldP spid="26645" grpId="0"/>
          <p:bldP spid="26646" grpId="0"/>
          <p:bldP spid="2664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5845" name="Rectangle 8"/>
          <p:cNvSpPr>
            <a:spLocks noChangeArrowheads="1"/>
          </p:cNvSpPr>
          <p:nvPr/>
        </p:nvSpPr>
        <p:spPr bwMode="auto">
          <a:xfrm>
            <a:off x="6064250" y="2035175"/>
            <a:ext cx="5259388" cy="1433513"/>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5846" name="矩形 52"/>
          <p:cNvSpPr>
            <a:spLocks noChangeArrowheads="1"/>
          </p:cNvSpPr>
          <p:nvPr/>
        </p:nvSpPr>
        <p:spPr bwMode="auto">
          <a:xfrm>
            <a:off x="6400800" y="2438400"/>
            <a:ext cx="46958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5847" name="矩形 53"/>
          <p:cNvSpPr>
            <a:spLocks noChangeArrowheads="1"/>
          </p:cNvSpPr>
          <p:nvPr/>
        </p:nvSpPr>
        <p:spPr bwMode="auto">
          <a:xfrm>
            <a:off x="817563" y="3883025"/>
            <a:ext cx="105743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35848" name="矩形 54"/>
          <p:cNvSpPr>
            <a:spLocks noChangeArrowheads="1"/>
          </p:cNvSpPr>
          <p:nvPr/>
        </p:nvSpPr>
        <p:spPr bwMode="auto">
          <a:xfrm>
            <a:off x="817563" y="4556125"/>
            <a:ext cx="105743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35849" name="矩形 55"/>
          <p:cNvSpPr>
            <a:spLocks noChangeArrowheads="1"/>
          </p:cNvSpPr>
          <p:nvPr/>
        </p:nvSpPr>
        <p:spPr bwMode="auto">
          <a:xfrm>
            <a:off x="817563" y="5229225"/>
            <a:ext cx="105743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grpSp>
        <p:nvGrpSpPr>
          <p:cNvPr id="10" name="组合 9"/>
          <p:cNvGrpSpPr/>
          <p:nvPr/>
        </p:nvGrpSpPr>
        <p:grpSpPr>
          <a:xfrm>
            <a:off x="141769" y="191472"/>
            <a:ext cx="3887569" cy="1149332"/>
            <a:chOff x="141769" y="191472"/>
            <a:chExt cx="5280452" cy="1561128"/>
          </a:xfrm>
        </p:grpSpPr>
        <p:sp>
          <p:nvSpPr>
            <p:cNvPr id="11" name="任意多边形 1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88624" y="191472"/>
              <a:ext cx="5133597" cy="1561128"/>
              <a:chOff x="288624" y="191472"/>
              <a:chExt cx="5133597" cy="1561128"/>
            </a:xfrm>
          </p:grpSpPr>
          <p:sp>
            <p:nvSpPr>
              <p:cNvPr id="16" name="任意多边形 15"/>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任意多边形 17"/>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88624" y="475527"/>
                <a:ext cx="992256" cy="992256"/>
                <a:chOff x="813435" y="4187372"/>
                <a:chExt cx="1292678" cy="1292678"/>
              </a:xfrm>
              <a:noFill/>
            </p:grpSpPr>
            <p:sp>
              <p:nvSpPr>
                <p:cNvPr id="23" name="圆角矩形 22"/>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22" name="任意多边形 21"/>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26183" y="780063"/>
              <a:ext cx="378259" cy="369903"/>
              <a:chOff x="137478" y="159965"/>
              <a:chExt cx="451977" cy="441992"/>
            </a:xfrm>
          </p:grpSpPr>
          <p:sp>
            <p:nvSpPr>
              <p:cNvPr id="14"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15"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
        <p:nvSpPr>
          <p:cNvPr id="47" name="矩形 46"/>
          <p:cNvSpPr/>
          <p:nvPr/>
        </p:nvSpPr>
        <p:spPr>
          <a:xfrm>
            <a:off x="808963" y="2046980"/>
            <a:ext cx="5255287" cy="143697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barn(inVertical)">
                                          <p:cBhvr>
                                            <p:cTn id="12" dur="500"/>
                                            <p:tgtEl>
                                              <p:spTgt spid="35845"/>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35846"/>
                                            </p:tgtEl>
                                            <p:attrNameLst>
                                              <p:attrName>style.visibility</p:attrName>
                                            </p:attrNameLst>
                                          </p:cBhvr>
                                          <p:to>
                                            <p:strVal val="visible"/>
                                          </p:to>
                                        </p:set>
                                        <p:animEffect transition="in" filter="barn(inVertical)">
                                          <p:cBhvr>
                                            <p:cTn id="16" dur="500"/>
                                            <p:tgtEl>
                                              <p:spTgt spid="3584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35847"/>
                                            </p:tgtEl>
                                            <p:attrNameLst>
                                              <p:attrName>style.visibility</p:attrName>
                                            </p:attrNameLst>
                                          </p:cBhvr>
                                          <p:to>
                                            <p:strVal val="visible"/>
                                          </p:to>
                                        </p:set>
                                        <p:animEffect transition="in" filter="barn(inVertical)">
                                          <p:cBhvr>
                                            <p:cTn id="20" dur="500"/>
                                            <p:tgtEl>
                                              <p:spTgt spid="3584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35848"/>
                                            </p:tgtEl>
                                            <p:attrNameLst>
                                              <p:attrName>style.visibility</p:attrName>
                                            </p:attrNameLst>
                                          </p:cBhvr>
                                          <p:to>
                                            <p:strVal val="visible"/>
                                          </p:to>
                                        </p:set>
                                        <p:animEffect transition="in" filter="barn(inVertical)">
                                          <p:cBhvr>
                                            <p:cTn id="24" dur="500"/>
                                            <p:tgtEl>
                                              <p:spTgt spid="3584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5849"/>
                                            </p:tgtEl>
                                            <p:attrNameLst>
                                              <p:attrName>style.visibility</p:attrName>
                                            </p:attrNameLst>
                                          </p:cBhvr>
                                          <p:to>
                                            <p:strVal val="visible"/>
                                          </p:to>
                                        </p:set>
                                        <p:animEffect transition="in" filter="barn(inVertical)">
                                          <p:cBhvr>
                                            <p:cTn id="28" dur="500"/>
                                            <p:tgtEl>
                                              <p:spTgt spid="3584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p:bldP spid="35846" grpId="0"/>
          <p:bldP spid="35847" grpId="0"/>
          <p:bldP spid="35848" grpId="0"/>
          <p:bldP spid="35849" grpId="0"/>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barn(inVertical)">
                                          <p:cBhvr>
                                            <p:cTn id="12" dur="500"/>
                                            <p:tgtEl>
                                              <p:spTgt spid="35845"/>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35846"/>
                                            </p:tgtEl>
                                            <p:attrNameLst>
                                              <p:attrName>style.visibility</p:attrName>
                                            </p:attrNameLst>
                                          </p:cBhvr>
                                          <p:to>
                                            <p:strVal val="visible"/>
                                          </p:to>
                                        </p:set>
                                        <p:animEffect transition="in" filter="barn(inVertical)">
                                          <p:cBhvr>
                                            <p:cTn id="16" dur="500"/>
                                            <p:tgtEl>
                                              <p:spTgt spid="3584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35847"/>
                                            </p:tgtEl>
                                            <p:attrNameLst>
                                              <p:attrName>style.visibility</p:attrName>
                                            </p:attrNameLst>
                                          </p:cBhvr>
                                          <p:to>
                                            <p:strVal val="visible"/>
                                          </p:to>
                                        </p:set>
                                        <p:animEffect transition="in" filter="barn(inVertical)">
                                          <p:cBhvr>
                                            <p:cTn id="20" dur="500"/>
                                            <p:tgtEl>
                                              <p:spTgt spid="3584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35848"/>
                                            </p:tgtEl>
                                            <p:attrNameLst>
                                              <p:attrName>style.visibility</p:attrName>
                                            </p:attrNameLst>
                                          </p:cBhvr>
                                          <p:to>
                                            <p:strVal val="visible"/>
                                          </p:to>
                                        </p:set>
                                        <p:animEffect transition="in" filter="barn(inVertical)">
                                          <p:cBhvr>
                                            <p:cTn id="24" dur="500"/>
                                            <p:tgtEl>
                                              <p:spTgt spid="3584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5849"/>
                                            </p:tgtEl>
                                            <p:attrNameLst>
                                              <p:attrName>style.visibility</p:attrName>
                                            </p:attrNameLst>
                                          </p:cBhvr>
                                          <p:to>
                                            <p:strVal val="visible"/>
                                          </p:to>
                                        </p:set>
                                        <p:animEffect transition="in" filter="barn(inVertical)">
                                          <p:cBhvr>
                                            <p:cTn id="28" dur="500"/>
                                            <p:tgtEl>
                                              <p:spTgt spid="3584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p:bldP spid="35846" grpId="0"/>
          <p:bldP spid="35847" grpId="0"/>
          <p:bldP spid="35848" grpId="0"/>
          <p:bldP spid="35849" grpId="0"/>
          <p:bldP spid="4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6869" name="Rectangle 8"/>
          <p:cNvSpPr>
            <a:spLocks noChangeArrowheads="1"/>
          </p:cNvSpPr>
          <p:nvPr/>
        </p:nvSpPr>
        <p:spPr bwMode="auto">
          <a:xfrm>
            <a:off x="3713163" y="2376488"/>
            <a:ext cx="2452687" cy="3344862"/>
          </a:xfrm>
          <a:prstGeom prst="rect">
            <a:avLst/>
          </a:prstGeom>
          <a:noFill/>
          <a:ln w="12700">
            <a:solidFill>
              <a:srgbClr val="ADBACA"/>
            </a:solidFill>
            <a:miter lim="800000"/>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sp>
        <p:nvSpPr>
          <p:cNvPr id="36870" name="Trapezoid 10@|1FFC:3506772|FBC:16777215|LFC:16777215|LBC:16777215"/>
          <p:cNvSpPr>
            <a:spLocks noChangeArrowheads="1"/>
          </p:cNvSpPr>
          <p:nvPr/>
        </p:nvSpPr>
        <p:spPr bwMode="auto">
          <a:xfrm>
            <a:off x="4191000" y="2168525"/>
            <a:ext cx="1497013" cy="207963"/>
          </a:xfrm>
          <a:custGeom>
            <a:avLst/>
            <a:gdLst>
              <a:gd name="T0" fmla="*/ 0 w 1495673"/>
              <a:gd name="T1" fmla="*/ 207963 h 207873"/>
              <a:gd name="T2" fmla="*/ 141329 w 1495673"/>
              <a:gd name="T3" fmla="*/ 0 h 207873"/>
              <a:gd name="T4" fmla="*/ 1355684 w 1495673"/>
              <a:gd name="T5" fmla="*/ 0 h 207873"/>
              <a:gd name="T6" fmla="*/ 1497013 w 1495673"/>
              <a:gd name="T7" fmla="*/ 207963 h 207873"/>
              <a:gd name="T8" fmla="*/ 0 w 1495673"/>
              <a:gd name="T9" fmla="*/ 207963 h 2078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5673" h="207873">
                <a:moveTo>
                  <a:pt x="0" y="207873"/>
                </a:moveTo>
                <a:lnTo>
                  <a:pt x="141202" y="0"/>
                </a:lnTo>
                <a:lnTo>
                  <a:pt x="1354471" y="0"/>
                </a:lnTo>
                <a:lnTo>
                  <a:pt x="1495673" y="207873"/>
                </a:lnTo>
                <a:lnTo>
                  <a:pt x="0" y="207873"/>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1" name="Pentagon 9@|1FFC:4308095|FBC:16777215|LFC:16777215|LBC:16777215"/>
          <p:cNvSpPr>
            <a:spLocks noChangeArrowheads="1"/>
          </p:cNvSpPr>
          <p:nvPr/>
        </p:nvSpPr>
        <p:spPr bwMode="auto">
          <a:xfrm rot="5400000">
            <a:off x="4443413" y="2055812"/>
            <a:ext cx="992188" cy="1217613"/>
          </a:xfrm>
          <a:prstGeom prst="homePlate">
            <a:avLst>
              <a:gd name="adj" fmla="val 31713"/>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6872" name="Freeform 62"/>
          <p:cNvSpPr>
            <a:spLocks noChangeAspect="1" noEditPoints="1" noChangeArrowheads="1"/>
          </p:cNvSpPr>
          <p:nvPr/>
        </p:nvSpPr>
        <p:spPr bwMode="auto">
          <a:xfrm>
            <a:off x="4679950" y="2373313"/>
            <a:ext cx="520700" cy="525462"/>
          </a:xfrm>
          <a:custGeom>
            <a:avLst/>
            <a:gdLst>
              <a:gd name="T0" fmla="*/ 520700 w 58"/>
              <a:gd name="T1" fmla="*/ 298970 h 58"/>
              <a:gd name="T2" fmla="*/ 511722 w 58"/>
              <a:gd name="T3" fmla="*/ 308029 h 58"/>
              <a:gd name="T4" fmla="*/ 448879 w 58"/>
              <a:gd name="T5" fmla="*/ 317089 h 58"/>
              <a:gd name="T6" fmla="*/ 439902 w 58"/>
              <a:gd name="T7" fmla="*/ 353328 h 58"/>
              <a:gd name="T8" fmla="*/ 475812 w 58"/>
              <a:gd name="T9" fmla="*/ 398626 h 58"/>
              <a:gd name="T10" fmla="*/ 475812 w 58"/>
              <a:gd name="T11" fmla="*/ 407686 h 58"/>
              <a:gd name="T12" fmla="*/ 475812 w 58"/>
              <a:gd name="T13" fmla="*/ 416746 h 58"/>
              <a:gd name="T14" fmla="*/ 403991 w 58"/>
              <a:gd name="T15" fmla="*/ 480164 h 58"/>
              <a:gd name="T16" fmla="*/ 395014 w 58"/>
              <a:gd name="T17" fmla="*/ 471104 h 58"/>
              <a:gd name="T18" fmla="*/ 350126 w 58"/>
              <a:gd name="T19" fmla="*/ 434865 h 58"/>
              <a:gd name="T20" fmla="*/ 323193 w 58"/>
              <a:gd name="T21" fmla="*/ 452984 h 58"/>
              <a:gd name="T22" fmla="*/ 305238 w 58"/>
              <a:gd name="T23" fmla="*/ 516402 h 58"/>
              <a:gd name="T24" fmla="*/ 296260 w 58"/>
              <a:gd name="T25" fmla="*/ 525462 h 58"/>
              <a:gd name="T26" fmla="*/ 224440 w 58"/>
              <a:gd name="T27" fmla="*/ 525462 h 58"/>
              <a:gd name="T28" fmla="*/ 206484 w 58"/>
              <a:gd name="T29" fmla="*/ 516402 h 58"/>
              <a:gd name="T30" fmla="*/ 197507 w 58"/>
              <a:gd name="T31" fmla="*/ 452984 h 58"/>
              <a:gd name="T32" fmla="*/ 170574 w 58"/>
              <a:gd name="T33" fmla="*/ 434865 h 58"/>
              <a:gd name="T34" fmla="*/ 125686 w 58"/>
              <a:gd name="T35" fmla="*/ 471104 h 58"/>
              <a:gd name="T36" fmla="*/ 116709 w 58"/>
              <a:gd name="T37" fmla="*/ 480164 h 58"/>
              <a:gd name="T38" fmla="*/ 107731 w 58"/>
              <a:gd name="T39" fmla="*/ 471104 h 58"/>
              <a:gd name="T40" fmla="*/ 44888 w 58"/>
              <a:gd name="T41" fmla="*/ 416746 h 58"/>
              <a:gd name="T42" fmla="*/ 44888 w 58"/>
              <a:gd name="T43" fmla="*/ 407686 h 58"/>
              <a:gd name="T44" fmla="*/ 44888 w 58"/>
              <a:gd name="T45" fmla="*/ 398626 h 58"/>
              <a:gd name="T46" fmla="*/ 80798 w 58"/>
              <a:gd name="T47" fmla="*/ 353328 h 58"/>
              <a:gd name="T48" fmla="*/ 71821 w 58"/>
              <a:gd name="T49" fmla="*/ 317089 h 58"/>
              <a:gd name="T50" fmla="*/ 8978 w 58"/>
              <a:gd name="T51" fmla="*/ 308029 h 58"/>
              <a:gd name="T52" fmla="*/ 0 w 58"/>
              <a:gd name="T53" fmla="*/ 298970 h 58"/>
              <a:gd name="T54" fmla="*/ 0 w 58"/>
              <a:gd name="T55" fmla="*/ 217433 h 58"/>
              <a:gd name="T56" fmla="*/ 8978 w 58"/>
              <a:gd name="T57" fmla="*/ 208373 h 58"/>
              <a:gd name="T58" fmla="*/ 71821 w 58"/>
              <a:gd name="T59" fmla="*/ 199313 h 58"/>
              <a:gd name="T60" fmla="*/ 80798 w 58"/>
              <a:gd name="T61" fmla="*/ 163074 h 58"/>
              <a:gd name="T62" fmla="*/ 44888 w 58"/>
              <a:gd name="T63" fmla="*/ 117776 h 58"/>
              <a:gd name="T64" fmla="*/ 44888 w 58"/>
              <a:gd name="T65" fmla="*/ 108716 h 58"/>
              <a:gd name="T66" fmla="*/ 44888 w 58"/>
              <a:gd name="T67" fmla="*/ 99657 h 58"/>
              <a:gd name="T68" fmla="*/ 116709 w 58"/>
              <a:gd name="T69" fmla="*/ 45298 h 58"/>
              <a:gd name="T70" fmla="*/ 125686 w 58"/>
              <a:gd name="T71" fmla="*/ 45298 h 58"/>
              <a:gd name="T72" fmla="*/ 170574 w 58"/>
              <a:gd name="T73" fmla="*/ 81537 h 58"/>
              <a:gd name="T74" fmla="*/ 197507 w 58"/>
              <a:gd name="T75" fmla="*/ 72478 h 58"/>
              <a:gd name="T76" fmla="*/ 206484 w 58"/>
              <a:gd name="T77" fmla="*/ 9060 h 58"/>
              <a:gd name="T78" fmla="*/ 224440 w 58"/>
              <a:gd name="T79" fmla="*/ 0 h 58"/>
              <a:gd name="T80" fmla="*/ 296260 w 58"/>
              <a:gd name="T81" fmla="*/ 0 h 58"/>
              <a:gd name="T82" fmla="*/ 305238 w 58"/>
              <a:gd name="T83" fmla="*/ 9060 h 58"/>
              <a:gd name="T84" fmla="*/ 323193 w 58"/>
              <a:gd name="T85" fmla="*/ 72478 h 58"/>
              <a:gd name="T86" fmla="*/ 350126 w 58"/>
              <a:gd name="T87" fmla="*/ 81537 h 58"/>
              <a:gd name="T88" fmla="*/ 395014 w 58"/>
              <a:gd name="T89" fmla="*/ 45298 h 58"/>
              <a:gd name="T90" fmla="*/ 403991 w 58"/>
              <a:gd name="T91" fmla="*/ 45298 h 58"/>
              <a:gd name="T92" fmla="*/ 412969 w 58"/>
              <a:gd name="T93" fmla="*/ 45298 h 58"/>
              <a:gd name="T94" fmla="*/ 466834 w 58"/>
              <a:gd name="T95" fmla="*/ 108716 h 58"/>
              <a:gd name="T96" fmla="*/ 475812 w 58"/>
              <a:gd name="T97" fmla="*/ 108716 h 58"/>
              <a:gd name="T98" fmla="*/ 466834 w 58"/>
              <a:gd name="T99" fmla="*/ 117776 h 58"/>
              <a:gd name="T100" fmla="*/ 430924 w 58"/>
              <a:gd name="T101" fmla="*/ 163074 h 58"/>
              <a:gd name="T102" fmla="*/ 448879 w 58"/>
              <a:gd name="T103" fmla="*/ 199313 h 58"/>
              <a:gd name="T104" fmla="*/ 511722 w 58"/>
              <a:gd name="T105" fmla="*/ 208373 h 58"/>
              <a:gd name="T106" fmla="*/ 520700 w 58"/>
              <a:gd name="T107" fmla="*/ 226492 h 58"/>
              <a:gd name="T108" fmla="*/ 520700 w 58"/>
              <a:gd name="T109" fmla="*/ 298970 h 58"/>
              <a:gd name="T110" fmla="*/ 260350 w 58"/>
              <a:gd name="T111" fmla="*/ 172134 h 58"/>
              <a:gd name="T112" fmla="*/ 170574 w 58"/>
              <a:gd name="T113" fmla="*/ 262731 h 58"/>
              <a:gd name="T114" fmla="*/ 260350 w 58"/>
              <a:gd name="T115" fmla="*/ 344268 h 58"/>
              <a:gd name="T116" fmla="*/ 350126 w 58"/>
              <a:gd name="T117" fmla="*/ 262731 h 58"/>
              <a:gd name="T118" fmla="*/ 260350 w 58"/>
              <a:gd name="T119" fmla="*/ 172134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3" name="Rectangle 15"/>
          <p:cNvSpPr>
            <a:spLocks noChangeArrowheads="1"/>
          </p:cNvSpPr>
          <p:nvPr/>
        </p:nvSpPr>
        <p:spPr bwMode="auto">
          <a:xfrm>
            <a:off x="6270625" y="2376488"/>
            <a:ext cx="2452688" cy="3344862"/>
          </a:xfrm>
          <a:prstGeom prst="rect">
            <a:avLst/>
          </a:prstGeom>
          <a:noFill/>
          <a:ln w="12700">
            <a:solidFill>
              <a:srgbClr val="ADBACA"/>
            </a:solidFill>
            <a:miter lim="800000"/>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sp>
        <p:nvSpPr>
          <p:cNvPr id="36874" name="Trapezoid 17@|1FFC:1137349|FBC:16777215|LFC:16777215|LBC:16777215"/>
          <p:cNvSpPr>
            <a:spLocks noChangeArrowheads="1"/>
          </p:cNvSpPr>
          <p:nvPr/>
        </p:nvSpPr>
        <p:spPr bwMode="auto">
          <a:xfrm>
            <a:off x="6750050" y="2168525"/>
            <a:ext cx="1495425" cy="207963"/>
          </a:xfrm>
          <a:custGeom>
            <a:avLst/>
            <a:gdLst>
              <a:gd name="T0" fmla="*/ 0 w 1495673"/>
              <a:gd name="T1" fmla="*/ 207963 h 207873"/>
              <a:gd name="T2" fmla="*/ 141179 w 1495673"/>
              <a:gd name="T3" fmla="*/ 0 h 207873"/>
              <a:gd name="T4" fmla="*/ 1354246 w 1495673"/>
              <a:gd name="T5" fmla="*/ 0 h 207873"/>
              <a:gd name="T6" fmla="*/ 1495425 w 1495673"/>
              <a:gd name="T7" fmla="*/ 207963 h 207873"/>
              <a:gd name="T8" fmla="*/ 0 w 1495673"/>
              <a:gd name="T9" fmla="*/ 207963 h 2078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5673" h="207873">
                <a:moveTo>
                  <a:pt x="0" y="207873"/>
                </a:moveTo>
                <a:lnTo>
                  <a:pt x="141202" y="0"/>
                </a:lnTo>
                <a:lnTo>
                  <a:pt x="1354471" y="0"/>
                </a:lnTo>
                <a:lnTo>
                  <a:pt x="1495673" y="207873"/>
                </a:lnTo>
                <a:lnTo>
                  <a:pt x="0" y="207873"/>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5" name="Pentagon 18@|1FFC:1554685|FBC:16777215|LFC:16777215|LBC:16777215"/>
          <p:cNvSpPr>
            <a:spLocks noChangeArrowheads="1"/>
          </p:cNvSpPr>
          <p:nvPr/>
        </p:nvSpPr>
        <p:spPr bwMode="auto">
          <a:xfrm rot="5400000">
            <a:off x="7000875" y="2055813"/>
            <a:ext cx="992188" cy="1217612"/>
          </a:xfrm>
          <a:prstGeom prst="homePlate">
            <a:avLst>
              <a:gd name="adj" fmla="val 31713"/>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6876" name="Rectangle 21"/>
          <p:cNvSpPr>
            <a:spLocks noChangeArrowheads="1"/>
          </p:cNvSpPr>
          <p:nvPr/>
        </p:nvSpPr>
        <p:spPr bwMode="auto">
          <a:xfrm>
            <a:off x="8828088" y="2376488"/>
            <a:ext cx="2452687" cy="3344862"/>
          </a:xfrm>
          <a:prstGeom prst="rect">
            <a:avLst/>
          </a:prstGeom>
          <a:noFill/>
          <a:ln w="12700">
            <a:solidFill>
              <a:srgbClr val="ADBACA"/>
            </a:solidFill>
            <a:miter lim="800000"/>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sp>
        <p:nvSpPr>
          <p:cNvPr id="36877" name="Trapezoid 23@|1FFC:192|FBC:16777215|LFC:16777215|LBC:16777215"/>
          <p:cNvSpPr>
            <a:spLocks noChangeArrowheads="1"/>
          </p:cNvSpPr>
          <p:nvPr/>
        </p:nvSpPr>
        <p:spPr bwMode="auto">
          <a:xfrm>
            <a:off x="9307513" y="2168525"/>
            <a:ext cx="1495425" cy="207963"/>
          </a:xfrm>
          <a:custGeom>
            <a:avLst/>
            <a:gdLst>
              <a:gd name="T0" fmla="*/ 0 w 1495673"/>
              <a:gd name="T1" fmla="*/ 207963 h 207873"/>
              <a:gd name="T2" fmla="*/ 141179 w 1495673"/>
              <a:gd name="T3" fmla="*/ 0 h 207873"/>
              <a:gd name="T4" fmla="*/ 1354246 w 1495673"/>
              <a:gd name="T5" fmla="*/ 0 h 207873"/>
              <a:gd name="T6" fmla="*/ 1495425 w 1495673"/>
              <a:gd name="T7" fmla="*/ 207963 h 207873"/>
              <a:gd name="T8" fmla="*/ 0 w 1495673"/>
              <a:gd name="T9" fmla="*/ 207963 h 2078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5673" h="207873">
                <a:moveTo>
                  <a:pt x="0" y="207873"/>
                </a:moveTo>
                <a:lnTo>
                  <a:pt x="141202" y="0"/>
                </a:lnTo>
                <a:lnTo>
                  <a:pt x="1354471" y="0"/>
                </a:lnTo>
                <a:lnTo>
                  <a:pt x="1495673" y="207873"/>
                </a:lnTo>
                <a:lnTo>
                  <a:pt x="0" y="207873"/>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8" name="Pentagon 24@|1FFC:2381804|FBC:16777215|LFC:16777215|LBC:16777215"/>
          <p:cNvSpPr>
            <a:spLocks noChangeArrowheads="1"/>
          </p:cNvSpPr>
          <p:nvPr/>
        </p:nvSpPr>
        <p:spPr bwMode="auto">
          <a:xfrm rot="5400000">
            <a:off x="9558338" y="2055812"/>
            <a:ext cx="992188" cy="1217613"/>
          </a:xfrm>
          <a:prstGeom prst="homePlate">
            <a:avLst>
              <a:gd name="adj" fmla="val 31713"/>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6879" name="Freeform 245"/>
          <p:cNvSpPr>
            <a:spLocks noChangeAspect="1" noChangeArrowheads="1"/>
          </p:cNvSpPr>
          <p:nvPr/>
        </p:nvSpPr>
        <p:spPr bwMode="auto">
          <a:xfrm>
            <a:off x="7240588" y="2379663"/>
            <a:ext cx="512762" cy="512762"/>
          </a:xfrm>
          <a:custGeom>
            <a:avLst/>
            <a:gdLst>
              <a:gd name="T0" fmla="*/ 512762 w 68"/>
              <a:gd name="T1" fmla="*/ 22622 h 68"/>
              <a:gd name="T2" fmla="*/ 437356 w 68"/>
              <a:gd name="T3" fmla="*/ 459978 h 68"/>
              <a:gd name="T4" fmla="*/ 429815 w 68"/>
              <a:gd name="T5" fmla="*/ 475059 h 68"/>
              <a:gd name="T6" fmla="*/ 422275 w 68"/>
              <a:gd name="T7" fmla="*/ 475059 h 68"/>
              <a:gd name="T8" fmla="*/ 414734 w 68"/>
              <a:gd name="T9" fmla="*/ 475059 h 68"/>
              <a:gd name="T10" fmla="*/ 286543 w 68"/>
              <a:gd name="T11" fmla="*/ 422275 h 68"/>
              <a:gd name="T12" fmla="*/ 211137 w 68"/>
              <a:gd name="T13" fmla="*/ 505221 h 68"/>
              <a:gd name="T14" fmla="*/ 196056 w 68"/>
              <a:gd name="T15" fmla="*/ 512762 h 68"/>
              <a:gd name="T16" fmla="*/ 196056 w 68"/>
              <a:gd name="T17" fmla="*/ 512762 h 68"/>
              <a:gd name="T18" fmla="*/ 180975 w 68"/>
              <a:gd name="T19" fmla="*/ 490140 h 68"/>
              <a:gd name="T20" fmla="*/ 180975 w 68"/>
              <a:gd name="T21" fmla="*/ 392112 h 68"/>
              <a:gd name="T22" fmla="*/ 429815 w 68"/>
              <a:gd name="T23" fmla="*/ 90487 h 68"/>
              <a:gd name="T24" fmla="*/ 120650 w 68"/>
              <a:gd name="T25" fmla="*/ 354409 h 68"/>
              <a:gd name="T26" fmla="*/ 7541 w 68"/>
              <a:gd name="T27" fmla="*/ 309165 h 68"/>
              <a:gd name="T28" fmla="*/ 0 w 68"/>
              <a:gd name="T29" fmla="*/ 294084 h 68"/>
              <a:gd name="T30" fmla="*/ 7541 w 68"/>
              <a:gd name="T31" fmla="*/ 271462 h 68"/>
              <a:gd name="T32" fmla="*/ 482600 w 68"/>
              <a:gd name="T33" fmla="*/ 0 h 68"/>
              <a:gd name="T34" fmla="*/ 490140 w 68"/>
              <a:gd name="T35" fmla="*/ 0 h 68"/>
              <a:gd name="T36" fmla="*/ 505221 w 68"/>
              <a:gd name="T37" fmla="*/ 0 h 68"/>
              <a:gd name="T38" fmla="*/ 512762 w 68"/>
              <a:gd name="T39" fmla="*/ 22622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0" name="Freeform 132"/>
          <p:cNvSpPr>
            <a:spLocks noChangeAspect="1" noEditPoints="1" noChangeArrowheads="1"/>
          </p:cNvSpPr>
          <p:nvPr/>
        </p:nvSpPr>
        <p:spPr bwMode="auto">
          <a:xfrm>
            <a:off x="9750425" y="2344738"/>
            <a:ext cx="608013" cy="582612"/>
          </a:xfrm>
          <a:custGeom>
            <a:avLst/>
            <a:gdLst>
              <a:gd name="T0" fmla="*/ 589013 w 64"/>
              <a:gd name="T1" fmla="*/ 296082 h 61"/>
              <a:gd name="T2" fmla="*/ 589013 w 64"/>
              <a:gd name="T3" fmla="*/ 296082 h 61"/>
              <a:gd name="T4" fmla="*/ 513011 w 64"/>
              <a:gd name="T5" fmla="*/ 257877 h 61"/>
              <a:gd name="T6" fmla="*/ 427509 w 64"/>
              <a:gd name="T7" fmla="*/ 315184 h 61"/>
              <a:gd name="T8" fmla="*/ 418009 w 64"/>
              <a:gd name="T9" fmla="*/ 334286 h 61"/>
              <a:gd name="T10" fmla="*/ 408509 w 64"/>
              <a:gd name="T11" fmla="*/ 334286 h 61"/>
              <a:gd name="T12" fmla="*/ 399009 w 64"/>
              <a:gd name="T13" fmla="*/ 334286 h 61"/>
              <a:gd name="T14" fmla="*/ 389508 w 64"/>
              <a:gd name="T15" fmla="*/ 315184 h 61"/>
              <a:gd name="T16" fmla="*/ 304007 w 64"/>
              <a:gd name="T17" fmla="*/ 257877 h 61"/>
              <a:gd name="T18" fmla="*/ 218505 w 64"/>
              <a:gd name="T19" fmla="*/ 315184 h 61"/>
              <a:gd name="T20" fmla="*/ 209004 w 64"/>
              <a:gd name="T21" fmla="*/ 334286 h 61"/>
              <a:gd name="T22" fmla="*/ 199504 w 64"/>
              <a:gd name="T23" fmla="*/ 334286 h 61"/>
              <a:gd name="T24" fmla="*/ 190004 w 64"/>
              <a:gd name="T25" fmla="*/ 334286 h 61"/>
              <a:gd name="T26" fmla="*/ 180504 w 64"/>
              <a:gd name="T27" fmla="*/ 315184 h 61"/>
              <a:gd name="T28" fmla="*/ 95002 w 64"/>
              <a:gd name="T29" fmla="*/ 257877 h 61"/>
              <a:gd name="T30" fmla="*/ 28501 w 64"/>
              <a:gd name="T31" fmla="*/ 296082 h 61"/>
              <a:gd name="T32" fmla="*/ 19000 w 64"/>
              <a:gd name="T33" fmla="*/ 296082 h 61"/>
              <a:gd name="T34" fmla="*/ 0 w 64"/>
              <a:gd name="T35" fmla="*/ 286530 h 61"/>
              <a:gd name="T36" fmla="*/ 0 w 64"/>
              <a:gd name="T37" fmla="*/ 286530 h 61"/>
              <a:gd name="T38" fmla="*/ 304007 w 64"/>
              <a:gd name="T39" fmla="*/ 66857 h 61"/>
              <a:gd name="T40" fmla="*/ 608013 w 64"/>
              <a:gd name="T41" fmla="*/ 286530 h 61"/>
              <a:gd name="T42" fmla="*/ 608013 w 64"/>
              <a:gd name="T43" fmla="*/ 286530 h 61"/>
              <a:gd name="T44" fmla="*/ 589013 w 64"/>
              <a:gd name="T45" fmla="*/ 296082 h 61"/>
              <a:gd name="T46" fmla="*/ 323007 w 64"/>
              <a:gd name="T47" fmla="*/ 487102 h 61"/>
              <a:gd name="T48" fmla="*/ 237505 w 64"/>
              <a:gd name="T49" fmla="*/ 582612 h 61"/>
              <a:gd name="T50" fmla="*/ 142503 w 64"/>
              <a:gd name="T51" fmla="*/ 487102 h 61"/>
              <a:gd name="T52" fmla="*/ 161503 w 64"/>
              <a:gd name="T53" fmla="*/ 468000 h 61"/>
              <a:gd name="T54" fmla="*/ 190004 w 64"/>
              <a:gd name="T55" fmla="*/ 487102 h 61"/>
              <a:gd name="T56" fmla="*/ 237505 w 64"/>
              <a:gd name="T57" fmla="*/ 534857 h 61"/>
              <a:gd name="T58" fmla="*/ 285006 w 64"/>
              <a:gd name="T59" fmla="*/ 487102 h 61"/>
              <a:gd name="T60" fmla="*/ 285006 w 64"/>
              <a:gd name="T61" fmla="*/ 276979 h 61"/>
              <a:gd name="T62" fmla="*/ 304007 w 64"/>
              <a:gd name="T63" fmla="*/ 276979 h 61"/>
              <a:gd name="T64" fmla="*/ 323007 w 64"/>
              <a:gd name="T65" fmla="*/ 276979 h 61"/>
              <a:gd name="T66" fmla="*/ 323007 w 64"/>
              <a:gd name="T67" fmla="*/ 487102 h 61"/>
              <a:gd name="T68" fmla="*/ 323007 w 64"/>
              <a:gd name="T69" fmla="*/ 57306 h 61"/>
              <a:gd name="T70" fmla="*/ 304007 w 64"/>
              <a:gd name="T71" fmla="*/ 57306 h 61"/>
              <a:gd name="T72" fmla="*/ 285006 w 64"/>
              <a:gd name="T73" fmla="*/ 57306 h 61"/>
              <a:gd name="T74" fmla="*/ 285006 w 64"/>
              <a:gd name="T75" fmla="*/ 28653 h 61"/>
              <a:gd name="T76" fmla="*/ 304007 w 64"/>
              <a:gd name="T77" fmla="*/ 0 h 61"/>
              <a:gd name="T78" fmla="*/ 323007 w 64"/>
              <a:gd name="T79" fmla="*/ 28653 h 61"/>
              <a:gd name="T80" fmla="*/ 323007 w 64"/>
              <a:gd name="T81" fmla="*/ 5730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1" name="矩形 17"/>
          <p:cNvSpPr>
            <a:spLocks noChangeArrowheads="1"/>
          </p:cNvSpPr>
          <p:nvPr/>
        </p:nvSpPr>
        <p:spPr bwMode="auto">
          <a:xfrm>
            <a:off x="4044950" y="3687763"/>
            <a:ext cx="164306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EFEFE"/>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p>
        </p:txBody>
      </p:sp>
      <p:sp>
        <p:nvSpPr>
          <p:cNvPr id="36882" name="TextBox 13"/>
          <p:cNvSpPr txBox="1">
            <a:spLocks noChangeArrowheads="1"/>
          </p:cNvSpPr>
          <p:nvPr/>
        </p:nvSpPr>
        <p:spPr bwMode="auto">
          <a:xfrm>
            <a:off x="4044950" y="3365500"/>
            <a:ext cx="16494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83" name="矩形 19"/>
          <p:cNvSpPr>
            <a:spLocks noChangeArrowheads="1"/>
          </p:cNvSpPr>
          <p:nvPr/>
        </p:nvSpPr>
        <p:spPr bwMode="auto">
          <a:xfrm>
            <a:off x="6637338" y="3687763"/>
            <a:ext cx="1641475"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EFEFE"/>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p>
        </p:txBody>
      </p:sp>
      <p:sp>
        <p:nvSpPr>
          <p:cNvPr id="36884" name="TextBox 13"/>
          <p:cNvSpPr txBox="1">
            <a:spLocks noChangeArrowheads="1"/>
          </p:cNvSpPr>
          <p:nvPr/>
        </p:nvSpPr>
        <p:spPr bwMode="auto">
          <a:xfrm>
            <a:off x="6637338" y="3365500"/>
            <a:ext cx="15097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85" name="矩形 21"/>
          <p:cNvSpPr>
            <a:spLocks noChangeArrowheads="1"/>
          </p:cNvSpPr>
          <p:nvPr/>
        </p:nvSpPr>
        <p:spPr bwMode="auto">
          <a:xfrm>
            <a:off x="9209088" y="3687763"/>
            <a:ext cx="1641475"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EFEFE"/>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p>
        </p:txBody>
      </p:sp>
      <p:sp>
        <p:nvSpPr>
          <p:cNvPr id="36886" name="TextBox 13"/>
          <p:cNvSpPr txBox="1">
            <a:spLocks noChangeArrowheads="1"/>
          </p:cNvSpPr>
          <p:nvPr/>
        </p:nvSpPr>
        <p:spPr bwMode="auto">
          <a:xfrm>
            <a:off x="9209088" y="3365500"/>
            <a:ext cx="1454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643731" y="2366313"/>
            <a:ext cx="2717008" cy="33550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8" fill="hold" nodeType="afterEffect" p14:presetBounceEnd="6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60000">
                                          <p:cBhvr additive="base">
                                            <p:cTn id="11"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6869"/>
                                            </p:tgtEl>
                                            <p:attrNameLst>
                                              <p:attrName>style.visibility</p:attrName>
                                            </p:attrNameLst>
                                          </p:cBhvr>
                                          <p:to>
                                            <p:strVal val="visible"/>
                                          </p:to>
                                        </p:set>
                                        <p:animEffect transition="in" filter="wipe(down)">
                                          <p:cBhvr>
                                            <p:cTn id="16" dur="500"/>
                                            <p:tgtEl>
                                              <p:spTgt spid="3686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870"/>
                                            </p:tgtEl>
                                            <p:attrNameLst>
                                              <p:attrName>style.visibility</p:attrName>
                                            </p:attrNameLst>
                                          </p:cBhvr>
                                          <p:to>
                                            <p:strVal val="visible"/>
                                          </p:to>
                                        </p:set>
                                        <p:animEffect transition="in" filter="wipe(down)">
                                          <p:cBhvr>
                                            <p:cTn id="19" dur="500"/>
                                            <p:tgtEl>
                                              <p:spTgt spid="3687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871"/>
                                            </p:tgtEl>
                                            <p:attrNameLst>
                                              <p:attrName>style.visibility</p:attrName>
                                            </p:attrNameLst>
                                          </p:cBhvr>
                                          <p:to>
                                            <p:strVal val="visible"/>
                                          </p:to>
                                        </p:set>
                                        <p:animEffect transition="in" filter="wipe(down)">
                                          <p:cBhvr>
                                            <p:cTn id="22" dur="500"/>
                                            <p:tgtEl>
                                              <p:spTgt spid="3687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872"/>
                                            </p:tgtEl>
                                            <p:attrNameLst>
                                              <p:attrName>style.visibility</p:attrName>
                                            </p:attrNameLst>
                                          </p:cBhvr>
                                          <p:to>
                                            <p:strVal val="visible"/>
                                          </p:to>
                                        </p:set>
                                        <p:animEffect transition="in" filter="wipe(down)">
                                          <p:cBhvr>
                                            <p:cTn id="25" dur="500"/>
                                            <p:tgtEl>
                                              <p:spTgt spid="3687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873"/>
                                            </p:tgtEl>
                                            <p:attrNameLst>
                                              <p:attrName>style.visibility</p:attrName>
                                            </p:attrNameLst>
                                          </p:cBhvr>
                                          <p:to>
                                            <p:strVal val="visible"/>
                                          </p:to>
                                        </p:set>
                                        <p:animEffect transition="in" filter="wipe(down)">
                                          <p:cBhvr>
                                            <p:cTn id="28" dur="500"/>
                                            <p:tgtEl>
                                              <p:spTgt spid="3687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6874"/>
                                            </p:tgtEl>
                                            <p:attrNameLst>
                                              <p:attrName>style.visibility</p:attrName>
                                            </p:attrNameLst>
                                          </p:cBhvr>
                                          <p:to>
                                            <p:strVal val="visible"/>
                                          </p:to>
                                        </p:set>
                                        <p:animEffect transition="in" filter="wipe(down)">
                                          <p:cBhvr>
                                            <p:cTn id="31" dur="500"/>
                                            <p:tgtEl>
                                              <p:spTgt spid="3687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875"/>
                                            </p:tgtEl>
                                            <p:attrNameLst>
                                              <p:attrName>style.visibility</p:attrName>
                                            </p:attrNameLst>
                                          </p:cBhvr>
                                          <p:to>
                                            <p:strVal val="visible"/>
                                          </p:to>
                                        </p:set>
                                        <p:animEffect transition="in" filter="wipe(down)">
                                          <p:cBhvr>
                                            <p:cTn id="34" dur="500"/>
                                            <p:tgtEl>
                                              <p:spTgt spid="368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6876"/>
                                            </p:tgtEl>
                                            <p:attrNameLst>
                                              <p:attrName>style.visibility</p:attrName>
                                            </p:attrNameLst>
                                          </p:cBhvr>
                                          <p:to>
                                            <p:strVal val="visible"/>
                                          </p:to>
                                        </p:set>
                                        <p:animEffect transition="in" filter="wipe(down)">
                                          <p:cBhvr>
                                            <p:cTn id="37" dur="500"/>
                                            <p:tgtEl>
                                              <p:spTgt spid="3687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877"/>
                                            </p:tgtEl>
                                            <p:attrNameLst>
                                              <p:attrName>style.visibility</p:attrName>
                                            </p:attrNameLst>
                                          </p:cBhvr>
                                          <p:to>
                                            <p:strVal val="visible"/>
                                          </p:to>
                                        </p:set>
                                        <p:animEffect transition="in" filter="wipe(down)">
                                          <p:cBhvr>
                                            <p:cTn id="40" dur="500"/>
                                            <p:tgtEl>
                                              <p:spTgt spid="3687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6878"/>
                                            </p:tgtEl>
                                            <p:attrNameLst>
                                              <p:attrName>style.visibility</p:attrName>
                                            </p:attrNameLst>
                                          </p:cBhvr>
                                          <p:to>
                                            <p:strVal val="visible"/>
                                          </p:to>
                                        </p:set>
                                        <p:animEffect transition="in" filter="wipe(down)">
                                          <p:cBhvr>
                                            <p:cTn id="43" dur="500"/>
                                            <p:tgtEl>
                                              <p:spTgt spid="3687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879"/>
                                            </p:tgtEl>
                                            <p:attrNameLst>
                                              <p:attrName>style.visibility</p:attrName>
                                            </p:attrNameLst>
                                          </p:cBhvr>
                                          <p:to>
                                            <p:strVal val="visible"/>
                                          </p:to>
                                        </p:set>
                                        <p:animEffect transition="in" filter="wipe(down)">
                                          <p:cBhvr>
                                            <p:cTn id="46" dur="500"/>
                                            <p:tgtEl>
                                              <p:spTgt spid="3687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6880"/>
                                            </p:tgtEl>
                                            <p:attrNameLst>
                                              <p:attrName>style.visibility</p:attrName>
                                            </p:attrNameLst>
                                          </p:cBhvr>
                                          <p:to>
                                            <p:strVal val="visible"/>
                                          </p:to>
                                        </p:set>
                                        <p:animEffect transition="in" filter="wipe(down)">
                                          <p:cBhvr>
                                            <p:cTn id="49" dur="500"/>
                                            <p:tgtEl>
                                              <p:spTgt spid="3688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881"/>
                                            </p:tgtEl>
                                            <p:attrNameLst>
                                              <p:attrName>style.visibility</p:attrName>
                                            </p:attrNameLst>
                                          </p:cBhvr>
                                          <p:to>
                                            <p:strVal val="visible"/>
                                          </p:to>
                                        </p:set>
                                        <p:animEffect transition="in" filter="wipe(down)">
                                          <p:cBhvr>
                                            <p:cTn id="52" dur="500"/>
                                            <p:tgtEl>
                                              <p:spTgt spid="3688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882"/>
                                            </p:tgtEl>
                                            <p:attrNameLst>
                                              <p:attrName>style.visibility</p:attrName>
                                            </p:attrNameLst>
                                          </p:cBhvr>
                                          <p:to>
                                            <p:strVal val="visible"/>
                                          </p:to>
                                        </p:set>
                                        <p:animEffect transition="in" filter="wipe(down)">
                                          <p:cBhvr>
                                            <p:cTn id="55" dur="500"/>
                                            <p:tgtEl>
                                              <p:spTgt spid="3688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883"/>
                                            </p:tgtEl>
                                            <p:attrNameLst>
                                              <p:attrName>style.visibility</p:attrName>
                                            </p:attrNameLst>
                                          </p:cBhvr>
                                          <p:to>
                                            <p:strVal val="visible"/>
                                          </p:to>
                                        </p:set>
                                        <p:animEffect transition="in" filter="wipe(down)">
                                          <p:cBhvr>
                                            <p:cTn id="58" dur="500"/>
                                            <p:tgtEl>
                                              <p:spTgt spid="3688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6884"/>
                                            </p:tgtEl>
                                            <p:attrNameLst>
                                              <p:attrName>style.visibility</p:attrName>
                                            </p:attrNameLst>
                                          </p:cBhvr>
                                          <p:to>
                                            <p:strVal val="visible"/>
                                          </p:to>
                                        </p:set>
                                        <p:animEffect transition="in" filter="wipe(down)">
                                          <p:cBhvr>
                                            <p:cTn id="61" dur="500"/>
                                            <p:tgtEl>
                                              <p:spTgt spid="3688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6885"/>
                                            </p:tgtEl>
                                            <p:attrNameLst>
                                              <p:attrName>style.visibility</p:attrName>
                                            </p:attrNameLst>
                                          </p:cBhvr>
                                          <p:to>
                                            <p:strVal val="visible"/>
                                          </p:to>
                                        </p:set>
                                        <p:animEffect transition="in" filter="wipe(down)">
                                          <p:cBhvr>
                                            <p:cTn id="64" dur="500"/>
                                            <p:tgtEl>
                                              <p:spTgt spid="3688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6886"/>
                                            </p:tgtEl>
                                            <p:attrNameLst>
                                              <p:attrName>style.visibility</p:attrName>
                                            </p:attrNameLst>
                                          </p:cBhvr>
                                          <p:to>
                                            <p:strVal val="visible"/>
                                          </p:to>
                                        </p:set>
                                        <p:animEffect transition="in" filter="wipe(down)">
                                          <p:cBhvr>
                                            <p:cTn id="67" dur="500"/>
                                            <p:tgtEl>
                                              <p:spTgt spid="368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0" grpId="0" animBg="1"/>
          <p:bldP spid="36871" grpId="0" animBg="1"/>
          <p:bldP spid="36872" grpId="0" animBg="1"/>
          <p:bldP spid="36873" grpId="0" animBg="1"/>
          <p:bldP spid="36874" grpId="0" animBg="1"/>
          <p:bldP spid="36875" grpId="0" animBg="1"/>
          <p:bldP spid="36876" grpId="0" animBg="1"/>
          <p:bldP spid="36877" grpId="0" animBg="1"/>
          <p:bldP spid="36878" grpId="0" animBg="1"/>
          <p:bldP spid="36879" grpId="0" animBg="1"/>
          <p:bldP spid="36880" grpId="0" animBg="1"/>
          <p:bldP spid="36881" grpId="0"/>
          <p:bldP spid="36882" grpId="0"/>
          <p:bldP spid="36883" grpId="0"/>
          <p:bldP spid="36884" grpId="0"/>
          <p:bldP spid="36885" grpId="0"/>
          <p:bldP spid="36886"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6869"/>
                                            </p:tgtEl>
                                            <p:attrNameLst>
                                              <p:attrName>style.visibility</p:attrName>
                                            </p:attrNameLst>
                                          </p:cBhvr>
                                          <p:to>
                                            <p:strVal val="visible"/>
                                          </p:to>
                                        </p:set>
                                        <p:animEffect transition="in" filter="wipe(down)">
                                          <p:cBhvr>
                                            <p:cTn id="16" dur="500"/>
                                            <p:tgtEl>
                                              <p:spTgt spid="3686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870"/>
                                            </p:tgtEl>
                                            <p:attrNameLst>
                                              <p:attrName>style.visibility</p:attrName>
                                            </p:attrNameLst>
                                          </p:cBhvr>
                                          <p:to>
                                            <p:strVal val="visible"/>
                                          </p:to>
                                        </p:set>
                                        <p:animEffect transition="in" filter="wipe(down)">
                                          <p:cBhvr>
                                            <p:cTn id="19" dur="500"/>
                                            <p:tgtEl>
                                              <p:spTgt spid="3687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871"/>
                                            </p:tgtEl>
                                            <p:attrNameLst>
                                              <p:attrName>style.visibility</p:attrName>
                                            </p:attrNameLst>
                                          </p:cBhvr>
                                          <p:to>
                                            <p:strVal val="visible"/>
                                          </p:to>
                                        </p:set>
                                        <p:animEffect transition="in" filter="wipe(down)">
                                          <p:cBhvr>
                                            <p:cTn id="22" dur="500"/>
                                            <p:tgtEl>
                                              <p:spTgt spid="3687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872"/>
                                            </p:tgtEl>
                                            <p:attrNameLst>
                                              <p:attrName>style.visibility</p:attrName>
                                            </p:attrNameLst>
                                          </p:cBhvr>
                                          <p:to>
                                            <p:strVal val="visible"/>
                                          </p:to>
                                        </p:set>
                                        <p:animEffect transition="in" filter="wipe(down)">
                                          <p:cBhvr>
                                            <p:cTn id="25" dur="500"/>
                                            <p:tgtEl>
                                              <p:spTgt spid="3687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873"/>
                                            </p:tgtEl>
                                            <p:attrNameLst>
                                              <p:attrName>style.visibility</p:attrName>
                                            </p:attrNameLst>
                                          </p:cBhvr>
                                          <p:to>
                                            <p:strVal val="visible"/>
                                          </p:to>
                                        </p:set>
                                        <p:animEffect transition="in" filter="wipe(down)">
                                          <p:cBhvr>
                                            <p:cTn id="28" dur="500"/>
                                            <p:tgtEl>
                                              <p:spTgt spid="3687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6874"/>
                                            </p:tgtEl>
                                            <p:attrNameLst>
                                              <p:attrName>style.visibility</p:attrName>
                                            </p:attrNameLst>
                                          </p:cBhvr>
                                          <p:to>
                                            <p:strVal val="visible"/>
                                          </p:to>
                                        </p:set>
                                        <p:animEffect transition="in" filter="wipe(down)">
                                          <p:cBhvr>
                                            <p:cTn id="31" dur="500"/>
                                            <p:tgtEl>
                                              <p:spTgt spid="3687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875"/>
                                            </p:tgtEl>
                                            <p:attrNameLst>
                                              <p:attrName>style.visibility</p:attrName>
                                            </p:attrNameLst>
                                          </p:cBhvr>
                                          <p:to>
                                            <p:strVal val="visible"/>
                                          </p:to>
                                        </p:set>
                                        <p:animEffect transition="in" filter="wipe(down)">
                                          <p:cBhvr>
                                            <p:cTn id="34" dur="500"/>
                                            <p:tgtEl>
                                              <p:spTgt spid="368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6876"/>
                                            </p:tgtEl>
                                            <p:attrNameLst>
                                              <p:attrName>style.visibility</p:attrName>
                                            </p:attrNameLst>
                                          </p:cBhvr>
                                          <p:to>
                                            <p:strVal val="visible"/>
                                          </p:to>
                                        </p:set>
                                        <p:animEffect transition="in" filter="wipe(down)">
                                          <p:cBhvr>
                                            <p:cTn id="37" dur="500"/>
                                            <p:tgtEl>
                                              <p:spTgt spid="3687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877"/>
                                            </p:tgtEl>
                                            <p:attrNameLst>
                                              <p:attrName>style.visibility</p:attrName>
                                            </p:attrNameLst>
                                          </p:cBhvr>
                                          <p:to>
                                            <p:strVal val="visible"/>
                                          </p:to>
                                        </p:set>
                                        <p:animEffect transition="in" filter="wipe(down)">
                                          <p:cBhvr>
                                            <p:cTn id="40" dur="500"/>
                                            <p:tgtEl>
                                              <p:spTgt spid="3687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6878"/>
                                            </p:tgtEl>
                                            <p:attrNameLst>
                                              <p:attrName>style.visibility</p:attrName>
                                            </p:attrNameLst>
                                          </p:cBhvr>
                                          <p:to>
                                            <p:strVal val="visible"/>
                                          </p:to>
                                        </p:set>
                                        <p:animEffect transition="in" filter="wipe(down)">
                                          <p:cBhvr>
                                            <p:cTn id="43" dur="500"/>
                                            <p:tgtEl>
                                              <p:spTgt spid="3687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879"/>
                                            </p:tgtEl>
                                            <p:attrNameLst>
                                              <p:attrName>style.visibility</p:attrName>
                                            </p:attrNameLst>
                                          </p:cBhvr>
                                          <p:to>
                                            <p:strVal val="visible"/>
                                          </p:to>
                                        </p:set>
                                        <p:animEffect transition="in" filter="wipe(down)">
                                          <p:cBhvr>
                                            <p:cTn id="46" dur="500"/>
                                            <p:tgtEl>
                                              <p:spTgt spid="3687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6880"/>
                                            </p:tgtEl>
                                            <p:attrNameLst>
                                              <p:attrName>style.visibility</p:attrName>
                                            </p:attrNameLst>
                                          </p:cBhvr>
                                          <p:to>
                                            <p:strVal val="visible"/>
                                          </p:to>
                                        </p:set>
                                        <p:animEffect transition="in" filter="wipe(down)">
                                          <p:cBhvr>
                                            <p:cTn id="49" dur="500"/>
                                            <p:tgtEl>
                                              <p:spTgt spid="3688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881"/>
                                            </p:tgtEl>
                                            <p:attrNameLst>
                                              <p:attrName>style.visibility</p:attrName>
                                            </p:attrNameLst>
                                          </p:cBhvr>
                                          <p:to>
                                            <p:strVal val="visible"/>
                                          </p:to>
                                        </p:set>
                                        <p:animEffect transition="in" filter="wipe(down)">
                                          <p:cBhvr>
                                            <p:cTn id="52" dur="500"/>
                                            <p:tgtEl>
                                              <p:spTgt spid="3688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882"/>
                                            </p:tgtEl>
                                            <p:attrNameLst>
                                              <p:attrName>style.visibility</p:attrName>
                                            </p:attrNameLst>
                                          </p:cBhvr>
                                          <p:to>
                                            <p:strVal val="visible"/>
                                          </p:to>
                                        </p:set>
                                        <p:animEffect transition="in" filter="wipe(down)">
                                          <p:cBhvr>
                                            <p:cTn id="55" dur="500"/>
                                            <p:tgtEl>
                                              <p:spTgt spid="3688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883"/>
                                            </p:tgtEl>
                                            <p:attrNameLst>
                                              <p:attrName>style.visibility</p:attrName>
                                            </p:attrNameLst>
                                          </p:cBhvr>
                                          <p:to>
                                            <p:strVal val="visible"/>
                                          </p:to>
                                        </p:set>
                                        <p:animEffect transition="in" filter="wipe(down)">
                                          <p:cBhvr>
                                            <p:cTn id="58" dur="500"/>
                                            <p:tgtEl>
                                              <p:spTgt spid="3688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6884"/>
                                            </p:tgtEl>
                                            <p:attrNameLst>
                                              <p:attrName>style.visibility</p:attrName>
                                            </p:attrNameLst>
                                          </p:cBhvr>
                                          <p:to>
                                            <p:strVal val="visible"/>
                                          </p:to>
                                        </p:set>
                                        <p:animEffect transition="in" filter="wipe(down)">
                                          <p:cBhvr>
                                            <p:cTn id="61" dur="500"/>
                                            <p:tgtEl>
                                              <p:spTgt spid="3688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6885"/>
                                            </p:tgtEl>
                                            <p:attrNameLst>
                                              <p:attrName>style.visibility</p:attrName>
                                            </p:attrNameLst>
                                          </p:cBhvr>
                                          <p:to>
                                            <p:strVal val="visible"/>
                                          </p:to>
                                        </p:set>
                                        <p:animEffect transition="in" filter="wipe(down)">
                                          <p:cBhvr>
                                            <p:cTn id="64" dur="500"/>
                                            <p:tgtEl>
                                              <p:spTgt spid="3688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6886"/>
                                            </p:tgtEl>
                                            <p:attrNameLst>
                                              <p:attrName>style.visibility</p:attrName>
                                            </p:attrNameLst>
                                          </p:cBhvr>
                                          <p:to>
                                            <p:strVal val="visible"/>
                                          </p:to>
                                        </p:set>
                                        <p:animEffect transition="in" filter="wipe(down)">
                                          <p:cBhvr>
                                            <p:cTn id="67" dur="500"/>
                                            <p:tgtEl>
                                              <p:spTgt spid="368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0" grpId="0" animBg="1"/>
          <p:bldP spid="36871" grpId="0" animBg="1"/>
          <p:bldP spid="36872" grpId="0" animBg="1"/>
          <p:bldP spid="36873" grpId="0" animBg="1"/>
          <p:bldP spid="36874" grpId="0" animBg="1"/>
          <p:bldP spid="36875" grpId="0" animBg="1"/>
          <p:bldP spid="36876" grpId="0" animBg="1"/>
          <p:bldP spid="36877" grpId="0" animBg="1"/>
          <p:bldP spid="36878" grpId="0" animBg="1"/>
          <p:bldP spid="36879" grpId="0" animBg="1"/>
          <p:bldP spid="36880" grpId="0" animBg="1"/>
          <p:bldP spid="36881" grpId="0"/>
          <p:bldP spid="36882" grpId="0"/>
          <p:bldP spid="36883" grpId="0"/>
          <p:bldP spid="36884" grpId="0"/>
          <p:bldP spid="36885" grpId="0"/>
          <p:bldP spid="36886" grpId="0"/>
          <p:bldP spid="23"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椭圆 1"/>
          <p:cNvSpPr/>
          <p:nvPr/>
        </p:nvSpPr>
        <p:spPr>
          <a:xfrm>
            <a:off x="3717253" y="1140912"/>
            <a:ext cx="4639714" cy="4639714"/>
          </a:xfrm>
          <a:prstGeom prst="ellipse">
            <a:avLst/>
          </a:prstGeom>
          <a:gradFill flip="none" rotWithShape="1">
            <a:gsLst>
              <a:gs pos="9800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180348" y="2054667"/>
            <a:ext cx="3536063" cy="3504933"/>
            <a:chOff x="3416294" y="772886"/>
            <a:chExt cx="5359412" cy="5312229"/>
          </a:xfrm>
        </p:grpSpPr>
        <p:sp>
          <p:nvSpPr>
            <p:cNvPr id="140" name="任意多边形 139"/>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5" name="任意多边形 144"/>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六边形 148"/>
          <p:cNvSpPr/>
          <p:nvPr/>
        </p:nvSpPr>
        <p:spPr>
          <a:xfrm>
            <a:off x="9926940" y="357186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 name="组合 203"/>
          <p:cNvGrpSpPr/>
          <p:nvPr/>
        </p:nvGrpSpPr>
        <p:grpSpPr>
          <a:xfrm>
            <a:off x="3974644" y="1508702"/>
            <a:ext cx="4448181" cy="4409020"/>
            <a:chOff x="3416294" y="772886"/>
            <a:chExt cx="5359412" cy="5312229"/>
          </a:xfrm>
        </p:grpSpPr>
        <p:sp>
          <p:nvSpPr>
            <p:cNvPr id="205" name="任意多边形 204"/>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0" name="任意多边形 209"/>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4" name="六边形 213"/>
          <p:cNvSpPr/>
          <p:nvPr/>
        </p:nvSpPr>
        <p:spPr>
          <a:xfrm>
            <a:off x="10229625" y="258771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3707207" y="1483208"/>
            <a:ext cx="4659806" cy="4659806"/>
            <a:chOff x="3765283" y="1088359"/>
            <a:chExt cx="4659806" cy="4659806"/>
          </a:xfrm>
        </p:grpSpPr>
        <p:grpSp>
          <p:nvGrpSpPr>
            <p:cNvPr id="216" name="组合 215"/>
            <p:cNvGrpSpPr/>
            <p:nvPr/>
          </p:nvGrpSpPr>
          <p:grpSpPr>
            <a:xfrm>
              <a:off x="4034627" y="1352856"/>
              <a:ext cx="4113479" cy="4131683"/>
              <a:chOff x="-1321361" y="3706891"/>
              <a:chExt cx="5684926" cy="5710087"/>
            </a:xfrm>
          </p:grpSpPr>
          <p:sp>
            <p:nvSpPr>
              <p:cNvPr id="220" name="任意多边形 219"/>
              <p:cNvSpPr/>
              <p:nvPr/>
            </p:nvSpPr>
            <p:spPr>
              <a:xfrm>
                <a:off x="-703135" y="4761678"/>
                <a:ext cx="812709" cy="639957"/>
              </a:xfrm>
              <a:custGeom>
                <a:avLst/>
                <a:gdLst>
                  <a:gd name="connsiteX0" fmla="*/ 0 w 836395"/>
                  <a:gd name="connsiteY0" fmla="*/ 0 h 650048"/>
                  <a:gd name="connsiteX1" fmla="*/ 836395 w 836395"/>
                  <a:gd name="connsiteY1" fmla="*/ 208016 h 650048"/>
                  <a:gd name="connsiteX2" fmla="*/ 455034 w 836395"/>
                  <a:gd name="connsiteY2" fmla="*/ 650048 h 650048"/>
                  <a:gd name="connsiteX3" fmla="*/ 0 w 836395"/>
                  <a:gd name="connsiteY3" fmla="*/ 0 h 650048"/>
                  <a:gd name="connsiteX0-1" fmla="*/ 0 w 836395"/>
                  <a:gd name="connsiteY0-2" fmla="*/ 0 h 635457"/>
                  <a:gd name="connsiteX1-3" fmla="*/ 836395 w 836395"/>
                  <a:gd name="connsiteY1-4" fmla="*/ 193425 h 635457"/>
                  <a:gd name="connsiteX2-5" fmla="*/ 455034 w 836395"/>
                  <a:gd name="connsiteY2-6" fmla="*/ 635457 h 635457"/>
                  <a:gd name="connsiteX3-7" fmla="*/ 0 w 836395"/>
                  <a:gd name="connsiteY3-8" fmla="*/ 0 h 635457"/>
                  <a:gd name="connsiteX0-9" fmla="*/ 0 w 821804"/>
                  <a:gd name="connsiteY0-10" fmla="*/ 0 h 630593"/>
                  <a:gd name="connsiteX1-11" fmla="*/ 821804 w 821804"/>
                  <a:gd name="connsiteY1-12" fmla="*/ 188561 h 630593"/>
                  <a:gd name="connsiteX2-13" fmla="*/ 440443 w 821804"/>
                  <a:gd name="connsiteY2-14" fmla="*/ 630593 h 630593"/>
                  <a:gd name="connsiteX3-15" fmla="*/ 0 w 821804"/>
                  <a:gd name="connsiteY3-16" fmla="*/ 0 h 630593"/>
                  <a:gd name="connsiteX0-17" fmla="*/ 0 w 826668"/>
                  <a:gd name="connsiteY0-18" fmla="*/ 0 h 635457"/>
                  <a:gd name="connsiteX1-19" fmla="*/ 826668 w 826668"/>
                  <a:gd name="connsiteY1-20" fmla="*/ 193425 h 635457"/>
                  <a:gd name="connsiteX2-21" fmla="*/ 445307 w 826668"/>
                  <a:gd name="connsiteY2-22" fmla="*/ 635457 h 635457"/>
                  <a:gd name="connsiteX3-23" fmla="*/ 0 w 826668"/>
                  <a:gd name="connsiteY3-24" fmla="*/ 0 h 635457"/>
                  <a:gd name="connsiteX0-25" fmla="*/ 0 w 826668"/>
                  <a:gd name="connsiteY0-26" fmla="*/ 0 h 633076"/>
                  <a:gd name="connsiteX1-27" fmla="*/ 826668 w 826668"/>
                  <a:gd name="connsiteY1-28" fmla="*/ 193425 h 633076"/>
                  <a:gd name="connsiteX2-29" fmla="*/ 447688 w 826668"/>
                  <a:gd name="connsiteY2-30" fmla="*/ 633076 h 633076"/>
                  <a:gd name="connsiteX3-31" fmla="*/ 0 w 826668"/>
                  <a:gd name="connsiteY3-32" fmla="*/ 0 h 633076"/>
                  <a:gd name="connsiteX0-33" fmla="*/ 0 w 817143"/>
                  <a:gd name="connsiteY0-34" fmla="*/ 0 h 633076"/>
                  <a:gd name="connsiteX1-35" fmla="*/ 817143 w 817143"/>
                  <a:gd name="connsiteY1-36" fmla="*/ 193425 h 633076"/>
                  <a:gd name="connsiteX2-37" fmla="*/ 447688 w 817143"/>
                  <a:gd name="connsiteY2-38" fmla="*/ 633076 h 633076"/>
                  <a:gd name="connsiteX3-39" fmla="*/ 0 w 817143"/>
                  <a:gd name="connsiteY3-40" fmla="*/ 0 h 633076"/>
                  <a:gd name="connsiteX0-41" fmla="*/ 0 w 817143"/>
                  <a:gd name="connsiteY0-42" fmla="*/ 0 h 637839"/>
                  <a:gd name="connsiteX1-43" fmla="*/ 817143 w 817143"/>
                  <a:gd name="connsiteY1-44" fmla="*/ 193425 h 637839"/>
                  <a:gd name="connsiteX2-45" fmla="*/ 452450 w 817143"/>
                  <a:gd name="connsiteY2-46" fmla="*/ 637839 h 637839"/>
                  <a:gd name="connsiteX3-47" fmla="*/ 0 w 817143"/>
                  <a:gd name="connsiteY3-48" fmla="*/ 0 h 637839"/>
                  <a:gd name="connsiteX0-49" fmla="*/ 0 w 821479"/>
                  <a:gd name="connsiteY0-50" fmla="*/ 0 h 644343"/>
                  <a:gd name="connsiteX1-51" fmla="*/ 821479 w 821479"/>
                  <a:gd name="connsiteY1-52" fmla="*/ 199929 h 644343"/>
                  <a:gd name="connsiteX2-53" fmla="*/ 456786 w 821479"/>
                  <a:gd name="connsiteY2-54" fmla="*/ 644343 h 644343"/>
                  <a:gd name="connsiteX3-55" fmla="*/ 0 w 821479"/>
                  <a:gd name="connsiteY3-56" fmla="*/ 0 h 644343"/>
                  <a:gd name="connsiteX0-57" fmla="*/ 0 w 814975"/>
                  <a:gd name="connsiteY0-58" fmla="*/ 0 h 642175"/>
                  <a:gd name="connsiteX1-59" fmla="*/ 814975 w 814975"/>
                  <a:gd name="connsiteY1-60" fmla="*/ 197761 h 642175"/>
                  <a:gd name="connsiteX2-61" fmla="*/ 450282 w 814975"/>
                  <a:gd name="connsiteY2-62" fmla="*/ 642175 h 642175"/>
                  <a:gd name="connsiteX3-63" fmla="*/ 0 w 814975"/>
                  <a:gd name="connsiteY3-64" fmla="*/ 0 h 642175"/>
                  <a:gd name="connsiteX0-65" fmla="*/ 0 w 808471"/>
                  <a:gd name="connsiteY0-66" fmla="*/ 0 h 637838"/>
                  <a:gd name="connsiteX1-67" fmla="*/ 808471 w 808471"/>
                  <a:gd name="connsiteY1-68" fmla="*/ 193424 h 637838"/>
                  <a:gd name="connsiteX2-69" fmla="*/ 443778 w 808471"/>
                  <a:gd name="connsiteY2-70" fmla="*/ 637838 h 637838"/>
                  <a:gd name="connsiteX3-71" fmla="*/ 0 w 808471"/>
                  <a:gd name="connsiteY3-72" fmla="*/ 0 h 637838"/>
                  <a:gd name="connsiteX0-73" fmla="*/ 0 w 808471"/>
                  <a:gd name="connsiteY0-74" fmla="*/ 0 h 644342"/>
                  <a:gd name="connsiteX1-75" fmla="*/ 808471 w 808471"/>
                  <a:gd name="connsiteY1-76" fmla="*/ 199928 h 644342"/>
                  <a:gd name="connsiteX2-77" fmla="*/ 443778 w 808471"/>
                  <a:gd name="connsiteY2-78" fmla="*/ 644342 h 644342"/>
                  <a:gd name="connsiteX3-79" fmla="*/ 0 w 808471"/>
                  <a:gd name="connsiteY3-80" fmla="*/ 0 h 644342"/>
                  <a:gd name="connsiteX0-81" fmla="*/ 0 w 821193"/>
                  <a:gd name="connsiteY0-82" fmla="*/ 0 h 644342"/>
                  <a:gd name="connsiteX1-83" fmla="*/ 821193 w 821193"/>
                  <a:gd name="connsiteY1-84" fmla="*/ 195688 h 644342"/>
                  <a:gd name="connsiteX2-85" fmla="*/ 443778 w 821193"/>
                  <a:gd name="connsiteY2-86" fmla="*/ 644342 h 644342"/>
                  <a:gd name="connsiteX3-87" fmla="*/ 0 w 821193"/>
                  <a:gd name="connsiteY3-88" fmla="*/ 0 h 644342"/>
                  <a:gd name="connsiteX0-89" fmla="*/ 0 w 812711"/>
                  <a:gd name="connsiteY0-90" fmla="*/ 0 h 652823"/>
                  <a:gd name="connsiteX1-91" fmla="*/ 812711 w 812711"/>
                  <a:gd name="connsiteY1-92" fmla="*/ 204169 h 652823"/>
                  <a:gd name="connsiteX2-93" fmla="*/ 435296 w 812711"/>
                  <a:gd name="connsiteY2-94" fmla="*/ 652823 h 652823"/>
                  <a:gd name="connsiteX3-95" fmla="*/ 0 w 812711"/>
                  <a:gd name="connsiteY3-96" fmla="*/ 0 h 652823"/>
                  <a:gd name="connsiteX0-97" fmla="*/ 0 w 812711"/>
                  <a:gd name="connsiteY0-98" fmla="*/ 0 h 668234"/>
                  <a:gd name="connsiteX1-99" fmla="*/ 812711 w 812711"/>
                  <a:gd name="connsiteY1-100" fmla="*/ 204169 h 668234"/>
                  <a:gd name="connsiteX2-101" fmla="*/ 435296 w 812711"/>
                  <a:gd name="connsiteY2-102" fmla="*/ 668234 h 668234"/>
                  <a:gd name="connsiteX3-103" fmla="*/ 0 w 812711"/>
                  <a:gd name="connsiteY3-104" fmla="*/ 0 h 668234"/>
                  <a:gd name="connsiteX0-105" fmla="*/ 0 w 812711"/>
                  <a:gd name="connsiteY0-106" fmla="*/ 0 h 657960"/>
                  <a:gd name="connsiteX1-107" fmla="*/ 812711 w 812711"/>
                  <a:gd name="connsiteY1-108" fmla="*/ 193895 h 657960"/>
                  <a:gd name="connsiteX2-109" fmla="*/ 435296 w 812711"/>
                  <a:gd name="connsiteY2-110" fmla="*/ 657960 h 657960"/>
                  <a:gd name="connsiteX3-111" fmla="*/ 0 w 812711"/>
                  <a:gd name="connsiteY3-112" fmla="*/ 0 h 657960"/>
                  <a:gd name="connsiteX0-113" fmla="*/ 0 w 812711"/>
                  <a:gd name="connsiteY0-114" fmla="*/ 0 h 663097"/>
                  <a:gd name="connsiteX1-115" fmla="*/ 812711 w 812711"/>
                  <a:gd name="connsiteY1-116" fmla="*/ 199032 h 663097"/>
                  <a:gd name="connsiteX2-117" fmla="*/ 435296 w 812711"/>
                  <a:gd name="connsiteY2-118" fmla="*/ 663097 h 663097"/>
                  <a:gd name="connsiteX3-119" fmla="*/ 0 w 812711"/>
                  <a:gd name="connsiteY3-120" fmla="*/ 0 h 663097"/>
                  <a:gd name="connsiteX0-121" fmla="*/ 0 w 812711"/>
                  <a:gd name="connsiteY0-122" fmla="*/ 0 h 663097"/>
                  <a:gd name="connsiteX1-123" fmla="*/ 812711 w 812711"/>
                  <a:gd name="connsiteY1-124" fmla="*/ 190550 h 663097"/>
                  <a:gd name="connsiteX2-125" fmla="*/ 435296 w 812711"/>
                  <a:gd name="connsiteY2-126" fmla="*/ 663097 h 663097"/>
                  <a:gd name="connsiteX3-127" fmla="*/ 0 w 812711"/>
                  <a:gd name="connsiteY3-128" fmla="*/ 0 h 663097"/>
                </a:gdLst>
                <a:ahLst/>
                <a:cxnLst>
                  <a:cxn ang="0">
                    <a:pos x="connsiteX0-1" y="connsiteY0-2"/>
                  </a:cxn>
                  <a:cxn ang="0">
                    <a:pos x="connsiteX1-3" y="connsiteY1-4"/>
                  </a:cxn>
                  <a:cxn ang="0">
                    <a:pos x="connsiteX2-5" y="connsiteY2-6"/>
                  </a:cxn>
                  <a:cxn ang="0">
                    <a:pos x="connsiteX3-7" y="connsiteY3-8"/>
                  </a:cxn>
                </a:cxnLst>
                <a:rect l="l" t="t" r="r" b="b"/>
                <a:pathLst>
                  <a:path w="812711" h="663097">
                    <a:moveTo>
                      <a:pt x="0" y="0"/>
                    </a:moveTo>
                    <a:lnTo>
                      <a:pt x="812711" y="190550"/>
                    </a:lnTo>
                    <a:lnTo>
                      <a:pt x="435296" y="663097"/>
                    </a:lnTo>
                    <a:lnTo>
                      <a:pt x="0" y="0"/>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1321361" y="3706891"/>
                <a:ext cx="5684926" cy="5710087"/>
                <a:chOff x="-1321361" y="3706891"/>
                <a:chExt cx="5684926" cy="5710087"/>
              </a:xfrm>
            </p:grpSpPr>
            <p:grpSp>
              <p:nvGrpSpPr>
                <p:cNvPr id="222" name="组合 221"/>
                <p:cNvGrpSpPr/>
                <p:nvPr/>
              </p:nvGrpSpPr>
              <p:grpSpPr>
                <a:xfrm>
                  <a:off x="-1321361" y="3706891"/>
                  <a:ext cx="5684926" cy="5710087"/>
                  <a:chOff x="2810105" y="1160407"/>
                  <a:chExt cx="6917554" cy="6948169"/>
                </a:xfrm>
              </p:grpSpPr>
              <p:sp>
                <p:nvSpPr>
                  <p:cNvPr id="224" name="任意多边形 223"/>
                  <p:cNvSpPr/>
                  <p:nvPr/>
                </p:nvSpPr>
                <p:spPr>
                  <a:xfrm>
                    <a:off x="4079583" y="2686380"/>
                    <a:ext cx="1253842" cy="542068"/>
                  </a:xfrm>
                  <a:custGeom>
                    <a:avLst/>
                    <a:gdLst>
                      <a:gd name="connsiteX0" fmla="*/ 482535 w 1254284"/>
                      <a:gd name="connsiteY0" fmla="*/ 0 h 547803"/>
                      <a:gd name="connsiteX1" fmla="*/ 1254284 w 1254284"/>
                      <a:gd name="connsiteY1" fmla="*/ 547803 h 547803"/>
                      <a:gd name="connsiteX2" fmla="*/ 4002 w 1254284"/>
                      <a:gd name="connsiteY2" fmla="*/ 533430 h 547803"/>
                      <a:gd name="connsiteX3" fmla="*/ 0 w 1254284"/>
                      <a:gd name="connsiteY3" fmla="*/ 527869 h 547803"/>
                      <a:gd name="connsiteX4" fmla="*/ 482535 w 1254284"/>
                      <a:gd name="connsiteY4" fmla="*/ 0 h 547803"/>
                      <a:gd name="connsiteX0-1" fmla="*/ 478533 w 1250282"/>
                      <a:gd name="connsiteY0-2" fmla="*/ 0 h 547803"/>
                      <a:gd name="connsiteX1-3" fmla="*/ 1250282 w 1250282"/>
                      <a:gd name="connsiteY1-4" fmla="*/ 547803 h 547803"/>
                      <a:gd name="connsiteX2-5" fmla="*/ 0 w 1250282"/>
                      <a:gd name="connsiteY2-6" fmla="*/ 533430 h 547803"/>
                      <a:gd name="connsiteX3-7" fmla="*/ 478533 w 1250282"/>
                      <a:gd name="connsiteY3-8" fmla="*/ 0 h 547803"/>
                      <a:gd name="connsiteX0-9" fmla="*/ 478533 w 1250282"/>
                      <a:gd name="connsiteY0-10" fmla="*/ 0 h 547803"/>
                      <a:gd name="connsiteX1-11" fmla="*/ 1250282 w 1250282"/>
                      <a:gd name="connsiteY1-12" fmla="*/ 547803 h 547803"/>
                      <a:gd name="connsiteX2-13" fmla="*/ 0 w 1250282"/>
                      <a:gd name="connsiteY2-14" fmla="*/ 533430 h 547803"/>
                      <a:gd name="connsiteX3-15" fmla="*/ 478533 w 1250282"/>
                      <a:gd name="connsiteY3-16" fmla="*/ 0 h 547803"/>
                      <a:gd name="connsiteX0-17" fmla="*/ 469328 w 1241077"/>
                      <a:gd name="connsiteY0-18" fmla="*/ 0 h 547803"/>
                      <a:gd name="connsiteX1-19" fmla="*/ 1241077 w 1241077"/>
                      <a:gd name="connsiteY1-20" fmla="*/ 547803 h 547803"/>
                      <a:gd name="connsiteX2-21" fmla="*/ 0 w 1241077"/>
                      <a:gd name="connsiteY2-22" fmla="*/ 536498 h 547803"/>
                      <a:gd name="connsiteX3-23" fmla="*/ 469328 w 1241077"/>
                      <a:gd name="connsiteY3-24" fmla="*/ 0 h 547803"/>
                      <a:gd name="connsiteX0-25" fmla="*/ 451943 w 1241077"/>
                      <a:gd name="connsiteY0-26" fmla="*/ 0 h 550700"/>
                      <a:gd name="connsiteX1-27" fmla="*/ 1241077 w 1241077"/>
                      <a:gd name="connsiteY1-28" fmla="*/ 550700 h 550700"/>
                      <a:gd name="connsiteX2-29" fmla="*/ 0 w 1241077"/>
                      <a:gd name="connsiteY2-30" fmla="*/ 539395 h 550700"/>
                      <a:gd name="connsiteX3-31" fmla="*/ 451943 w 1241077"/>
                      <a:gd name="connsiteY3-32" fmla="*/ 0 h 550700"/>
                      <a:gd name="connsiteX0-33" fmla="*/ 451943 w 1261377"/>
                      <a:gd name="connsiteY0-34" fmla="*/ 0 h 560851"/>
                      <a:gd name="connsiteX1-35" fmla="*/ 1261377 w 1261377"/>
                      <a:gd name="connsiteY1-36" fmla="*/ 560851 h 560851"/>
                      <a:gd name="connsiteX2-37" fmla="*/ 0 w 1261377"/>
                      <a:gd name="connsiteY2-38" fmla="*/ 539395 h 560851"/>
                      <a:gd name="connsiteX3-39" fmla="*/ 451943 w 1261377"/>
                      <a:gd name="connsiteY3-40" fmla="*/ 0 h 560851"/>
                      <a:gd name="connsiteX0-41" fmla="*/ 451943 w 1231887"/>
                      <a:gd name="connsiteY0-42" fmla="*/ 0 h 539394"/>
                      <a:gd name="connsiteX1-43" fmla="*/ 1231887 w 1231887"/>
                      <a:gd name="connsiteY1-44" fmla="*/ 535574 h 539394"/>
                      <a:gd name="connsiteX2-45" fmla="*/ 0 w 1231887"/>
                      <a:gd name="connsiteY2-46" fmla="*/ 539395 h 539394"/>
                      <a:gd name="connsiteX3-47" fmla="*/ 451943 w 1231887"/>
                      <a:gd name="connsiteY3-48" fmla="*/ 0 h 539394"/>
                      <a:gd name="connsiteX0-49" fmla="*/ 451943 w 1242207"/>
                      <a:gd name="connsiteY0-50" fmla="*/ 0 h 539396"/>
                      <a:gd name="connsiteX1-51" fmla="*/ 1242207 w 1242207"/>
                      <a:gd name="connsiteY1-52" fmla="*/ 530412 h 539396"/>
                      <a:gd name="connsiteX2-53" fmla="*/ 0 w 1242207"/>
                      <a:gd name="connsiteY2-54" fmla="*/ 539395 h 539396"/>
                      <a:gd name="connsiteX3-55" fmla="*/ 451943 w 1242207"/>
                      <a:gd name="connsiteY3-56" fmla="*/ 0 h 539396"/>
                      <a:gd name="connsiteX0-57" fmla="*/ 446782 w 1237046"/>
                      <a:gd name="connsiteY0-58" fmla="*/ 0 h 530412"/>
                      <a:gd name="connsiteX1-59" fmla="*/ 1237046 w 1237046"/>
                      <a:gd name="connsiteY1-60" fmla="*/ 530412 h 530412"/>
                      <a:gd name="connsiteX2-61" fmla="*/ 0 w 1237046"/>
                      <a:gd name="connsiteY2-62" fmla="*/ 529074 h 530412"/>
                      <a:gd name="connsiteX3-63" fmla="*/ 446782 w 1237046"/>
                      <a:gd name="connsiteY3-64" fmla="*/ 0 h 530412"/>
                      <a:gd name="connsiteX0-65" fmla="*/ 441623 w 1231887"/>
                      <a:gd name="connsiteY0-66" fmla="*/ 0 h 530412"/>
                      <a:gd name="connsiteX1-67" fmla="*/ 1231887 w 1231887"/>
                      <a:gd name="connsiteY1-68" fmla="*/ 530412 h 530412"/>
                      <a:gd name="connsiteX2-69" fmla="*/ 0 w 1231887"/>
                      <a:gd name="connsiteY2-70" fmla="*/ 518753 h 530412"/>
                      <a:gd name="connsiteX3-71" fmla="*/ 441623 w 1231887"/>
                      <a:gd name="connsiteY3-72" fmla="*/ 0 h 530412"/>
                      <a:gd name="connsiteX0-73" fmla="*/ 441623 w 1231887"/>
                      <a:gd name="connsiteY0-74" fmla="*/ 0 h 530412"/>
                      <a:gd name="connsiteX1-75" fmla="*/ 1231887 w 1231887"/>
                      <a:gd name="connsiteY1-76" fmla="*/ 530412 h 530412"/>
                      <a:gd name="connsiteX2-77" fmla="*/ 0 w 1231887"/>
                      <a:gd name="connsiteY2-78" fmla="*/ 518753 h 530412"/>
                      <a:gd name="connsiteX3-79" fmla="*/ 441623 w 1231887"/>
                      <a:gd name="connsiteY3-80" fmla="*/ 0 h 530412"/>
                      <a:gd name="connsiteX0-81" fmla="*/ 441622 w 1231887"/>
                      <a:gd name="connsiteY0-82" fmla="*/ 0 h 535571"/>
                      <a:gd name="connsiteX1-83" fmla="*/ 1231887 w 1231887"/>
                      <a:gd name="connsiteY1-84" fmla="*/ 535571 h 535571"/>
                      <a:gd name="connsiteX2-85" fmla="*/ 0 w 1231887"/>
                      <a:gd name="connsiteY2-86" fmla="*/ 523912 h 535571"/>
                      <a:gd name="connsiteX3-87" fmla="*/ 441622 w 1231887"/>
                      <a:gd name="connsiteY3-88" fmla="*/ 0 h 535571"/>
                      <a:gd name="connsiteX0-89" fmla="*/ 436461 w 1231887"/>
                      <a:gd name="connsiteY0-90" fmla="*/ 0 h 540732"/>
                      <a:gd name="connsiteX1-91" fmla="*/ 1231887 w 1231887"/>
                      <a:gd name="connsiteY1-92" fmla="*/ 540732 h 540732"/>
                      <a:gd name="connsiteX2-93" fmla="*/ 0 w 1231887"/>
                      <a:gd name="connsiteY2-94" fmla="*/ 529073 h 540732"/>
                      <a:gd name="connsiteX3-95" fmla="*/ 436461 w 1231887"/>
                      <a:gd name="connsiteY3-96" fmla="*/ 0 h 540732"/>
                      <a:gd name="connsiteX0-97" fmla="*/ 440791 w 1236217"/>
                      <a:gd name="connsiteY0-98" fmla="*/ 0 h 542067"/>
                      <a:gd name="connsiteX1-99" fmla="*/ 1236217 w 1236217"/>
                      <a:gd name="connsiteY1-100" fmla="*/ 540732 h 542067"/>
                      <a:gd name="connsiteX2-101" fmla="*/ 0 w 1236217"/>
                      <a:gd name="connsiteY2-102" fmla="*/ 542067 h 542067"/>
                      <a:gd name="connsiteX3-103" fmla="*/ 440791 w 1236217"/>
                      <a:gd name="connsiteY3-104" fmla="*/ 0 h 542067"/>
                      <a:gd name="connsiteX0-105" fmla="*/ 458415 w 1253841"/>
                      <a:gd name="connsiteY0-106" fmla="*/ 0 h 542067"/>
                      <a:gd name="connsiteX1-107" fmla="*/ 1253841 w 1253841"/>
                      <a:gd name="connsiteY1-108" fmla="*/ 540732 h 542067"/>
                      <a:gd name="connsiteX2-109" fmla="*/ 0 w 1253841"/>
                      <a:gd name="connsiteY2-110" fmla="*/ 542067 h 542067"/>
                      <a:gd name="connsiteX3-111" fmla="*/ 458415 w 1253841"/>
                      <a:gd name="connsiteY3-112" fmla="*/ 0 h 542067"/>
                    </a:gdLst>
                    <a:ahLst/>
                    <a:cxnLst>
                      <a:cxn ang="0">
                        <a:pos x="connsiteX0-1" y="connsiteY0-2"/>
                      </a:cxn>
                      <a:cxn ang="0">
                        <a:pos x="connsiteX1-3" y="connsiteY1-4"/>
                      </a:cxn>
                      <a:cxn ang="0">
                        <a:pos x="connsiteX2-5" y="connsiteY2-6"/>
                      </a:cxn>
                      <a:cxn ang="0">
                        <a:pos x="connsiteX3-7" y="connsiteY3-8"/>
                      </a:cxn>
                    </a:cxnLst>
                    <a:rect l="l" t="t" r="r" b="b"/>
                    <a:pathLst>
                      <a:path w="1253841" h="542067">
                        <a:moveTo>
                          <a:pt x="458415" y="0"/>
                        </a:moveTo>
                        <a:lnTo>
                          <a:pt x="1253841" y="540732"/>
                        </a:lnTo>
                        <a:lnTo>
                          <a:pt x="0" y="542067"/>
                        </a:lnTo>
                        <a:lnTo>
                          <a:pt x="458415" y="0"/>
                        </a:lnTo>
                        <a:close/>
                      </a:path>
                    </a:pathLst>
                  </a:custGeom>
                  <a:solidFill>
                    <a:srgbClr val="BBBC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a:off x="5211192" y="7383173"/>
                    <a:ext cx="1518180" cy="725403"/>
                  </a:xfrm>
                  <a:custGeom>
                    <a:avLst/>
                    <a:gdLst>
                      <a:gd name="connsiteX0" fmla="*/ 1039759 w 1498466"/>
                      <a:gd name="connsiteY0" fmla="*/ 0 h 712258"/>
                      <a:gd name="connsiteX1" fmla="*/ 1498466 w 1498466"/>
                      <a:gd name="connsiteY1" fmla="*/ 710352 h 712258"/>
                      <a:gd name="connsiteX2" fmla="*/ 1492623 w 1498466"/>
                      <a:gd name="connsiteY2" fmla="*/ 712258 h 712258"/>
                      <a:gd name="connsiteX3" fmla="*/ 0 w 1498466"/>
                      <a:gd name="connsiteY3" fmla="*/ 564341 h 712258"/>
                      <a:gd name="connsiteX4" fmla="*/ 1039759 w 1498466"/>
                      <a:gd name="connsiteY4" fmla="*/ 0 h 712258"/>
                      <a:gd name="connsiteX0-1" fmla="*/ 1039759 w 1498466"/>
                      <a:gd name="connsiteY0-2" fmla="*/ 0 h 712258"/>
                      <a:gd name="connsiteX1-3" fmla="*/ 1498466 w 1498466"/>
                      <a:gd name="connsiteY1-4" fmla="*/ 710352 h 712258"/>
                      <a:gd name="connsiteX2-5" fmla="*/ 1492623 w 1498466"/>
                      <a:gd name="connsiteY2-6" fmla="*/ 712258 h 712258"/>
                      <a:gd name="connsiteX3-7" fmla="*/ 0 w 1498466"/>
                      <a:gd name="connsiteY3-8" fmla="*/ 557769 h 712258"/>
                      <a:gd name="connsiteX4-9" fmla="*/ 1039759 w 1498466"/>
                      <a:gd name="connsiteY4-10" fmla="*/ 0 h 712258"/>
                      <a:gd name="connsiteX0-11" fmla="*/ 1059473 w 1518180"/>
                      <a:gd name="connsiteY0-12" fmla="*/ 0 h 712258"/>
                      <a:gd name="connsiteX1-13" fmla="*/ 1518180 w 1518180"/>
                      <a:gd name="connsiteY1-14" fmla="*/ 710352 h 712258"/>
                      <a:gd name="connsiteX2-15" fmla="*/ 1512337 w 1518180"/>
                      <a:gd name="connsiteY2-16" fmla="*/ 712258 h 712258"/>
                      <a:gd name="connsiteX3-17" fmla="*/ 0 w 1518180"/>
                      <a:gd name="connsiteY3-18" fmla="*/ 551199 h 712258"/>
                      <a:gd name="connsiteX4-19" fmla="*/ 1059473 w 1518180"/>
                      <a:gd name="connsiteY4-20" fmla="*/ 0 h 712258"/>
                      <a:gd name="connsiteX0-21" fmla="*/ 1059473 w 1518180"/>
                      <a:gd name="connsiteY0-22" fmla="*/ 0 h 725402"/>
                      <a:gd name="connsiteX1-23" fmla="*/ 1518180 w 1518180"/>
                      <a:gd name="connsiteY1-24" fmla="*/ 723496 h 725402"/>
                      <a:gd name="connsiteX2-25" fmla="*/ 1512337 w 1518180"/>
                      <a:gd name="connsiteY2-26" fmla="*/ 725402 h 725402"/>
                      <a:gd name="connsiteX3-27" fmla="*/ 0 w 1518180"/>
                      <a:gd name="connsiteY3-28" fmla="*/ 564343 h 725402"/>
                      <a:gd name="connsiteX4-29" fmla="*/ 1059473 w 1518180"/>
                      <a:gd name="connsiteY4-30" fmla="*/ 0 h 7254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8180" h="725402">
                        <a:moveTo>
                          <a:pt x="1059473" y="0"/>
                        </a:moveTo>
                        <a:lnTo>
                          <a:pt x="1518180" y="723496"/>
                        </a:lnTo>
                        <a:lnTo>
                          <a:pt x="1512337" y="725402"/>
                        </a:lnTo>
                        <a:lnTo>
                          <a:pt x="0" y="564343"/>
                        </a:lnTo>
                        <a:lnTo>
                          <a:pt x="1059473" y="0"/>
                        </a:lnTo>
                        <a:close/>
                      </a:path>
                    </a:pathLst>
                  </a:custGeom>
                  <a:solidFill>
                    <a:srgbClr val="BCB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225"/>
                  <p:cNvSpPr/>
                  <p:nvPr/>
                </p:nvSpPr>
                <p:spPr>
                  <a:xfrm>
                    <a:off x="4887965" y="1164315"/>
                    <a:ext cx="1065467" cy="885956"/>
                  </a:xfrm>
                  <a:custGeom>
                    <a:avLst/>
                    <a:gdLst>
                      <a:gd name="connsiteX0" fmla="*/ 1065466 w 1065466"/>
                      <a:gd name="connsiteY0" fmla="*/ 0 h 889315"/>
                      <a:gd name="connsiteX1" fmla="*/ 909010 w 1065466"/>
                      <a:gd name="connsiteY1" fmla="*/ 883108 h 889315"/>
                      <a:gd name="connsiteX2" fmla="*/ 897246 w 1065466"/>
                      <a:gd name="connsiteY2" fmla="*/ 889315 h 889315"/>
                      <a:gd name="connsiteX3" fmla="*/ 0 w 1065466"/>
                      <a:gd name="connsiteY3" fmla="*/ 281853 h 889315"/>
                      <a:gd name="connsiteX4" fmla="*/ 11994 w 1065466"/>
                      <a:gd name="connsiteY4" fmla="*/ 274666 h 889315"/>
                      <a:gd name="connsiteX5" fmla="*/ 1065466 w 1065466"/>
                      <a:gd name="connsiteY5" fmla="*/ 0 h 889315"/>
                      <a:gd name="connsiteX0-1" fmla="*/ 1065466 w 1065466"/>
                      <a:gd name="connsiteY0-2" fmla="*/ 0 h 889315"/>
                      <a:gd name="connsiteX1-3" fmla="*/ 897246 w 1065466"/>
                      <a:gd name="connsiteY1-4" fmla="*/ 889315 h 889315"/>
                      <a:gd name="connsiteX2-5" fmla="*/ 0 w 1065466"/>
                      <a:gd name="connsiteY2-6" fmla="*/ 281853 h 889315"/>
                      <a:gd name="connsiteX3-7" fmla="*/ 11994 w 1065466"/>
                      <a:gd name="connsiteY3-8" fmla="*/ 274666 h 889315"/>
                      <a:gd name="connsiteX4-9" fmla="*/ 1065466 w 1065466"/>
                      <a:gd name="connsiteY4-10" fmla="*/ 0 h 889315"/>
                      <a:gd name="connsiteX0-11" fmla="*/ 1065466 w 1065466"/>
                      <a:gd name="connsiteY0-12" fmla="*/ 0 h 876637"/>
                      <a:gd name="connsiteX1-13" fmla="*/ 926829 w 1065466"/>
                      <a:gd name="connsiteY1-14" fmla="*/ 876637 h 876637"/>
                      <a:gd name="connsiteX2-15" fmla="*/ 0 w 1065466"/>
                      <a:gd name="connsiteY2-16" fmla="*/ 281853 h 876637"/>
                      <a:gd name="connsiteX3-17" fmla="*/ 11994 w 1065466"/>
                      <a:gd name="connsiteY3-18" fmla="*/ 274666 h 876637"/>
                      <a:gd name="connsiteX4-19" fmla="*/ 1065466 w 1065466"/>
                      <a:gd name="connsiteY4-20" fmla="*/ 0 h 876637"/>
                      <a:gd name="connsiteX0-21" fmla="*/ 1065466 w 1065466"/>
                      <a:gd name="connsiteY0-22" fmla="*/ 0 h 885957"/>
                      <a:gd name="connsiteX1-23" fmla="*/ 917509 w 1065466"/>
                      <a:gd name="connsiteY1-24" fmla="*/ 885957 h 885957"/>
                      <a:gd name="connsiteX2-25" fmla="*/ 0 w 1065466"/>
                      <a:gd name="connsiteY2-26" fmla="*/ 281853 h 885957"/>
                      <a:gd name="connsiteX3-27" fmla="*/ 11994 w 1065466"/>
                      <a:gd name="connsiteY3-28" fmla="*/ 274666 h 885957"/>
                      <a:gd name="connsiteX4-29" fmla="*/ 1065466 w 1065466"/>
                      <a:gd name="connsiteY4-30" fmla="*/ 0 h 8859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65466" h="885957">
                        <a:moveTo>
                          <a:pt x="1065466" y="0"/>
                        </a:moveTo>
                        <a:lnTo>
                          <a:pt x="917509" y="885957"/>
                        </a:lnTo>
                        <a:lnTo>
                          <a:pt x="0" y="281853"/>
                        </a:lnTo>
                        <a:lnTo>
                          <a:pt x="11994" y="274666"/>
                        </a:lnTo>
                        <a:lnTo>
                          <a:pt x="1065466" y="0"/>
                        </a:lnTo>
                        <a:close/>
                      </a:path>
                    </a:pathLst>
                  </a:custGeom>
                  <a:solidFill>
                    <a:srgbClr val="FFFFFF">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a:off x="4528635" y="1441998"/>
                    <a:ext cx="1271953" cy="1273415"/>
                  </a:xfrm>
                  <a:custGeom>
                    <a:avLst/>
                    <a:gdLst>
                      <a:gd name="connsiteX0" fmla="*/ 340870 w 1238116"/>
                      <a:gd name="connsiteY0" fmla="*/ 0 h 1260722"/>
                      <a:gd name="connsiteX1" fmla="*/ 1238116 w 1238116"/>
                      <a:gd name="connsiteY1" fmla="*/ 607462 h 1260722"/>
                      <a:gd name="connsiteX2" fmla="*/ 0 w 1238116"/>
                      <a:gd name="connsiteY2" fmla="*/ 1260722 h 1260722"/>
                      <a:gd name="connsiteX3" fmla="*/ 337891 w 1238116"/>
                      <a:gd name="connsiteY3" fmla="*/ 1785 h 1260722"/>
                      <a:gd name="connsiteX4" fmla="*/ 340870 w 1238116"/>
                      <a:gd name="connsiteY4" fmla="*/ 0 h 1260722"/>
                      <a:gd name="connsiteX0-1" fmla="*/ 357792 w 1255038"/>
                      <a:gd name="connsiteY0-2" fmla="*/ 0 h 1260722"/>
                      <a:gd name="connsiteX1-3" fmla="*/ 1255038 w 1255038"/>
                      <a:gd name="connsiteY1-4" fmla="*/ 607462 h 1260722"/>
                      <a:gd name="connsiteX2-5" fmla="*/ 0 w 1255038"/>
                      <a:gd name="connsiteY2-6" fmla="*/ 1260722 h 1260722"/>
                      <a:gd name="connsiteX3-7" fmla="*/ 354813 w 1255038"/>
                      <a:gd name="connsiteY3-8" fmla="*/ 1785 h 1260722"/>
                      <a:gd name="connsiteX4-9" fmla="*/ 357792 w 1255038"/>
                      <a:gd name="connsiteY4-10" fmla="*/ 0 h 1260722"/>
                      <a:gd name="connsiteX0-11" fmla="*/ 366254 w 1263500"/>
                      <a:gd name="connsiteY0-12" fmla="*/ 0 h 1273415"/>
                      <a:gd name="connsiteX1-13" fmla="*/ 1263500 w 1263500"/>
                      <a:gd name="connsiteY1-14" fmla="*/ 607462 h 1273415"/>
                      <a:gd name="connsiteX2-15" fmla="*/ 0 w 1263500"/>
                      <a:gd name="connsiteY2-16" fmla="*/ 1273415 h 1273415"/>
                      <a:gd name="connsiteX3-17" fmla="*/ 363275 w 1263500"/>
                      <a:gd name="connsiteY3-18" fmla="*/ 1785 h 1273415"/>
                      <a:gd name="connsiteX4-19" fmla="*/ 366254 w 1263500"/>
                      <a:gd name="connsiteY4-20" fmla="*/ 0 h 1273415"/>
                      <a:gd name="connsiteX0-21" fmla="*/ 366254 w 1271953"/>
                      <a:gd name="connsiteY0-22" fmla="*/ 0 h 1273415"/>
                      <a:gd name="connsiteX1-23" fmla="*/ 1271953 w 1271953"/>
                      <a:gd name="connsiteY1-24" fmla="*/ 599010 h 1273415"/>
                      <a:gd name="connsiteX2-25" fmla="*/ 0 w 1271953"/>
                      <a:gd name="connsiteY2-26" fmla="*/ 1273415 h 1273415"/>
                      <a:gd name="connsiteX3-27" fmla="*/ 363275 w 1271953"/>
                      <a:gd name="connsiteY3-28" fmla="*/ 1785 h 1273415"/>
                      <a:gd name="connsiteX4-29" fmla="*/ 366254 w 1271953"/>
                      <a:gd name="connsiteY4-30" fmla="*/ 0 h 1273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1953" h="1273415">
                        <a:moveTo>
                          <a:pt x="366254" y="0"/>
                        </a:moveTo>
                        <a:lnTo>
                          <a:pt x="1271953" y="599010"/>
                        </a:lnTo>
                        <a:lnTo>
                          <a:pt x="0" y="1273415"/>
                        </a:lnTo>
                        <a:lnTo>
                          <a:pt x="363275" y="1785"/>
                        </a:lnTo>
                        <a:lnTo>
                          <a:pt x="366254"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a:off x="5804019" y="1160407"/>
                    <a:ext cx="1422254" cy="891065"/>
                  </a:xfrm>
                  <a:custGeom>
                    <a:avLst/>
                    <a:gdLst>
                      <a:gd name="connsiteX0" fmla="*/ 164969 w 1399401"/>
                      <a:gd name="connsiteY0" fmla="*/ 0 h 881745"/>
                      <a:gd name="connsiteX1" fmla="*/ 1399401 w 1399401"/>
                      <a:gd name="connsiteY1" fmla="*/ 111798 h 881745"/>
                      <a:gd name="connsiteX2" fmla="*/ 7107 w 1399401"/>
                      <a:gd name="connsiteY2" fmla="*/ 881745 h 881745"/>
                      <a:gd name="connsiteX3" fmla="*/ 0 w 1399401"/>
                      <a:gd name="connsiteY3" fmla="*/ 881406 h 881745"/>
                      <a:gd name="connsiteX4" fmla="*/ 164969 w 1399401"/>
                      <a:gd name="connsiteY4" fmla="*/ 0 h 881745"/>
                      <a:gd name="connsiteX0-1" fmla="*/ 157862 w 1392294"/>
                      <a:gd name="connsiteY0-2" fmla="*/ 0 h 881745"/>
                      <a:gd name="connsiteX1-3" fmla="*/ 1392294 w 1392294"/>
                      <a:gd name="connsiteY1-4" fmla="*/ 111798 h 881745"/>
                      <a:gd name="connsiteX2-5" fmla="*/ 0 w 1392294"/>
                      <a:gd name="connsiteY2-6" fmla="*/ 881745 h 881745"/>
                      <a:gd name="connsiteX3-7" fmla="*/ 157862 w 1392294"/>
                      <a:gd name="connsiteY3-8" fmla="*/ 0 h 881745"/>
                      <a:gd name="connsiteX0-9" fmla="*/ 157862 w 1428415"/>
                      <a:gd name="connsiteY0-10" fmla="*/ 0 h 881745"/>
                      <a:gd name="connsiteX1-11" fmla="*/ 1428415 w 1428415"/>
                      <a:gd name="connsiteY1-12" fmla="*/ 106637 h 881745"/>
                      <a:gd name="connsiteX2-13" fmla="*/ 0 w 1428415"/>
                      <a:gd name="connsiteY2-14" fmla="*/ 881745 h 881745"/>
                      <a:gd name="connsiteX3-15" fmla="*/ 157862 w 1428415"/>
                      <a:gd name="connsiteY3-16" fmla="*/ 0 h 881745"/>
                      <a:gd name="connsiteX0-17" fmla="*/ 157863 w 1428415"/>
                      <a:gd name="connsiteY0-18" fmla="*/ 0 h 866265"/>
                      <a:gd name="connsiteX1-19" fmla="*/ 1428415 w 1428415"/>
                      <a:gd name="connsiteY1-20" fmla="*/ 91157 h 866265"/>
                      <a:gd name="connsiteX2-21" fmla="*/ 0 w 1428415"/>
                      <a:gd name="connsiteY2-22" fmla="*/ 866265 h 866265"/>
                      <a:gd name="connsiteX3-23" fmla="*/ 157863 w 1428415"/>
                      <a:gd name="connsiteY3-24" fmla="*/ 0 h 866265"/>
                      <a:gd name="connsiteX0-25" fmla="*/ 142381 w 1412933"/>
                      <a:gd name="connsiteY0-26" fmla="*/ 0 h 871424"/>
                      <a:gd name="connsiteX1-27" fmla="*/ 1412933 w 1412933"/>
                      <a:gd name="connsiteY1-28" fmla="*/ 91157 h 871424"/>
                      <a:gd name="connsiteX2-29" fmla="*/ 0 w 1412933"/>
                      <a:gd name="connsiteY2-30" fmla="*/ 871424 h 871424"/>
                      <a:gd name="connsiteX3-31" fmla="*/ 142381 w 1412933"/>
                      <a:gd name="connsiteY3-32" fmla="*/ 0 h 871424"/>
                      <a:gd name="connsiteX0-33" fmla="*/ 137222 w 1412933"/>
                      <a:gd name="connsiteY0-34" fmla="*/ 0 h 881744"/>
                      <a:gd name="connsiteX1-35" fmla="*/ 1412933 w 1412933"/>
                      <a:gd name="connsiteY1-36" fmla="*/ 101477 h 881744"/>
                      <a:gd name="connsiteX2-37" fmla="*/ 0 w 1412933"/>
                      <a:gd name="connsiteY2-38" fmla="*/ 881744 h 881744"/>
                      <a:gd name="connsiteX3-39" fmla="*/ 137222 w 1412933"/>
                      <a:gd name="connsiteY3-40" fmla="*/ 0 h 881744"/>
                      <a:gd name="connsiteX0-41" fmla="*/ 146542 w 1422253"/>
                      <a:gd name="connsiteY0-42" fmla="*/ 0 h 891064"/>
                      <a:gd name="connsiteX1-43" fmla="*/ 1422253 w 1422253"/>
                      <a:gd name="connsiteY1-44" fmla="*/ 101477 h 891064"/>
                      <a:gd name="connsiteX2-45" fmla="*/ 0 w 1422253"/>
                      <a:gd name="connsiteY2-46" fmla="*/ 891064 h 891064"/>
                      <a:gd name="connsiteX3-47" fmla="*/ 146542 w 1422253"/>
                      <a:gd name="connsiteY3-48" fmla="*/ 0 h 891064"/>
                    </a:gdLst>
                    <a:ahLst/>
                    <a:cxnLst>
                      <a:cxn ang="0">
                        <a:pos x="connsiteX0-1" y="connsiteY0-2"/>
                      </a:cxn>
                      <a:cxn ang="0">
                        <a:pos x="connsiteX1-3" y="connsiteY1-4"/>
                      </a:cxn>
                      <a:cxn ang="0">
                        <a:pos x="connsiteX2-5" y="connsiteY2-6"/>
                      </a:cxn>
                      <a:cxn ang="0">
                        <a:pos x="connsiteX3-7" y="connsiteY3-8"/>
                      </a:cxn>
                    </a:cxnLst>
                    <a:rect l="l" t="t" r="r" b="b"/>
                    <a:pathLst>
                      <a:path w="1422253" h="891064">
                        <a:moveTo>
                          <a:pt x="146542" y="0"/>
                        </a:moveTo>
                        <a:lnTo>
                          <a:pt x="1422253" y="101477"/>
                        </a:lnTo>
                        <a:lnTo>
                          <a:pt x="0" y="891064"/>
                        </a:lnTo>
                        <a:lnTo>
                          <a:pt x="146542"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a:off x="5797604" y="1267372"/>
                    <a:ext cx="1791403" cy="866521"/>
                  </a:xfrm>
                  <a:custGeom>
                    <a:avLst/>
                    <a:gdLst>
                      <a:gd name="connsiteX0" fmla="*/ 1392294 w 1766045"/>
                      <a:gd name="connsiteY0" fmla="*/ 0 h 854269"/>
                      <a:gd name="connsiteX1" fmla="*/ 1396998 w 1766045"/>
                      <a:gd name="connsiteY1" fmla="*/ 426 h 854269"/>
                      <a:gd name="connsiteX2" fmla="*/ 1766045 w 1766045"/>
                      <a:gd name="connsiteY2" fmla="*/ 854269 h 854269"/>
                      <a:gd name="connsiteX3" fmla="*/ 0 w 1766045"/>
                      <a:gd name="connsiteY3" fmla="*/ 769947 h 854269"/>
                      <a:gd name="connsiteX4" fmla="*/ 1392294 w 1766045"/>
                      <a:gd name="connsiteY4" fmla="*/ 0 h 854269"/>
                      <a:gd name="connsiteX0-1" fmla="*/ 0 w 1766045"/>
                      <a:gd name="connsiteY0-2" fmla="*/ 769521 h 853843"/>
                      <a:gd name="connsiteX1-3" fmla="*/ 1396998 w 1766045"/>
                      <a:gd name="connsiteY1-4" fmla="*/ 0 h 853843"/>
                      <a:gd name="connsiteX2-5" fmla="*/ 1766045 w 1766045"/>
                      <a:gd name="connsiteY2-6" fmla="*/ 853843 h 853843"/>
                      <a:gd name="connsiteX3-7" fmla="*/ 0 w 1766045"/>
                      <a:gd name="connsiteY3-8" fmla="*/ 769521 h 853843"/>
                      <a:gd name="connsiteX0-9" fmla="*/ 0 w 1770271"/>
                      <a:gd name="connsiteY0-10" fmla="*/ 769521 h 866521"/>
                      <a:gd name="connsiteX1-11" fmla="*/ 1396998 w 1770271"/>
                      <a:gd name="connsiteY1-12" fmla="*/ 0 h 866521"/>
                      <a:gd name="connsiteX2-13" fmla="*/ 1770271 w 1770271"/>
                      <a:gd name="connsiteY2-14" fmla="*/ 866521 h 866521"/>
                      <a:gd name="connsiteX3-15" fmla="*/ 0 w 1770271"/>
                      <a:gd name="connsiteY3-16" fmla="*/ 769521 h 866521"/>
                      <a:gd name="connsiteX0-17" fmla="*/ 0 w 1799853"/>
                      <a:gd name="connsiteY0-18" fmla="*/ 777974 h 866521"/>
                      <a:gd name="connsiteX1-19" fmla="*/ 1426580 w 1799853"/>
                      <a:gd name="connsiteY1-20" fmla="*/ 0 h 866521"/>
                      <a:gd name="connsiteX2-21" fmla="*/ 1799853 w 1799853"/>
                      <a:gd name="connsiteY2-22" fmla="*/ 866521 h 866521"/>
                      <a:gd name="connsiteX3-23" fmla="*/ 0 w 1799853"/>
                      <a:gd name="connsiteY3-24" fmla="*/ 777974 h 866521"/>
                      <a:gd name="connsiteX0-25" fmla="*/ 0 w 1791401"/>
                      <a:gd name="connsiteY0-26" fmla="*/ 773747 h 866521"/>
                      <a:gd name="connsiteX1-27" fmla="*/ 1418128 w 1791401"/>
                      <a:gd name="connsiteY1-28" fmla="*/ 0 h 866521"/>
                      <a:gd name="connsiteX2-29" fmla="*/ 1791401 w 1791401"/>
                      <a:gd name="connsiteY2-30" fmla="*/ 866521 h 866521"/>
                      <a:gd name="connsiteX3-31" fmla="*/ 0 w 1791401"/>
                      <a:gd name="connsiteY3-32" fmla="*/ 773747 h 866521"/>
                      <a:gd name="connsiteX0-33" fmla="*/ 0 w 1791401"/>
                      <a:gd name="connsiteY0-34" fmla="*/ 773747 h 866521"/>
                      <a:gd name="connsiteX1-35" fmla="*/ 1418128 w 1791401"/>
                      <a:gd name="connsiteY1-36" fmla="*/ 0 h 866521"/>
                      <a:gd name="connsiteX2-37" fmla="*/ 1791401 w 1791401"/>
                      <a:gd name="connsiteY2-38" fmla="*/ 866521 h 866521"/>
                      <a:gd name="connsiteX3-39" fmla="*/ 0 w 1791401"/>
                      <a:gd name="connsiteY3-40" fmla="*/ 773747 h 866521"/>
                    </a:gdLst>
                    <a:ahLst/>
                    <a:cxnLst>
                      <a:cxn ang="0">
                        <a:pos x="connsiteX0-1" y="connsiteY0-2"/>
                      </a:cxn>
                      <a:cxn ang="0">
                        <a:pos x="connsiteX1-3" y="connsiteY1-4"/>
                      </a:cxn>
                      <a:cxn ang="0">
                        <a:pos x="connsiteX2-5" y="connsiteY2-6"/>
                      </a:cxn>
                      <a:cxn ang="0">
                        <a:pos x="connsiteX3-7" y="connsiteY3-8"/>
                      </a:cxn>
                    </a:cxnLst>
                    <a:rect l="l" t="t" r="r" b="b"/>
                    <a:pathLst>
                      <a:path w="1791401" h="866521">
                        <a:moveTo>
                          <a:pt x="0" y="773747"/>
                        </a:moveTo>
                        <a:lnTo>
                          <a:pt x="1418128" y="0"/>
                        </a:lnTo>
                        <a:lnTo>
                          <a:pt x="1791401" y="866521"/>
                        </a:lnTo>
                        <a:lnTo>
                          <a:pt x="0" y="773747"/>
                        </a:lnTo>
                        <a:close/>
                      </a:path>
                    </a:pathLst>
                  </a:custGeom>
                  <a:solidFill>
                    <a:srgbClr val="FFFFFF">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5322314" y="2033198"/>
                    <a:ext cx="1432796" cy="1196737"/>
                  </a:xfrm>
                  <a:custGeom>
                    <a:avLst/>
                    <a:gdLst>
                      <a:gd name="connsiteX0" fmla="*/ 483414 w 1417243"/>
                      <a:gd name="connsiteY0" fmla="*/ 0 h 1211350"/>
                      <a:gd name="connsiteX1" fmla="*/ 494846 w 1417243"/>
                      <a:gd name="connsiteY1" fmla="*/ 586 h 1211350"/>
                      <a:gd name="connsiteX2" fmla="*/ 1417243 w 1417243"/>
                      <a:gd name="connsiteY2" fmla="*/ 1211350 h 1211350"/>
                      <a:gd name="connsiteX3" fmla="*/ 17152 w 1417243"/>
                      <a:gd name="connsiteY3" fmla="*/ 1211350 h 1211350"/>
                      <a:gd name="connsiteX4" fmla="*/ 0 w 1417243"/>
                      <a:gd name="connsiteY4" fmla="*/ 1199213 h 1211350"/>
                      <a:gd name="connsiteX5" fmla="*/ 483414 w 1417243"/>
                      <a:gd name="connsiteY5" fmla="*/ 0 h 1211350"/>
                      <a:gd name="connsiteX0-1" fmla="*/ 466262 w 1400091"/>
                      <a:gd name="connsiteY0-2" fmla="*/ 0 h 1211350"/>
                      <a:gd name="connsiteX1-3" fmla="*/ 477694 w 1400091"/>
                      <a:gd name="connsiteY1-4" fmla="*/ 586 h 1211350"/>
                      <a:gd name="connsiteX2-5" fmla="*/ 1400091 w 1400091"/>
                      <a:gd name="connsiteY2-6" fmla="*/ 1211350 h 1211350"/>
                      <a:gd name="connsiteX3-7" fmla="*/ 0 w 1400091"/>
                      <a:gd name="connsiteY3-8" fmla="*/ 1211350 h 1211350"/>
                      <a:gd name="connsiteX4-9" fmla="*/ 466262 w 1400091"/>
                      <a:gd name="connsiteY4-10" fmla="*/ 0 h 1211350"/>
                      <a:gd name="connsiteX0-11" fmla="*/ 482788 w 1416617"/>
                      <a:gd name="connsiteY0-12" fmla="*/ 0 h 1211350"/>
                      <a:gd name="connsiteX1-13" fmla="*/ 494220 w 1416617"/>
                      <a:gd name="connsiteY1-14" fmla="*/ 586 h 1211350"/>
                      <a:gd name="connsiteX2-15" fmla="*/ 1416617 w 1416617"/>
                      <a:gd name="connsiteY2-16" fmla="*/ 1211350 h 1211350"/>
                      <a:gd name="connsiteX3-17" fmla="*/ 0 w 1416617"/>
                      <a:gd name="connsiteY3-18" fmla="*/ 1211350 h 1211350"/>
                      <a:gd name="connsiteX4-19" fmla="*/ 482788 w 1416617"/>
                      <a:gd name="connsiteY4-20" fmla="*/ 0 h 1211350"/>
                      <a:gd name="connsiteX0-21" fmla="*/ 0 w 1416617"/>
                      <a:gd name="connsiteY0-22" fmla="*/ 1210764 h 1210764"/>
                      <a:gd name="connsiteX1-23" fmla="*/ 494220 w 1416617"/>
                      <a:gd name="connsiteY1-24" fmla="*/ 0 h 1210764"/>
                      <a:gd name="connsiteX2-25" fmla="*/ 1416617 w 1416617"/>
                      <a:gd name="connsiteY2-26" fmla="*/ 1210764 h 1210764"/>
                      <a:gd name="connsiteX3-27" fmla="*/ 0 w 1416617"/>
                      <a:gd name="connsiteY3-28" fmla="*/ 1210764 h 1210764"/>
                      <a:gd name="connsiteX0-29" fmla="*/ 0 w 1411542"/>
                      <a:gd name="connsiteY0-30" fmla="*/ 1225988 h 1225988"/>
                      <a:gd name="connsiteX1-31" fmla="*/ 489145 w 1411542"/>
                      <a:gd name="connsiteY1-32" fmla="*/ 0 h 1225988"/>
                      <a:gd name="connsiteX2-33" fmla="*/ 1411542 w 1411542"/>
                      <a:gd name="connsiteY2-34" fmla="*/ 1210764 h 1225988"/>
                      <a:gd name="connsiteX3-35" fmla="*/ 0 w 1411542"/>
                      <a:gd name="connsiteY3-36" fmla="*/ 1225988 h 1225988"/>
                      <a:gd name="connsiteX0-37" fmla="*/ 0 w 1426768"/>
                      <a:gd name="connsiteY0-38" fmla="*/ 1225988 h 1225988"/>
                      <a:gd name="connsiteX1-39" fmla="*/ 504371 w 1426768"/>
                      <a:gd name="connsiteY1-40" fmla="*/ 0 h 1225988"/>
                      <a:gd name="connsiteX2-41" fmla="*/ 1426768 w 1426768"/>
                      <a:gd name="connsiteY2-42" fmla="*/ 1210764 h 1225988"/>
                      <a:gd name="connsiteX3-43" fmla="*/ 0 w 1426768"/>
                      <a:gd name="connsiteY3-44" fmla="*/ 1225988 h 1225988"/>
                      <a:gd name="connsiteX0-45" fmla="*/ 0 w 1401491"/>
                      <a:gd name="connsiteY0-46" fmla="*/ 1188073 h 1210764"/>
                      <a:gd name="connsiteX1-47" fmla="*/ 479094 w 1401491"/>
                      <a:gd name="connsiteY1-48" fmla="*/ 0 h 1210764"/>
                      <a:gd name="connsiteX2-49" fmla="*/ 1401491 w 1401491"/>
                      <a:gd name="connsiteY2-50" fmla="*/ 1210764 h 1210764"/>
                      <a:gd name="connsiteX3-51" fmla="*/ 0 w 1401491"/>
                      <a:gd name="connsiteY3-52" fmla="*/ 1188073 h 1210764"/>
                      <a:gd name="connsiteX0-53" fmla="*/ 0 w 1397278"/>
                      <a:gd name="connsiteY0-54" fmla="*/ 1188073 h 1193912"/>
                      <a:gd name="connsiteX1-55" fmla="*/ 479094 w 1397278"/>
                      <a:gd name="connsiteY1-56" fmla="*/ 0 h 1193912"/>
                      <a:gd name="connsiteX2-57" fmla="*/ 1397278 w 1397278"/>
                      <a:gd name="connsiteY2-58" fmla="*/ 1193912 h 1193912"/>
                      <a:gd name="connsiteX3-59" fmla="*/ 0 w 1397278"/>
                      <a:gd name="connsiteY3-60" fmla="*/ 1188073 h 1193912"/>
                      <a:gd name="connsiteX0-61" fmla="*/ 0 w 1404173"/>
                      <a:gd name="connsiteY0-62" fmla="*/ 1188073 h 1193912"/>
                      <a:gd name="connsiteX1-63" fmla="*/ 479094 w 1404173"/>
                      <a:gd name="connsiteY1-64" fmla="*/ 0 h 1193912"/>
                      <a:gd name="connsiteX2-65" fmla="*/ 1404173 w 1404173"/>
                      <a:gd name="connsiteY2-66" fmla="*/ 1193912 h 1193912"/>
                      <a:gd name="connsiteX3-67" fmla="*/ 0 w 1404173"/>
                      <a:gd name="connsiteY3-68" fmla="*/ 1188073 h 1193912"/>
                      <a:gd name="connsiteX0-69" fmla="*/ 0 w 1419653"/>
                      <a:gd name="connsiteY0-70" fmla="*/ 1188073 h 1193912"/>
                      <a:gd name="connsiteX1-71" fmla="*/ 479094 w 1419653"/>
                      <a:gd name="connsiteY1-72" fmla="*/ 0 h 1193912"/>
                      <a:gd name="connsiteX2-73" fmla="*/ 1419653 w 1419653"/>
                      <a:gd name="connsiteY2-74" fmla="*/ 1193912 h 1193912"/>
                      <a:gd name="connsiteX3-75" fmla="*/ 0 w 1419653"/>
                      <a:gd name="connsiteY3-76" fmla="*/ 1188073 h 1193912"/>
                      <a:gd name="connsiteX0-77" fmla="*/ 0 w 1423985"/>
                      <a:gd name="connsiteY0-78" fmla="*/ 1196737 h 1196737"/>
                      <a:gd name="connsiteX1-79" fmla="*/ 483426 w 1423985"/>
                      <a:gd name="connsiteY1-80" fmla="*/ 0 h 1196737"/>
                      <a:gd name="connsiteX2-81" fmla="*/ 1423985 w 1423985"/>
                      <a:gd name="connsiteY2-82" fmla="*/ 1193912 h 1196737"/>
                      <a:gd name="connsiteX3-83" fmla="*/ 0 w 1423985"/>
                      <a:gd name="connsiteY3-84" fmla="*/ 1196737 h 1196737"/>
                      <a:gd name="connsiteX0-85" fmla="*/ 0 w 1432797"/>
                      <a:gd name="connsiteY0-86" fmla="*/ 1196737 h 1196737"/>
                      <a:gd name="connsiteX1-87" fmla="*/ 483426 w 1432797"/>
                      <a:gd name="connsiteY1-88" fmla="*/ 0 h 1196737"/>
                      <a:gd name="connsiteX2-89" fmla="*/ 1432797 w 1432797"/>
                      <a:gd name="connsiteY2-90" fmla="*/ 1193912 h 1196737"/>
                      <a:gd name="connsiteX3-91" fmla="*/ 0 w 1432797"/>
                      <a:gd name="connsiteY3-92" fmla="*/ 1196737 h 1196737"/>
                    </a:gdLst>
                    <a:ahLst/>
                    <a:cxnLst>
                      <a:cxn ang="0">
                        <a:pos x="connsiteX0-1" y="connsiteY0-2"/>
                      </a:cxn>
                      <a:cxn ang="0">
                        <a:pos x="connsiteX1-3" y="connsiteY1-4"/>
                      </a:cxn>
                      <a:cxn ang="0">
                        <a:pos x="connsiteX2-5" y="connsiteY2-6"/>
                      </a:cxn>
                      <a:cxn ang="0">
                        <a:pos x="connsiteX3-7" y="connsiteY3-8"/>
                      </a:cxn>
                    </a:cxnLst>
                    <a:rect l="l" t="t" r="r" b="b"/>
                    <a:pathLst>
                      <a:path w="1432797" h="1196737">
                        <a:moveTo>
                          <a:pt x="0" y="1196737"/>
                        </a:moveTo>
                        <a:lnTo>
                          <a:pt x="483426" y="0"/>
                        </a:lnTo>
                        <a:lnTo>
                          <a:pt x="1432797" y="1193912"/>
                        </a:lnTo>
                        <a:lnTo>
                          <a:pt x="0" y="1196737"/>
                        </a:lnTo>
                        <a:close/>
                      </a:path>
                    </a:pathLst>
                  </a:custGeom>
                  <a:solidFill>
                    <a:srgbClr val="FFFFFF">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a:off x="8001021" y="2323745"/>
                    <a:ext cx="1459715" cy="891792"/>
                  </a:xfrm>
                  <a:custGeom>
                    <a:avLst/>
                    <a:gdLst>
                      <a:gd name="connsiteX0" fmla="*/ 858913 w 1465767"/>
                      <a:gd name="connsiteY0" fmla="*/ 0 h 914809"/>
                      <a:gd name="connsiteX1" fmla="*/ 1465767 w 1465767"/>
                      <a:gd name="connsiteY1" fmla="*/ 914809 h 914809"/>
                      <a:gd name="connsiteX2" fmla="*/ 0 w 1465767"/>
                      <a:gd name="connsiteY2" fmla="*/ 914809 h 914809"/>
                      <a:gd name="connsiteX3" fmla="*/ 858913 w 1465767"/>
                      <a:gd name="connsiteY3" fmla="*/ 0 h 914809"/>
                      <a:gd name="connsiteX0-1" fmla="*/ 858913 w 1465767"/>
                      <a:gd name="connsiteY0-2" fmla="*/ 0 h 933563"/>
                      <a:gd name="connsiteX1-3" fmla="*/ 1465767 w 1465767"/>
                      <a:gd name="connsiteY1-4" fmla="*/ 933563 h 933563"/>
                      <a:gd name="connsiteX2-5" fmla="*/ 0 w 1465767"/>
                      <a:gd name="connsiteY2-6" fmla="*/ 933563 h 933563"/>
                      <a:gd name="connsiteX3-7" fmla="*/ 858913 w 1465767"/>
                      <a:gd name="connsiteY3-8" fmla="*/ 0 h 933563"/>
                      <a:gd name="connsiteX0-9" fmla="*/ 877665 w 1484519"/>
                      <a:gd name="connsiteY0-10" fmla="*/ 0 h 939815"/>
                      <a:gd name="connsiteX1-11" fmla="*/ 1484519 w 1484519"/>
                      <a:gd name="connsiteY1-12" fmla="*/ 933563 h 939815"/>
                      <a:gd name="connsiteX2-13" fmla="*/ 0 w 1484519"/>
                      <a:gd name="connsiteY2-14" fmla="*/ 939815 h 939815"/>
                      <a:gd name="connsiteX3-15" fmla="*/ 877665 w 1484519"/>
                      <a:gd name="connsiteY3-16" fmla="*/ 0 h 939815"/>
                      <a:gd name="connsiteX0-17" fmla="*/ 852386 w 1459240"/>
                      <a:gd name="connsiteY0-18" fmla="*/ 0 h 933563"/>
                      <a:gd name="connsiteX1-19" fmla="*/ 1459240 w 1459240"/>
                      <a:gd name="connsiteY1-20" fmla="*/ 933563 h 933563"/>
                      <a:gd name="connsiteX2-21" fmla="*/ 0 w 1459240"/>
                      <a:gd name="connsiteY2-22" fmla="*/ 918750 h 933563"/>
                      <a:gd name="connsiteX3-23" fmla="*/ 852386 w 1459240"/>
                      <a:gd name="connsiteY3-24" fmla="*/ 0 h 933563"/>
                      <a:gd name="connsiteX0-25" fmla="*/ 852386 w 1455027"/>
                      <a:gd name="connsiteY0-26" fmla="*/ 0 h 918751"/>
                      <a:gd name="connsiteX1-27" fmla="*/ 1455027 w 1455027"/>
                      <a:gd name="connsiteY1-28" fmla="*/ 908286 h 918751"/>
                      <a:gd name="connsiteX2-29" fmla="*/ 0 w 1455027"/>
                      <a:gd name="connsiteY2-30" fmla="*/ 918750 h 918751"/>
                      <a:gd name="connsiteX3-31" fmla="*/ 852386 w 1455027"/>
                      <a:gd name="connsiteY3-32" fmla="*/ 0 h 918751"/>
                      <a:gd name="connsiteX0-33" fmla="*/ 839747 w 1442388"/>
                      <a:gd name="connsiteY0-34" fmla="*/ 0 h 910322"/>
                      <a:gd name="connsiteX1-35" fmla="*/ 1442388 w 1442388"/>
                      <a:gd name="connsiteY1-36" fmla="*/ 908286 h 910322"/>
                      <a:gd name="connsiteX2-37" fmla="*/ 0 w 1442388"/>
                      <a:gd name="connsiteY2-38" fmla="*/ 910322 h 910322"/>
                      <a:gd name="connsiteX3-39" fmla="*/ 839747 w 1442388"/>
                      <a:gd name="connsiteY3-40" fmla="*/ 0 h 910322"/>
                      <a:gd name="connsiteX0-41" fmla="*/ 839747 w 1442388"/>
                      <a:gd name="connsiteY0-42" fmla="*/ 0 h 910322"/>
                      <a:gd name="connsiteX1-43" fmla="*/ 1442388 w 1442388"/>
                      <a:gd name="connsiteY1-44" fmla="*/ 904071 h 910322"/>
                      <a:gd name="connsiteX2-45" fmla="*/ 0 w 1442388"/>
                      <a:gd name="connsiteY2-46" fmla="*/ 910322 h 910322"/>
                      <a:gd name="connsiteX3-47" fmla="*/ 839747 w 1442388"/>
                      <a:gd name="connsiteY3-48" fmla="*/ 0 h 910322"/>
                      <a:gd name="connsiteX0-49" fmla="*/ 857073 w 1459714"/>
                      <a:gd name="connsiteY0-50" fmla="*/ 0 h 914652"/>
                      <a:gd name="connsiteX1-51" fmla="*/ 1459714 w 1459714"/>
                      <a:gd name="connsiteY1-52" fmla="*/ 904071 h 914652"/>
                      <a:gd name="connsiteX2-53" fmla="*/ 0 w 1459714"/>
                      <a:gd name="connsiteY2-54" fmla="*/ 914652 h 914652"/>
                      <a:gd name="connsiteX3-55" fmla="*/ 857073 w 1459714"/>
                      <a:gd name="connsiteY3-56" fmla="*/ 0 h 914652"/>
                      <a:gd name="connsiteX0-57" fmla="*/ 862666 w 1459714"/>
                      <a:gd name="connsiteY0-58" fmla="*/ 0 h 920392"/>
                      <a:gd name="connsiteX1-59" fmla="*/ 1459714 w 1459714"/>
                      <a:gd name="connsiteY1-60" fmla="*/ 909811 h 920392"/>
                      <a:gd name="connsiteX2-61" fmla="*/ 0 w 1459714"/>
                      <a:gd name="connsiteY2-62" fmla="*/ 920392 h 920392"/>
                      <a:gd name="connsiteX3-63" fmla="*/ 862666 w 1459714"/>
                      <a:gd name="connsiteY3-64" fmla="*/ 0 h 920392"/>
                    </a:gdLst>
                    <a:ahLst/>
                    <a:cxnLst>
                      <a:cxn ang="0">
                        <a:pos x="connsiteX0-1" y="connsiteY0-2"/>
                      </a:cxn>
                      <a:cxn ang="0">
                        <a:pos x="connsiteX1-3" y="connsiteY1-4"/>
                      </a:cxn>
                      <a:cxn ang="0">
                        <a:pos x="connsiteX2-5" y="connsiteY2-6"/>
                      </a:cxn>
                      <a:cxn ang="0">
                        <a:pos x="connsiteX3-7" y="connsiteY3-8"/>
                      </a:cxn>
                    </a:cxnLst>
                    <a:rect l="l" t="t" r="r" b="b"/>
                    <a:pathLst>
                      <a:path w="1459714" h="920392">
                        <a:moveTo>
                          <a:pt x="862666" y="0"/>
                        </a:moveTo>
                        <a:lnTo>
                          <a:pt x="1459714" y="909811"/>
                        </a:lnTo>
                        <a:lnTo>
                          <a:pt x="0" y="920392"/>
                        </a:lnTo>
                        <a:lnTo>
                          <a:pt x="862666" y="0"/>
                        </a:lnTo>
                        <a:close/>
                      </a:path>
                    </a:pathLst>
                  </a:custGeom>
                  <a:solidFill>
                    <a:srgbClr val="FFFFFF">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a:off x="5791992" y="2038629"/>
                    <a:ext cx="1791895" cy="1186817"/>
                  </a:xfrm>
                  <a:custGeom>
                    <a:avLst/>
                    <a:gdLst>
                      <a:gd name="connsiteX0" fmla="*/ 141671 w 995719"/>
                      <a:gd name="connsiteY0" fmla="*/ 0 h 1163707"/>
                      <a:gd name="connsiteX1" fmla="*/ 977452 w 995719"/>
                      <a:gd name="connsiteY1" fmla="*/ 42861 h 1163707"/>
                      <a:gd name="connsiteX2" fmla="*/ 994305 w 995719"/>
                      <a:gd name="connsiteY2" fmla="*/ 45319 h 1163707"/>
                      <a:gd name="connsiteX3" fmla="*/ 995719 w 995719"/>
                      <a:gd name="connsiteY3" fmla="*/ 48949 h 1163707"/>
                      <a:gd name="connsiteX4" fmla="*/ 148092 w 995719"/>
                      <a:gd name="connsiteY4" fmla="*/ 1163707 h 1163707"/>
                      <a:gd name="connsiteX5" fmla="*/ 146455 w 995719"/>
                      <a:gd name="connsiteY5" fmla="*/ 1163707 h 1163707"/>
                      <a:gd name="connsiteX6" fmla="*/ 0 w 995719"/>
                      <a:gd name="connsiteY6" fmla="*/ 971466 h 1163707"/>
                      <a:gd name="connsiteX7" fmla="*/ 141671 w 995719"/>
                      <a:gd name="connsiteY7" fmla="*/ 0 h 1163707"/>
                      <a:gd name="connsiteX0-1" fmla="*/ 0 w 1791308"/>
                      <a:gd name="connsiteY0-2" fmla="*/ 0 h 1227715"/>
                      <a:gd name="connsiteX1-3" fmla="*/ 1773041 w 1791308"/>
                      <a:gd name="connsiteY1-4" fmla="*/ 106869 h 1227715"/>
                      <a:gd name="connsiteX2-5" fmla="*/ 1789894 w 1791308"/>
                      <a:gd name="connsiteY2-6" fmla="*/ 109327 h 1227715"/>
                      <a:gd name="connsiteX3-7" fmla="*/ 1791308 w 1791308"/>
                      <a:gd name="connsiteY3-8" fmla="*/ 112957 h 1227715"/>
                      <a:gd name="connsiteX4-9" fmla="*/ 943681 w 1791308"/>
                      <a:gd name="connsiteY4-10" fmla="*/ 1227715 h 1227715"/>
                      <a:gd name="connsiteX5-11" fmla="*/ 942044 w 1791308"/>
                      <a:gd name="connsiteY5-12" fmla="*/ 1227715 h 1227715"/>
                      <a:gd name="connsiteX6-13" fmla="*/ 795589 w 1791308"/>
                      <a:gd name="connsiteY6-14" fmla="*/ 1035474 h 1227715"/>
                      <a:gd name="connsiteX7-15" fmla="*/ 0 w 1791308"/>
                      <a:gd name="connsiteY7-16" fmla="*/ 0 h 1227715"/>
                      <a:gd name="connsiteX0-17" fmla="*/ 0 w 1768448"/>
                      <a:gd name="connsiteY0-18" fmla="*/ 0 h 1213999"/>
                      <a:gd name="connsiteX1-19" fmla="*/ 1750181 w 1768448"/>
                      <a:gd name="connsiteY1-20" fmla="*/ 93153 h 1213999"/>
                      <a:gd name="connsiteX2-21" fmla="*/ 1767034 w 1768448"/>
                      <a:gd name="connsiteY2-22" fmla="*/ 95611 h 1213999"/>
                      <a:gd name="connsiteX3-23" fmla="*/ 1768448 w 1768448"/>
                      <a:gd name="connsiteY3-24" fmla="*/ 99241 h 1213999"/>
                      <a:gd name="connsiteX4-25" fmla="*/ 920821 w 1768448"/>
                      <a:gd name="connsiteY4-26" fmla="*/ 1213999 h 1213999"/>
                      <a:gd name="connsiteX5-27" fmla="*/ 919184 w 1768448"/>
                      <a:gd name="connsiteY5-28" fmla="*/ 1213999 h 1213999"/>
                      <a:gd name="connsiteX6-29" fmla="*/ 772729 w 1768448"/>
                      <a:gd name="connsiteY6-30" fmla="*/ 1021758 h 1213999"/>
                      <a:gd name="connsiteX7-31" fmla="*/ 0 w 1768448"/>
                      <a:gd name="connsiteY7-32" fmla="*/ 0 h 1213999"/>
                      <a:gd name="connsiteX0-33" fmla="*/ 0 w 1767034"/>
                      <a:gd name="connsiteY0-34" fmla="*/ 0 h 1213999"/>
                      <a:gd name="connsiteX1-35" fmla="*/ 1750181 w 1767034"/>
                      <a:gd name="connsiteY1-36" fmla="*/ 93153 h 1213999"/>
                      <a:gd name="connsiteX2-37" fmla="*/ 1767034 w 1767034"/>
                      <a:gd name="connsiteY2-38" fmla="*/ 95611 h 1213999"/>
                      <a:gd name="connsiteX3-39" fmla="*/ 920821 w 1767034"/>
                      <a:gd name="connsiteY3-40" fmla="*/ 1213999 h 1213999"/>
                      <a:gd name="connsiteX4-41" fmla="*/ 919184 w 1767034"/>
                      <a:gd name="connsiteY4-42" fmla="*/ 1213999 h 1213999"/>
                      <a:gd name="connsiteX5-43" fmla="*/ 772729 w 1767034"/>
                      <a:gd name="connsiteY5-44" fmla="*/ 1021758 h 1213999"/>
                      <a:gd name="connsiteX6-45" fmla="*/ 0 w 1767034"/>
                      <a:gd name="connsiteY6-46" fmla="*/ 0 h 1213999"/>
                      <a:gd name="connsiteX0-47" fmla="*/ 0 w 1750181"/>
                      <a:gd name="connsiteY0-48" fmla="*/ 0 h 1213999"/>
                      <a:gd name="connsiteX1-49" fmla="*/ 1750181 w 1750181"/>
                      <a:gd name="connsiteY1-50" fmla="*/ 93153 h 1213999"/>
                      <a:gd name="connsiteX2-51" fmla="*/ 920821 w 1750181"/>
                      <a:gd name="connsiteY2-52" fmla="*/ 1213999 h 1213999"/>
                      <a:gd name="connsiteX3-53" fmla="*/ 919184 w 1750181"/>
                      <a:gd name="connsiteY3-54" fmla="*/ 1213999 h 1213999"/>
                      <a:gd name="connsiteX4-55" fmla="*/ 772729 w 1750181"/>
                      <a:gd name="connsiteY4-56" fmla="*/ 1021758 h 1213999"/>
                      <a:gd name="connsiteX5-57" fmla="*/ 0 w 1750181"/>
                      <a:gd name="connsiteY5-58" fmla="*/ 0 h 1213999"/>
                      <a:gd name="connsiteX0-59" fmla="*/ 0 w 1775538"/>
                      <a:gd name="connsiteY0-60" fmla="*/ 0 h 1213999"/>
                      <a:gd name="connsiteX1-61" fmla="*/ 1775538 w 1775538"/>
                      <a:gd name="connsiteY1-62" fmla="*/ 97380 h 1213999"/>
                      <a:gd name="connsiteX2-63" fmla="*/ 920821 w 1775538"/>
                      <a:gd name="connsiteY2-64" fmla="*/ 1213999 h 1213999"/>
                      <a:gd name="connsiteX3-65" fmla="*/ 919184 w 1775538"/>
                      <a:gd name="connsiteY3-66" fmla="*/ 1213999 h 1213999"/>
                      <a:gd name="connsiteX4-67" fmla="*/ 772729 w 1775538"/>
                      <a:gd name="connsiteY4-68" fmla="*/ 1021758 h 1213999"/>
                      <a:gd name="connsiteX5-69" fmla="*/ 0 w 1775538"/>
                      <a:gd name="connsiteY5-70" fmla="*/ 0 h 1213999"/>
                      <a:gd name="connsiteX0-71" fmla="*/ 0 w 1791896"/>
                      <a:gd name="connsiteY0-72" fmla="*/ 0 h 1205819"/>
                      <a:gd name="connsiteX1-73" fmla="*/ 1791896 w 1791896"/>
                      <a:gd name="connsiteY1-74" fmla="*/ 89200 h 1205819"/>
                      <a:gd name="connsiteX2-75" fmla="*/ 937179 w 1791896"/>
                      <a:gd name="connsiteY2-76" fmla="*/ 1205819 h 1205819"/>
                      <a:gd name="connsiteX3-77" fmla="*/ 935542 w 1791896"/>
                      <a:gd name="connsiteY3-78" fmla="*/ 1205819 h 1205819"/>
                      <a:gd name="connsiteX4-79" fmla="*/ 789087 w 1791896"/>
                      <a:gd name="connsiteY4-80" fmla="*/ 1013578 h 1205819"/>
                      <a:gd name="connsiteX5-81" fmla="*/ 0 w 1791896"/>
                      <a:gd name="connsiteY5-82" fmla="*/ 0 h 1205819"/>
                      <a:gd name="connsiteX0-83" fmla="*/ 0 w 1791896"/>
                      <a:gd name="connsiteY0-84" fmla="*/ 0 h 1205819"/>
                      <a:gd name="connsiteX1-85" fmla="*/ 1791896 w 1791896"/>
                      <a:gd name="connsiteY1-86" fmla="*/ 89200 h 1205819"/>
                      <a:gd name="connsiteX2-87" fmla="*/ 937179 w 1791896"/>
                      <a:gd name="connsiteY2-88" fmla="*/ 1205819 h 1205819"/>
                      <a:gd name="connsiteX3-89" fmla="*/ 935542 w 1791896"/>
                      <a:gd name="connsiteY3-90" fmla="*/ 1205819 h 1205819"/>
                      <a:gd name="connsiteX4-91" fmla="*/ 0 w 1791896"/>
                      <a:gd name="connsiteY4-92" fmla="*/ 0 h 1205819"/>
                      <a:gd name="connsiteX0-93" fmla="*/ 0 w 1791896"/>
                      <a:gd name="connsiteY0-94" fmla="*/ 0 h 1240297"/>
                      <a:gd name="connsiteX1-95" fmla="*/ 1791896 w 1791896"/>
                      <a:gd name="connsiteY1-96" fmla="*/ 89200 h 1240297"/>
                      <a:gd name="connsiteX2-97" fmla="*/ 937179 w 1791896"/>
                      <a:gd name="connsiteY2-98" fmla="*/ 1205819 h 1240297"/>
                      <a:gd name="connsiteX3-99" fmla="*/ 804526 w 1791896"/>
                      <a:gd name="connsiteY3-100" fmla="*/ 1240297 h 1240297"/>
                      <a:gd name="connsiteX4-101" fmla="*/ 0 w 1791896"/>
                      <a:gd name="connsiteY4-102" fmla="*/ 0 h 1240297"/>
                      <a:gd name="connsiteX0-103" fmla="*/ 0 w 1791896"/>
                      <a:gd name="connsiteY0-104" fmla="*/ 0 h 1205819"/>
                      <a:gd name="connsiteX1-105" fmla="*/ 1791896 w 1791896"/>
                      <a:gd name="connsiteY1-106" fmla="*/ 89200 h 1205819"/>
                      <a:gd name="connsiteX2-107" fmla="*/ 937179 w 1791896"/>
                      <a:gd name="connsiteY2-108" fmla="*/ 1205819 h 1205819"/>
                      <a:gd name="connsiteX3-109" fmla="*/ 0 w 1791896"/>
                      <a:gd name="connsiteY3-110" fmla="*/ 0 h 1205819"/>
                      <a:gd name="connsiteX0-111" fmla="*/ 0 w 1791896"/>
                      <a:gd name="connsiteY0-112" fmla="*/ 0 h 1198922"/>
                      <a:gd name="connsiteX1-113" fmla="*/ 1791896 w 1791896"/>
                      <a:gd name="connsiteY1-114" fmla="*/ 89200 h 1198922"/>
                      <a:gd name="connsiteX2-115" fmla="*/ 957865 w 1791896"/>
                      <a:gd name="connsiteY2-116" fmla="*/ 1198922 h 1198922"/>
                      <a:gd name="connsiteX3-117" fmla="*/ 0 w 1791896"/>
                      <a:gd name="connsiteY3-118" fmla="*/ 0 h 1198922"/>
                    </a:gdLst>
                    <a:ahLst/>
                    <a:cxnLst>
                      <a:cxn ang="0">
                        <a:pos x="connsiteX0-1" y="connsiteY0-2"/>
                      </a:cxn>
                      <a:cxn ang="0">
                        <a:pos x="connsiteX1-3" y="connsiteY1-4"/>
                      </a:cxn>
                      <a:cxn ang="0">
                        <a:pos x="connsiteX2-5" y="connsiteY2-6"/>
                      </a:cxn>
                      <a:cxn ang="0">
                        <a:pos x="connsiteX3-7" y="connsiteY3-8"/>
                      </a:cxn>
                    </a:cxnLst>
                    <a:rect l="l" t="t" r="r" b="b"/>
                    <a:pathLst>
                      <a:path w="1791896" h="1198922">
                        <a:moveTo>
                          <a:pt x="0" y="0"/>
                        </a:moveTo>
                        <a:lnTo>
                          <a:pt x="1791896" y="89200"/>
                        </a:lnTo>
                        <a:lnTo>
                          <a:pt x="957865" y="1198922"/>
                        </a:lnTo>
                        <a:lnTo>
                          <a:pt x="0" y="0"/>
                        </a:lnTo>
                        <a:close/>
                      </a:path>
                    </a:pathLst>
                  </a:custGeom>
                  <a:solidFill>
                    <a:srgbClr val="FFFFFF">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a:off x="6745923" y="2128772"/>
                    <a:ext cx="1263421" cy="1096674"/>
                  </a:xfrm>
                  <a:custGeom>
                    <a:avLst/>
                    <a:gdLst>
                      <a:gd name="connsiteX0" fmla="*/ 847627 w 1281898"/>
                      <a:gd name="connsiteY0" fmla="*/ 0 h 1114758"/>
                      <a:gd name="connsiteX1" fmla="*/ 1281898 w 1281898"/>
                      <a:gd name="connsiteY1" fmla="*/ 1114758 h 1114758"/>
                      <a:gd name="connsiteX2" fmla="*/ 0 w 1281898"/>
                      <a:gd name="connsiteY2" fmla="*/ 1114758 h 1114758"/>
                      <a:gd name="connsiteX3" fmla="*/ 847627 w 1281898"/>
                      <a:gd name="connsiteY3" fmla="*/ 0 h 1114758"/>
                      <a:gd name="connsiteX0-1" fmla="*/ 842443 w 1281898"/>
                      <a:gd name="connsiteY0-2" fmla="*/ 0 h 1117350"/>
                      <a:gd name="connsiteX1-3" fmla="*/ 1281898 w 1281898"/>
                      <a:gd name="connsiteY1-4" fmla="*/ 1117350 h 1117350"/>
                      <a:gd name="connsiteX2-5" fmla="*/ 0 w 1281898"/>
                      <a:gd name="connsiteY2-6" fmla="*/ 1117350 h 1117350"/>
                      <a:gd name="connsiteX3-7" fmla="*/ 842443 w 1281898"/>
                      <a:gd name="connsiteY3-8" fmla="*/ 0 h 1117350"/>
                      <a:gd name="connsiteX0-9" fmla="*/ 850623 w 1290078"/>
                      <a:gd name="connsiteY0-10" fmla="*/ 0 h 1117350"/>
                      <a:gd name="connsiteX1-11" fmla="*/ 1290078 w 1290078"/>
                      <a:gd name="connsiteY1-12" fmla="*/ 1117350 h 1117350"/>
                      <a:gd name="connsiteX2-13" fmla="*/ 0 w 1290078"/>
                      <a:gd name="connsiteY2-14" fmla="*/ 1117350 h 1117350"/>
                      <a:gd name="connsiteX3-15" fmla="*/ 850623 w 1290078"/>
                      <a:gd name="connsiteY3-16" fmla="*/ 0 h 1117350"/>
                      <a:gd name="connsiteX0-17" fmla="*/ 833771 w 1273226"/>
                      <a:gd name="connsiteY0-18" fmla="*/ 0 h 1117350"/>
                      <a:gd name="connsiteX1-19" fmla="*/ 1273226 w 1273226"/>
                      <a:gd name="connsiteY1-20" fmla="*/ 1117350 h 1117350"/>
                      <a:gd name="connsiteX2-21" fmla="*/ 0 w 1273226"/>
                      <a:gd name="connsiteY2-22" fmla="*/ 1104710 h 1117350"/>
                      <a:gd name="connsiteX3-23" fmla="*/ 833771 w 1273226"/>
                      <a:gd name="connsiteY3-24" fmla="*/ 0 h 1117350"/>
                      <a:gd name="connsiteX0-25" fmla="*/ 833771 w 1269013"/>
                      <a:gd name="connsiteY0-26" fmla="*/ 0 h 1104710"/>
                      <a:gd name="connsiteX1-27" fmla="*/ 1269013 w 1269013"/>
                      <a:gd name="connsiteY1-28" fmla="*/ 1096285 h 1104710"/>
                      <a:gd name="connsiteX2-29" fmla="*/ 0 w 1269013"/>
                      <a:gd name="connsiteY2-30" fmla="*/ 1104710 h 1104710"/>
                      <a:gd name="connsiteX3-31" fmla="*/ 833771 w 1269013"/>
                      <a:gd name="connsiteY3-32" fmla="*/ 0 h 1104710"/>
                      <a:gd name="connsiteX0-33" fmla="*/ 833771 w 1263421"/>
                      <a:gd name="connsiteY0-34" fmla="*/ 0 h 1104710"/>
                      <a:gd name="connsiteX1-35" fmla="*/ 1263421 w 1263421"/>
                      <a:gd name="connsiteY1-36" fmla="*/ 1096286 h 1104710"/>
                      <a:gd name="connsiteX2-37" fmla="*/ 0 w 1263421"/>
                      <a:gd name="connsiteY2-38" fmla="*/ 1104710 h 1104710"/>
                      <a:gd name="connsiteX3-39" fmla="*/ 833771 w 1263421"/>
                      <a:gd name="connsiteY3-40" fmla="*/ 0 h 1104710"/>
                      <a:gd name="connsiteX0-41" fmla="*/ 833771 w 1263421"/>
                      <a:gd name="connsiteY0-42" fmla="*/ 0 h 1104710"/>
                      <a:gd name="connsiteX1-43" fmla="*/ 1263421 w 1263421"/>
                      <a:gd name="connsiteY1-44" fmla="*/ 1096286 h 1104710"/>
                      <a:gd name="connsiteX2-45" fmla="*/ 0 w 1263421"/>
                      <a:gd name="connsiteY2-46" fmla="*/ 1104710 h 1104710"/>
                      <a:gd name="connsiteX3-47" fmla="*/ 833771 w 1263421"/>
                      <a:gd name="connsiteY3-48" fmla="*/ 0 h 1104710"/>
                    </a:gdLst>
                    <a:ahLst/>
                    <a:cxnLst>
                      <a:cxn ang="0">
                        <a:pos x="connsiteX0-1" y="connsiteY0-2"/>
                      </a:cxn>
                      <a:cxn ang="0">
                        <a:pos x="connsiteX1-3" y="connsiteY1-4"/>
                      </a:cxn>
                      <a:cxn ang="0">
                        <a:pos x="connsiteX2-5" y="connsiteY2-6"/>
                      </a:cxn>
                      <a:cxn ang="0">
                        <a:pos x="connsiteX3-7" y="connsiteY3-8"/>
                      </a:cxn>
                    </a:cxnLst>
                    <a:rect l="l" t="t" r="r" b="b"/>
                    <a:pathLst>
                      <a:path w="1263421" h="1104710">
                        <a:moveTo>
                          <a:pt x="833771" y="0"/>
                        </a:moveTo>
                        <a:lnTo>
                          <a:pt x="1263421" y="1096286"/>
                        </a:lnTo>
                        <a:lnTo>
                          <a:pt x="0" y="1104710"/>
                        </a:lnTo>
                        <a:lnTo>
                          <a:pt x="833771"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a:off x="7575287" y="2127735"/>
                    <a:ext cx="1296582" cy="1087801"/>
                  </a:xfrm>
                  <a:custGeom>
                    <a:avLst/>
                    <a:gdLst>
                      <a:gd name="connsiteX0" fmla="*/ 0 w 1296581"/>
                      <a:gd name="connsiteY0" fmla="*/ 0 h 1118388"/>
                      <a:gd name="connsiteX1" fmla="*/ 1281360 w 1296581"/>
                      <a:gd name="connsiteY1" fmla="*/ 186863 h 1118388"/>
                      <a:gd name="connsiteX2" fmla="*/ 1290787 w 1296581"/>
                      <a:gd name="connsiteY2" fmla="*/ 194844 h 1118388"/>
                      <a:gd name="connsiteX3" fmla="*/ 1296581 w 1296581"/>
                      <a:gd name="connsiteY3" fmla="*/ 203579 h 1118388"/>
                      <a:gd name="connsiteX4" fmla="*/ 437668 w 1296581"/>
                      <a:gd name="connsiteY4" fmla="*/ 1118388 h 1118388"/>
                      <a:gd name="connsiteX5" fmla="*/ 435685 w 1296581"/>
                      <a:gd name="connsiteY5" fmla="*/ 1118388 h 1118388"/>
                      <a:gd name="connsiteX6" fmla="*/ 0 w 1296581"/>
                      <a:gd name="connsiteY6" fmla="*/ 0 h 1118388"/>
                      <a:gd name="connsiteX0-1" fmla="*/ 0 w 1296581"/>
                      <a:gd name="connsiteY0-2" fmla="*/ 0 h 1118388"/>
                      <a:gd name="connsiteX1-3" fmla="*/ 1281360 w 1296581"/>
                      <a:gd name="connsiteY1-4" fmla="*/ 186863 h 1118388"/>
                      <a:gd name="connsiteX2-5" fmla="*/ 1290787 w 1296581"/>
                      <a:gd name="connsiteY2-6" fmla="*/ 194844 h 1118388"/>
                      <a:gd name="connsiteX3-7" fmla="*/ 1296581 w 1296581"/>
                      <a:gd name="connsiteY3-8" fmla="*/ 203579 h 1118388"/>
                      <a:gd name="connsiteX4-9" fmla="*/ 437668 w 1296581"/>
                      <a:gd name="connsiteY4-10" fmla="*/ 1118388 h 1118388"/>
                      <a:gd name="connsiteX5-11" fmla="*/ 418910 w 1296581"/>
                      <a:gd name="connsiteY5-12" fmla="*/ 1112639 h 1118388"/>
                      <a:gd name="connsiteX6-13" fmla="*/ 0 w 1296581"/>
                      <a:gd name="connsiteY6-14" fmla="*/ 0 h 11183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96581" h="1118388">
                        <a:moveTo>
                          <a:pt x="0" y="0"/>
                        </a:moveTo>
                        <a:lnTo>
                          <a:pt x="1281360" y="186863"/>
                        </a:lnTo>
                        <a:lnTo>
                          <a:pt x="1290787" y="194844"/>
                        </a:lnTo>
                        <a:lnTo>
                          <a:pt x="1296581" y="203579"/>
                        </a:lnTo>
                        <a:lnTo>
                          <a:pt x="437668" y="1118388"/>
                        </a:lnTo>
                        <a:lnTo>
                          <a:pt x="418910" y="1112639"/>
                        </a:lnTo>
                        <a:lnTo>
                          <a:pt x="0"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a:off x="3113606" y="2437485"/>
                    <a:ext cx="988278" cy="788688"/>
                  </a:xfrm>
                  <a:custGeom>
                    <a:avLst/>
                    <a:gdLst>
                      <a:gd name="connsiteX0" fmla="*/ 421035 w 979887"/>
                      <a:gd name="connsiteY0" fmla="*/ 0 h 776522"/>
                      <a:gd name="connsiteX1" fmla="*/ 979887 w 979887"/>
                      <a:gd name="connsiteY1" fmla="*/ 776522 h 776522"/>
                      <a:gd name="connsiteX2" fmla="*/ 0 w 979887"/>
                      <a:gd name="connsiteY2" fmla="*/ 765257 h 776522"/>
                      <a:gd name="connsiteX3" fmla="*/ 421035 w 979887"/>
                      <a:gd name="connsiteY3" fmla="*/ 0 h 776522"/>
                      <a:gd name="connsiteX0-1" fmla="*/ 421035 w 989093"/>
                      <a:gd name="connsiteY0-2" fmla="*/ 0 h 779590"/>
                      <a:gd name="connsiteX1-3" fmla="*/ 989093 w 989093"/>
                      <a:gd name="connsiteY1-4" fmla="*/ 779590 h 779590"/>
                      <a:gd name="connsiteX2-5" fmla="*/ 0 w 989093"/>
                      <a:gd name="connsiteY2-6" fmla="*/ 765257 h 779590"/>
                      <a:gd name="connsiteX3-7" fmla="*/ 421035 w 989093"/>
                      <a:gd name="connsiteY3-8" fmla="*/ 0 h 779590"/>
                      <a:gd name="connsiteX0-9" fmla="*/ 426953 w 989093"/>
                      <a:gd name="connsiteY0-10" fmla="*/ 0 h 779590"/>
                      <a:gd name="connsiteX1-11" fmla="*/ 989093 w 989093"/>
                      <a:gd name="connsiteY1-12" fmla="*/ 779590 h 779590"/>
                      <a:gd name="connsiteX2-13" fmla="*/ 0 w 989093"/>
                      <a:gd name="connsiteY2-14" fmla="*/ 765257 h 779590"/>
                      <a:gd name="connsiteX3-15" fmla="*/ 426953 w 989093"/>
                      <a:gd name="connsiteY3-16" fmla="*/ 0 h 779590"/>
                      <a:gd name="connsiteX0-17" fmla="*/ 426953 w 989093"/>
                      <a:gd name="connsiteY0-18" fmla="*/ 0 h 773671"/>
                      <a:gd name="connsiteX1-19" fmla="*/ 989093 w 989093"/>
                      <a:gd name="connsiteY1-20" fmla="*/ 773671 h 773671"/>
                      <a:gd name="connsiteX2-21" fmla="*/ 0 w 989093"/>
                      <a:gd name="connsiteY2-22" fmla="*/ 759338 h 773671"/>
                      <a:gd name="connsiteX3-23" fmla="*/ 426953 w 989093"/>
                      <a:gd name="connsiteY3-24" fmla="*/ 0 h 773671"/>
                      <a:gd name="connsiteX0-25" fmla="*/ 438168 w 989093"/>
                      <a:gd name="connsiteY0-26" fmla="*/ 0 h 773671"/>
                      <a:gd name="connsiteX1-27" fmla="*/ 989093 w 989093"/>
                      <a:gd name="connsiteY1-28" fmla="*/ 773671 h 773671"/>
                      <a:gd name="connsiteX2-29" fmla="*/ 0 w 989093"/>
                      <a:gd name="connsiteY2-30" fmla="*/ 759338 h 773671"/>
                      <a:gd name="connsiteX3-31" fmla="*/ 438168 w 989093"/>
                      <a:gd name="connsiteY3-32" fmla="*/ 0 h 773671"/>
                      <a:gd name="connsiteX0-33" fmla="*/ 438168 w 989093"/>
                      <a:gd name="connsiteY0-34" fmla="*/ 0 h 786862"/>
                      <a:gd name="connsiteX1-35" fmla="*/ 989093 w 989093"/>
                      <a:gd name="connsiteY1-36" fmla="*/ 786862 h 786862"/>
                      <a:gd name="connsiteX2-37" fmla="*/ 0 w 989093"/>
                      <a:gd name="connsiteY2-38" fmla="*/ 772529 h 786862"/>
                      <a:gd name="connsiteX3-39" fmla="*/ 438168 w 989093"/>
                      <a:gd name="connsiteY3-40" fmla="*/ 0 h 786862"/>
                      <a:gd name="connsiteX0-41" fmla="*/ 443445 w 989093"/>
                      <a:gd name="connsiteY0-42" fmla="*/ 0 h 784224"/>
                      <a:gd name="connsiteX1-43" fmla="*/ 989093 w 989093"/>
                      <a:gd name="connsiteY1-44" fmla="*/ 784224 h 784224"/>
                      <a:gd name="connsiteX2-45" fmla="*/ 0 w 989093"/>
                      <a:gd name="connsiteY2-46" fmla="*/ 769891 h 784224"/>
                      <a:gd name="connsiteX3-47" fmla="*/ 443445 w 989093"/>
                      <a:gd name="connsiteY3-48" fmla="*/ 0 h 784224"/>
                      <a:gd name="connsiteX0-49" fmla="*/ 458925 w 989093"/>
                      <a:gd name="connsiteY0-50" fmla="*/ 0 h 789383"/>
                      <a:gd name="connsiteX1-51" fmla="*/ 989093 w 989093"/>
                      <a:gd name="connsiteY1-52" fmla="*/ 789383 h 789383"/>
                      <a:gd name="connsiteX2-53" fmla="*/ 0 w 989093"/>
                      <a:gd name="connsiteY2-54" fmla="*/ 775050 h 789383"/>
                      <a:gd name="connsiteX3-55" fmla="*/ 458925 w 989093"/>
                      <a:gd name="connsiteY3-56" fmla="*/ 0 h 789383"/>
                      <a:gd name="connsiteX0-57" fmla="*/ 453764 w 989093"/>
                      <a:gd name="connsiteY0-58" fmla="*/ 0 h 804863"/>
                      <a:gd name="connsiteX1-59" fmla="*/ 989093 w 989093"/>
                      <a:gd name="connsiteY1-60" fmla="*/ 804863 h 804863"/>
                      <a:gd name="connsiteX2-61" fmla="*/ 0 w 989093"/>
                      <a:gd name="connsiteY2-62" fmla="*/ 790530 h 804863"/>
                      <a:gd name="connsiteX3-63" fmla="*/ 453764 w 989093"/>
                      <a:gd name="connsiteY3-64" fmla="*/ 0 h 804863"/>
                      <a:gd name="connsiteX0-65" fmla="*/ 466267 w 989093"/>
                      <a:gd name="connsiteY0-66" fmla="*/ 0 h 798612"/>
                      <a:gd name="connsiteX1-67" fmla="*/ 989093 w 989093"/>
                      <a:gd name="connsiteY1-68" fmla="*/ 798612 h 798612"/>
                      <a:gd name="connsiteX2-69" fmla="*/ 0 w 989093"/>
                      <a:gd name="connsiteY2-70" fmla="*/ 784279 h 798612"/>
                      <a:gd name="connsiteX3-71" fmla="*/ 466267 w 989093"/>
                      <a:gd name="connsiteY3-72" fmla="*/ 0 h 798612"/>
                      <a:gd name="connsiteX0-73" fmla="*/ 466267 w 989093"/>
                      <a:gd name="connsiteY0-74" fmla="*/ 0 h 798612"/>
                      <a:gd name="connsiteX1-75" fmla="*/ 989093 w 989093"/>
                      <a:gd name="connsiteY1-76" fmla="*/ 798612 h 798612"/>
                      <a:gd name="connsiteX2-77" fmla="*/ 0 w 989093"/>
                      <a:gd name="connsiteY2-78" fmla="*/ 788687 h 798612"/>
                      <a:gd name="connsiteX3-79" fmla="*/ 466267 w 989093"/>
                      <a:gd name="connsiteY3-80" fmla="*/ 0 h 798612"/>
                      <a:gd name="connsiteX0-81" fmla="*/ 459860 w 982686"/>
                      <a:gd name="connsiteY0-82" fmla="*/ 0 h 798612"/>
                      <a:gd name="connsiteX1-83" fmla="*/ 982686 w 982686"/>
                      <a:gd name="connsiteY1-84" fmla="*/ 798612 h 798612"/>
                      <a:gd name="connsiteX2-85" fmla="*/ 0 w 982686"/>
                      <a:gd name="connsiteY2-86" fmla="*/ 788687 h 798612"/>
                      <a:gd name="connsiteX3-87" fmla="*/ 459860 w 982686"/>
                      <a:gd name="connsiteY3-88" fmla="*/ 0 h 798612"/>
                      <a:gd name="connsiteX0-89" fmla="*/ 459860 w 988278"/>
                      <a:gd name="connsiteY0-90" fmla="*/ 0 h 788687"/>
                      <a:gd name="connsiteX1-91" fmla="*/ 988278 w 988278"/>
                      <a:gd name="connsiteY1-92" fmla="*/ 787427 h 788687"/>
                      <a:gd name="connsiteX2-93" fmla="*/ 0 w 988278"/>
                      <a:gd name="connsiteY2-94" fmla="*/ 788687 h 788687"/>
                      <a:gd name="connsiteX3-95" fmla="*/ 459860 w 988278"/>
                      <a:gd name="connsiteY3-96" fmla="*/ 0 h 788687"/>
                    </a:gdLst>
                    <a:ahLst/>
                    <a:cxnLst>
                      <a:cxn ang="0">
                        <a:pos x="connsiteX0-1" y="connsiteY0-2"/>
                      </a:cxn>
                      <a:cxn ang="0">
                        <a:pos x="connsiteX1-3" y="connsiteY1-4"/>
                      </a:cxn>
                      <a:cxn ang="0">
                        <a:pos x="connsiteX2-5" y="connsiteY2-6"/>
                      </a:cxn>
                      <a:cxn ang="0">
                        <a:pos x="connsiteX3-7" y="connsiteY3-8"/>
                      </a:cxn>
                    </a:cxnLst>
                    <a:rect l="l" t="t" r="r" b="b"/>
                    <a:pathLst>
                      <a:path w="988278" h="788687">
                        <a:moveTo>
                          <a:pt x="459860" y="0"/>
                        </a:moveTo>
                        <a:lnTo>
                          <a:pt x="988278" y="787427"/>
                        </a:lnTo>
                        <a:lnTo>
                          <a:pt x="0" y="788687"/>
                        </a:lnTo>
                        <a:lnTo>
                          <a:pt x="459860" y="0"/>
                        </a:lnTo>
                        <a:close/>
                      </a:path>
                    </a:pathLst>
                  </a:custGeom>
                  <a:solidFill>
                    <a:srgbClr val="FFFFF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a:off x="5227423" y="6489105"/>
                    <a:ext cx="1057388" cy="1461489"/>
                  </a:xfrm>
                  <a:custGeom>
                    <a:avLst/>
                    <a:gdLst>
                      <a:gd name="connsiteX0" fmla="*/ 24354 w 1753946"/>
                      <a:gd name="connsiteY0" fmla="*/ 0 h 1468765"/>
                      <a:gd name="connsiteX1" fmla="*/ 1753946 w 1753946"/>
                      <a:gd name="connsiteY1" fmla="*/ 655564 h 1468765"/>
                      <a:gd name="connsiteX2" fmla="*/ 1054001 w 1753946"/>
                      <a:gd name="connsiteY2" fmla="*/ 887998 h 1468765"/>
                      <a:gd name="connsiteX3" fmla="*/ 22212 w 1753946"/>
                      <a:gd name="connsiteY3" fmla="*/ 1468765 h 1468765"/>
                      <a:gd name="connsiteX4" fmla="*/ 0 w 1753946"/>
                      <a:gd name="connsiteY4" fmla="*/ 1456221 h 1468765"/>
                      <a:gd name="connsiteX5" fmla="*/ 0 w 1753946"/>
                      <a:gd name="connsiteY5" fmla="*/ 16163 h 1468765"/>
                      <a:gd name="connsiteX6" fmla="*/ 24354 w 1753946"/>
                      <a:gd name="connsiteY6" fmla="*/ 0 h 1468765"/>
                      <a:gd name="connsiteX0-1" fmla="*/ 0 w 1753946"/>
                      <a:gd name="connsiteY0-2" fmla="*/ 0 h 1452602"/>
                      <a:gd name="connsiteX1-3" fmla="*/ 1753946 w 1753946"/>
                      <a:gd name="connsiteY1-4" fmla="*/ 639401 h 1452602"/>
                      <a:gd name="connsiteX2-5" fmla="*/ 1054001 w 1753946"/>
                      <a:gd name="connsiteY2-6" fmla="*/ 871835 h 1452602"/>
                      <a:gd name="connsiteX3-7" fmla="*/ 22212 w 1753946"/>
                      <a:gd name="connsiteY3-8" fmla="*/ 1452602 h 1452602"/>
                      <a:gd name="connsiteX4-9" fmla="*/ 0 w 1753946"/>
                      <a:gd name="connsiteY4-10" fmla="*/ 1440058 h 1452602"/>
                      <a:gd name="connsiteX5-11" fmla="*/ 0 w 1753946"/>
                      <a:gd name="connsiteY5-12" fmla="*/ 0 h 1452602"/>
                      <a:gd name="connsiteX0-13" fmla="*/ 2381 w 1753946"/>
                      <a:gd name="connsiteY0-14" fmla="*/ 0 h 1471652"/>
                      <a:gd name="connsiteX1-15" fmla="*/ 1753946 w 1753946"/>
                      <a:gd name="connsiteY1-16" fmla="*/ 658451 h 1471652"/>
                      <a:gd name="connsiteX2-17" fmla="*/ 1054001 w 1753946"/>
                      <a:gd name="connsiteY2-18" fmla="*/ 890885 h 1471652"/>
                      <a:gd name="connsiteX3-19" fmla="*/ 22212 w 1753946"/>
                      <a:gd name="connsiteY3-20" fmla="*/ 1471652 h 1471652"/>
                      <a:gd name="connsiteX4-21" fmla="*/ 0 w 1753946"/>
                      <a:gd name="connsiteY4-22" fmla="*/ 1459108 h 1471652"/>
                      <a:gd name="connsiteX5-23" fmla="*/ 2381 w 1753946"/>
                      <a:gd name="connsiteY5-24" fmla="*/ 0 h 1471652"/>
                      <a:gd name="connsiteX0-25" fmla="*/ 2381 w 1753946"/>
                      <a:gd name="connsiteY0-26" fmla="*/ 0 h 1469271"/>
                      <a:gd name="connsiteX1-27" fmla="*/ 1753946 w 1753946"/>
                      <a:gd name="connsiteY1-28" fmla="*/ 656070 h 1469271"/>
                      <a:gd name="connsiteX2-29" fmla="*/ 1054001 w 1753946"/>
                      <a:gd name="connsiteY2-30" fmla="*/ 888504 h 1469271"/>
                      <a:gd name="connsiteX3-31" fmla="*/ 22212 w 1753946"/>
                      <a:gd name="connsiteY3-32" fmla="*/ 1469271 h 1469271"/>
                      <a:gd name="connsiteX4-33" fmla="*/ 0 w 1753946"/>
                      <a:gd name="connsiteY4-34" fmla="*/ 1456727 h 1469271"/>
                      <a:gd name="connsiteX5-35" fmla="*/ 2381 w 1753946"/>
                      <a:gd name="connsiteY5-36" fmla="*/ 0 h 1469271"/>
                      <a:gd name="connsiteX0-37" fmla="*/ 2381 w 1753946"/>
                      <a:gd name="connsiteY0-38" fmla="*/ 0 h 1474034"/>
                      <a:gd name="connsiteX1-39" fmla="*/ 1753946 w 1753946"/>
                      <a:gd name="connsiteY1-40" fmla="*/ 660833 h 1474034"/>
                      <a:gd name="connsiteX2-41" fmla="*/ 1054001 w 1753946"/>
                      <a:gd name="connsiteY2-42" fmla="*/ 893267 h 1474034"/>
                      <a:gd name="connsiteX3-43" fmla="*/ 22212 w 1753946"/>
                      <a:gd name="connsiteY3-44" fmla="*/ 1474034 h 1474034"/>
                      <a:gd name="connsiteX4-45" fmla="*/ 0 w 1753946"/>
                      <a:gd name="connsiteY4-46" fmla="*/ 1461490 h 1474034"/>
                      <a:gd name="connsiteX5-47" fmla="*/ 2381 w 1753946"/>
                      <a:gd name="connsiteY5-48" fmla="*/ 0 h 1474034"/>
                      <a:gd name="connsiteX0-49" fmla="*/ 2381 w 1054001"/>
                      <a:gd name="connsiteY0-50" fmla="*/ 0 h 1474034"/>
                      <a:gd name="connsiteX1-51" fmla="*/ 1054001 w 1054001"/>
                      <a:gd name="connsiteY1-52" fmla="*/ 893267 h 1474034"/>
                      <a:gd name="connsiteX2-53" fmla="*/ 22212 w 1054001"/>
                      <a:gd name="connsiteY2-54" fmla="*/ 1474034 h 1474034"/>
                      <a:gd name="connsiteX3-55" fmla="*/ 0 w 1054001"/>
                      <a:gd name="connsiteY3-56" fmla="*/ 1461490 h 1474034"/>
                      <a:gd name="connsiteX4-57" fmla="*/ 2381 w 1054001"/>
                      <a:gd name="connsiteY4-58" fmla="*/ 0 h 1474034"/>
                      <a:gd name="connsiteX0-59" fmla="*/ 2381 w 1054001"/>
                      <a:gd name="connsiteY0-60" fmla="*/ 0 h 1461490"/>
                      <a:gd name="connsiteX1-61" fmla="*/ 1054001 w 1054001"/>
                      <a:gd name="connsiteY1-62" fmla="*/ 893267 h 1461490"/>
                      <a:gd name="connsiteX2-63" fmla="*/ 0 w 1054001"/>
                      <a:gd name="connsiteY2-64" fmla="*/ 1461490 h 1461490"/>
                      <a:gd name="connsiteX3-65" fmla="*/ 2381 w 1054001"/>
                      <a:gd name="connsiteY3-66" fmla="*/ 0 h 1461490"/>
                      <a:gd name="connsiteX0-67" fmla="*/ 2381 w 1037673"/>
                      <a:gd name="connsiteY0-68" fmla="*/ 0 h 1461490"/>
                      <a:gd name="connsiteX1-69" fmla="*/ 1037673 w 1037673"/>
                      <a:gd name="connsiteY1-70" fmla="*/ 906330 h 1461490"/>
                      <a:gd name="connsiteX2-71" fmla="*/ 0 w 1037673"/>
                      <a:gd name="connsiteY2-72" fmla="*/ 1461490 h 1461490"/>
                      <a:gd name="connsiteX3-73" fmla="*/ 2381 w 1037673"/>
                      <a:gd name="connsiteY3-74" fmla="*/ 0 h 1461490"/>
                      <a:gd name="connsiteX0-75" fmla="*/ 2381 w 1057387"/>
                      <a:gd name="connsiteY0-76" fmla="*/ 0 h 1461490"/>
                      <a:gd name="connsiteX1-77" fmla="*/ 1057387 w 1057387"/>
                      <a:gd name="connsiteY1-78" fmla="*/ 899758 h 1461490"/>
                      <a:gd name="connsiteX2-79" fmla="*/ 0 w 1057387"/>
                      <a:gd name="connsiteY2-80" fmla="*/ 1461490 h 1461490"/>
                      <a:gd name="connsiteX3-81" fmla="*/ 2381 w 1057387"/>
                      <a:gd name="connsiteY3-82" fmla="*/ 0 h 1461490"/>
                    </a:gdLst>
                    <a:ahLst/>
                    <a:cxnLst>
                      <a:cxn ang="0">
                        <a:pos x="connsiteX0-1" y="connsiteY0-2"/>
                      </a:cxn>
                      <a:cxn ang="0">
                        <a:pos x="connsiteX1-3" y="connsiteY1-4"/>
                      </a:cxn>
                      <a:cxn ang="0">
                        <a:pos x="connsiteX2-5" y="connsiteY2-6"/>
                      </a:cxn>
                      <a:cxn ang="0">
                        <a:pos x="connsiteX3-7" y="connsiteY3-8"/>
                      </a:cxn>
                    </a:cxnLst>
                    <a:rect l="l" t="t" r="r" b="b"/>
                    <a:pathLst>
                      <a:path w="1057387" h="1461490">
                        <a:moveTo>
                          <a:pt x="2381" y="0"/>
                        </a:moveTo>
                        <a:lnTo>
                          <a:pt x="1057387" y="899758"/>
                        </a:lnTo>
                        <a:lnTo>
                          <a:pt x="0" y="1461490"/>
                        </a:lnTo>
                        <a:cubicBezTo>
                          <a:pt x="794" y="975121"/>
                          <a:pt x="1587" y="486369"/>
                          <a:pt x="2381" y="0"/>
                        </a:cubicBezTo>
                        <a:close/>
                      </a:path>
                    </a:pathLst>
                  </a:custGeom>
                  <a:solidFill>
                    <a:srgbClr val="FFFFFF">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a:off x="4045499" y="6471072"/>
                    <a:ext cx="1195506" cy="1479922"/>
                  </a:xfrm>
                  <a:custGeom>
                    <a:avLst/>
                    <a:gdLst>
                      <a:gd name="connsiteX0" fmla="*/ 1171483 w 1171483"/>
                      <a:gd name="connsiteY0" fmla="*/ 0 h 1440058"/>
                      <a:gd name="connsiteX1" fmla="*/ 1171483 w 1171483"/>
                      <a:gd name="connsiteY1" fmla="*/ 1440058 h 1440058"/>
                      <a:gd name="connsiteX2" fmla="*/ 1268 w 1171483"/>
                      <a:gd name="connsiteY2" fmla="*/ 779159 h 1440058"/>
                      <a:gd name="connsiteX3" fmla="*/ 0 w 1171483"/>
                      <a:gd name="connsiteY3" fmla="*/ 777463 h 1440058"/>
                      <a:gd name="connsiteX4" fmla="*/ 1171483 w 1171483"/>
                      <a:gd name="connsiteY4" fmla="*/ 0 h 1440058"/>
                      <a:gd name="connsiteX0-1" fmla="*/ 1178626 w 1178626"/>
                      <a:gd name="connsiteY0-2" fmla="*/ 0 h 1468633"/>
                      <a:gd name="connsiteX1-3" fmla="*/ 1171483 w 1178626"/>
                      <a:gd name="connsiteY1-4" fmla="*/ 1468633 h 1468633"/>
                      <a:gd name="connsiteX2-5" fmla="*/ 1268 w 1178626"/>
                      <a:gd name="connsiteY2-6" fmla="*/ 807734 h 1468633"/>
                      <a:gd name="connsiteX3-7" fmla="*/ 0 w 1178626"/>
                      <a:gd name="connsiteY3-8" fmla="*/ 806038 h 1468633"/>
                      <a:gd name="connsiteX4-9" fmla="*/ 1178626 w 1178626"/>
                      <a:gd name="connsiteY4-10" fmla="*/ 0 h 1468633"/>
                      <a:gd name="connsiteX0-11" fmla="*/ 1176244 w 1176244"/>
                      <a:gd name="connsiteY0-12" fmla="*/ 0 h 1461490"/>
                      <a:gd name="connsiteX1-13" fmla="*/ 1171483 w 1176244"/>
                      <a:gd name="connsiteY1-14" fmla="*/ 1461490 h 1461490"/>
                      <a:gd name="connsiteX2-15" fmla="*/ 1268 w 1176244"/>
                      <a:gd name="connsiteY2-16" fmla="*/ 800591 h 1461490"/>
                      <a:gd name="connsiteX3-17" fmla="*/ 0 w 1176244"/>
                      <a:gd name="connsiteY3-18" fmla="*/ 798895 h 1461490"/>
                      <a:gd name="connsiteX4-19" fmla="*/ 1176244 w 1176244"/>
                      <a:gd name="connsiteY4-20" fmla="*/ 0 h 1461490"/>
                      <a:gd name="connsiteX0-21" fmla="*/ 1176244 w 1184625"/>
                      <a:gd name="connsiteY0-22" fmla="*/ 0 h 1454920"/>
                      <a:gd name="connsiteX1-23" fmla="*/ 1184625 w 1184625"/>
                      <a:gd name="connsiteY1-24" fmla="*/ 1454920 h 1454920"/>
                      <a:gd name="connsiteX2-25" fmla="*/ 1268 w 1184625"/>
                      <a:gd name="connsiteY2-26" fmla="*/ 800591 h 1454920"/>
                      <a:gd name="connsiteX3-27" fmla="*/ 0 w 1184625"/>
                      <a:gd name="connsiteY3-28" fmla="*/ 798895 h 1454920"/>
                      <a:gd name="connsiteX4-29" fmla="*/ 1176244 w 1184625"/>
                      <a:gd name="connsiteY4-30" fmla="*/ 0 h 1454920"/>
                      <a:gd name="connsiteX0-31" fmla="*/ 1188745 w 1189255"/>
                      <a:gd name="connsiteY0-32" fmla="*/ 0 h 1479923"/>
                      <a:gd name="connsiteX1-33" fmla="*/ 1184625 w 1189255"/>
                      <a:gd name="connsiteY1-34" fmla="*/ 1479923 h 1479923"/>
                      <a:gd name="connsiteX2-35" fmla="*/ 1268 w 1189255"/>
                      <a:gd name="connsiteY2-36" fmla="*/ 825594 h 1479923"/>
                      <a:gd name="connsiteX3-37" fmla="*/ 0 w 1189255"/>
                      <a:gd name="connsiteY3-38" fmla="*/ 823898 h 1479923"/>
                      <a:gd name="connsiteX4-39" fmla="*/ 1188745 w 1189255"/>
                      <a:gd name="connsiteY4-40" fmla="*/ 0 h 1479923"/>
                      <a:gd name="connsiteX0-41" fmla="*/ 1194996 w 1195506"/>
                      <a:gd name="connsiteY0-42" fmla="*/ 0 h 1479923"/>
                      <a:gd name="connsiteX1-43" fmla="*/ 1190876 w 1195506"/>
                      <a:gd name="connsiteY1-44" fmla="*/ 1479923 h 1479923"/>
                      <a:gd name="connsiteX2-45" fmla="*/ 7519 w 1195506"/>
                      <a:gd name="connsiteY2-46" fmla="*/ 825594 h 1479923"/>
                      <a:gd name="connsiteX3-47" fmla="*/ 0 w 1195506"/>
                      <a:gd name="connsiteY3-48" fmla="*/ 823898 h 1479923"/>
                      <a:gd name="connsiteX4-49" fmla="*/ 1194996 w 1195506"/>
                      <a:gd name="connsiteY4-50" fmla="*/ 0 h 14799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95506" h="1479923">
                        <a:moveTo>
                          <a:pt x="1194996" y="0"/>
                        </a:moveTo>
                        <a:cubicBezTo>
                          <a:pt x="1197790" y="484973"/>
                          <a:pt x="1188082" y="994950"/>
                          <a:pt x="1190876" y="1479923"/>
                        </a:cubicBezTo>
                        <a:lnTo>
                          <a:pt x="7519" y="825594"/>
                        </a:lnTo>
                        <a:lnTo>
                          <a:pt x="0" y="823898"/>
                        </a:lnTo>
                        <a:lnTo>
                          <a:pt x="1194996"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a:off x="3924976" y="5951088"/>
                    <a:ext cx="1325732" cy="1350132"/>
                  </a:xfrm>
                  <a:custGeom>
                    <a:avLst/>
                    <a:gdLst>
                      <a:gd name="connsiteX0" fmla="*/ 0 w 1290010"/>
                      <a:gd name="connsiteY0" fmla="*/ 0 h 1315261"/>
                      <a:gd name="connsiteX1" fmla="*/ 1290010 w 1290010"/>
                      <a:gd name="connsiteY1" fmla="*/ 494873 h 1315261"/>
                      <a:gd name="connsiteX2" fmla="*/ 143238 w 1290010"/>
                      <a:gd name="connsiteY2" fmla="*/ 1315261 h 1315261"/>
                      <a:gd name="connsiteX3" fmla="*/ 122402 w 1290010"/>
                      <a:gd name="connsiteY3" fmla="*/ 1287393 h 1315261"/>
                      <a:gd name="connsiteX4" fmla="*/ 0 w 1290010"/>
                      <a:gd name="connsiteY4" fmla="*/ 0 h 1315261"/>
                      <a:gd name="connsiteX0-1" fmla="*/ 0 w 1340810"/>
                      <a:gd name="connsiteY0-2" fmla="*/ 0 h 1315261"/>
                      <a:gd name="connsiteX1-3" fmla="*/ 1340810 w 1340810"/>
                      <a:gd name="connsiteY1-4" fmla="*/ 514412 h 1315261"/>
                      <a:gd name="connsiteX2-5" fmla="*/ 143238 w 1340810"/>
                      <a:gd name="connsiteY2-6" fmla="*/ 1315261 h 1315261"/>
                      <a:gd name="connsiteX3-7" fmla="*/ 122402 w 1340810"/>
                      <a:gd name="connsiteY3-8" fmla="*/ 1287393 h 1315261"/>
                      <a:gd name="connsiteX4-9" fmla="*/ 0 w 1340810"/>
                      <a:gd name="connsiteY4-10" fmla="*/ 0 h 1315261"/>
                      <a:gd name="connsiteX0-11" fmla="*/ 0 w 1332995"/>
                      <a:gd name="connsiteY0-12" fmla="*/ 0 h 1315261"/>
                      <a:gd name="connsiteX1-13" fmla="*/ 1332995 w 1332995"/>
                      <a:gd name="connsiteY1-14" fmla="*/ 514412 h 1315261"/>
                      <a:gd name="connsiteX2-15" fmla="*/ 143238 w 1332995"/>
                      <a:gd name="connsiteY2-16" fmla="*/ 1315261 h 1315261"/>
                      <a:gd name="connsiteX3-17" fmla="*/ 122402 w 1332995"/>
                      <a:gd name="connsiteY3-18" fmla="*/ 1287393 h 1315261"/>
                      <a:gd name="connsiteX4-19" fmla="*/ 0 w 1332995"/>
                      <a:gd name="connsiteY4-20" fmla="*/ 0 h 1315261"/>
                      <a:gd name="connsiteX0-21" fmla="*/ 0 w 1310693"/>
                      <a:gd name="connsiteY0-22" fmla="*/ 0 h 1315261"/>
                      <a:gd name="connsiteX1-23" fmla="*/ 1310693 w 1310693"/>
                      <a:gd name="connsiteY1-24" fmla="*/ 532254 h 1315261"/>
                      <a:gd name="connsiteX2-25" fmla="*/ 143238 w 1310693"/>
                      <a:gd name="connsiteY2-26" fmla="*/ 1315261 h 1315261"/>
                      <a:gd name="connsiteX3-27" fmla="*/ 122402 w 1310693"/>
                      <a:gd name="connsiteY3-28" fmla="*/ 1287393 h 1315261"/>
                      <a:gd name="connsiteX4-29" fmla="*/ 0 w 1310693"/>
                      <a:gd name="connsiteY4-30" fmla="*/ 0 h 1315261"/>
                      <a:gd name="connsiteX0-31" fmla="*/ 0 w 1313074"/>
                      <a:gd name="connsiteY0-32" fmla="*/ 0 h 1315261"/>
                      <a:gd name="connsiteX1-33" fmla="*/ 1313074 w 1313074"/>
                      <a:gd name="connsiteY1-34" fmla="*/ 513204 h 1315261"/>
                      <a:gd name="connsiteX2-35" fmla="*/ 143238 w 1313074"/>
                      <a:gd name="connsiteY2-36" fmla="*/ 1315261 h 1315261"/>
                      <a:gd name="connsiteX3-37" fmla="*/ 122402 w 1313074"/>
                      <a:gd name="connsiteY3-38" fmla="*/ 1287393 h 1315261"/>
                      <a:gd name="connsiteX4-39" fmla="*/ 0 w 1313074"/>
                      <a:gd name="connsiteY4-40" fmla="*/ 0 h 1315261"/>
                      <a:gd name="connsiteX0-41" fmla="*/ 0 w 1305930"/>
                      <a:gd name="connsiteY0-42" fmla="*/ 0 h 1327167"/>
                      <a:gd name="connsiteX1-43" fmla="*/ 1305930 w 1305930"/>
                      <a:gd name="connsiteY1-44" fmla="*/ 525110 h 1327167"/>
                      <a:gd name="connsiteX2-45" fmla="*/ 136094 w 1305930"/>
                      <a:gd name="connsiteY2-46" fmla="*/ 1327167 h 1327167"/>
                      <a:gd name="connsiteX3-47" fmla="*/ 115258 w 1305930"/>
                      <a:gd name="connsiteY3-48" fmla="*/ 1299299 h 1327167"/>
                      <a:gd name="connsiteX4-49" fmla="*/ 0 w 1305930"/>
                      <a:gd name="connsiteY4-50" fmla="*/ 0 h 1327167"/>
                      <a:gd name="connsiteX0-51" fmla="*/ 0 w 1316298"/>
                      <a:gd name="connsiteY0-52" fmla="*/ 0 h 1327167"/>
                      <a:gd name="connsiteX1-53" fmla="*/ 1316298 w 1316298"/>
                      <a:gd name="connsiteY1-54" fmla="*/ 530294 h 1327167"/>
                      <a:gd name="connsiteX2-55" fmla="*/ 136094 w 1316298"/>
                      <a:gd name="connsiteY2-56" fmla="*/ 1327167 h 1327167"/>
                      <a:gd name="connsiteX3-57" fmla="*/ 115258 w 1316298"/>
                      <a:gd name="connsiteY3-58" fmla="*/ 1299299 h 1327167"/>
                      <a:gd name="connsiteX4-59" fmla="*/ 0 w 1316298"/>
                      <a:gd name="connsiteY4-60" fmla="*/ 0 h 1327167"/>
                      <a:gd name="connsiteX0-61" fmla="*/ 0 w 1335050"/>
                      <a:gd name="connsiteY0-62" fmla="*/ 0 h 1327167"/>
                      <a:gd name="connsiteX1-63" fmla="*/ 1335050 w 1335050"/>
                      <a:gd name="connsiteY1-64" fmla="*/ 524044 h 1327167"/>
                      <a:gd name="connsiteX2-65" fmla="*/ 136094 w 1335050"/>
                      <a:gd name="connsiteY2-66" fmla="*/ 1327167 h 1327167"/>
                      <a:gd name="connsiteX3-67" fmla="*/ 115258 w 1335050"/>
                      <a:gd name="connsiteY3-68" fmla="*/ 1299299 h 1327167"/>
                      <a:gd name="connsiteX4-69" fmla="*/ 0 w 1335050"/>
                      <a:gd name="connsiteY4-70" fmla="*/ 0 h 1327167"/>
                      <a:gd name="connsiteX0-71" fmla="*/ 0 w 1335050"/>
                      <a:gd name="connsiteY0-72" fmla="*/ 0 h 1327167"/>
                      <a:gd name="connsiteX1-73" fmla="*/ 1335050 w 1335050"/>
                      <a:gd name="connsiteY1-74" fmla="*/ 524044 h 1327167"/>
                      <a:gd name="connsiteX2-75" fmla="*/ 136094 w 1335050"/>
                      <a:gd name="connsiteY2-76" fmla="*/ 1327167 h 1327167"/>
                      <a:gd name="connsiteX3-77" fmla="*/ 0 w 1335050"/>
                      <a:gd name="connsiteY3-78" fmla="*/ 0 h 1327167"/>
                      <a:gd name="connsiteX0-79" fmla="*/ 0 w 1335050"/>
                      <a:gd name="connsiteY0-80" fmla="*/ 0 h 1333418"/>
                      <a:gd name="connsiteX1-81" fmla="*/ 1335050 w 1335050"/>
                      <a:gd name="connsiteY1-82" fmla="*/ 524044 h 1333418"/>
                      <a:gd name="connsiteX2-83" fmla="*/ 136095 w 1335050"/>
                      <a:gd name="connsiteY2-84" fmla="*/ 1333418 h 1333418"/>
                      <a:gd name="connsiteX3-85" fmla="*/ 0 w 1335050"/>
                      <a:gd name="connsiteY3-86" fmla="*/ 0 h 1333418"/>
                      <a:gd name="connsiteX0-87" fmla="*/ 0 w 1325730"/>
                      <a:gd name="connsiteY0-88" fmla="*/ 0 h 1333418"/>
                      <a:gd name="connsiteX1-89" fmla="*/ 1325730 w 1325730"/>
                      <a:gd name="connsiteY1-90" fmla="*/ 524044 h 1333418"/>
                      <a:gd name="connsiteX2-91" fmla="*/ 126775 w 1325730"/>
                      <a:gd name="connsiteY2-92" fmla="*/ 1333418 h 1333418"/>
                      <a:gd name="connsiteX3-93" fmla="*/ 0 w 1325730"/>
                      <a:gd name="connsiteY3-94" fmla="*/ 0 h 1333418"/>
                      <a:gd name="connsiteX0-95" fmla="*/ 0 w 1325730"/>
                      <a:gd name="connsiteY0-96" fmla="*/ 0 h 1350132"/>
                      <a:gd name="connsiteX1-97" fmla="*/ 1325730 w 1325730"/>
                      <a:gd name="connsiteY1-98" fmla="*/ 540758 h 1350132"/>
                      <a:gd name="connsiteX2-99" fmla="*/ 126775 w 1325730"/>
                      <a:gd name="connsiteY2-100" fmla="*/ 1350132 h 1350132"/>
                      <a:gd name="connsiteX3-101" fmla="*/ 0 w 1325730"/>
                      <a:gd name="connsiteY3-102" fmla="*/ 0 h 1350132"/>
                    </a:gdLst>
                    <a:ahLst/>
                    <a:cxnLst>
                      <a:cxn ang="0">
                        <a:pos x="connsiteX0-1" y="connsiteY0-2"/>
                      </a:cxn>
                      <a:cxn ang="0">
                        <a:pos x="connsiteX1-3" y="connsiteY1-4"/>
                      </a:cxn>
                      <a:cxn ang="0">
                        <a:pos x="connsiteX2-5" y="connsiteY2-6"/>
                      </a:cxn>
                      <a:cxn ang="0">
                        <a:pos x="connsiteX3-7" y="connsiteY3-8"/>
                      </a:cxn>
                    </a:cxnLst>
                    <a:rect l="l" t="t" r="r" b="b"/>
                    <a:pathLst>
                      <a:path w="1325730" h="1350132">
                        <a:moveTo>
                          <a:pt x="0" y="0"/>
                        </a:moveTo>
                        <a:lnTo>
                          <a:pt x="1325730" y="540758"/>
                        </a:lnTo>
                        <a:lnTo>
                          <a:pt x="126775" y="1350132"/>
                        </a:lnTo>
                        <a:lnTo>
                          <a:pt x="0"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a:off x="3906977" y="5929759"/>
                    <a:ext cx="2028507" cy="567172"/>
                  </a:xfrm>
                  <a:custGeom>
                    <a:avLst/>
                    <a:gdLst>
                      <a:gd name="connsiteX0" fmla="*/ 2024265 w 2048488"/>
                      <a:gd name="connsiteY0" fmla="*/ 0 h 552098"/>
                      <a:gd name="connsiteX1" fmla="*/ 2048488 w 2048488"/>
                      <a:gd name="connsiteY1" fmla="*/ 11093 h 552098"/>
                      <a:gd name="connsiteX2" fmla="*/ 1330484 w 2048488"/>
                      <a:gd name="connsiteY2" fmla="*/ 552098 h 552098"/>
                      <a:gd name="connsiteX3" fmla="*/ 1532 w 2048488"/>
                      <a:gd name="connsiteY3" fmla="*/ 42286 h 552098"/>
                      <a:gd name="connsiteX4" fmla="*/ 0 w 2048488"/>
                      <a:gd name="connsiteY4" fmla="*/ 26176 h 552098"/>
                      <a:gd name="connsiteX5" fmla="*/ 2024265 w 2048488"/>
                      <a:gd name="connsiteY5" fmla="*/ 0 h 552098"/>
                      <a:gd name="connsiteX0-1" fmla="*/ 2024265 w 2048488"/>
                      <a:gd name="connsiteY0-2" fmla="*/ 0 h 565479"/>
                      <a:gd name="connsiteX1-3" fmla="*/ 2048488 w 2048488"/>
                      <a:gd name="connsiteY1-4" fmla="*/ 11093 h 565479"/>
                      <a:gd name="connsiteX2-5" fmla="*/ 1317102 w 2048488"/>
                      <a:gd name="connsiteY2-6" fmla="*/ 565479 h 565479"/>
                      <a:gd name="connsiteX3-7" fmla="*/ 1532 w 2048488"/>
                      <a:gd name="connsiteY3-8" fmla="*/ 42286 h 565479"/>
                      <a:gd name="connsiteX4-9" fmla="*/ 0 w 2048488"/>
                      <a:gd name="connsiteY4-10" fmla="*/ 26176 h 565479"/>
                      <a:gd name="connsiteX5-11" fmla="*/ 2024265 w 2048488"/>
                      <a:gd name="connsiteY5-12" fmla="*/ 0 h 565479"/>
                      <a:gd name="connsiteX0-13" fmla="*/ 2024265 w 2048488"/>
                      <a:gd name="connsiteY0-14" fmla="*/ 0 h 583321"/>
                      <a:gd name="connsiteX1-15" fmla="*/ 2048488 w 2048488"/>
                      <a:gd name="connsiteY1-16" fmla="*/ 11093 h 583321"/>
                      <a:gd name="connsiteX2-17" fmla="*/ 1308181 w 2048488"/>
                      <a:gd name="connsiteY2-18" fmla="*/ 583321 h 583321"/>
                      <a:gd name="connsiteX3-19" fmla="*/ 1532 w 2048488"/>
                      <a:gd name="connsiteY3-20" fmla="*/ 42286 h 583321"/>
                      <a:gd name="connsiteX4-21" fmla="*/ 0 w 2048488"/>
                      <a:gd name="connsiteY4-22" fmla="*/ 26176 h 583321"/>
                      <a:gd name="connsiteX5-23" fmla="*/ 2024265 w 2048488"/>
                      <a:gd name="connsiteY5-24" fmla="*/ 0 h 583321"/>
                      <a:gd name="connsiteX0-25" fmla="*/ 2024265 w 2048488"/>
                      <a:gd name="connsiteY0-26" fmla="*/ 0 h 559508"/>
                      <a:gd name="connsiteX1-27" fmla="*/ 2048488 w 2048488"/>
                      <a:gd name="connsiteY1-28" fmla="*/ 11093 h 559508"/>
                      <a:gd name="connsiteX2-29" fmla="*/ 1324850 w 2048488"/>
                      <a:gd name="connsiteY2-30" fmla="*/ 559508 h 559508"/>
                      <a:gd name="connsiteX3-31" fmla="*/ 1532 w 2048488"/>
                      <a:gd name="connsiteY3-32" fmla="*/ 42286 h 559508"/>
                      <a:gd name="connsiteX4-33" fmla="*/ 0 w 2048488"/>
                      <a:gd name="connsiteY4-34" fmla="*/ 26176 h 559508"/>
                      <a:gd name="connsiteX5-35" fmla="*/ 2024265 w 2048488"/>
                      <a:gd name="connsiteY5-36" fmla="*/ 0 h 559508"/>
                      <a:gd name="connsiteX0-37" fmla="*/ 2024265 w 2024265"/>
                      <a:gd name="connsiteY0-38" fmla="*/ 0 h 559508"/>
                      <a:gd name="connsiteX1-39" fmla="*/ 1324850 w 2024265"/>
                      <a:gd name="connsiteY1-40" fmla="*/ 559508 h 559508"/>
                      <a:gd name="connsiteX2-41" fmla="*/ 1532 w 2024265"/>
                      <a:gd name="connsiteY2-42" fmla="*/ 42286 h 559508"/>
                      <a:gd name="connsiteX3-43" fmla="*/ 0 w 2024265"/>
                      <a:gd name="connsiteY3-44" fmla="*/ 26176 h 559508"/>
                      <a:gd name="connsiteX4-45" fmla="*/ 2024265 w 2024265"/>
                      <a:gd name="connsiteY4-46" fmla="*/ 0 h 559508"/>
                      <a:gd name="connsiteX0-47" fmla="*/ 2024265 w 2024265"/>
                      <a:gd name="connsiteY0-48" fmla="*/ 0 h 559508"/>
                      <a:gd name="connsiteX1-49" fmla="*/ 1324850 w 2024265"/>
                      <a:gd name="connsiteY1-50" fmla="*/ 559508 h 559508"/>
                      <a:gd name="connsiteX2-51" fmla="*/ 0 w 2024265"/>
                      <a:gd name="connsiteY2-52" fmla="*/ 26176 h 559508"/>
                      <a:gd name="connsiteX3-53" fmla="*/ 2024265 w 2024265"/>
                      <a:gd name="connsiteY3-54" fmla="*/ 0 h 559508"/>
                      <a:gd name="connsiteX0-55" fmla="*/ 2024265 w 2024265"/>
                      <a:gd name="connsiteY0-56" fmla="*/ 0 h 559508"/>
                      <a:gd name="connsiteX1-57" fmla="*/ 1324850 w 2024265"/>
                      <a:gd name="connsiteY1-58" fmla="*/ 559508 h 559508"/>
                      <a:gd name="connsiteX2-59" fmla="*/ 0 w 2024265"/>
                      <a:gd name="connsiteY2-60" fmla="*/ 26176 h 559508"/>
                      <a:gd name="connsiteX3-61" fmla="*/ 2024265 w 2024265"/>
                      <a:gd name="connsiteY3-62" fmla="*/ 0 h 559508"/>
                      <a:gd name="connsiteX0-63" fmla="*/ 2031409 w 2031409"/>
                      <a:gd name="connsiteY0-64" fmla="*/ 0 h 564270"/>
                      <a:gd name="connsiteX1-65" fmla="*/ 1324850 w 2031409"/>
                      <a:gd name="connsiteY1-66" fmla="*/ 564270 h 564270"/>
                      <a:gd name="connsiteX2-67" fmla="*/ 0 w 2031409"/>
                      <a:gd name="connsiteY2-68" fmla="*/ 30938 h 564270"/>
                      <a:gd name="connsiteX3-69" fmla="*/ 2031409 w 2031409"/>
                      <a:gd name="connsiteY3-70" fmla="*/ 0 h 564270"/>
                      <a:gd name="connsiteX0-71" fmla="*/ 2028507 w 2028507"/>
                      <a:gd name="connsiteY0-72" fmla="*/ 0 h 578784"/>
                      <a:gd name="connsiteX1-73" fmla="*/ 1324850 w 2028507"/>
                      <a:gd name="connsiteY1-74" fmla="*/ 578784 h 578784"/>
                      <a:gd name="connsiteX2-75" fmla="*/ 0 w 2028507"/>
                      <a:gd name="connsiteY2-76" fmla="*/ 45452 h 578784"/>
                      <a:gd name="connsiteX3-77" fmla="*/ 2028507 w 2028507"/>
                      <a:gd name="connsiteY3-78" fmla="*/ 0 h 578784"/>
                      <a:gd name="connsiteX0-79" fmla="*/ 2028507 w 2028507"/>
                      <a:gd name="connsiteY0-80" fmla="*/ 0 h 567172"/>
                      <a:gd name="connsiteX1-81" fmla="*/ 1324850 w 2028507"/>
                      <a:gd name="connsiteY1-82" fmla="*/ 567172 h 567172"/>
                      <a:gd name="connsiteX2-83" fmla="*/ 0 w 2028507"/>
                      <a:gd name="connsiteY2-84" fmla="*/ 33840 h 567172"/>
                      <a:gd name="connsiteX3-85" fmla="*/ 2028507 w 2028507"/>
                      <a:gd name="connsiteY3-86" fmla="*/ 0 h 567172"/>
                    </a:gdLst>
                    <a:ahLst/>
                    <a:cxnLst>
                      <a:cxn ang="0">
                        <a:pos x="connsiteX0-1" y="connsiteY0-2"/>
                      </a:cxn>
                      <a:cxn ang="0">
                        <a:pos x="connsiteX1-3" y="connsiteY1-4"/>
                      </a:cxn>
                      <a:cxn ang="0">
                        <a:pos x="connsiteX2-5" y="connsiteY2-6"/>
                      </a:cxn>
                      <a:cxn ang="0">
                        <a:pos x="connsiteX3-7" y="connsiteY3-8"/>
                      </a:cxn>
                    </a:cxnLst>
                    <a:rect l="l" t="t" r="r" b="b"/>
                    <a:pathLst>
                      <a:path w="2028507" h="567172">
                        <a:moveTo>
                          <a:pt x="2028507" y="0"/>
                        </a:moveTo>
                        <a:lnTo>
                          <a:pt x="1324850" y="567172"/>
                        </a:lnTo>
                        <a:lnTo>
                          <a:pt x="0" y="33840"/>
                        </a:lnTo>
                        <a:lnTo>
                          <a:pt x="2028507"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a:off x="6730366" y="6834390"/>
                    <a:ext cx="1277188" cy="1271954"/>
                  </a:xfrm>
                  <a:custGeom>
                    <a:avLst/>
                    <a:gdLst>
                      <a:gd name="connsiteX0" fmla="*/ 1182282 w 1277188"/>
                      <a:gd name="connsiteY0" fmla="*/ 0 h 1258811"/>
                      <a:gd name="connsiteX1" fmla="*/ 1277188 w 1277188"/>
                      <a:gd name="connsiteY1" fmla="*/ 838700 h 1258811"/>
                      <a:gd name="connsiteX2" fmla="*/ 1270635 w 1277188"/>
                      <a:gd name="connsiteY2" fmla="*/ 844183 h 1258811"/>
                      <a:gd name="connsiteX3" fmla="*/ 0 w 1277188"/>
                      <a:gd name="connsiteY3" fmla="*/ 1258811 h 1258811"/>
                      <a:gd name="connsiteX4" fmla="*/ 1182282 w 1277188"/>
                      <a:gd name="connsiteY4" fmla="*/ 0 h 1258811"/>
                      <a:gd name="connsiteX0-1" fmla="*/ 1175710 w 1277188"/>
                      <a:gd name="connsiteY0-2" fmla="*/ 0 h 1271953"/>
                      <a:gd name="connsiteX1-3" fmla="*/ 1277188 w 1277188"/>
                      <a:gd name="connsiteY1-4" fmla="*/ 851842 h 1271953"/>
                      <a:gd name="connsiteX2-5" fmla="*/ 1270635 w 1277188"/>
                      <a:gd name="connsiteY2-6" fmla="*/ 857325 h 1271953"/>
                      <a:gd name="connsiteX3-7" fmla="*/ 0 w 1277188"/>
                      <a:gd name="connsiteY3-8" fmla="*/ 1271953 h 1271953"/>
                      <a:gd name="connsiteX4-9" fmla="*/ 1175710 w 1277188"/>
                      <a:gd name="connsiteY4-10" fmla="*/ 0 h 12719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7188" h="1271953">
                        <a:moveTo>
                          <a:pt x="1175710" y="0"/>
                        </a:moveTo>
                        <a:lnTo>
                          <a:pt x="1277188" y="851842"/>
                        </a:lnTo>
                        <a:lnTo>
                          <a:pt x="1270635" y="857325"/>
                        </a:lnTo>
                        <a:lnTo>
                          <a:pt x="0" y="1271953"/>
                        </a:lnTo>
                        <a:lnTo>
                          <a:pt x="1175710"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a:off x="6270665" y="6844654"/>
                    <a:ext cx="1641982" cy="1262015"/>
                  </a:xfrm>
                  <a:custGeom>
                    <a:avLst/>
                    <a:gdLst>
                      <a:gd name="connsiteX0" fmla="*/ 1636206 w 1641982"/>
                      <a:gd name="connsiteY0" fmla="*/ 0 h 1262117"/>
                      <a:gd name="connsiteX1" fmla="*/ 1641656 w 1641982"/>
                      <a:gd name="connsiteY1" fmla="*/ 102 h 1262117"/>
                      <a:gd name="connsiteX2" fmla="*/ 1641982 w 1641982"/>
                      <a:gd name="connsiteY2" fmla="*/ 2982 h 1262117"/>
                      <a:gd name="connsiteX3" fmla="*/ 459700 w 1641982"/>
                      <a:gd name="connsiteY3" fmla="*/ 1261793 h 1262117"/>
                      <a:gd name="connsiteX4" fmla="*/ 458707 w 1641982"/>
                      <a:gd name="connsiteY4" fmla="*/ 1262117 h 1262117"/>
                      <a:gd name="connsiteX5" fmla="*/ 0 w 1641982"/>
                      <a:gd name="connsiteY5" fmla="*/ 551765 h 1262117"/>
                      <a:gd name="connsiteX6" fmla="*/ 14459 w 1641982"/>
                      <a:gd name="connsiteY6" fmla="*/ 543917 h 1262117"/>
                      <a:gd name="connsiteX7" fmla="*/ 1636206 w 1641982"/>
                      <a:gd name="connsiteY7" fmla="*/ 0 h 1262117"/>
                      <a:gd name="connsiteX0-1" fmla="*/ 1641182 w 1641982"/>
                      <a:gd name="connsiteY0-2" fmla="*/ 19803 h 1262014"/>
                      <a:gd name="connsiteX1-3" fmla="*/ 1641656 w 1641982"/>
                      <a:gd name="connsiteY1-4" fmla="*/ -1 h 1262014"/>
                      <a:gd name="connsiteX2-5" fmla="*/ 1641982 w 1641982"/>
                      <a:gd name="connsiteY2-6" fmla="*/ 2879 h 1262014"/>
                      <a:gd name="connsiteX3-7" fmla="*/ 459700 w 1641982"/>
                      <a:gd name="connsiteY3-8" fmla="*/ 1261690 h 1262014"/>
                      <a:gd name="connsiteX4-9" fmla="*/ 458707 w 1641982"/>
                      <a:gd name="connsiteY4-10" fmla="*/ 1262014 h 1262014"/>
                      <a:gd name="connsiteX5-11" fmla="*/ 0 w 1641982"/>
                      <a:gd name="connsiteY5-12" fmla="*/ 551662 h 1262014"/>
                      <a:gd name="connsiteX6-13" fmla="*/ 14459 w 1641982"/>
                      <a:gd name="connsiteY6-14" fmla="*/ 543814 h 1262014"/>
                      <a:gd name="connsiteX7-15" fmla="*/ 1641182 w 1641982"/>
                      <a:gd name="connsiteY7-16" fmla="*/ 19803 h 12620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641982" h="1262014">
                        <a:moveTo>
                          <a:pt x="1641182" y="19803"/>
                        </a:moveTo>
                        <a:lnTo>
                          <a:pt x="1641656" y="-1"/>
                        </a:lnTo>
                        <a:cubicBezTo>
                          <a:pt x="1641765" y="959"/>
                          <a:pt x="1641873" y="1919"/>
                          <a:pt x="1641982" y="2879"/>
                        </a:cubicBezTo>
                        <a:lnTo>
                          <a:pt x="459700" y="1261690"/>
                        </a:lnTo>
                        <a:lnTo>
                          <a:pt x="458707" y="1262014"/>
                        </a:lnTo>
                        <a:lnTo>
                          <a:pt x="0" y="551662"/>
                        </a:lnTo>
                        <a:lnTo>
                          <a:pt x="14459" y="543814"/>
                        </a:lnTo>
                        <a:lnTo>
                          <a:pt x="1641182" y="19803"/>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a:off x="7899809" y="6835336"/>
                    <a:ext cx="1072163" cy="860452"/>
                  </a:xfrm>
                  <a:custGeom>
                    <a:avLst/>
                    <a:gdLst>
                      <a:gd name="connsiteX0" fmla="*/ 0 w 1077038"/>
                      <a:gd name="connsiteY0" fmla="*/ 0 h 841580"/>
                      <a:gd name="connsiteX1" fmla="*/ 1077038 w 1077038"/>
                      <a:gd name="connsiteY1" fmla="*/ 20069 h 841580"/>
                      <a:gd name="connsiteX2" fmla="*/ 95232 w 1077038"/>
                      <a:gd name="connsiteY2" fmla="*/ 841580 h 841580"/>
                      <a:gd name="connsiteX3" fmla="*/ 0 w 1077038"/>
                      <a:gd name="connsiteY3" fmla="*/ 0 h 841580"/>
                      <a:gd name="connsiteX0-1" fmla="*/ 0 w 1031840"/>
                      <a:gd name="connsiteY0-2" fmla="*/ 0 h 841580"/>
                      <a:gd name="connsiteX1-3" fmla="*/ 1031840 w 1031840"/>
                      <a:gd name="connsiteY1-4" fmla="*/ 37453 h 841580"/>
                      <a:gd name="connsiteX2-5" fmla="*/ 95232 w 1031840"/>
                      <a:gd name="connsiteY2-6" fmla="*/ 841580 h 841580"/>
                      <a:gd name="connsiteX3-7" fmla="*/ 0 w 1031840"/>
                      <a:gd name="connsiteY3-8" fmla="*/ 0 h 841580"/>
                      <a:gd name="connsiteX0-9" fmla="*/ 0 w 1052701"/>
                      <a:gd name="connsiteY0-10" fmla="*/ 0 h 841580"/>
                      <a:gd name="connsiteX1-11" fmla="*/ 1052701 w 1052701"/>
                      <a:gd name="connsiteY1-12" fmla="*/ 33976 h 841580"/>
                      <a:gd name="connsiteX2-13" fmla="*/ 95232 w 1052701"/>
                      <a:gd name="connsiteY2-14" fmla="*/ 841580 h 841580"/>
                      <a:gd name="connsiteX3-15" fmla="*/ 0 w 1052701"/>
                      <a:gd name="connsiteY3-16" fmla="*/ 0 h 841580"/>
                      <a:gd name="connsiteX0-17" fmla="*/ 0 w 1038212"/>
                      <a:gd name="connsiteY0-18" fmla="*/ 0 h 841580"/>
                      <a:gd name="connsiteX1-19" fmla="*/ 1038212 w 1038212"/>
                      <a:gd name="connsiteY1-20" fmla="*/ 39772 h 841580"/>
                      <a:gd name="connsiteX2-21" fmla="*/ 95232 w 1038212"/>
                      <a:gd name="connsiteY2-22" fmla="*/ 841580 h 841580"/>
                      <a:gd name="connsiteX3-23" fmla="*/ 0 w 1038212"/>
                      <a:gd name="connsiteY3-24" fmla="*/ 0 h 841580"/>
                      <a:gd name="connsiteX0-25" fmla="*/ 0 w 1055597"/>
                      <a:gd name="connsiteY0-26" fmla="*/ 0 h 841580"/>
                      <a:gd name="connsiteX1-27" fmla="*/ 1055597 w 1055597"/>
                      <a:gd name="connsiteY1-28" fmla="*/ 39772 h 841580"/>
                      <a:gd name="connsiteX2-29" fmla="*/ 95232 w 1055597"/>
                      <a:gd name="connsiteY2-30" fmla="*/ 841580 h 841580"/>
                      <a:gd name="connsiteX3-31" fmla="*/ 0 w 1055597"/>
                      <a:gd name="connsiteY3-32" fmla="*/ 0 h 841580"/>
                      <a:gd name="connsiteX0-33" fmla="*/ 0 w 1046904"/>
                      <a:gd name="connsiteY0-34" fmla="*/ 0 h 841580"/>
                      <a:gd name="connsiteX1-35" fmla="*/ 1046904 w 1046904"/>
                      <a:gd name="connsiteY1-36" fmla="*/ 39772 h 841580"/>
                      <a:gd name="connsiteX2-37" fmla="*/ 95232 w 1046904"/>
                      <a:gd name="connsiteY2-38" fmla="*/ 841580 h 841580"/>
                      <a:gd name="connsiteX3-39" fmla="*/ 0 w 1046904"/>
                      <a:gd name="connsiteY3-40" fmla="*/ 0 h 841580"/>
                      <a:gd name="connsiteX0-41" fmla="*/ 0 w 1060048"/>
                      <a:gd name="connsiteY0-42" fmla="*/ 0 h 841580"/>
                      <a:gd name="connsiteX1-43" fmla="*/ 1060048 w 1060048"/>
                      <a:gd name="connsiteY1-44" fmla="*/ 39772 h 841580"/>
                      <a:gd name="connsiteX2-45" fmla="*/ 108376 w 1060048"/>
                      <a:gd name="connsiteY2-46" fmla="*/ 841580 h 841580"/>
                      <a:gd name="connsiteX3-47" fmla="*/ 0 w 1060048"/>
                      <a:gd name="connsiteY3-48" fmla="*/ 0 h 841580"/>
                      <a:gd name="connsiteX0-49" fmla="*/ 0 w 1060048"/>
                      <a:gd name="connsiteY0-50" fmla="*/ 0 h 841580"/>
                      <a:gd name="connsiteX1-51" fmla="*/ 1060048 w 1060048"/>
                      <a:gd name="connsiteY1-52" fmla="*/ 39772 h 841580"/>
                      <a:gd name="connsiteX2-53" fmla="*/ 108376 w 1060048"/>
                      <a:gd name="connsiteY2-54" fmla="*/ 841580 h 841580"/>
                      <a:gd name="connsiteX3-55" fmla="*/ 0 w 1060048"/>
                      <a:gd name="connsiteY3-56" fmla="*/ 0 h 841580"/>
                      <a:gd name="connsiteX0-57" fmla="*/ 0 w 1060048"/>
                      <a:gd name="connsiteY0-58" fmla="*/ 0 h 848152"/>
                      <a:gd name="connsiteX1-59" fmla="*/ 1060048 w 1060048"/>
                      <a:gd name="connsiteY1-60" fmla="*/ 39772 h 848152"/>
                      <a:gd name="connsiteX2-61" fmla="*/ 95233 w 1060048"/>
                      <a:gd name="connsiteY2-62" fmla="*/ 848152 h 848152"/>
                      <a:gd name="connsiteX3-63" fmla="*/ 0 w 1060048"/>
                      <a:gd name="connsiteY3-64" fmla="*/ 0 h 848152"/>
                      <a:gd name="connsiteX0-65" fmla="*/ 0 w 1060048"/>
                      <a:gd name="connsiteY0-66" fmla="*/ 0 h 833224"/>
                      <a:gd name="connsiteX1-67" fmla="*/ 1060048 w 1060048"/>
                      <a:gd name="connsiteY1-68" fmla="*/ 24844 h 833224"/>
                      <a:gd name="connsiteX2-69" fmla="*/ 95233 w 1060048"/>
                      <a:gd name="connsiteY2-70" fmla="*/ 833224 h 833224"/>
                      <a:gd name="connsiteX3-71" fmla="*/ 0 w 1060048"/>
                      <a:gd name="connsiteY3-72" fmla="*/ 0 h 833224"/>
                      <a:gd name="connsiteX0-73" fmla="*/ 0 w 1065026"/>
                      <a:gd name="connsiteY0-74" fmla="*/ 0 h 848152"/>
                      <a:gd name="connsiteX1-75" fmla="*/ 1065026 w 1065026"/>
                      <a:gd name="connsiteY1-76" fmla="*/ 39772 h 848152"/>
                      <a:gd name="connsiteX2-77" fmla="*/ 100211 w 1065026"/>
                      <a:gd name="connsiteY2-78" fmla="*/ 848152 h 848152"/>
                      <a:gd name="connsiteX3-79" fmla="*/ 0 w 1065026"/>
                      <a:gd name="connsiteY3-80" fmla="*/ 0 h 848152"/>
                      <a:gd name="connsiteX0-81" fmla="*/ 0 w 1065026"/>
                      <a:gd name="connsiteY0-82" fmla="*/ 0 h 848152"/>
                      <a:gd name="connsiteX1-83" fmla="*/ 1065026 w 1065026"/>
                      <a:gd name="connsiteY1-84" fmla="*/ 39772 h 848152"/>
                      <a:gd name="connsiteX2-85" fmla="*/ 100211 w 1065026"/>
                      <a:gd name="connsiteY2-86" fmla="*/ 848152 h 848152"/>
                      <a:gd name="connsiteX3-87" fmla="*/ 0 w 1065026"/>
                      <a:gd name="connsiteY3-88" fmla="*/ 0 h 848152"/>
                      <a:gd name="connsiteX0-89" fmla="*/ 0 w 1074346"/>
                      <a:gd name="connsiteY0-90" fmla="*/ 0 h 857472"/>
                      <a:gd name="connsiteX1-91" fmla="*/ 1074346 w 1074346"/>
                      <a:gd name="connsiteY1-92" fmla="*/ 49092 h 857472"/>
                      <a:gd name="connsiteX2-93" fmla="*/ 109531 w 1074346"/>
                      <a:gd name="connsiteY2-94" fmla="*/ 857472 h 857472"/>
                      <a:gd name="connsiteX3-95" fmla="*/ 0 w 1074346"/>
                      <a:gd name="connsiteY3-96" fmla="*/ 0 h 857472"/>
                      <a:gd name="connsiteX0-97" fmla="*/ 0 w 1043090"/>
                      <a:gd name="connsiteY0-98" fmla="*/ 0 h 857472"/>
                      <a:gd name="connsiteX1-99" fmla="*/ 1043090 w 1043090"/>
                      <a:gd name="connsiteY1-100" fmla="*/ 49092 h 857472"/>
                      <a:gd name="connsiteX2-101" fmla="*/ 109531 w 1043090"/>
                      <a:gd name="connsiteY2-102" fmla="*/ 857472 h 857472"/>
                      <a:gd name="connsiteX3-103" fmla="*/ 0 w 1043090"/>
                      <a:gd name="connsiteY3-104" fmla="*/ 0 h 857472"/>
                      <a:gd name="connsiteX0-105" fmla="*/ 0 w 1061842"/>
                      <a:gd name="connsiteY0-106" fmla="*/ 0 h 857472"/>
                      <a:gd name="connsiteX1-107" fmla="*/ 1061842 w 1061842"/>
                      <a:gd name="connsiteY1-108" fmla="*/ 36590 h 857472"/>
                      <a:gd name="connsiteX2-109" fmla="*/ 109531 w 1061842"/>
                      <a:gd name="connsiteY2-110" fmla="*/ 857472 h 857472"/>
                      <a:gd name="connsiteX3-111" fmla="*/ 0 w 1061842"/>
                      <a:gd name="connsiteY3-112" fmla="*/ 0 h 857472"/>
                      <a:gd name="connsiteX0-113" fmla="*/ 0 w 1061842"/>
                      <a:gd name="connsiteY0-114" fmla="*/ 0 h 844970"/>
                      <a:gd name="connsiteX1-115" fmla="*/ 1061842 w 1061842"/>
                      <a:gd name="connsiteY1-116" fmla="*/ 36590 h 844970"/>
                      <a:gd name="connsiteX2-117" fmla="*/ 103280 w 1061842"/>
                      <a:gd name="connsiteY2-118" fmla="*/ 844970 h 844970"/>
                      <a:gd name="connsiteX3-119" fmla="*/ 0 w 1061842"/>
                      <a:gd name="connsiteY3-120" fmla="*/ 0 h 844970"/>
                      <a:gd name="connsiteX0-121" fmla="*/ 0 w 1061842"/>
                      <a:gd name="connsiteY0-122" fmla="*/ 0 h 860452"/>
                      <a:gd name="connsiteX1-123" fmla="*/ 1061842 w 1061842"/>
                      <a:gd name="connsiteY1-124" fmla="*/ 36590 h 860452"/>
                      <a:gd name="connsiteX2-125" fmla="*/ 103280 w 1061842"/>
                      <a:gd name="connsiteY2-126" fmla="*/ 860452 h 860452"/>
                      <a:gd name="connsiteX3-127" fmla="*/ 0 w 1061842"/>
                      <a:gd name="connsiteY3-128" fmla="*/ 0 h 860452"/>
                      <a:gd name="connsiteX0-129" fmla="*/ 0 w 1072162"/>
                      <a:gd name="connsiteY0-130" fmla="*/ 0 h 860452"/>
                      <a:gd name="connsiteX1-131" fmla="*/ 1072162 w 1072162"/>
                      <a:gd name="connsiteY1-132" fmla="*/ 41751 h 860452"/>
                      <a:gd name="connsiteX2-133" fmla="*/ 103280 w 1072162"/>
                      <a:gd name="connsiteY2-134" fmla="*/ 860452 h 860452"/>
                      <a:gd name="connsiteX3-135" fmla="*/ 0 w 1072162"/>
                      <a:gd name="connsiteY3-136" fmla="*/ 0 h 860452"/>
                    </a:gdLst>
                    <a:ahLst/>
                    <a:cxnLst>
                      <a:cxn ang="0">
                        <a:pos x="connsiteX0-1" y="connsiteY0-2"/>
                      </a:cxn>
                      <a:cxn ang="0">
                        <a:pos x="connsiteX1-3" y="connsiteY1-4"/>
                      </a:cxn>
                      <a:cxn ang="0">
                        <a:pos x="connsiteX2-5" y="connsiteY2-6"/>
                      </a:cxn>
                      <a:cxn ang="0">
                        <a:pos x="connsiteX3-7" y="connsiteY3-8"/>
                      </a:cxn>
                    </a:cxnLst>
                    <a:rect l="l" t="t" r="r" b="b"/>
                    <a:pathLst>
                      <a:path w="1072162" h="860452">
                        <a:moveTo>
                          <a:pt x="0" y="0"/>
                        </a:moveTo>
                        <a:lnTo>
                          <a:pt x="1072162" y="41751"/>
                        </a:lnTo>
                        <a:lnTo>
                          <a:pt x="103280" y="860452"/>
                        </a:lnTo>
                        <a:lnTo>
                          <a:pt x="0" y="0"/>
                        </a:lnTo>
                        <a:close/>
                      </a:path>
                    </a:pathLst>
                  </a:custGeom>
                  <a:solidFill>
                    <a:srgbClr val="FFFFFF">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a:off x="8365514" y="5942596"/>
                    <a:ext cx="1117397" cy="945646"/>
                  </a:xfrm>
                  <a:custGeom>
                    <a:avLst/>
                    <a:gdLst>
                      <a:gd name="connsiteX0" fmla="*/ 0 w 1117635"/>
                      <a:gd name="connsiteY0" fmla="*/ 0 h 944662"/>
                      <a:gd name="connsiteX1" fmla="*/ 2513 w 1117635"/>
                      <a:gd name="connsiteY1" fmla="*/ 2 h 944662"/>
                      <a:gd name="connsiteX2" fmla="*/ 1117635 w 1117635"/>
                      <a:gd name="connsiteY2" fmla="*/ 49068 h 944662"/>
                      <a:gd name="connsiteX3" fmla="*/ 592185 w 1117635"/>
                      <a:gd name="connsiteY3" fmla="*/ 944662 h 944662"/>
                      <a:gd name="connsiteX4" fmla="*/ 581314 w 1117635"/>
                      <a:gd name="connsiteY4" fmla="*/ 944212 h 944662"/>
                      <a:gd name="connsiteX5" fmla="*/ 0 w 1117635"/>
                      <a:gd name="connsiteY5" fmla="*/ 0 h 944662"/>
                      <a:gd name="connsiteX0-1" fmla="*/ 0 w 1101272"/>
                      <a:gd name="connsiteY0-2" fmla="*/ 0 h 944662"/>
                      <a:gd name="connsiteX1-3" fmla="*/ 2513 w 1101272"/>
                      <a:gd name="connsiteY1-4" fmla="*/ 2 h 944662"/>
                      <a:gd name="connsiteX2-5" fmla="*/ 1101272 w 1101272"/>
                      <a:gd name="connsiteY2-6" fmla="*/ 65431 h 944662"/>
                      <a:gd name="connsiteX3-7" fmla="*/ 592185 w 1101272"/>
                      <a:gd name="connsiteY3-8" fmla="*/ 944662 h 944662"/>
                      <a:gd name="connsiteX4-9" fmla="*/ 581314 w 1101272"/>
                      <a:gd name="connsiteY4-10" fmla="*/ 944212 h 944662"/>
                      <a:gd name="connsiteX5-11" fmla="*/ 0 w 1101272"/>
                      <a:gd name="connsiteY5-12" fmla="*/ 0 h 944662"/>
                      <a:gd name="connsiteX0-13" fmla="*/ 0 w 1101272"/>
                      <a:gd name="connsiteY0-14" fmla="*/ 0 h 944212"/>
                      <a:gd name="connsiteX1-15" fmla="*/ 2513 w 1101272"/>
                      <a:gd name="connsiteY1-16" fmla="*/ 2 h 944212"/>
                      <a:gd name="connsiteX2-17" fmla="*/ 1101272 w 1101272"/>
                      <a:gd name="connsiteY2-18" fmla="*/ 65431 h 944212"/>
                      <a:gd name="connsiteX3-19" fmla="*/ 581314 w 1101272"/>
                      <a:gd name="connsiteY3-20" fmla="*/ 944212 h 944212"/>
                      <a:gd name="connsiteX4-21" fmla="*/ 0 w 1101272"/>
                      <a:gd name="connsiteY4-22" fmla="*/ 0 h 944212"/>
                      <a:gd name="connsiteX0-23" fmla="*/ 0 w 1101272"/>
                      <a:gd name="connsiteY0-24" fmla="*/ 0 h 949287"/>
                      <a:gd name="connsiteX1-25" fmla="*/ 2513 w 1101272"/>
                      <a:gd name="connsiteY1-26" fmla="*/ 2 h 949287"/>
                      <a:gd name="connsiteX2-27" fmla="*/ 1101272 w 1101272"/>
                      <a:gd name="connsiteY2-28" fmla="*/ 65431 h 949287"/>
                      <a:gd name="connsiteX3-29" fmla="*/ 576238 w 1101272"/>
                      <a:gd name="connsiteY3-30" fmla="*/ 949287 h 949287"/>
                      <a:gd name="connsiteX4-31" fmla="*/ 0 w 1101272"/>
                      <a:gd name="connsiteY4-32" fmla="*/ 0 h 949287"/>
                      <a:gd name="connsiteX0-33" fmla="*/ 0 w 1101272"/>
                      <a:gd name="connsiteY0-34" fmla="*/ 0 h 944212"/>
                      <a:gd name="connsiteX1-35" fmla="*/ 2513 w 1101272"/>
                      <a:gd name="connsiteY1-36" fmla="*/ 2 h 944212"/>
                      <a:gd name="connsiteX2-37" fmla="*/ 1101272 w 1101272"/>
                      <a:gd name="connsiteY2-38" fmla="*/ 65431 h 944212"/>
                      <a:gd name="connsiteX3-39" fmla="*/ 571163 w 1101272"/>
                      <a:gd name="connsiteY3-40" fmla="*/ 944212 h 944212"/>
                      <a:gd name="connsiteX4-41" fmla="*/ 0 w 1101272"/>
                      <a:gd name="connsiteY4-42" fmla="*/ 0 h 944212"/>
                      <a:gd name="connsiteX0-43" fmla="*/ 0 w 1110592"/>
                      <a:gd name="connsiteY0-44" fmla="*/ 9318 h 944210"/>
                      <a:gd name="connsiteX1-45" fmla="*/ 11833 w 1110592"/>
                      <a:gd name="connsiteY1-46" fmla="*/ 0 h 944210"/>
                      <a:gd name="connsiteX2-47" fmla="*/ 1110592 w 1110592"/>
                      <a:gd name="connsiteY2-48" fmla="*/ 65429 h 944210"/>
                      <a:gd name="connsiteX3-49" fmla="*/ 580483 w 1110592"/>
                      <a:gd name="connsiteY3-50" fmla="*/ 944210 h 944210"/>
                      <a:gd name="connsiteX4-51" fmla="*/ 0 w 1110592"/>
                      <a:gd name="connsiteY4-52" fmla="*/ 9318 h 944210"/>
                      <a:gd name="connsiteX0-53" fmla="*/ 568651 w 1098760"/>
                      <a:gd name="connsiteY0-54" fmla="*/ 944210 h 944210"/>
                      <a:gd name="connsiteX1-55" fmla="*/ 1 w 1098760"/>
                      <a:gd name="connsiteY1-56" fmla="*/ 0 h 944210"/>
                      <a:gd name="connsiteX2-57" fmla="*/ 1098760 w 1098760"/>
                      <a:gd name="connsiteY2-58" fmla="*/ 65429 h 944210"/>
                      <a:gd name="connsiteX3-59" fmla="*/ 568651 w 1098760"/>
                      <a:gd name="connsiteY3-60" fmla="*/ 944210 h 944210"/>
                      <a:gd name="connsiteX0-61" fmla="*/ 587289 w 1117398"/>
                      <a:gd name="connsiteY0-62" fmla="*/ 934892 h 934892"/>
                      <a:gd name="connsiteX1-63" fmla="*/ 0 w 1117398"/>
                      <a:gd name="connsiteY1-64" fmla="*/ 0 h 934892"/>
                      <a:gd name="connsiteX2-65" fmla="*/ 1117398 w 1117398"/>
                      <a:gd name="connsiteY2-66" fmla="*/ 56111 h 934892"/>
                      <a:gd name="connsiteX3-67" fmla="*/ 587289 w 1117398"/>
                      <a:gd name="connsiteY3-68" fmla="*/ 934892 h 934892"/>
                      <a:gd name="connsiteX0-69" fmla="*/ 587289 w 1125325"/>
                      <a:gd name="connsiteY0-70" fmla="*/ 934892 h 934892"/>
                      <a:gd name="connsiteX1-71" fmla="*/ 0 w 1125325"/>
                      <a:gd name="connsiteY1-72" fmla="*/ 0 h 934892"/>
                      <a:gd name="connsiteX2-73" fmla="*/ 1125325 w 1125325"/>
                      <a:gd name="connsiteY2-74" fmla="*/ 16479 h 934892"/>
                      <a:gd name="connsiteX3-75" fmla="*/ 587289 w 1125325"/>
                      <a:gd name="connsiteY3-76" fmla="*/ 934892 h 934892"/>
                      <a:gd name="connsiteX0-77" fmla="*/ 587289 w 1117398"/>
                      <a:gd name="connsiteY0-78" fmla="*/ 942192 h 942192"/>
                      <a:gd name="connsiteX1-79" fmla="*/ 0 w 1117398"/>
                      <a:gd name="connsiteY1-80" fmla="*/ 7300 h 942192"/>
                      <a:gd name="connsiteX2-81" fmla="*/ 1117398 w 1117398"/>
                      <a:gd name="connsiteY2-82" fmla="*/ 0 h 942192"/>
                      <a:gd name="connsiteX3-83" fmla="*/ 587289 w 1117398"/>
                      <a:gd name="connsiteY3-84" fmla="*/ 942192 h 942192"/>
                      <a:gd name="connsiteX0-85" fmla="*/ 598041 w 1117398"/>
                      <a:gd name="connsiteY0-86" fmla="*/ 952946 h 952946"/>
                      <a:gd name="connsiteX1-87" fmla="*/ 0 w 1117398"/>
                      <a:gd name="connsiteY1-88" fmla="*/ 7300 h 952946"/>
                      <a:gd name="connsiteX2-89" fmla="*/ 1117398 w 1117398"/>
                      <a:gd name="connsiteY2-90" fmla="*/ 0 h 952946"/>
                      <a:gd name="connsiteX3-91" fmla="*/ 598041 w 1117398"/>
                      <a:gd name="connsiteY3-92" fmla="*/ 952946 h 952946"/>
                      <a:gd name="connsiteX0-93" fmla="*/ 598041 w 1117398"/>
                      <a:gd name="connsiteY0-94" fmla="*/ 947570 h 947570"/>
                      <a:gd name="connsiteX1-95" fmla="*/ 0 w 1117398"/>
                      <a:gd name="connsiteY1-96" fmla="*/ 1924 h 947570"/>
                      <a:gd name="connsiteX2-97" fmla="*/ 1117398 w 1117398"/>
                      <a:gd name="connsiteY2-98" fmla="*/ 0 h 947570"/>
                      <a:gd name="connsiteX3-99" fmla="*/ 598041 w 1117398"/>
                      <a:gd name="connsiteY3-100" fmla="*/ 947570 h 947570"/>
                      <a:gd name="connsiteX0-101" fmla="*/ 598041 w 1117398"/>
                      <a:gd name="connsiteY0-102" fmla="*/ 945646 h 945646"/>
                      <a:gd name="connsiteX1-103" fmla="*/ 0 w 1117398"/>
                      <a:gd name="connsiteY1-104" fmla="*/ 0 h 945646"/>
                      <a:gd name="connsiteX2-105" fmla="*/ 1117398 w 1117398"/>
                      <a:gd name="connsiteY2-106" fmla="*/ 8830 h 945646"/>
                      <a:gd name="connsiteX3-107" fmla="*/ 598041 w 1117398"/>
                      <a:gd name="connsiteY3-108" fmla="*/ 945646 h 945646"/>
                    </a:gdLst>
                    <a:ahLst/>
                    <a:cxnLst>
                      <a:cxn ang="0">
                        <a:pos x="connsiteX0-1" y="connsiteY0-2"/>
                      </a:cxn>
                      <a:cxn ang="0">
                        <a:pos x="connsiteX1-3" y="connsiteY1-4"/>
                      </a:cxn>
                      <a:cxn ang="0">
                        <a:pos x="connsiteX2-5" y="connsiteY2-6"/>
                      </a:cxn>
                      <a:cxn ang="0">
                        <a:pos x="connsiteX3-7" y="connsiteY3-8"/>
                      </a:cxn>
                    </a:cxnLst>
                    <a:rect l="l" t="t" r="r" b="b"/>
                    <a:pathLst>
                      <a:path w="1117398" h="945646">
                        <a:moveTo>
                          <a:pt x="598041" y="945646"/>
                        </a:moveTo>
                        <a:lnTo>
                          <a:pt x="0" y="0"/>
                        </a:lnTo>
                        <a:lnTo>
                          <a:pt x="1117398" y="8830"/>
                        </a:lnTo>
                        <a:lnTo>
                          <a:pt x="598041" y="945646"/>
                        </a:lnTo>
                        <a:close/>
                      </a:path>
                    </a:pathLst>
                  </a:cu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a:off x="5226403" y="5905911"/>
                    <a:ext cx="1049074" cy="1498387"/>
                  </a:xfrm>
                  <a:custGeom>
                    <a:avLst/>
                    <a:gdLst>
                      <a:gd name="connsiteX0" fmla="*/ 699638 w 1033741"/>
                      <a:gd name="connsiteY0" fmla="*/ 0 h 1462862"/>
                      <a:gd name="connsiteX1" fmla="*/ 1033741 w 1033741"/>
                      <a:gd name="connsiteY1" fmla="*/ 1461650 h 1462862"/>
                      <a:gd name="connsiteX2" fmla="*/ 1030163 w 1033741"/>
                      <a:gd name="connsiteY2" fmla="*/ 1462862 h 1462862"/>
                      <a:gd name="connsiteX3" fmla="*/ 7659 w 1033741"/>
                      <a:gd name="connsiteY3" fmla="*/ 589828 h 1462862"/>
                      <a:gd name="connsiteX4" fmla="*/ 0 w 1033741"/>
                      <a:gd name="connsiteY4" fmla="*/ 556318 h 1462862"/>
                      <a:gd name="connsiteX5" fmla="*/ 699638 w 1033741"/>
                      <a:gd name="connsiteY5" fmla="*/ 0 h 1462862"/>
                      <a:gd name="connsiteX0-1" fmla="*/ 699638 w 1033741"/>
                      <a:gd name="connsiteY0-2" fmla="*/ 0 h 1462862"/>
                      <a:gd name="connsiteX1-3" fmla="*/ 1033741 w 1033741"/>
                      <a:gd name="connsiteY1-4" fmla="*/ 1461650 h 1462862"/>
                      <a:gd name="connsiteX2-5" fmla="*/ 1030163 w 1033741"/>
                      <a:gd name="connsiteY2-6" fmla="*/ 1462862 h 1462862"/>
                      <a:gd name="connsiteX3-7" fmla="*/ 0 w 1033741"/>
                      <a:gd name="connsiteY3-8" fmla="*/ 556318 h 1462862"/>
                      <a:gd name="connsiteX4-9" fmla="*/ 699638 w 1033741"/>
                      <a:gd name="connsiteY4-10" fmla="*/ 0 h 1462862"/>
                      <a:gd name="connsiteX0-11" fmla="*/ 704822 w 1038925"/>
                      <a:gd name="connsiteY0-12" fmla="*/ 0 h 1462862"/>
                      <a:gd name="connsiteX1-13" fmla="*/ 1038925 w 1038925"/>
                      <a:gd name="connsiteY1-14" fmla="*/ 1461650 h 1462862"/>
                      <a:gd name="connsiteX2-15" fmla="*/ 1035347 w 1038925"/>
                      <a:gd name="connsiteY2-16" fmla="*/ 1462862 h 1462862"/>
                      <a:gd name="connsiteX3-17" fmla="*/ 0 w 1038925"/>
                      <a:gd name="connsiteY3-18" fmla="*/ 561503 h 1462862"/>
                      <a:gd name="connsiteX4-19" fmla="*/ 704822 w 1038925"/>
                      <a:gd name="connsiteY4-20" fmla="*/ 0 h 1462862"/>
                      <a:gd name="connsiteX0-21" fmla="*/ 709898 w 1038925"/>
                      <a:gd name="connsiteY0-22" fmla="*/ 0 h 1473013"/>
                      <a:gd name="connsiteX1-23" fmla="*/ 1038925 w 1038925"/>
                      <a:gd name="connsiteY1-24" fmla="*/ 1471801 h 1473013"/>
                      <a:gd name="connsiteX2-25" fmla="*/ 1035347 w 1038925"/>
                      <a:gd name="connsiteY2-26" fmla="*/ 1473013 h 1473013"/>
                      <a:gd name="connsiteX3-27" fmla="*/ 0 w 1038925"/>
                      <a:gd name="connsiteY3-28" fmla="*/ 571654 h 1473013"/>
                      <a:gd name="connsiteX4-29" fmla="*/ 709898 w 1038925"/>
                      <a:gd name="connsiteY4-30" fmla="*/ 0 h 1473013"/>
                      <a:gd name="connsiteX0-31" fmla="*/ 720047 w 1049074"/>
                      <a:gd name="connsiteY0-32" fmla="*/ 0 h 1473013"/>
                      <a:gd name="connsiteX1-33" fmla="*/ 1049074 w 1049074"/>
                      <a:gd name="connsiteY1-34" fmla="*/ 1471801 h 1473013"/>
                      <a:gd name="connsiteX2-35" fmla="*/ 1045496 w 1049074"/>
                      <a:gd name="connsiteY2-36" fmla="*/ 1473013 h 1473013"/>
                      <a:gd name="connsiteX3-37" fmla="*/ 0 w 1049074"/>
                      <a:gd name="connsiteY3-38" fmla="*/ 571654 h 1473013"/>
                      <a:gd name="connsiteX4-39" fmla="*/ 720047 w 1049074"/>
                      <a:gd name="connsiteY4-40" fmla="*/ 0 h 1473013"/>
                      <a:gd name="connsiteX0-41" fmla="*/ 714973 w 1049074"/>
                      <a:gd name="connsiteY0-42" fmla="*/ 0 h 1498388"/>
                      <a:gd name="connsiteX1-43" fmla="*/ 1049074 w 1049074"/>
                      <a:gd name="connsiteY1-44" fmla="*/ 1497176 h 1498388"/>
                      <a:gd name="connsiteX2-45" fmla="*/ 1045496 w 1049074"/>
                      <a:gd name="connsiteY2-46" fmla="*/ 1498388 h 1498388"/>
                      <a:gd name="connsiteX3-47" fmla="*/ 0 w 1049074"/>
                      <a:gd name="connsiteY3-48" fmla="*/ 597029 h 1498388"/>
                      <a:gd name="connsiteX4-49" fmla="*/ 714973 w 1049074"/>
                      <a:gd name="connsiteY4-50" fmla="*/ 0 h 14983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074" h="1498388">
                        <a:moveTo>
                          <a:pt x="714973" y="0"/>
                        </a:moveTo>
                        <a:lnTo>
                          <a:pt x="1049074" y="1497176"/>
                        </a:lnTo>
                        <a:lnTo>
                          <a:pt x="1045496" y="1498388"/>
                        </a:lnTo>
                        <a:lnTo>
                          <a:pt x="0" y="597029"/>
                        </a:lnTo>
                        <a:lnTo>
                          <a:pt x="714973" y="0"/>
                        </a:lnTo>
                        <a:close/>
                      </a:path>
                    </a:pathLst>
                  </a:cu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任意多边形 245"/>
                  <p:cNvSpPr/>
                  <p:nvPr/>
                </p:nvSpPr>
                <p:spPr>
                  <a:xfrm>
                    <a:off x="7901935" y="5924067"/>
                    <a:ext cx="1061745" cy="957720"/>
                  </a:xfrm>
                  <a:custGeom>
                    <a:avLst/>
                    <a:gdLst>
                      <a:gd name="connsiteX0" fmla="*/ 459645 w 1055336"/>
                      <a:gd name="connsiteY0" fmla="*/ 0 h 952645"/>
                      <a:gd name="connsiteX1" fmla="*/ 474709 w 1055336"/>
                      <a:gd name="connsiteY1" fmla="*/ 0 h 952645"/>
                      <a:gd name="connsiteX2" fmla="*/ 1055336 w 1055336"/>
                      <a:gd name="connsiteY2" fmla="*/ 952645 h 952645"/>
                      <a:gd name="connsiteX3" fmla="*/ 8817 w 1055336"/>
                      <a:gd name="connsiteY3" fmla="*/ 907447 h 952645"/>
                      <a:gd name="connsiteX4" fmla="*/ 7104 w 1055336"/>
                      <a:gd name="connsiteY4" fmla="*/ 908028 h 952645"/>
                      <a:gd name="connsiteX5" fmla="*/ 0 w 1055336"/>
                      <a:gd name="connsiteY5" fmla="*/ 904813 h 952645"/>
                      <a:gd name="connsiteX6" fmla="*/ 459645 w 1055336"/>
                      <a:gd name="connsiteY6" fmla="*/ 0 h 952645"/>
                      <a:gd name="connsiteX0-1" fmla="*/ 0 w 1055336"/>
                      <a:gd name="connsiteY0-2" fmla="*/ 904813 h 952645"/>
                      <a:gd name="connsiteX1-3" fmla="*/ 474709 w 1055336"/>
                      <a:gd name="connsiteY1-4" fmla="*/ 0 h 952645"/>
                      <a:gd name="connsiteX2-5" fmla="*/ 1055336 w 1055336"/>
                      <a:gd name="connsiteY2-6" fmla="*/ 952645 h 952645"/>
                      <a:gd name="connsiteX3-7" fmla="*/ 8817 w 1055336"/>
                      <a:gd name="connsiteY3-8" fmla="*/ 907447 h 952645"/>
                      <a:gd name="connsiteX4-9" fmla="*/ 7104 w 1055336"/>
                      <a:gd name="connsiteY4-10" fmla="*/ 908028 h 952645"/>
                      <a:gd name="connsiteX5-11" fmla="*/ 0 w 1055336"/>
                      <a:gd name="connsiteY5-12" fmla="*/ 904813 h 952645"/>
                      <a:gd name="connsiteX0-13" fmla="*/ 1 w 1048233"/>
                      <a:gd name="connsiteY0-14" fmla="*/ 908028 h 952645"/>
                      <a:gd name="connsiteX1-15" fmla="*/ 467606 w 1048233"/>
                      <a:gd name="connsiteY1-16" fmla="*/ 0 h 952645"/>
                      <a:gd name="connsiteX2-17" fmla="*/ 1048233 w 1048233"/>
                      <a:gd name="connsiteY2-18" fmla="*/ 952645 h 952645"/>
                      <a:gd name="connsiteX3-19" fmla="*/ 1714 w 1048233"/>
                      <a:gd name="connsiteY3-20" fmla="*/ 907447 h 952645"/>
                      <a:gd name="connsiteX4-21" fmla="*/ 1 w 1048233"/>
                      <a:gd name="connsiteY4-22" fmla="*/ 908028 h 952645"/>
                      <a:gd name="connsiteX0-23" fmla="*/ 0 w 1046519"/>
                      <a:gd name="connsiteY0-24" fmla="*/ 907447 h 952645"/>
                      <a:gd name="connsiteX1-25" fmla="*/ 465892 w 1046519"/>
                      <a:gd name="connsiteY1-26" fmla="*/ 0 h 952645"/>
                      <a:gd name="connsiteX2-27" fmla="*/ 1046519 w 1046519"/>
                      <a:gd name="connsiteY2-28" fmla="*/ 952645 h 952645"/>
                      <a:gd name="connsiteX3-29" fmla="*/ 0 w 1046519"/>
                      <a:gd name="connsiteY3-30" fmla="*/ 907447 h 952645"/>
                      <a:gd name="connsiteX0-31" fmla="*/ 0 w 1061745"/>
                      <a:gd name="connsiteY0-32" fmla="*/ 922671 h 952645"/>
                      <a:gd name="connsiteX1-33" fmla="*/ 481118 w 1061745"/>
                      <a:gd name="connsiteY1-34" fmla="*/ 0 h 952645"/>
                      <a:gd name="connsiteX2-35" fmla="*/ 1061745 w 1061745"/>
                      <a:gd name="connsiteY2-36" fmla="*/ 952645 h 952645"/>
                      <a:gd name="connsiteX3-37" fmla="*/ 0 w 1061745"/>
                      <a:gd name="connsiteY3-38" fmla="*/ 922671 h 952645"/>
                      <a:gd name="connsiteX0-39" fmla="*/ 0 w 1061745"/>
                      <a:gd name="connsiteY0-40" fmla="*/ 922671 h 957720"/>
                      <a:gd name="connsiteX1-41" fmla="*/ 481118 w 1061745"/>
                      <a:gd name="connsiteY1-42" fmla="*/ 0 h 957720"/>
                      <a:gd name="connsiteX2-43" fmla="*/ 1061745 w 1061745"/>
                      <a:gd name="connsiteY2-44" fmla="*/ 957720 h 957720"/>
                      <a:gd name="connsiteX3-45" fmla="*/ 0 w 1061745"/>
                      <a:gd name="connsiteY3-46" fmla="*/ 922671 h 957720"/>
                    </a:gdLst>
                    <a:ahLst/>
                    <a:cxnLst>
                      <a:cxn ang="0">
                        <a:pos x="connsiteX0-1" y="connsiteY0-2"/>
                      </a:cxn>
                      <a:cxn ang="0">
                        <a:pos x="connsiteX1-3" y="connsiteY1-4"/>
                      </a:cxn>
                      <a:cxn ang="0">
                        <a:pos x="connsiteX2-5" y="connsiteY2-6"/>
                      </a:cxn>
                      <a:cxn ang="0">
                        <a:pos x="connsiteX3-7" y="connsiteY3-8"/>
                      </a:cxn>
                    </a:cxnLst>
                    <a:rect l="l" t="t" r="r" b="b"/>
                    <a:pathLst>
                      <a:path w="1061745" h="957720">
                        <a:moveTo>
                          <a:pt x="0" y="922671"/>
                        </a:moveTo>
                        <a:lnTo>
                          <a:pt x="481118" y="0"/>
                        </a:lnTo>
                        <a:lnTo>
                          <a:pt x="1061745" y="957720"/>
                        </a:lnTo>
                        <a:lnTo>
                          <a:pt x="0" y="922671"/>
                        </a:lnTo>
                        <a:close/>
                      </a:path>
                    </a:pathLst>
                  </a:cu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任意多边形 246"/>
                  <p:cNvSpPr/>
                  <p:nvPr/>
                </p:nvSpPr>
                <p:spPr>
                  <a:xfrm>
                    <a:off x="2810105" y="3961898"/>
                    <a:ext cx="1640335" cy="1203415"/>
                  </a:xfrm>
                  <a:custGeom>
                    <a:avLst/>
                    <a:gdLst>
                      <a:gd name="connsiteX0" fmla="*/ 1639013 w 1640335"/>
                      <a:gd name="connsiteY0" fmla="*/ 0 h 1203416"/>
                      <a:gd name="connsiteX1" fmla="*/ 1640335 w 1640335"/>
                      <a:gd name="connsiteY1" fmla="*/ 2830 h 1203416"/>
                      <a:gd name="connsiteX2" fmla="*/ 0 w 1640335"/>
                      <a:gd name="connsiteY2" fmla="*/ 1203416 h 1203416"/>
                      <a:gd name="connsiteX3" fmla="*/ 13960 w 1640335"/>
                      <a:gd name="connsiteY3" fmla="*/ 198274 h 1203416"/>
                      <a:gd name="connsiteX4" fmla="*/ 15445 w 1640335"/>
                      <a:gd name="connsiteY4" fmla="*/ 193301 h 1203416"/>
                      <a:gd name="connsiteX5" fmla="*/ 1639013 w 1640335"/>
                      <a:gd name="connsiteY5" fmla="*/ 0 h 1203416"/>
                      <a:gd name="connsiteX0-1" fmla="*/ 1639013 w 1640335"/>
                      <a:gd name="connsiteY0-2" fmla="*/ 0 h 1203416"/>
                      <a:gd name="connsiteX1-3" fmla="*/ 1640335 w 1640335"/>
                      <a:gd name="connsiteY1-4" fmla="*/ 2830 h 1203416"/>
                      <a:gd name="connsiteX2-5" fmla="*/ 0 w 1640335"/>
                      <a:gd name="connsiteY2-6" fmla="*/ 1203416 h 1203416"/>
                      <a:gd name="connsiteX3-7" fmla="*/ 13960 w 1640335"/>
                      <a:gd name="connsiteY3-8" fmla="*/ 198274 h 1203416"/>
                      <a:gd name="connsiteX4-9" fmla="*/ 1639013 w 1640335"/>
                      <a:gd name="connsiteY4-10" fmla="*/ 0 h 1203416"/>
                      <a:gd name="connsiteX0-11" fmla="*/ 1639013 w 1640335"/>
                      <a:gd name="connsiteY0-12" fmla="*/ 0 h 1203416"/>
                      <a:gd name="connsiteX1-13" fmla="*/ 1640335 w 1640335"/>
                      <a:gd name="connsiteY1-14" fmla="*/ 2830 h 1203416"/>
                      <a:gd name="connsiteX2-15" fmla="*/ 0 w 1640335"/>
                      <a:gd name="connsiteY2-16" fmla="*/ 1203416 h 1203416"/>
                      <a:gd name="connsiteX3-17" fmla="*/ 13959 w 1640335"/>
                      <a:gd name="connsiteY3-18" fmla="*/ 206966 h 1203416"/>
                      <a:gd name="connsiteX4-19" fmla="*/ 1639013 w 1640335"/>
                      <a:gd name="connsiteY4-20" fmla="*/ 0 h 1203416"/>
                      <a:gd name="connsiteX0-21" fmla="*/ 1639013 w 1640335"/>
                      <a:gd name="connsiteY0-22" fmla="*/ 0 h 1203416"/>
                      <a:gd name="connsiteX1-23" fmla="*/ 1640335 w 1640335"/>
                      <a:gd name="connsiteY1-24" fmla="*/ 2830 h 1203416"/>
                      <a:gd name="connsiteX2-25" fmla="*/ 0 w 1640335"/>
                      <a:gd name="connsiteY2-26" fmla="*/ 1203416 h 1203416"/>
                      <a:gd name="connsiteX3-27" fmla="*/ 13959 w 1640335"/>
                      <a:gd name="connsiteY3-28" fmla="*/ 206966 h 1203416"/>
                      <a:gd name="connsiteX4-29" fmla="*/ 1639013 w 1640335"/>
                      <a:gd name="connsiteY4-30" fmla="*/ 0 h 1203416"/>
                      <a:gd name="connsiteX0-31" fmla="*/ 1639013 w 1640335"/>
                      <a:gd name="connsiteY0-32" fmla="*/ 0 h 1203416"/>
                      <a:gd name="connsiteX1-33" fmla="*/ 1640335 w 1640335"/>
                      <a:gd name="connsiteY1-34" fmla="*/ 2830 h 1203416"/>
                      <a:gd name="connsiteX2-35" fmla="*/ 0 w 1640335"/>
                      <a:gd name="connsiteY2-36" fmla="*/ 1203416 h 1203416"/>
                      <a:gd name="connsiteX3-37" fmla="*/ 13960 w 1640335"/>
                      <a:gd name="connsiteY3-38" fmla="*/ 191742 h 1203416"/>
                      <a:gd name="connsiteX4-39" fmla="*/ 1639013 w 1640335"/>
                      <a:gd name="connsiteY4-40" fmla="*/ 0 h 12034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335" h="1203416">
                        <a:moveTo>
                          <a:pt x="1639013" y="0"/>
                        </a:moveTo>
                        <a:lnTo>
                          <a:pt x="1640335" y="2830"/>
                        </a:lnTo>
                        <a:lnTo>
                          <a:pt x="0" y="1203416"/>
                        </a:lnTo>
                        <a:lnTo>
                          <a:pt x="13960" y="191742"/>
                        </a:lnTo>
                        <a:lnTo>
                          <a:pt x="1639013" y="0"/>
                        </a:lnTo>
                        <a:close/>
                      </a:path>
                    </a:pathLst>
                  </a:custGeom>
                  <a:solidFill>
                    <a:srgbClr val="33233E">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任意多边形 247"/>
                  <p:cNvSpPr/>
                  <p:nvPr/>
                </p:nvSpPr>
                <p:spPr>
                  <a:xfrm>
                    <a:off x="2822166" y="5167987"/>
                    <a:ext cx="1096872" cy="809144"/>
                  </a:xfrm>
                  <a:custGeom>
                    <a:avLst/>
                    <a:gdLst>
                      <a:gd name="connsiteX0" fmla="*/ 0 w 1071555"/>
                      <a:gd name="connsiteY0" fmla="*/ 0 h 791142"/>
                      <a:gd name="connsiteX1" fmla="*/ 1071555 w 1071555"/>
                      <a:gd name="connsiteY1" fmla="*/ 765780 h 791142"/>
                      <a:gd name="connsiteX2" fmla="*/ 1068624 w 1071555"/>
                      <a:gd name="connsiteY2" fmla="*/ 776177 h 791142"/>
                      <a:gd name="connsiteX3" fmla="*/ 228689 w 1071555"/>
                      <a:gd name="connsiteY3" fmla="*/ 791142 h 791142"/>
                      <a:gd name="connsiteX4" fmla="*/ 0 w 1071555"/>
                      <a:gd name="connsiteY4" fmla="*/ 0 h 791142"/>
                      <a:gd name="connsiteX0-1" fmla="*/ 0 w 1083145"/>
                      <a:gd name="connsiteY0-2" fmla="*/ 0 h 802732"/>
                      <a:gd name="connsiteX1-3" fmla="*/ 1083145 w 1083145"/>
                      <a:gd name="connsiteY1-4" fmla="*/ 777370 h 802732"/>
                      <a:gd name="connsiteX2-5" fmla="*/ 1080214 w 1083145"/>
                      <a:gd name="connsiteY2-6" fmla="*/ 787767 h 802732"/>
                      <a:gd name="connsiteX3-7" fmla="*/ 240279 w 1083145"/>
                      <a:gd name="connsiteY3-8" fmla="*/ 802732 h 802732"/>
                      <a:gd name="connsiteX4-9" fmla="*/ 0 w 1083145"/>
                      <a:gd name="connsiteY4-10" fmla="*/ 0 h 802732"/>
                      <a:gd name="connsiteX0-11" fmla="*/ 0 w 1083145"/>
                      <a:gd name="connsiteY0-12" fmla="*/ 0 h 802732"/>
                      <a:gd name="connsiteX1-13" fmla="*/ 1083145 w 1083145"/>
                      <a:gd name="connsiteY1-14" fmla="*/ 777370 h 802732"/>
                      <a:gd name="connsiteX2-15" fmla="*/ 240279 w 1083145"/>
                      <a:gd name="connsiteY2-16" fmla="*/ 802732 h 802732"/>
                      <a:gd name="connsiteX3-17" fmla="*/ 0 w 1083145"/>
                      <a:gd name="connsiteY3-18" fmla="*/ 0 h 802732"/>
                      <a:gd name="connsiteX0-19" fmla="*/ 0 w 1093294"/>
                      <a:gd name="connsiteY0-20" fmla="*/ 0 h 802732"/>
                      <a:gd name="connsiteX1-21" fmla="*/ 1093294 w 1093294"/>
                      <a:gd name="connsiteY1-22" fmla="*/ 787521 h 802732"/>
                      <a:gd name="connsiteX2-23" fmla="*/ 240279 w 1093294"/>
                      <a:gd name="connsiteY2-24" fmla="*/ 802732 h 802732"/>
                      <a:gd name="connsiteX3-25" fmla="*/ 0 w 1093294"/>
                      <a:gd name="connsiteY3-26" fmla="*/ 0 h 802732"/>
                      <a:gd name="connsiteX0-27" fmla="*/ 0 w 1103445"/>
                      <a:gd name="connsiteY0-28" fmla="*/ 0 h 802732"/>
                      <a:gd name="connsiteX1-29" fmla="*/ 1103445 w 1103445"/>
                      <a:gd name="connsiteY1-30" fmla="*/ 787522 h 802732"/>
                      <a:gd name="connsiteX2-31" fmla="*/ 240279 w 1103445"/>
                      <a:gd name="connsiteY2-32" fmla="*/ 802732 h 802732"/>
                      <a:gd name="connsiteX3-33" fmla="*/ 0 w 1103445"/>
                      <a:gd name="connsiteY3-34" fmla="*/ 0 h 802732"/>
                      <a:gd name="connsiteX0-35" fmla="*/ 0 w 1096873"/>
                      <a:gd name="connsiteY0-36" fmla="*/ 0 h 802732"/>
                      <a:gd name="connsiteX1-37" fmla="*/ 1096873 w 1096873"/>
                      <a:gd name="connsiteY1-38" fmla="*/ 781053 h 802732"/>
                      <a:gd name="connsiteX2-39" fmla="*/ 240279 w 1096873"/>
                      <a:gd name="connsiteY2-40" fmla="*/ 802732 h 802732"/>
                      <a:gd name="connsiteX3-41" fmla="*/ 0 w 1096873"/>
                      <a:gd name="connsiteY3-42" fmla="*/ 0 h 802732"/>
                      <a:gd name="connsiteX0-43" fmla="*/ 0 w 1096873"/>
                      <a:gd name="connsiteY0-44" fmla="*/ 0 h 781053"/>
                      <a:gd name="connsiteX1-45" fmla="*/ 1096873 w 1096873"/>
                      <a:gd name="connsiteY1-46" fmla="*/ 781053 h 781053"/>
                      <a:gd name="connsiteX2-47" fmla="*/ 248204 w 1096873"/>
                      <a:gd name="connsiteY2-48" fmla="*/ 763726 h 781053"/>
                      <a:gd name="connsiteX3-49" fmla="*/ 0 w 1096873"/>
                      <a:gd name="connsiteY3-50" fmla="*/ 0 h 781053"/>
                      <a:gd name="connsiteX0-51" fmla="*/ 0 w 1096873"/>
                      <a:gd name="connsiteY0-52" fmla="*/ 0 h 773252"/>
                      <a:gd name="connsiteX1-53" fmla="*/ 1096873 w 1096873"/>
                      <a:gd name="connsiteY1-54" fmla="*/ 773252 h 773252"/>
                      <a:gd name="connsiteX2-55" fmla="*/ 248204 w 1096873"/>
                      <a:gd name="connsiteY2-56" fmla="*/ 763726 h 773252"/>
                      <a:gd name="connsiteX3-57" fmla="*/ 0 w 1096873"/>
                      <a:gd name="connsiteY3-58" fmla="*/ 0 h 773252"/>
                      <a:gd name="connsiteX0-59" fmla="*/ 0 w 1096873"/>
                      <a:gd name="connsiteY0-60" fmla="*/ 0 h 786830"/>
                      <a:gd name="connsiteX1-61" fmla="*/ 1096873 w 1096873"/>
                      <a:gd name="connsiteY1-62" fmla="*/ 773252 h 786830"/>
                      <a:gd name="connsiteX2-63" fmla="*/ 248204 w 1096873"/>
                      <a:gd name="connsiteY2-64" fmla="*/ 786830 h 786830"/>
                      <a:gd name="connsiteX3-65" fmla="*/ 0 w 1096873"/>
                      <a:gd name="connsiteY3-66" fmla="*/ 0 h 786830"/>
                      <a:gd name="connsiteX0-67" fmla="*/ 0 w 1096873"/>
                      <a:gd name="connsiteY0-68" fmla="*/ 0 h 796357"/>
                      <a:gd name="connsiteX1-69" fmla="*/ 1096873 w 1096873"/>
                      <a:gd name="connsiteY1-70" fmla="*/ 796357 h 796357"/>
                      <a:gd name="connsiteX2-71" fmla="*/ 248204 w 1096873"/>
                      <a:gd name="connsiteY2-72" fmla="*/ 786830 h 796357"/>
                      <a:gd name="connsiteX3-73" fmla="*/ 0 w 1096873"/>
                      <a:gd name="connsiteY3-74" fmla="*/ 0 h 796357"/>
                      <a:gd name="connsiteX0-75" fmla="*/ 0 w 1096873"/>
                      <a:gd name="connsiteY0-76" fmla="*/ 0 h 796357"/>
                      <a:gd name="connsiteX1-77" fmla="*/ 1096873 w 1096873"/>
                      <a:gd name="connsiteY1-78" fmla="*/ 796357 h 796357"/>
                      <a:gd name="connsiteX2-79" fmla="*/ 201250 w 1096873"/>
                      <a:gd name="connsiteY2-80" fmla="*/ 775278 h 796357"/>
                      <a:gd name="connsiteX3-81" fmla="*/ 0 w 1096873"/>
                      <a:gd name="connsiteY3-82" fmla="*/ 0 h 796357"/>
                      <a:gd name="connsiteX0-83" fmla="*/ 0 w 1096873"/>
                      <a:gd name="connsiteY0-84" fmla="*/ 0 h 796357"/>
                      <a:gd name="connsiteX1-85" fmla="*/ 1096873 w 1096873"/>
                      <a:gd name="connsiteY1-86" fmla="*/ 796357 h 796357"/>
                      <a:gd name="connsiteX2-87" fmla="*/ 211571 w 1096873"/>
                      <a:gd name="connsiteY2-88" fmla="*/ 780355 h 796357"/>
                      <a:gd name="connsiteX3-89" fmla="*/ 0 w 1096873"/>
                      <a:gd name="connsiteY3-90" fmla="*/ 0 h 796357"/>
                      <a:gd name="connsiteX0-91" fmla="*/ 0 w 1096873"/>
                      <a:gd name="connsiteY0-92" fmla="*/ 0 h 796357"/>
                      <a:gd name="connsiteX1-93" fmla="*/ 1096873 w 1096873"/>
                      <a:gd name="connsiteY1-94" fmla="*/ 796357 h 796357"/>
                      <a:gd name="connsiteX2-95" fmla="*/ 216730 w 1096873"/>
                      <a:gd name="connsiteY2-96" fmla="*/ 775278 h 796357"/>
                      <a:gd name="connsiteX3-97" fmla="*/ 0 w 1096873"/>
                      <a:gd name="connsiteY3-98" fmla="*/ 0 h 796357"/>
                      <a:gd name="connsiteX0-99" fmla="*/ 0 w 1096873"/>
                      <a:gd name="connsiteY0-100" fmla="*/ 0 h 796357"/>
                      <a:gd name="connsiteX1-101" fmla="*/ 1096873 w 1096873"/>
                      <a:gd name="connsiteY1-102" fmla="*/ 796357 h 796357"/>
                      <a:gd name="connsiteX2-103" fmla="*/ 227050 w 1096873"/>
                      <a:gd name="connsiteY2-104" fmla="*/ 780355 h 796357"/>
                      <a:gd name="connsiteX3-105" fmla="*/ 0 w 1096873"/>
                      <a:gd name="connsiteY3-106" fmla="*/ 0 h 796357"/>
                    </a:gdLst>
                    <a:ahLst/>
                    <a:cxnLst>
                      <a:cxn ang="0">
                        <a:pos x="connsiteX0-1" y="connsiteY0-2"/>
                      </a:cxn>
                      <a:cxn ang="0">
                        <a:pos x="connsiteX1-3" y="connsiteY1-4"/>
                      </a:cxn>
                      <a:cxn ang="0">
                        <a:pos x="connsiteX2-5" y="connsiteY2-6"/>
                      </a:cxn>
                      <a:cxn ang="0">
                        <a:pos x="connsiteX3-7" y="connsiteY3-8"/>
                      </a:cxn>
                    </a:cxnLst>
                    <a:rect l="l" t="t" r="r" b="b"/>
                    <a:pathLst>
                      <a:path w="1096873" h="796357">
                        <a:moveTo>
                          <a:pt x="0" y="0"/>
                        </a:moveTo>
                        <a:lnTo>
                          <a:pt x="1096873" y="796357"/>
                        </a:lnTo>
                        <a:lnTo>
                          <a:pt x="227050" y="780355"/>
                        </a:lnTo>
                        <a:lnTo>
                          <a:pt x="0" y="0"/>
                        </a:lnTo>
                        <a:close/>
                      </a:path>
                    </a:pathLst>
                  </a:custGeom>
                  <a:solidFill>
                    <a:srgbClr val="57435E">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任意多边形 248"/>
                  <p:cNvSpPr/>
                  <p:nvPr/>
                </p:nvSpPr>
                <p:spPr>
                  <a:xfrm>
                    <a:off x="4450188" y="3246028"/>
                    <a:ext cx="1493764" cy="2677756"/>
                  </a:xfrm>
                  <a:custGeom>
                    <a:avLst/>
                    <a:gdLst>
                      <a:gd name="connsiteX0" fmla="*/ 859600 w 1505424"/>
                      <a:gd name="connsiteY0" fmla="*/ 0 h 2656298"/>
                      <a:gd name="connsiteX1" fmla="*/ 1505424 w 1505424"/>
                      <a:gd name="connsiteY1" fmla="*/ 2638032 h 2656298"/>
                      <a:gd name="connsiteX2" fmla="*/ 1499900 w 1505424"/>
                      <a:gd name="connsiteY2" fmla="*/ 2656298 h 2656298"/>
                      <a:gd name="connsiteX3" fmla="*/ 0 w 1505424"/>
                      <a:gd name="connsiteY3" fmla="*/ 686123 h 2656298"/>
                      <a:gd name="connsiteX4" fmla="*/ 859600 w 1505424"/>
                      <a:gd name="connsiteY4" fmla="*/ 0 h 2656298"/>
                      <a:gd name="connsiteX0-1" fmla="*/ 884388 w 1505424"/>
                      <a:gd name="connsiteY0-2" fmla="*/ 0 h 2675578"/>
                      <a:gd name="connsiteX1-3" fmla="*/ 1505424 w 1505424"/>
                      <a:gd name="connsiteY1-4" fmla="*/ 2657312 h 2675578"/>
                      <a:gd name="connsiteX2-5" fmla="*/ 1499900 w 1505424"/>
                      <a:gd name="connsiteY2-6" fmla="*/ 2675578 h 2675578"/>
                      <a:gd name="connsiteX3-7" fmla="*/ 0 w 1505424"/>
                      <a:gd name="connsiteY3-8" fmla="*/ 705403 h 2675578"/>
                      <a:gd name="connsiteX4-9" fmla="*/ 884388 w 1505424"/>
                      <a:gd name="connsiteY4-10" fmla="*/ 0 h 2675578"/>
                      <a:gd name="connsiteX0-11" fmla="*/ 884388 w 1499900"/>
                      <a:gd name="connsiteY0-12" fmla="*/ 0 h 2675578"/>
                      <a:gd name="connsiteX1-13" fmla="*/ 1499900 w 1499900"/>
                      <a:gd name="connsiteY1-14" fmla="*/ 2675578 h 2675578"/>
                      <a:gd name="connsiteX2-15" fmla="*/ 0 w 1499900"/>
                      <a:gd name="connsiteY2-16" fmla="*/ 705403 h 2675578"/>
                      <a:gd name="connsiteX3-17" fmla="*/ 884388 w 1499900"/>
                      <a:gd name="connsiteY3-18" fmla="*/ 0 h 2675578"/>
                      <a:gd name="connsiteX0-19" fmla="*/ 884388 w 1499900"/>
                      <a:gd name="connsiteY0-20" fmla="*/ 0 h 2675578"/>
                      <a:gd name="connsiteX1-21" fmla="*/ 1499900 w 1499900"/>
                      <a:gd name="connsiteY1-22" fmla="*/ 2675578 h 2675578"/>
                      <a:gd name="connsiteX2-23" fmla="*/ 0 w 1499900"/>
                      <a:gd name="connsiteY2-24" fmla="*/ 717677 h 2675578"/>
                      <a:gd name="connsiteX3-25" fmla="*/ 884388 w 1499900"/>
                      <a:gd name="connsiteY3-26" fmla="*/ 0 h 2675578"/>
                      <a:gd name="connsiteX0-27" fmla="*/ 878251 w 1493763"/>
                      <a:gd name="connsiteY0-28" fmla="*/ 0 h 2675578"/>
                      <a:gd name="connsiteX1-29" fmla="*/ 1493763 w 1493763"/>
                      <a:gd name="connsiteY1-30" fmla="*/ 2675578 h 2675578"/>
                      <a:gd name="connsiteX2-31" fmla="*/ 0 w 1493763"/>
                      <a:gd name="connsiteY2-32" fmla="*/ 717677 h 2675578"/>
                      <a:gd name="connsiteX3-33" fmla="*/ 878251 w 1493763"/>
                      <a:gd name="connsiteY3-34" fmla="*/ 0 h 2675578"/>
                      <a:gd name="connsiteX0-35" fmla="*/ 869559 w 1493763"/>
                      <a:gd name="connsiteY0-36" fmla="*/ 0 h 2672681"/>
                      <a:gd name="connsiteX1-37" fmla="*/ 1493763 w 1493763"/>
                      <a:gd name="connsiteY1-38" fmla="*/ 2672681 h 2672681"/>
                      <a:gd name="connsiteX2-39" fmla="*/ 0 w 1493763"/>
                      <a:gd name="connsiteY2-40" fmla="*/ 714780 h 2672681"/>
                      <a:gd name="connsiteX3-41" fmla="*/ 869559 w 1493763"/>
                      <a:gd name="connsiteY3-42" fmla="*/ 0 h 2672681"/>
                      <a:gd name="connsiteX0-43" fmla="*/ 884783 w 1493763"/>
                      <a:gd name="connsiteY0-44" fmla="*/ 0 h 2672681"/>
                      <a:gd name="connsiteX1-45" fmla="*/ 1493763 w 1493763"/>
                      <a:gd name="connsiteY1-46" fmla="*/ 2672681 h 2672681"/>
                      <a:gd name="connsiteX2-47" fmla="*/ 0 w 1493763"/>
                      <a:gd name="connsiteY2-48" fmla="*/ 714780 h 2672681"/>
                      <a:gd name="connsiteX3-49" fmla="*/ 884783 w 1493763"/>
                      <a:gd name="connsiteY3-50" fmla="*/ 0 h 2672681"/>
                      <a:gd name="connsiteX0-51" fmla="*/ 879710 w 1493763"/>
                      <a:gd name="connsiteY0-52" fmla="*/ 0 h 2677756"/>
                      <a:gd name="connsiteX1-53" fmla="*/ 1493763 w 1493763"/>
                      <a:gd name="connsiteY1-54" fmla="*/ 2677756 h 2677756"/>
                      <a:gd name="connsiteX2-55" fmla="*/ 0 w 1493763"/>
                      <a:gd name="connsiteY2-56" fmla="*/ 719855 h 2677756"/>
                      <a:gd name="connsiteX3-57" fmla="*/ 879710 w 1493763"/>
                      <a:gd name="connsiteY3-58" fmla="*/ 0 h 2677756"/>
                    </a:gdLst>
                    <a:ahLst/>
                    <a:cxnLst>
                      <a:cxn ang="0">
                        <a:pos x="connsiteX0-1" y="connsiteY0-2"/>
                      </a:cxn>
                      <a:cxn ang="0">
                        <a:pos x="connsiteX1-3" y="connsiteY1-4"/>
                      </a:cxn>
                      <a:cxn ang="0">
                        <a:pos x="connsiteX2-5" y="connsiteY2-6"/>
                      </a:cxn>
                      <a:cxn ang="0">
                        <a:pos x="connsiteX3-7" y="connsiteY3-8"/>
                      </a:cxn>
                    </a:cxnLst>
                    <a:rect l="l" t="t" r="r" b="b"/>
                    <a:pathLst>
                      <a:path w="1493763" h="2677756">
                        <a:moveTo>
                          <a:pt x="879710" y="0"/>
                        </a:moveTo>
                        <a:lnTo>
                          <a:pt x="1493763" y="2677756"/>
                        </a:lnTo>
                        <a:lnTo>
                          <a:pt x="0" y="719855"/>
                        </a:lnTo>
                        <a:lnTo>
                          <a:pt x="879710" y="0"/>
                        </a:lnTo>
                        <a:close/>
                      </a:path>
                    </a:pathLst>
                  </a:custGeom>
                  <a:solidFill>
                    <a:srgbClr val="8A879D">
                      <a:alpha val="5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任意多边形 249"/>
                  <p:cNvSpPr/>
                  <p:nvPr/>
                </p:nvSpPr>
                <p:spPr>
                  <a:xfrm>
                    <a:off x="5319349" y="3230175"/>
                    <a:ext cx="1418946" cy="2697331"/>
                  </a:xfrm>
                  <a:custGeom>
                    <a:avLst/>
                    <a:gdLst>
                      <a:gd name="connsiteX0" fmla="*/ 0 w 1462202"/>
                      <a:gd name="connsiteY0" fmla="*/ 0 h 2677146"/>
                      <a:gd name="connsiteX1" fmla="*/ 1462202 w 1462202"/>
                      <a:gd name="connsiteY1" fmla="*/ 9454 h 2677146"/>
                      <a:gd name="connsiteX2" fmla="*/ 655400 w 1462202"/>
                      <a:gd name="connsiteY2" fmla="*/ 2677146 h 2677146"/>
                      <a:gd name="connsiteX3" fmla="*/ 0 w 1462202"/>
                      <a:gd name="connsiteY3" fmla="*/ 0 h 2677146"/>
                      <a:gd name="connsiteX0-1" fmla="*/ 0 w 1434660"/>
                      <a:gd name="connsiteY0-2" fmla="*/ 0 h 2677146"/>
                      <a:gd name="connsiteX1-3" fmla="*/ 1434660 w 1434660"/>
                      <a:gd name="connsiteY1-4" fmla="*/ 1192 h 2677146"/>
                      <a:gd name="connsiteX2-5" fmla="*/ 655400 w 1434660"/>
                      <a:gd name="connsiteY2-6" fmla="*/ 2677146 h 2677146"/>
                      <a:gd name="connsiteX3-7" fmla="*/ 0 w 1434660"/>
                      <a:gd name="connsiteY3-8" fmla="*/ 0 h 2677146"/>
                      <a:gd name="connsiteX0-9" fmla="*/ 0 w 1420889"/>
                      <a:gd name="connsiteY0-10" fmla="*/ 0 h 2677146"/>
                      <a:gd name="connsiteX1-11" fmla="*/ 1420889 w 1420889"/>
                      <a:gd name="connsiteY1-12" fmla="*/ 1192 h 2677146"/>
                      <a:gd name="connsiteX2-13" fmla="*/ 641629 w 1420889"/>
                      <a:gd name="connsiteY2-14" fmla="*/ 2677146 h 2677146"/>
                      <a:gd name="connsiteX3-15" fmla="*/ 0 w 1420889"/>
                      <a:gd name="connsiteY3-16" fmla="*/ 0 h 2677146"/>
                      <a:gd name="connsiteX0-17" fmla="*/ 0 w 1420889"/>
                      <a:gd name="connsiteY0-18" fmla="*/ 0 h 2680049"/>
                      <a:gd name="connsiteX1-19" fmla="*/ 1420889 w 1420889"/>
                      <a:gd name="connsiteY1-20" fmla="*/ 1192 h 2680049"/>
                      <a:gd name="connsiteX2-21" fmla="*/ 618406 w 1420889"/>
                      <a:gd name="connsiteY2-22" fmla="*/ 2680049 h 2680049"/>
                      <a:gd name="connsiteX3-23" fmla="*/ 0 w 1420889"/>
                      <a:gd name="connsiteY3-24" fmla="*/ 0 h 2680049"/>
                      <a:gd name="connsiteX0-25" fmla="*/ 0 w 1410521"/>
                      <a:gd name="connsiteY0-26" fmla="*/ 0 h 2680049"/>
                      <a:gd name="connsiteX1-27" fmla="*/ 1410521 w 1410521"/>
                      <a:gd name="connsiteY1-28" fmla="*/ 8969 h 2680049"/>
                      <a:gd name="connsiteX2-29" fmla="*/ 618406 w 1410521"/>
                      <a:gd name="connsiteY2-30" fmla="*/ 2680049 h 2680049"/>
                      <a:gd name="connsiteX3-31" fmla="*/ 0 w 1410521"/>
                      <a:gd name="connsiteY3-32" fmla="*/ 0 h 2680049"/>
                      <a:gd name="connsiteX0-33" fmla="*/ 0 w 1410521"/>
                      <a:gd name="connsiteY0-34" fmla="*/ 0 h 2680049"/>
                      <a:gd name="connsiteX1-35" fmla="*/ 1410521 w 1410521"/>
                      <a:gd name="connsiteY1-36" fmla="*/ 3784 h 2680049"/>
                      <a:gd name="connsiteX2-37" fmla="*/ 618406 w 1410521"/>
                      <a:gd name="connsiteY2-38" fmla="*/ 2680049 h 2680049"/>
                      <a:gd name="connsiteX3-39" fmla="*/ 0 w 1410521"/>
                      <a:gd name="connsiteY3-40" fmla="*/ 0 h 2680049"/>
                      <a:gd name="connsiteX0-41" fmla="*/ 0 w 1414734"/>
                      <a:gd name="connsiteY0-42" fmla="*/ 0 h 2696901"/>
                      <a:gd name="connsiteX1-43" fmla="*/ 1414734 w 1414734"/>
                      <a:gd name="connsiteY1-44" fmla="*/ 20636 h 2696901"/>
                      <a:gd name="connsiteX2-45" fmla="*/ 622619 w 1414734"/>
                      <a:gd name="connsiteY2-46" fmla="*/ 2696901 h 2696901"/>
                      <a:gd name="connsiteX3-47" fmla="*/ 0 w 1414734"/>
                      <a:gd name="connsiteY3-48" fmla="*/ 0 h 2696901"/>
                      <a:gd name="connsiteX0-49" fmla="*/ 0 w 1418947"/>
                      <a:gd name="connsiteY0-50" fmla="*/ 429 h 2697330"/>
                      <a:gd name="connsiteX1-51" fmla="*/ 1418947 w 1418947"/>
                      <a:gd name="connsiteY1-52" fmla="*/ 0 h 2697330"/>
                      <a:gd name="connsiteX2-53" fmla="*/ 622619 w 1418947"/>
                      <a:gd name="connsiteY2-54" fmla="*/ 2697330 h 2697330"/>
                      <a:gd name="connsiteX3-55" fmla="*/ 0 w 1418947"/>
                      <a:gd name="connsiteY3-56" fmla="*/ 429 h 2697330"/>
                    </a:gdLst>
                    <a:ahLst/>
                    <a:cxnLst>
                      <a:cxn ang="0">
                        <a:pos x="connsiteX0-1" y="connsiteY0-2"/>
                      </a:cxn>
                      <a:cxn ang="0">
                        <a:pos x="connsiteX1-3" y="connsiteY1-4"/>
                      </a:cxn>
                      <a:cxn ang="0">
                        <a:pos x="connsiteX2-5" y="connsiteY2-6"/>
                      </a:cxn>
                      <a:cxn ang="0">
                        <a:pos x="connsiteX3-7" y="connsiteY3-8"/>
                      </a:cxn>
                    </a:cxnLst>
                    <a:rect l="l" t="t" r="r" b="b"/>
                    <a:pathLst>
                      <a:path w="1418947" h="2697330">
                        <a:moveTo>
                          <a:pt x="0" y="429"/>
                        </a:moveTo>
                        <a:lnTo>
                          <a:pt x="1418947" y="0"/>
                        </a:lnTo>
                        <a:lnTo>
                          <a:pt x="622619" y="2697330"/>
                        </a:lnTo>
                        <a:lnTo>
                          <a:pt x="0" y="429"/>
                        </a:lnTo>
                        <a:close/>
                      </a:path>
                    </a:pathLst>
                  </a:custGeom>
                  <a:solidFill>
                    <a:srgbClr val="8A879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任意多边形 250"/>
                  <p:cNvSpPr/>
                  <p:nvPr/>
                </p:nvSpPr>
                <p:spPr>
                  <a:xfrm>
                    <a:off x="6736857" y="3235713"/>
                    <a:ext cx="1284314" cy="1441439"/>
                  </a:xfrm>
                  <a:custGeom>
                    <a:avLst/>
                    <a:gdLst>
                      <a:gd name="connsiteX0" fmla="*/ 0 w 1262441"/>
                      <a:gd name="connsiteY0" fmla="*/ 0 h 1456584"/>
                      <a:gd name="connsiteX1" fmla="*/ 1262441 w 1262441"/>
                      <a:gd name="connsiteY1" fmla="*/ 0 h 1456584"/>
                      <a:gd name="connsiteX2" fmla="*/ 879199 w 1262441"/>
                      <a:gd name="connsiteY2" fmla="*/ 1452282 h 1456584"/>
                      <a:gd name="connsiteX3" fmla="*/ 873425 w 1262441"/>
                      <a:gd name="connsiteY3" fmla="*/ 1456584 h 1456584"/>
                      <a:gd name="connsiteX4" fmla="*/ 0 w 1262441"/>
                      <a:gd name="connsiteY4" fmla="*/ 0 h 1456584"/>
                      <a:gd name="connsiteX0-1" fmla="*/ 0 w 1281721"/>
                      <a:gd name="connsiteY0-2" fmla="*/ 0 h 1456584"/>
                      <a:gd name="connsiteX1-3" fmla="*/ 1281721 w 1281721"/>
                      <a:gd name="connsiteY1-4" fmla="*/ 0 h 1456584"/>
                      <a:gd name="connsiteX2-5" fmla="*/ 898479 w 1281721"/>
                      <a:gd name="connsiteY2-6" fmla="*/ 1452282 h 1456584"/>
                      <a:gd name="connsiteX3-7" fmla="*/ 892705 w 1281721"/>
                      <a:gd name="connsiteY3-8" fmla="*/ 1456584 h 1456584"/>
                      <a:gd name="connsiteX4-9" fmla="*/ 0 w 1281721"/>
                      <a:gd name="connsiteY4-10" fmla="*/ 0 h 1456584"/>
                      <a:gd name="connsiteX0-11" fmla="*/ 0 w 1284314"/>
                      <a:gd name="connsiteY0-12" fmla="*/ 2645 h 1456584"/>
                      <a:gd name="connsiteX1-13" fmla="*/ 1284314 w 1284314"/>
                      <a:gd name="connsiteY1-14" fmla="*/ 0 h 1456584"/>
                      <a:gd name="connsiteX2-15" fmla="*/ 901072 w 1284314"/>
                      <a:gd name="connsiteY2-16" fmla="*/ 1452282 h 1456584"/>
                      <a:gd name="connsiteX3-17" fmla="*/ 895298 w 1284314"/>
                      <a:gd name="connsiteY3-18" fmla="*/ 1456584 h 1456584"/>
                      <a:gd name="connsiteX4-19" fmla="*/ 0 w 1284314"/>
                      <a:gd name="connsiteY4-20" fmla="*/ 2645 h 1456584"/>
                      <a:gd name="connsiteX0-21" fmla="*/ 0 w 1284314"/>
                      <a:gd name="connsiteY0-22" fmla="*/ 0 h 1471138"/>
                      <a:gd name="connsiteX1-23" fmla="*/ 1284314 w 1284314"/>
                      <a:gd name="connsiteY1-24" fmla="*/ 14554 h 1471138"/>
                      <a:gd name="connsiteX2-25" fmla="*/ 901072 w 1284314"/>
                      <a:gd name="connsiteY2-26" fmla="*/ 1466836 h 1471138"/>
                      <a:gd name="connsiteX3-27" fmla="*/ 895298 w 1284314"/>
                      <a:gd name="connsiteY3-28" fmla="*/ 1471138 h 1471138"/>
                      <a:gd name="connsiteX4-29" fmla="*/ 0 w 1284314"/>
                      <a:gd name="connsiteY4-30" fmla="*/ 0 h 1471138"/>
                      <a:gd name="connsiteX0-31" fmla="*/ 0 w 1284314"/>
                      <a:gd name="connsiteY0-32" fmla="*/ 0 h 1471138"/>
                      <a:gd name="connsiteX1-33" fmla="*/ 1284314 w 1284314"/>
                      <a:gd name="connsiteY1-34" fmla="*/ 1656 h 1471138"/>
                      <a:gd name="connsiteX2-35" fmla="*/ 901072 w 1284314"/>
                      <a:gd name="connsiteY2-36" fmla="*/ 1466836 h 1471138"/>
                      <a:gd name="connsiteX3-37" fmla="*/ 895298 w 1284314"/>
                      <a:gd name="connsiteY3-38" fmla="*/ 1471138 h 1471138"/>
                      <a:gd name="connsiteX4-39" fmla="*/ 0 w 1284314"/>
                      <a:gd name="connsiteY4-40" fmla="*/ 0 h 14711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4314" h="1471138">
                        <a:moveTo>
                          <a:pt x="0" y="0"/>
                        </a:moveTo>
                        <a:lnTo>
                          <a:pt x="1284314" y="1656"/>
                        </a:lnTo>
                        <a:lnTo>
                          <a:pt x="901072" y="1466836"/>
                        </a:lnTo>
                        <a:lnTo>
                          <a:pt x="895298" y="1471138"/>
                        </a:lnTo>
                        <a:lnTo>
                          <a:pt x="0" y="0"/>
                        </a:lnTo>
                        <a:close/>
                      </a:path>
                    </a:pathLst>
                  </a:custGeom>
                  <a:solidFill>
                    <a:srgbClr val="203049">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任意多边形 251"/>
                  <p:cNvSpPr/>
                  <p:nvPr/>
                </p:nvSpPr>
                <p:spPr>
                  <a:xfrm>
                    <a:off x="8022132" y="3241277"/>
                    <a:ext cx="1672506" cy="845516"/>
                  </a:xfrm>
                  <a:custGeom>
                    <a:avLst/>
                    <a:gdLst>
                      <a:gd name="connsiteX0" fmla="*/ 0 w 1672507"/>
                      <a:gd name="connsiteY0" fmla="*/ 0 h 845322"/>
                      <a:gd name="connsiteX1" fmla="*/ 1470687 w 1672507"/>
                      <a:gd name="connsiteY1" fmla="*/ 2399 h 845322"/>
                      <a:gd name="connsiteX2" fmla="*/ 1671881 w 1672507"/>
                      <a:gd name="connsiteY2" fmla="*/ 825719 h 845322"/>
                      <a:gd name="connsiteX3" fmla="*/ 1672507 w 1672507"/>
                      <a:gd name="connsiteY3" fmla="*/ 845322 h 845322"/>
                      <a:gd name="connsiteX4" fmla="*/ 0 w 1672507"/>
                      <a:gd name="connsiteY4" fmla="*/ 0 h 845322"/>
                      <a:gd name="connsiteX0-1" fmla="*/ 0 w 1672507"/>
                      <a:gd name="connsiteY0-2" fmla="*/ 0 h 845322"/>
                      <a:gd name="connsiteX1-3" fmla="*/ 1470687 w 1672507"/>
                      <a:gd name="connsiteY1-4" fmla="*/ 2399 h 845322"/>
                      <a:gd name="connsiteX2-5" fmla="*/ 1672507 w 1672507"/>
                      <a:gd name="connsiteY2-6" fmla="*/ 845322 h 845322"/>
                      <a:gd name="connsiteX3-7" fmla="*/ 0 w 1672507"/>
                      <a:gd name="connsiteY3-8" fmla="*/ 0 h 845322"/>
                      <a:gd name="connsiteX0-9" fmla="*/ 0 w 1672507"/>
                      <a:gd name="connsiteY0-10" fmla="*/ 5377 h 850699"/>
                      <a:gd name="connsiteX1-11" fmla="*/ 1462910 w 1672507"/>
                      <a:gd name="connsiteY1-12" fmla="*/ 0 h 850699"/>
                      <a:gd name="connsiteX2-13" fmla="*/ 1672507 w 1672507"/>
                      <a:gd name="connsiteY2-14" fmla="*/ 850699 h 850699"/>
                      <a:gd name="connsiteX3-15" fmla="*/ 0 w 1672507"/>
                      <a:gd name="connsiteY3-16" fmla="*/ 5377 h 850699"/>
                      <a:gd name="connsiteX0-17" fmla="*/ 0 w 1672507"/>
                      <a:gd name="connsiteY0-18" fmla="*/ 192 h 845514"/>
                      <a:gd name="connsiteX1-19" fmla="*/ 1468095 w 1672507"/>
                      <a:gd name="connsiteY1-20" fmla="*/ 0 h 845514"/>
                      <a:gd name="connsiteX2-21" fmla="*/ 1672507 w 1672507"/>
                      <a:gd name="connsiteY2-22" fmla="*/ 845514 h 845514"/>
                      <a:gd name="connsiteX3-23" fmla="*/ 0 w 1672507"/>
                      <a:gd name="connsiteY3-24" fmla="*/ 192 h 845514"/>
                      <a:gd name="connsiteX0-25" fmla="*/ 0 w 1659546"/>
                      <a:gd name="connsiteY0-26" fmla="*/ 5377 h 845514"/>
                      <a:gd name="connsiteX1-27" fmla="*/ 1455134 w 1659546"/>
                      <a:gd name="connsiteY1-28" fmla="*/ 0 h 845514"/>
                      <a:gd name="connsiteX2-29" fmla="*/ 1659546 w 1659546"/>
                      <a:gd name="connsiteY2-30" fmla="*/ 845514 h 845514"/>
                      <a:gd name="connsiteX3-31" fmla="*/ 0 w 1659546"/>
                      <a:gd name="connsiteY3-32" fmla="*/ 5377 h 845514"/>
                      <a:gd name="connsiteX0-33" fmla="*/ 0 w 1664730"/>
                      <a:gd name="connsiteY0-34" fmla="*/ 5377 h 845514"/>
                      <a:gd name="connsiteX1-35" fmla="*/ 1460318 w 1664730"/>
                      <a:gd name="connsiteY1-36" fmla="*/ 0 h 845514"/>
                      <a:gd name="connsiteX2-37" fmla="*/ 1664730 w 1664730"/>
                      <a:gd name="connsiteY2-38" fmla="*/ 845514 h 845514"/>
                      <a:gd name="connsiteX3-39" fmla="*/ 0 w 1664730"/>
                      <a:gd name="connsiteY3-40" fmla="*/ 5377 h 845514"/>
                      <a:gd name="connsiteX0-41" fmla="*/ 0 w 1662138"/>
                      <a:gd name="connsiteY0-42" fmla="*/ 18338 h 845514"/>
                      <a:gd name="connsiteX1-43" fmla="*/ 1457726 w 1662138"/>
                      <a:gd name="connsiteY1-44" fmla="*/ 0 h 845514"/>
                      <a:gd name="connsiteX2-45" fmla="*/ 1662138 w 1662138"/>
                      <a:gd name="connsiteY2-46" fmla="*/ 845514 h 845514"/>
                      <a:gd name="connsiteX3-47" fmla="*/ 0 w 1662138"/>
                      <a:gd name="connsiteY3-48" fmla="*/ 18338 h 845514"/>
                      <a:gd name="connsiteX0-49" fmla="*/ 0 w 1672506"/>
                      <a:gd name="connsiteY0-50" fmla="*/ 10561 h 845514"/>
                      <a:gd name="connsiteX1-51" fmla="*/ 1468094 w 1672506"/>
                      <a:gd name="connsiteY1-52" fmla="*/ 0 h 845514"/>
                      <a:gd name="connsiteX2-53" fmla="*/ 1672506 w 1672506"/>
                      <a:gd name="connsiteY2-54" fmla="*/ 845514 h 845514"/>
                      <a:gd name="connsiteX3-55" fmla="*/ 0 w 1672506"/>
                      <a:gd name="connsiteY3-56" fmla="*/ 10561 h 845514"/>
                    </a:gdLst>
                    <a:ahLst/>
                    <a:cxnLst>
                      <a:cxn ang="0">
                        <a:pos x="connsiteX0-1" y="connsiteY0-2"/>
                      </a:cxn>
                      <a:cxn ang="0">
                        <a:pos x="connsiteX1-3" y="connsiteY1-4"/>
                      </a:cxn>
                      <a:cxn ang="0">
                        <a:pos x="connsiteX2-5" y="connsiteY2-6"/>
                      </a:cxn>
                      <a:cxn ang="0">
                        <a:pos x="connsiteX3-7" y="connsiteY3-8"/>
                      </a:cxn>
                    </a:cxnLst>
                    <a:rect l="l" t="t" r="r" b="b"/>
                    <a:pathLst>
                      <a:path w="1672506" h="845514">
                        <a:moveTo>
                          <a:pt x="0" y="10561"/>
                        </a:moveTo>
                        <a:lnTo>
                          <a:pt x="1468094" y="0"/>
                        </a:lnTo>
                        <a:lnTo>
                          <a:pt x="1672506" y="845514"/>
                        </a:lnTo>
                        <a:lnTo>
                          <a:pt x="0" y="10561"/>
                        </a:lnTo>
                        <a:close/>
                      </a:path>
                    </a:pathLst>
                  </a:custGeom>
                  <a:solidFill>
                    <a:srgbClr val="1C354B">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任意多边形 259"/>
                  <p:cNvSpPr/>
                  <p:nvPr/>
                </p:nvSpPr>
                <p:spPr>
                  <a:xfrm>
                    <a:off x="7634217" y="3253047"/>
                    <a:ext cx="2059292" cy="1446330"/>
                  </a:xfrm>
                  <a:custGeom>
                    <a:avLst/>
                    <a:gdLst>
                      <a:gd name="connsiteX0" fmla="*/ 379253 w 2059292"/>
                      <a:gd name="connsiteY0" fmla="*/ 0 h 1446331"/>
                      <a:gd name="connsiteX1" fmla="*/ 386543 w 2059292"/>
                      <a:gd name="connsiteY1" fmla="*/ 12 h 1446331"/>
                      <a:gd name="connsiteX2" fmla="*/ 2059050 w 2059292"/>
                      <a:gd name="connsiteY2" fmla="*/ 845334 h 1446331"/>
                      <a:gd name="connsiteX3" fmla="*/ 2059292 w 2059292"/>
                      <a:gd name="connsiteY3" fmla="*/ 852902 h 1446331"/>
                      <a:gd name="connsiteX4" fmla="*/ 2677 w 2059292"/>
                      <a:gd name="connsiteY4" fmla="*/ 1446331 h 1446331"/>
                      <a:gd name="connsiteX5" fmla="*/ 0 w 2059292"/>
                      <a:gd name="connsiteY5" fmla="*/ 1441841 h 1446331"/>
                      <a:gd name="connsiteX6" fmla="*/ 379253 w 2059292"/>
                      <a:gd name="connsiteY6" fmla="*/ 0 h 1446331"/>
                      <a:gd name="connsiteX0-1" fmla="*/ 379253 w 2059292"/>
                      <a:gd name="connsiteY0-2" fmla="*/ 0 h 1446331"/>
                      <a:gd name="connsiteX1-3" fmla="*/ 2059050 w 2059292"/>
                      <a:gd name="connsiteY1-4" fmla="*/ 845334 h 1446331"/>
                      <a:gd name="connsiteX2-5" fmla="*/ 2059292 w 2059292"/>
                      <a:gd name="connsiteY2-6" fmla="*/ 852902 h 1446331"/>
                      <a:gd name="connsiteX3-7" fmla="*/ 2677 w 2059292"/>
                      <a:gd name="connsiteY3-8" fmla="*/ 1446331 h 1446331"/>
                      <a:gd name="connsiteX4-9" fmla="*/ 0 w 2059292"/>
                      <a:gd name="connsiteY4-10" fmla="*/ 1441841 h 1446331"/>
                      <a:gd name="connsiteX5-11" fmla="*/ 379253 w 2059292"/>
                      <a:gd name="connsiteY5-12" fmla="*/ 0 h 14463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59292" h="1446331">
                        <a:moveTo>
                          <a:pt x="379253" y="0"/>
                        </a:moveTo>
                        <a:lnTo>
                          <a:pt x="2059050" y="845334"/>
                        </a:lnTo>
                        <a:cubicBezTo>
                          <a:pt x="2059131" y="847857"/>
                          <a:pt x="2059211" y="850379"/>
                          <a:pt x="2059292" y="852902"/>
                        </a:cubicBezTo>
                        <a:lnTo>
                          <a:pt x="2677" y="1446331"/>
                        </a:lnTo>
                        <a:lnTo>
                          <a:pt x="0" y="1441841"/>
                        </a:lnTo>
                        <a:lnTo>
                          <a:pt x="379253" y="0"/>
                        </a:lnTo>
                        <a:close/>
                      </a:path>
                    </a:pathLst>
                  </a:custGeom>
                  <a:solidFill>
                    <a:srgbClr val="859EBD">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任意多边形 260"/>
                  <p:cNvSpPr/>
                  <p:nvPr/>
                </p:nvSpPr>
                <p:spPr>
                  <a:xfrm>
                    <a:off x="7636893" y="4698411"/>
                    <a:ext cx="2088998" cy="1242060"/>
                  </a:xfrm>
                  <a:custGeom>
                    <a:avLst/>
                    <a:gdLst>
                      <a:gd name="connsiteX0" fmla="*/ 3352 w 2088998"/>
                      <a:gd name="connsiteY0" fmla="*/ 0 h 1236876"/>
                      <a:gd name="connsiteX1" fmla="*/ 2088943 w 2088998"/>
                      <a:gd name="connsiteY1" fmla="*/ 420516 h 1236876"/>
                      <a:gd name="connsiteX2" fmla="*/ 2088998 w 2088998"/>
                      <a:gd name="connsiteY2" fmla="*/ 422229 h 1236876"/>
                      <a:gd name="connsiteX3" fmla="*/ 736794 w 2088998"/>
                      <a:gd name="connsiteY3" fmla="*/ 1236876 h 1236876"/>
                      <a:gd name="connsiteX4" fmla="*/ 0 w 2088998"/>
                      <a:gd name="connsiteY4" fmla="*/ 967 h 1236876"/>
                      <a:gd name="connsiteX5" fmla="*/ 3352 w 2088998"/>
                      <a:gd name="connsiteY5" fmla="*/ 0 h 1236876"/>
                      <a:gd name="connsiteX0-1" fmla="*/ 3352 w 2088998"/>
                      <a:gd name="connsiteY0-2" fmla="*/ 0 h 1242060"/>
                      <a:gd name="connsiteX1-3" fmla="*/ 2088943 w 2088998"/>
                      <a:gd name="connsiteY1-4" fmla="*/ 420516 h 1242060"/>
                      <a:gd name="connsiteX2-5" fmla="*/ 2088998 w 2088998"/>
                      <a:gd name="connsiteY2-6" fmla="*/ 422229 h 1242060"/>
                      <a:gd name="connsiteX3-7" fmla="*/ 765308 w 2088998"/>
                      <a:gd name="connsiteY3-8" fmla="*/ 1242060 h 1242060"/>
                      <a:gd name="connsiteX4-9" fmla="*/ 0 w 2088998"/>
                      <a:gd name="connsiteY4-10" fmla="*/ 967 h 1242060"/>
                      <a:gd name="connsiteX5-11" fmla="*/ 3352 w 2088998"/>
                      <a:gd name="connsiteY5-12" fmla="*/ 0 h 12420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8998" h="1242060">
                        <a:moveTo>
                          <a:pt x="3352" y="0"/>
                        </a:moveTo>
                        <a:lnTo>
                          <a:pt x="2088943" y="420516"/>
                        </a:lnTo>
                        <a:cubicBezTo>
                          <a:pt x="2088961" y="421087"/>
                          <a:pt x="2088980" y="421658"/>
                          <a:pt x="2088998" y="422229"/>
                        </a:cubicBezTo>
                        <a:lnTo>
                          <a:pt x="765308" y="1242060"/>
                        </a:lnTo>
                        <a:lnTo>
                          <a:pt x="0" y="967"/>
                        </a:lnTo>
                        <a:lnTo>
                          <a:pt x="3352" y="0"/>
                        </a:lnTo>
                        <a:close/>
                      </a:path>
                    </a:pathLst>
                  </a:custGeom>
                  <a:solidFill>
                    <a:srgbClr val="656E81">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任意多边形 261"/>
                  <p:cNvSpPr/>
                  <p:nvPr/>
                </p:nvSpPr>
                <p:spPr>
                  <a:xfrm>
                    <a:off x="7621715" y="4105950"/>
                    <a:ext cx="2104121" cy="1012979"/>
                  </a:xfrm>
                  <a:custGeom>
                    <a:avLst/>
                    <a:gdLst>
                      <a:gd name="connsiteX0" fmla="*/ 2053263 w 2085591"/>
                      <a:gd name="connsiteY0" fmla="*/ 0 h 1012978"/>
                      <a:gd name="connsiteX1" fmla="*/ 2085591 w 2085591"/>
                      <a:gd name="connsiteY1" fmla="*/ 1012978 h 1012978"/>
                      <a:gd name="connsiteX2" fmla="*/ 0 w 2085591"/>
                      <a:gd name="connsiteY2" fmla="*/ 592462 h 1012978"/>
                      <a:gd name="connsiteX3" fmla="*/ 2053263 w 2085591"/>
                      <a:gd name="connsiteY3" fmla="*/ 0 h 1012978"/>
                      <a:gd name="connsiteX0-1" fmla="*/ 2061040 w 2093368"/>
                      <a:gd name="connsiteY0-2" fmla="*/ 0 h 1012978"/>
                      <a:gd name="connsiteX1-3" fmla="*/ 2093368 w 2093368"/>
                      <a:gd name="connsiteY1-4" fmla="*/ 1012978 h 1012978"/>
                      <a:gd name="connsiteX2-5" fmla="*/ 0 w 2093368"/>
                      <a:gd name="connsiteY2-6" fmla="*/ 582094 h 1012978"/>
                      <a:gd name="connsiteX3-7" fmla="*/ 2061040 w 2093368"/>
                      <a:gd name="connsiteY3-8" fmla="*/ 0 h 1012978"/>
                      <a:gd name="connsiteX0-9" fmla="*/ 2071793 w 2104121"/>
                      <a:gd name="connsiteY0-10" fmla="*/ 0 h 1012978"/>
                      <a:gd name="connsiteX1-11" fmla="*/ 2104121 w 2104121"/>
                      <a:gd name="connsiteY1-12" fmla="*/ 1012978 h 1012978"/>
                      <a:gd name="connsiteX2-13" fmla="*/ 0 w 2104121"/>
                      <a:gd name="connsiteY2-14" fmla="*/ 587471 h 1012978"/>
                      <a:gd name="connsiteX3-15" fmla="*/ 2071793 w 2104121"/>
                      <a:gd name="connsiteY3-16" fmla="*/ 0 h 1012978"/>
                      <a:gd name="connsiteX0-17" fmla="*/ 2071793 w 2104121"/>
                      <a:gd name="connsiteY0-18" fmla="*/ 0 h 1012978"/>
                      <a:gd name="connsiteX1-19" fmla="*/ 2104121 w 2104121"/>
                      <a:gd name="connsiteY1-20" fmla="*/ 1012978 h 1012978"/>
                      <a:gd name="connsiteX2-21" fmla="*/ 0 w 2104121"/>
                      <a:gd name="connsiteY2-22" fmla="*/ 587471 h 1012978"/>
                      <a:gd name="connsiteX3-23" fmla="*/ 2071793 w 2104121"/>
                      <a:gd name="connsiteY3-24" fmla="*/ 0 h 1012978"/>
                    </a:gdLst>
                    <a:ahLst/>
                    <a:cxnLst>
                      <a:cxn ang="0">
                        <a:pos x="connsiteX0-1" y="connsiteY0-2"/>
                      </a:cxn>
                      <a:cxn ang="0">
                        <a:pos x="connsiteX1-3" y="connsiteY1-4"/>
                      </a:cxn>
                      <a:cxn ang="0">
                        <a:pos x="connsiteX2-5" y="connsiteY2-6"/>
                      </a:cxn>
                      <a:cxn ang="0">
                        <a:pos x="connsiteX3-7" y="connsiteY3-8"/>
                      </a:cxn>
                    </a:cxnLst>
                    <a:rect l="l" t="t" r="r" b="b"/>
                    <a:pathLst>
                      <a:path w="2104121" h="1012978">
                        <a:moveTo>
                          <a:pt x="2071793" y="0"/>
                        </a:moveTo>
                        <a:lnTo>
                          <a:pt x="2104121" y="1012978"/>
                        </a:lnTo>
                        <a:lnTo>
                          <a:pt x="0" y="587471"/>
                        </a:lnTo>
                        <a:lnTo>
                          <a:pt x="2071793" y="0"/>
                        </a:lnTo>
                        <a:close/>
                      </a:path>
                    </a:pathLst>
                  </a:custGeom>
                  <a:solidFill>
                    <a:srgbClr val="425463">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任意多边形 265"/>
                  <p:cNvSpPr/>
                  <p:nvPr/>
                </p:nvSpPr>
                <p:spPr>
                  <a:xfrm>
                    <a:off x="4040047" y="1437358"/>
                    <a:ext cx="861181" cy="1253439"/>
                  </a:xfrm>
                  <a:custGeom>
                    <a:avLst/>
                    <a:gdLst>
                      <a:gd name="connsiteX0" fmla="*/ 861182 w 861182"/>
                      <a:gd name="connsiteY0" fmla="*/ 0 h 1263540"/>
                      <a:gd name="connsiteX1" fmla="*/ 523291 w 861182"/>
                      <a:gd name="connsiteY1" fmla="*/ 1258937 h 1263540"/>
                      <a:gd name="connsiteX2" fmla="*/ 514567 w 861182"/>
                      <a:gd name="connsiteY2" fmla="*/ 1263540 h 1263540"/>
                      <a:gd name="connsiteX3" fmla="*/ 0 w 861182"/>
                      <a:gd name="connsiteY3" fmla="*/ 516026 h 1263540"/>
                      <a:gd name="connsiteX4" fmla="*/ 861182 w 861182"/>
                      <a:gd name="connsiteY4" fmla="*/ 0 h 1263540"/>
                      <a:gd name="connsiteX0-1" fmla="*/ 861182 w 861182"/>
                      <a:gd name="connsiteY0-2" fmla="*/ 0 h 1258937"/>
                      <a:gd name="connsiteX1-3" fmla="*/ 523291 w 861182"/>
                      <a:gd name="connsiteY1-4" fmla="*/ 1258937 h 1258937"/>
                      <a:gd name="connsiteX2-5" fmla="*/ 0 w 861182"/>
                      <a:gd name="connsiteY2-6" fmla="*/ 516026 h 1258937"/>
                      <a:gd name="connsiteX3-7" fmla="*/ 861182 w 861182"/>
                      <a:gd name="connsiteY3-8" fmla="*/ 0 h 1258937"/>
                      <a:gd name="connsiteX0-9" fmla="*/ 861182 w 861182"/>
                      <a:gd name="connsiteY0-10" fmla="*/ 0 h 1258937"/>
                      <a:gd name="connsiteX1-11" fmla="*/ 523291 w 861182"/>
                      <a:gd name="connsiteY1-12" fmla="*/ 1258937 h 1258937"/>
                      <a:gd name="connsiteX2-13" fmla="*/ 0 w 861182"/>
                      <a:gd name="connsiteY2-14" fmla="*/ 516026 h 1258937"/>
                      <a:gd name="connsiteX3-15" fmla="*/ 861182 w 861182"/>
                      <a:gd name="connsiteY3-16" fmla="*/ 0 h 1258937"/>
                      <a:gd name="connsiteX0-17" fmla="*/ 861182 w 861182"/>
                      <a:gd name="connsiteY0-18" fmla="*/ 0 h 1258937"/>
                      <a:gd name="connsiteX1-19" fmla="*/ 514830 w 861182"/>
                      <a:gd name="connsiteY1-20" fmla="*/ 1258937 h 1258937"/>
                      <a:gd name="connsiteX2-21" fmla="*/ 0 w 861182"/>
                      <a:gd name="connsiteY2-22" fmla="*/ 516026 h 1258937"/>
                      <a:gd name="connsiteX3-23" fmla="*/ 861182 w 861182"/>
                      <a:gd name="connsiteY3-24" fmla="*/ 0 h 1258937"/>
                      <a:gd name="connsiteX0-25" fmla="*/ 861182 w 861182"/>
                      <a:gd name="connsiteY0-26" fmla="*/ 0 h 1254706"/>
                      <a:gd name="connsiteX1-27" fmla="*/ 502138 w 861182"/>
                      <a:gd name="connsiteY1-28" fmla="*/ 1254706 h 1254706"/>
                      <a:gd name="connsiteX2-29" fmla="*/ 0 w 861182"/>
                      <a:gd name="connsiteY2-30" fmla="*/ 516026 h 1254706"/>
                      <a:gd name="connsiteX3-31" fmla="*/ 861182 w 861182"/>
                      <a:gd name="connsiteY3-32" fmla="*/ 0 h 1254706"/>
                      <a:gd name="connsiteX0-33" fmla="*/ 861182 w 861182"/>
                      <a:gd name="connsiteY0-34" fmla="*/ 0 h 1254706"/>
                      <a:gd name="connsiteX1-35" fmla="*/ 499241 w 861182"/>
                      <a:gd name="connsiteY1-36" fmla="*/ 1254706 h 1254706"/>
                      <a:gd name="connsiteX2-37" fmla="*/ 0 w 861182"/>
                      <a:gd name="connsiteY2-38" fmla="*/ 516026 h 1254706"/>
                      <a:gd name="connsiteX3-39" fmla="*/ 861182 w 861182"/>
                      <a:gd name="connsiteY3-40" fmla="*/ 0 h 1254706"/>
                      <a:gd name="connsiteX0-41" fmla="*/ 861182 w 861182"/>
                      <a:gd name="connsiteY0-42" fmla="*/ 0 h 1243116"/>
                      <a:gd name="connsiteX1-43" fmla="*/ 496343 w 861182"/>
                      <a:gd name="connsiteY1-44" fmla="*/ 1243116 h 1243116"/>
                      <a:gd name="connsiteX2-45" fmla="*/ 0 w 861182"/>
                      <a:gd name="connsiteY2-46" fmla="*/ 516026 h 1243116"/>
                      <a:gd name="connsiteX3-47" fmla="*/ 861182 w 861182"/>
                      <a:gd name="connsiteY3-48" fmla="*/ 0 h 1243116"/>
                      <a:gd name="connsiteX0-49" fmla="*/ 861182 w 861182"/>
                      <a:gd name="connsiteY0-50" fmla="*/ 0 h 1248277"/>
                      <a:gd name="connsiteX1-51" fmla="*/ 501504 w 861182"/>
                      <a:gd name="connsiteY1-52" fmla="*/ 1248277 h 1248277"/>
                      <a:gd name="connsiteX2-53" fmla="*/ 0 w 861182"/>
                      <a:gd name="connsiteY2-54" fmla="*/ 516026 h 1248277"/>
                      <a:gd name="connsiteX3-55" fmla="*/ 861182 w 861182"/>
                      <a:gd name="connsiteY3-56" fmla="*/ 0 h 1248277"/>
                      <a:gd name="connsiteX0-57" fmla="*/ 861182 w 861182"/>
                      <a:gd name="connsiteY0-58" fmla="*/ 0 h 1253438"/>
                      <a:gd name="connsiteX1-59" fmla="*/ 511823 w 861182"/>
                      <a:gd name="connsiteY1-60" fmla="*/ 1253438 h 1253438"/>
                      <a:gd name="connsiteX2-61" fmla="*/ 0 w 861182"/>
                      <a:gd name="connsiteY2-62" fmla="*/ 516026 h 1253438"/>
                      <a:gd name="connsiteX3-63" fmla="*/ 861182 w 861182"/>
                      <a:gd name="connsiteY3-64" fmla="*/ 0 h 1253438"/>
                    </a:gdLst>
                    <a:ahLst/>
                    <a:cxnLst>
                      <a:cxn ang="0">
                        <a:pos x="connsiteX0-1" y="connsiteY0-2"/>
                      </a:cxn>
                      <a:cxn ang="0">
                        <a:pos x="connsiteX1-3" y="connsiteY1-4"/>
                      </a:cxn>
                      <a:cxn ang="0">
                        <a:pos x="connsiteX2-5" y="connsiteY2-6"/>
                      </a:cxn>
                      <a:cxn ang="0">
                        <a:pos x="connsiteX3-7" y="connsiteY3-8"/>
                      </a:cxn>
                    </a:cxnLst>
                    <a:rect l="l" t="t" r="r" b="b"/>
                    <a:pathLst>
                      <a:path w="861182" h="1253438">
                        <a:moveTo>
                          <a:pt x="861182" y="0"/>
                        </a:moveTo>
                        <a:lnTo>
                          <a:pt x="511823" y="1253438"/>
                        </a:lnTo>
                        <a:lnTo>
                          <a:pt x="0" y="516026"/>
                        </a:lnTo>
                        <a:lnTo>
                          <a:pt x="861182" y="0"/>
                        </a:lnTo>
                        <a:close/>
                      </a:path>
                    </a:pathLst>
                  </a:cu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任意多边形 273"/>
                  <p:cNvSpPr/>
                  <p:nvPr/>
                </p:nvSpPr>
                <p:spPr>
                  <a:xfrm>
                    <a:off x="3554008" y="1964844"/>
                    <a:ext cx="1008280" cy="724152"/>
                  </a:xfrm>
                  <a:custGeom>
                    <a:avLst/>
                    <a:gdLst>
                      <a:gd name="connsiteX0" fmla="*/ 510195 w 1031183"/>
                      <a:gd name="connsiteY0" fmla="*/ 0 h 740752"/>
                      <a:gd name="connsiteX1" fmla="*/ 1031183 w 1031183"/>
                      <a:gd name="connsiteY1" fmla="*/ 740752 h 740752"/>
                      <a:gd name="connsiteX2" fmla="*/ 0 w 1031183"/>
                      <a:gd name="connsiteY2" fmla="*/ 496122 h 740752"/>
                      <a:gd name="connsiteX3" fmla="*/ 510195 w 1031183"/>
                      <a:gd name="connsiteY3" fmla="*/ 0 h 740752"/>
                      <a:gd name="connsiteX0-1" fmla="*/ 498358 w 1019346"/>
                      <a:gd name="connsiteY0-2" fmla="*/ 0 h 740752"/>
                      <a:gd name="connsiteX1-3" fmla="*/ 1019346 w 1019346"/>
                      <a:gd name="connsiteY1-4" fmla="*/ 740752 h 740752"/>
                      <a:gd name="connsiteX2-5" fmla="*/ 0 w 1019346"/>
                      <a:gd name="connsiteY2-6" fmla="*/ 490203 h 740752"/>
                      <a:gd name="connsiteX3-7" fmla="*/ 498358 w 1019346"/>
                      <a:gd name="connsiteY3-8" fmla="*/ 0 h 740752"/>
                      <a:gd name="connsiteX0-9" fmla="*/ 498358 w 998193"/>
                      <a:gd name="connsiteY0-10" fmla="*/ 0 h 732290"/>
                      <a:gd name="connsiteX1-11" fmla="*/ 998193 w 998193"/>
                      <a:gd name="connsiteY1-12" fmla="*/ 732290 h 732290"/>
                      <a:gd name="connsiteX2-13" fmla="*/ 0 w 998193"/>
                      <a:gd name="connsiteY2-14" fmla="*/ 490203 h 732290"/>
                      <a:gd name="connsiteX3-15" fmla="*/ 498358 w 998193"/>
                      <a:gd name="connsiteY3-16" fmla="*/ 0 h 732290"/>
                      <a:gd name="connsiteX0-17" fmla="*/ 487804 w 987639"/>
                      <a:gd name="connsiteY0-18" fmla="*/ 0 h 732290"/>
                      <a:gd name="connsiteX1-19" fmla="*/ 987639 w 987639"/>
                      <a:gd name="connsiteY1-20" fmla="*/ 732290 h 732290"/>
                      <a:gd name="connsiteX2-21" fmla="*/ 0 w 987639"/>
                      <a:gd name="connsiteY2-22" fmla="*/ 487565 h 732290"/>
                      <a:gd name="connsiteX3-23" fmla="*/ 487804 w 987639"/>
                      <a:gd name="connsiteY3-24" fmla="*/ 0 h 732290"/>
                      <a:gd name="connsiteX0-25" fmla="*/ 498357 w 998192"/>
                      <a:gd name="connsiteY0-26" fmla="*/ 0 h 732290"/>
                      <a:gd name="connsiteX1-27" fmla="*/ 998192 w 998192"/>
                      <a:gd name="connsiteY1-28" fmla="*/ 732290 h 732290"/>
                      <a:gd name="connsiteX2-29" fmla="*/ 0 w 998192"/>
                      <a:gd name="connsiteY2-30" fmla="*/ 484927 h 732290"/>
                      <a:gd name="connsiteX3-31" fmla="*/ 498357 w 998192"/>
                      <a:gd name="connsiteY3-32" fmla="*/ 0 h 732290"/>
                      <a:gd name="connsiteX0-33" fmla="*/ 487804 w 987639"/>
                      <a:gd name="connsiteY0-34" fmla="*/ 0 h 732290"/>
                      <a:gd name="connsiteX1-35" fmla="*/ 987639 w 987639"/>
                      <a:gd name="connsiteY1-36" fmla="*/ 732290 h 732290"/>
                      <a:gd name="connsiteX2-37" fmla="*/ 0 w 987639"/>
                      <a:gd name="connsiteY2-38" fmla="*/ 484927 h 732290"/>
                      <a:gd name="connsiteX3-39" fmla="*/ 487804 w 987639"/>
                      <a:gd name="connsiteY3-40" fmla="*/ 0 h 732290"/>
                      <a:gd name="connsiteX0-41" fmla="*/ 487804 w 1013439"/>
                      <a:gd name="connsiteY0-42" fmla="*/ 0 h 732290"/>
                      <a:gd name="connsiteX1-43" fmla="*/ 1013439 w 1013439"/>
                      <a:gd name="connsiteY1-44" fmla="*/ 732290 h 732290"/>
                      <a:gd name="connsiteX2-45" fmla="*/ 0 w 1013439"/>
                      <a:gd name="connsiteY2-46" fmla="*/ 484927 h 732290"/>
                      <a:gd name="connsiteX3-47" fmla="*/ 487804 w 1013439"/>
                      <a:gd name="connsiteY3-48" fmla="*/ 0 h 732290"/>
                      <a:gd name="connsiteX0-49" fmla="*/ 494056 w 1013439"/>
                      <a:gd name="connsiteY0-50" fmla="*/ 0 h 732290"/>
                      <a:gd name="connsiteX1-51" fmla="*/ 1013439 w 1013439"/>
                      <a:gd name="connsiteY1-52" fmla="*/ 732290 h 732290"/>
                      <a:gd name="connsiteX2-53" fmla="*/ 0 w 1013439"/>
                      <a:gd name="connsiteY2-54" fmla="*/ 484927 h 732290"/>
                      <a:gd name="connsiteX3-55" fmla="*/ 494056 w 1013439"/>
                      <a:gd name="connsiteY3-56" fmla="*/ 0 h 732290"/>
                      <a:gd name="connsiteX0-57" fmla="*/ 512808 w 1013439"/>
                      <a:gd name="connsiteY0-58" fmla="*/ 0 h 744792"/>
                      <a:gd name="connsiteX1-59" fmla="*/ 1013439 w 1013439"/>
                      <a:gd name="connsiteY1-60" fmla="*/ 744792 h 744792"/>
                      <a:gd name="connsiteX2-61" fmla="*/ 0 w 1013439"/>
                      <a:gd name="connsiteY2-62" fmla="*/ 497429 h 744792"/>
                      <a:gd name="connsiteX3-63" fmla="*/ 512808 w 1013439"/>
                      <a:gd name="connsiteY3-64" fmla="*/ 0 h 744792"/>
                      <a:gd name="connsiteX0-65" fmla="*/ 507647 w 1013439"/>
                      <a:gd name="connsiteY0-66" fmla="*/ 0 h 724151"/>
                      <a:gd name="connsiteX1-67" fmla="*/ 1013439 w 1013439"/>
                      <a:gd name="connsiteY1-68" fmla="*/ 724151 h 724151"/>
                      <a:gd name="connsiteX2-69" fmla="*/ 0 w 1013439"/>
                      <a:gd name="connsiteY2-70" fmla="*/ 476788 h 724151"/>
                      <a:gd name="connsiteX3-71" fmla="*/ 507647 w 1013439"/>
                      <a:gd name="connsiteY3-72" fmla="*/ 0 h 724151"/>
                      <a:gd name="connsiteX0-73" fmla="*/ 481847 w 987639"/>
                      <a:gd name="connsiteY0-74" fmla="*/ 0 h 724151"/>
                      <a:gd name="connsiteX1-75" fmla="*/ 987639 w 987639"/>
                      <a:gd name="connsiteY1-76" fmla="*/ 724151 h 724151"/>
                      <a:gd name="connsiteX2-77" fmla="*/ 0 w 987639"/>
                      <a:gd name="connsiteY2-78" fmla="*/ 466467 h 724151"/>
                      <a:gd name="connsiteX3-79" fmla="*/ 481847 w 987639"/>
                      <a:gd name="connsiteY3-80" fmla="*/ 0 h 724151"/>
                      <a:gd name="connsiteX0-81" fmla="*/ 502488 w 1008280"/>
                      <a:gd name="connsiteY0-82" fmla="*/ 0 h 724151"/>
                      <a:gd name="connsiteX1-83" fmla="*/ 1008280 w 1008280"/>
                      <a:gd name="connsiteY1-84" fmla="*/ 724151 h 724151"/>
                      <a:gd name="connsiteX2-85" fmla="*/ 0 w 1008280"/>
                      <a:gd name="connsiteY2-86" fmla="*/ 481947 h 724151"/>
                      <a:gd name="connsiteX3-87" fmla="*/ 502488 w 1008280"/>
                      <a:gd name="connsiteY3-88" fmla="*/ 0 h 724151"/>
                    </a:gdLst>
                    <a:ahLst/>
                    <a:cxnLst>
                      <a:cxn ang="0">
                        <a:pos x="connsiteX0-1" y="connsiteY0-2"/>
                      </a:cxn>
                      <a:cxn ang="0">
                        <a:pos x="connsiteX1-3" y="connsiteY1-4"/>
                      </a:cxn>
                      <a:cxn ang="0">
                        <a:pos x="connsiteX2-5" y="connsiteY2-6"/>
                      </a:cxn>
                      <a:cxn ang="0">
                        <a:pos x="connsiteX3-7" y="connsiteY3-8"/>
                      </a:cxn>
                    </a:cxnLst>
                    <a:rect l="l" t="t" r="r" b="b"/>
                    <a:pathLst>
                      <a:path w="1008280" h="724151">
                        <a:moveTo>
                          <a:pt x="502488" y="0"/>
                        </a:moveTo>
                        <a:lnTo>
                          <a:pt x="1008280" y="724151"/>
                        </a:lnTo>
                        <a:lnTo>
                          <a:pt x="0" y="481947"/>
                        </a:lnTo>
                        <a:lnTo>
                          <a:pt x="502488"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任意多边形 282"/>
                  <p:cNvSpPr/>
                  <p:nvPr/>
                </p:nvSpPr>
                <p:spPr>
                  <a:xfrm>
                    <a:off x="4095794" y="3235679"/>
                    <a:ext cx="1253425" cy="730032"/>
                  </a:xfrm>
                  <a:custGeom>
                    <a:avLst/>
                    <a:gdLst>
                      <a:gd name="connsiteX0" fmla="*/ 753709 w 1213653"/>
                      <a:gd name="connsiteY0" fmla="*/ 0 h 728149"/>
                      <a:gd name="connsiteX1" fmla="*/ 1204077 w 1213653"/>
                      <a:gd name="connsiteY1" fmla="*/ 2912 h 728149"/>
                      <a:gd name="connsiteX2" fmla="*/ 1213653 w 1213653"/>
                      <a:gd name="connsiteY2" fmla="*/ 42026 h 728149"/>
                      <a:gd name="connsiteX3" fmla="*/ 354053 w 1213653"/>
                      <a:gd name="connsiteY3" fmla="*/ 728149 h 728149"/>
                      <a:gd name="connsiteX4" fmla="*/ 353922 w 1213653"/>
                      <a:gd name="connsiteY4" fmla="*/ 727977 h 728149"/>
                      <a:gd name="connsiteX5" fmla="*/ 0 w 1213653"/>
                      <a:gd name="connsiteY5" fmla="*/ 5480 h 728149"/>
                      <a:gd name="connsiteX6" fmla="*/ 753709 w 1213653"/>
                      <a:gd name="connsiteY6" fmla="*/ 0 h 728149"/>
                      <a:gd name="connsiteX0-1" fmla="*/ 753709 w 1204077"/>
                      <a:gd name="connsiteY0-2" fmla="*/ 0 h 728149"/>
                      <a:gd name="connsiteX1-3" fmla="*/ 1204077 w 1204077"/>
                      <a:gd name="connsiteY1-4" fmla="*/ 2912 h 728149"/>
                      <a:gd name="connsiteX2-5" fmla="*/ 354053 w 1204077"/>
                      <a:gd name="connsiteY2-6" fmla="*/ 728149 h 728149"/>
                      <a:gd name="connsiteX3-7" fmla="*/ 353922 w 1204077"/>
                      <a:gd name="connsiteY3-8" fmla="*/ 727977 h 728149"/>
                      <a:gd name="connsiteX4-9" fmla="*/ 0 w 1204077"/>
                      <a:gd name="connsiteY4-10" fmla="*/ 5480 h 728149"/>
                      <a:gd name="connsiteX5-11" fmla="*/ 753709 w 1204077"/>
                      <a:gd name="connsiteY5-12" fmla="*/ 0 h 728149"/>
                      <a:gd name="connsiteX0-13" fmla="*/ 0 w 1204077"/>
                      <a:gd name="connsiteY0-14" fmla="*/ 2568 h 725237"/>
                      <a:gd name="connsiteX1-15" fmla="*/ 1204077 w 1204077"/>
                      <a:gd name="connsiteY1-16" fmla="*/ 0 h 725237"/>
                      <a:gd name="connsiteX2-17" fmla="*/ 354053 w 1204077"/>
                      <a:gd name="connsiteY2-18" fmla="*/ 725237 h 725237"/>
                      <a:gd name="connsiteX3-19" fmla="*/ 353922 w 1204077"/>
                      <a:gd name="connsiteY3-20" fmla="*/ 725065 h 725237"/>
                      <a:gd name="connsiteX4-21" fmla="*/ 0 w 1204077"/>
                      <a:gd name="connsiteY4-22" fmla="*/ 2568 h 725237"/>
                      <a:gd name="connsiteX0-23" fmla="*/ 0 w 1228865"/>
                      <a:gd name="connsiteY0-24" fmla="*/ 0 h 722669"/>
                      <a:gd name="connsiteX1-25" fmla="*/ 1228865 w 1228865"/>
                      <a:gd name="connsiteY1-26" fmla="*/ 24975 h 722669"/>
                      <a:gd name="connsiteX2-27" fmla="*/ 354053 w 1228865"/>
                      <a:gd name="connsiteY2-28" fmla="*/ 722669 h 722669"/>
                      <a:gd name="connsiteX3-29" fmla="*/ 353922 w 1228865"/>
                      <a:gd name="connsiteY3-30" fmla="*/ 722497 h 722669"/>
                      <a:gd name="connsiteX4-31" fmla="*/ 0 w 1228865"/>
                      <a:gd name="connsiteY4-32" fmla="*/ 0 h 722669"/>
                      <a:gd name="connsiteX0-33" fmla="*/ 0 w 1228865"/>
                      <a:gd name="connsiteY0-34" fmla="*/ 0 h 783866"/>
                      <a:gd name="connsiteX1-35" fmla="*/ 1228865 w 1228865"/>
                      <a:gd name="connsiteY1-36" fmla="*/ 24975 h 783866"/>
                      <a:gd name="connsiteX2-37" fmla="*/ 354053 w 1228865"/>
                      <a:gd name="connsiteY2-38" fmla="*/ 722669 h 783866"/>
                      <a:gd name="connsiteX3-39" fmla="*/ 286416 w 1228865"/>
                      <a:gd name="connsiteY3-40" fmla="*/ 783866 h 783866"/>
                      <a:gd name="connsiteX4-41" fmla="*/ 0 w 1228865"/>
                      <a:gd name="connsiteY4-42" fmla="*/ 0 h 783866"/>
                      <a:gd name="connsiteX0-43" fmla="*/ 0 w 1228865"/>
                      <a:gd name="connsiteY0-44" fmla="*/ 0 h 783866"/>
                      <a:gd name="connsiteX1-45" fmla="*/ 1228865 w 1228865"/>
                      <a:gd name="connsiteY1-46" fmla="*/ 24975 h 783866"/>
                      <a:gd name="connsiteX2-47" fmla="*/ 286416 w 1228865"/>
                      <a:gd name="connsiteY2-48" fmla="*/ 783866 h 783866"/>
                      <a:gd name="connsiteX3-49" fmla="*/ 0 w 1228865"/>
                      <a:gd name="connsiteY3-50" fmla="*/ 0 h 783866"/>
                      <a:gd name="connsiteX0-51" fmla="*/ 0 w 1228865"/>
                      <a:gd name="connsiteY0-52" fmla="*/ 0 h 737840"/>
                      <a:gd name="connsiteX1-53" fmla="*/ 1228865 w 1228865"/>
                      <a:gd name="connsiteY1-54" fmla="*/ 24975 h 737840"/>
                      <a:gd name="connsiteX2-55" fmla="*/ 369265 w 1228865"/>
                      <a:gd name="connsiteY2-56" fmla="*/ 737840 h 737840"/>
                      <a:gd name="connsiteX3-57" fmla="*/ 0 w 1228865"/>
                      <a:gd name="connsiteY3-58" fmla="*/ 0 h 737840"/>
                      <a:gd name="connsiteX0-59" fmla="*/ 0 w 1228865"/>
                      <a:gd name="connsiteY0-60" fmla="*/ 0 h 734771"/>
                      <a:gd name="connsiteX1-61" fmla="*/ 1228865 w 1228865"/>
                      <a:gd name="connsiteY1-62" fmla="*/ 24975 h 734771"/>
                      <a:gd name="connsiteX2-63" fmla="*/ 363128 w 1228865"/>
                      <a:gd name="connsiteY2-64" fmla="*/ 734771 h 734771"/>
                      <a:gd name="connsiteX3-65" fmla="*/ 0 w 1228865"/>
                      <a:gd name="connsiteY3-66" fmla="*/ 0 h 734771"/>
                      <a:gd name="connsiteX0-67" fmla="*/ 0 w 1237327"/>
                      <a:gd name="connsiteY0-68" fmla="*/ 0 h 734771"/>
                      <a:gd name="connsiteX1-69" fmla="*/ 1237327 w 1237327"/>
                      <a:gd name="connsiteY1-70" fmla="*/ 20746 h 734771"/>
                      <a:gd name="connsiteX2-71" fmla="*/ 363128 w 1237327"/>
                      <a:gd name="connsiteY2-72" fmla="*/ 734771 h 734771"/>
                      <a:gd name="connsiteX3-73" fmla="*/ 0 w 1237327"/>
                      <a:gd name="connsiteY3-74" fmla="*/ 0 h 734771"/>
                      <a:gd name="connsiteX0-75" fmla="*/ 0 w 1228866"/>
                      <a:gd name="connsiteY0-76" fmla="*/ 0 h 734771"/>
                      <a:gd name="connsiteX1-77" fmla="*/ 1228866 w 1228866"/>
                      <a:gd name="connsiteY1-78" fmla="*/ 16516 h 734771"/>
                      <a:gd name="connsiteX2-79" fmla="*/ 363128 w 1228866"/>
                      <a:gd name="connsiteY2-80" fmla="*/ 734771 h 734771"/>
                      <a:gd name="connsiteX3-81" fmla="*/ 0 w 1228866"/>
                      <a:gd name="connsiteY3-82" fmla="*/ 0 h 734771"/>
                      <a:gd name="connsiteX0-83" fmla="*/ 0 w 1228866"/>
                      <a:gd name="connsiteY0-84" fmla="*/ 0 h 731874"/>
                      <a:gd name="connsiteX1-85" fmla="*/ 1228866 w 1228866"/>
                      <a:gd name="connsiteY1-86" fmla="*/ 13619 h 731874"/>
                      <a:gd name="connsiteX2-87" fmla="*/ 363128 w 1228866"/>
                      <a:gd name="connsiteY2-88" fmla="*/ 731874 h 731874"/>
                      <a:gd name="connsiteX3-89" fmla="*/ 0 w 1228866"/>
                      <a:gd name="connsiteY3-90" fmla="*/ 0 h 731874"/>
                      <a:gd name="connsiteX0-91" fmla="*/ 0 w 1223071"/>
                      <a:gd name="connsiteY0-92" fmla="*/ 0 h 728977"/>
                      <a:gd name="connsiteX1-93" fmla="*/ 1223071 w 1223071"/>
                      <a:gd name="connsiteY1-94" fmla="*/ 10722 h 728977"/>
                      <a:gd name="connsiteX2-95" fmla="*/ 357333 w 1223071"/>
                      <a:gd name="connsiteY2-96" fmla="*/ 728977 h 728977"/>
                      <a:gd name="connsiteX3-97" fmla="*/ 0 w 1223071"/>
                      <a:gd name="connsiteY3-98" fmla="*/ 0 h 728977"/>
                      <a:gd name="connsiteX0-99" fmla="*/ 0 w 1223071"/>
                      <a:gd name="connsiteY0-100" fmla="*/ 0 h 728977"/>
                      <a:gd name="connsiteX1-101" fmla="*/ 1223071 w 1223071"/>
                      <a:gd name="connsiteY1-102" fmla="*/ 10722 h 728977"/>
                      <a:gd name="connsiteX2-103" fmla="*/ 357333 w 1223071"/>
                      <a:gd name="connsiteY2-104" fmla="*/ 728977 h 728977"/>
                      <a:gd name="connsiteX3-105" fmla="*/ 0 w 1223071"/>
                      <a:gd name="connsiteY3-106" fmla="*/ 0 h 728977"/>
                      <a:gd name="connsiteX0-107" fmla="*/ 0 w 1228146"/>
                      <a:gd name="connsiteY0-108" fmla="*/ 0 h 728977"/>
                      <a:gd name="connsiteX1-109" fmla="*/ 1228146 w 1228146"/>
                      <a:gd name="connsiteY1-110" fmla="*/ 15796 h 728977"/>
                      <a:gd name="connsiteX2-111" fmla="*/ 357333 w 1228146"/>
                      <a:gd name="connsiteY2-112" fmla="*/ 728977 h 728977"/>
                      <a:gd name="connsiteX3-113" fmla="*/ 0 w 1228146"/>
                      <a:gd name="connsiteY3-114" fmla="*/ 0 h 728977"/>
                      <a:gd name="connsiteX0-115" fmla="*/ 0 w 1253425"/>
                      <a:gd name="connsiteY0-116" fmla="*/ 1056 h 730033"/>
                      <a:gd name="connsiteX1-117" fmla="*/ 1253425 w 1253425"/>
                      <a:gd name="connsiteY1-118" fmla="*/ 0 h 730033"/>
                      <a:gd name="connsiteX2-119" fmla="*/ 357333 w 1253425"/>
                      <a:gd name="connsiteY2-120" fmla="*/ 730033 h 730033"/>
                      <a:gd name="connsiteX3-121" fmla="*/ 0 w 1253425"/>
                      <a:gd name="connsiteY3-122" fmla="*/ 1056 h 730033"/>
                    </a:gdLst>
                    <a:ahLst/>
                    <a:cxnLst>
                      <a:cxn ang="0">
                        <a:pos x="connsiteX0-1" y="connsiteY0-2"/>
                      </a:cxn>
                      <a:cxn ang="0">
                        <a:pos x="connsiteX1-3" y="connsiteY1-4"/>
                      </a:cxn>
                      <a:cxn ang="0">
                        <a:pos x="connsiteX2-5" y="connsiteY2-6"/>
                      </a:cxn>
                      <a:cxn ang="0">
                        <a:pos x="connsiteX3-7" y="connsiteY3-8"/>
                      </a:cxn>
                    </a:cxnLst>
                    <a:rect l="l" t="t" r="r" b="b"/>
                    <a:pathLst>
                      <a:path w="1253425" h="730033">
                        <a:moveTo>
                          <a:pt x="0" y="1056"/>
                        </a:moveTo>
                        <a:lnTo>
                          <a:pt x="1253425" y="0"/>
                        </a:lnTo>
                        <a:lnTo>
                          <a:pt x="357333" y="730033"/>
                        </a:lnTo>
                        <a:lnTo>
                          <a:pt x="0" y="1056"/>
                        </a:lnTo>
                        <a:close/>
                      </a:path>
                    </a:pathLst>
                  </a:custGeom>
                  <a:solidFill>
                    <a:srgbClr val="4E495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任意多边形 288"/>
                  <p:cNvSpPr/>
                  <p:nvPr/>
                </p:nvSpPr>
                <p:spPr>
                  <a:xfrm>
                    <a:off x="4544480" y="2027754"/>
                    <a:ext cx="1266654" cy="1204339"/>
                  </a:xfrm>
                  <a:custGeom>
                    <a:avLst/>
                    <a:gdLst>
                      <a:gd name="connsiteX0" fmla="*/ 1243584 w 1248074"/>
                      <a:gd name="connsiteY0" fmla="*/ 0 h 1199443"/>
                      <a:gd name="connsiteX1" fmla="*/ 1248074 w 1248074"/>
                      <a:gd name="connsiteY1" fmla="*/ 230 h 1199443"/>
                      <a:gd name="connsiteX2" fmla="*/ 764660 w 1248074"/>
                      <a:gd name="connsiteY2" fmla="*/ 1199443 h 1199443"/>
                      <a:gd name="connsiteX3" fmla="*/ 0 w 1248074"/>
                      <a:gd name="connsiteY3" fmla="*/ 658368 h 1199443"/>
                      <a:gd name="connsiteX4" fmla="*/ 1243584 w 1248074"/>
                      <a:gd name="connsiteY4" fmla="*/ 0 h 1199443"/>
                      <a:gd name="connsiteX0-1" fmla="*/ 0 w 1248074"/>
                      <a:gd name="connsiteY0-2" fmla="*/ 658138 h 1199213"/>
                      <a:gd name="connsiteX1-3" fmla="*/ 1248074 w 1248074"/>
                      <a:gd name="connsiteY1-4" fmla="*/ 0 h 1199213"/>
                      <a:gd name="connsiteX2-5" fmla="*/ 764660 w 1248074"/>
                      <a:gd name="connsiteY2-6" fmla="*/ 1199213 h 1199213"/>
                      <a:gd name="connsiteX3-7" fmla="*/ 0 w 1248074"/>
                      <a:gd name="connsiteY3-8" fmla="*/ 658138 h 1199213"/>
                      <a:gd name="connsiteX0-9" fmla="*/ 0 w 1236484"/>
                      <a:gd name="connsiteY0-10" fmla="*/ 655241 h 1196316"/>
                      <a:gd name="connsiteX1-11" fmla="*/ 1236484 w 1236484"/>
                      <a:gd name="connsiteY1-12" fmla="*/ 0 h 1196316"/>
                      <a:gd name="connsiteX2-13" fmla="*/ 764660 w 1236484"/>
                      <a:gd name="connsiteY2-14" fmla="*/ 1196316 h 1196316"/>
                      <a:gd name="connsiteX3-15" fmla="*/ 0 w 1236484"/>
                      <a:gd name="connsiteY3-16" fmla="*/ 655241 h 1196316"/>
                      <a:gd name="connsiteX0-17" fmla="*/ 0 w 1245177"/>
                      <a:gd name="connsiteY0-18" fmla="*/ 661037 h 1202112"/>
                      <a:gd name="connsiteX1-19" fmla="*/ 1245177 w 1245177"/>
                      <a:gd name="connsiteY1-20" fmla="*/ 0 h 1202112"/>
                      <a:gd name="connsiteX2-21" fmla="*/ 764660 w 1245177"/>
                      <a:gd name="connsiteY2-22" fmla="*/ 1202112 h 1202112"/>
                      <a:gd name="connsiteX3-23" fmla="*/ 0 w 1245177"/>
                      <a:gd name="connsiteY3-24" fmla="*/ 661037 h 1202112"/>
                      <a:gd name="connsiteX0-25" fmla="*/ 0 w 1240951"/>
                      <a:gd name="connsiteY0-26" fmla="*/ 656811 h 1197886"/>
                      <a:gd name="connsiteX1-27" fmla="*/ 1240951 w 1240951"/>
                      <a:gd name="connsiteY1-28" fmla="*/ 0 h 1197886"/>
                      <a:gd name="connsiteX2-29" fmla="*/ 764660 w 1240951"/>
                      <a:gd name="connsiteY2-30" fmla="*/ 1197886 h 1197886"/>
                      <a:gd name="connsiteX3-31" fmla="*/ 0 w 1240951"/>
                      <a:gd name="connsiteY3-32" fmla="*/ 656811 h 1197886"/>
                      <a:gd name="connsiteX0-33" fmla="*/ 0 w 1257310"/>
                      <a:gd name="connsiteY0-34" fmla="*/ 656811 h 1197886"/>
                      <a:gd name="connsiteX1-35" fmla="*/ 1257310 w 1257310"/>
                      <a:gd name="connsiteY1-36" fmla="*/ 0 h 1197886"/>
                      <a:gd name="connsiteX2-37" fmla="*/ 764660 w 1257310"/>
                      <a:gd name="connsiteY2-38" fmla="*/ 1197886 h 1197886"/>
                      <a:gd name="connsiteX3-39" fmla="*/ 0 w 1257310"/>
                      <a:gd name="connsiteY3-40" fmla="*/ 656811 h 1197886"/>
                      <a:gd name="connsiteX0-41" fmla="*/ 0 w 1257310"/>
                      <a:gd name="connsiteY0-42" fmla="*/ 661972 h 1203047"/>
                      <a:gd name="connsiteX1-43" fmla="*/ 1257310 w 1257310"/>
                      <a:gd name="connsiteY1-44" fmla="*/ 0 h 1203047"/>
                      <a:gd name="connsiteX2-45" fmla="*/ 764660 w 1257310"/>
                      <a:gd name="connsiteY2-46" fmla="*/ 1203047 h 1203047"/>
                      <a:gd name="connsiteX3-47" fmla="*/ 0 w 1257310"/>
                      <a:gd name="connsiteY3-48" fmla="*/ 661972 h 1203047"/>
                      <a:gd name="connsiteX0-49" fmla="*/ 0 w 1272792"/>
                      <a:gd name="connsiteY0-50" fmla="*/ 661972 h 1203047"/>
                      <a:gd name="connsiteX1-51" fmla="*/ 1272792 w 1272792"/>
                      <a:gd name="connsiteY1-52" fmla="*/ 0 h 1203047"/>
                      <a:gd name="connsiteX2-53" fmla="*/ 780142 w 1272792"/>
                      <a:gd name="connsiteY2-54" fmla="*/ 1203047 h 1203047"/>
                      <a:gd name="connsiteX3-55" fmla="*/ 0 w 1272792"/>
                      <a:gd name="connsiteY3-56" fmla="*/ 661972 h 1203047"/>
                      <a:gd name="connsiteX0-57" fmla="*/ 0 w 1285294"/>
                      <a:gd name="connsiteY0-58" fmla="*/ 680724 h 1221799"/>
                      <a:gd name="connsiteX1-59" fmla="*/ 1285294 w 1285294"/>
                      <a:gd name="connsiteY1-60" fmla="*/ 0 h 1221799"/>
                      <a:gd name="connsiteX2-61" fmla="*/ 780142 w 1285294"/>
                      <a:gd name="connsiteY2-62" fmla="*/ 1221799 h 1221799"/>
                      <a:gd name="connsiteX3-63" fmla="*/ 0 w 1285294"/>
                      <a:gd name="connsiteY3-64" fmla="*/ 680724 h 1221799"/>
                      <a:gd name="connsiteX0-65" fmla="*/ 0 w 1285294"/>
                      <a:gd name="connsiteY0-66" fmla="*/ 680724 h 1234301"/>
                      <a:gd name="connsiteX1-67" fmla="*/ 1285294 w 1285294"/>
                      <a:gd name="connsiteY1-68" fmla="*/ 0 h 1234301"/>
                      <a:gd name="connsiteX2-69" fmla="*/ 780143 w 1285294"/>
                      <a:gd name="connsiteY2-70" fmla="*/ 1234301 h 1234301"/>
                      <a:gd name="connsiteX3-71" fmla="*/ 0 w 1285294"/>
                      <a:gd name="connsiteY3-72" fmla="*/ 680724 h 1234301"/>
                      <a:gd name="connsiteX0-73" fmla="*/ 0 w 1266654"/>
                      <a:gd name="connsiteY0-74" fmla="*/ 671404 h 1224981"/>
                      <a:gd name="connsiteX1-75" fmla="*/ 1266654 w 1266654"/>
                      <a:gd name="connsiteY1-76" fmla="*/ 0 h 1224981"/>
                      <a:gd name="connsiteX2-77" fmla="*/ 780143 w 1266654"/>
                      <a:gd name="connsiteY2-78" fmla="*/ 1224981 h 1224981"/>
                      <a:gd name="connsiteX3-79" fmla="*/ 0 w 1266654"/>
                      <a:gd name="connsiteY3-80" fmla="*/ 671404 h 1224981"/>
                      <a:gd name="connsiteX0-81" fmla="*/ 0 w 1266654"/>
                      <a:gd name="connsiteY0-82" fmla="*/ 671404 h 1219822"/>
                      <a:gd name="connsiteX1-83" fmla="*/ 1266654 w 1266654"/>
                      <a:gd name="connsiteY1-84" fmla="*/ 0 h 1219822"/>
                      <a:gd name="connsiteX2-85" fmla="*/ 785302 w 1266654"/>
                      <a:gd name="connsiteY2-86" fmla="*/ 1219822 h 1219822"/>
                      <a:gd name="connsiteX3-87" fmla="*/ 0 w 1266654"/>
                      <a:gd name="connsiteY3-88" fmla="*/ 671404 h 1219822"/>
                      <a:gd name="connsiteX0-89" fmla="*/ 0 w 1266654"/>
                      <a:gd name="connsiteY0-90" fmla="*/ 671404 h 1204340"/>
                      <a:gd name="connsiteX1-91" fmla="*/ 1266654 w 1266654"/>
                      <a:gd name="connsiteY1-92" fmla="*/ 0 h 1204340"/>
                      <a:gd name="connsiteX2-93" fmla="*/ 780143 w 1266654"/>
                      <a:gd name="connsiteY2-94" fmla="*/ 1204340 h 1204340"/>
                      <a:gd name="connsiteX3-95" fmla="*/ 0 w 1266654"/>
                      <a:gd name="connsiteY3-96" fmla="*/ 671404 h 1204340"/>
                    </a:gdLst>
                    <a:ahLst/>
                    <a:cxnLst>
                      <a:cxn ang="0">
                        <a:pos x="connsiteX0-1" y="connsiteY0-2"/>
                      </a:cxn>
                      <a:cxn ang="0">
                        <a:pos x="connsiteX1-3" y="connsiteY1-4"/>
                      </a:cxn>
                      <a:cxn ang="0">
                        <a:pos x="connsiteX2-5" y="connsiteY2-6"/>
                      </a:cxn>
                      <a:cxn ang="0">
                        <a:pos x="connsiteX3-7" y="connsiteY3-8"/>
                      </a:cxn>
                    </a:cxnLst>
                    <a:rect l="l" t="t" r="r" b="b"/>
                    <a:pathLst>
                      <a:path w="1266654" h="1204340">
                        <a:moveTo>
                          <a:pt x="0" y="671404"/>
                        </a:moveTo>
                        <a:lnTo>
                          <a:pt x="1266654" y="0"/>
                        </a:lnTo>
                        <a:lnTo>
                          <a:pt x="780143" y="1204340"/>
                        </a:lnTo>
                        <a:lnTo>
                          <a:pt x="0" y="671404"/>
                        </a:lnTo>
                        <a:close/>
                      </a:path>
                    </a:pathLst>
                  </a:custGeom>
                  <a:solidFill>
                    <a:srgbClr val="FFFFF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任意多边形 307"/>
                  <p:cNvSpPr/>
                  <p:nvPr/>
                </p:nvSpPr>
                <p:spPr>
                  <a:xfrm>
                    <a:off x="2835983" y="3226623"/>
                    <a:ext cx="1257626" cy="927615"/>
                  </a:xfrm>
                  <a:custGeom>
                    <a:avLst/>
                    <a:gdLst>
                      <a:gd name="connsiteX0" fmla="*/ 276899 w 1266318"/>
                      <a:gd name="connsiteY0" fmla="*/ 0 h 927614"/>
                      <a:gd name="connsiteX1" fmla="*/ 1266318 w 1266318"/>
                      <a:gd name="connsiteY1" fmla="*/ 5739 h 927614"/>
                      <a:gd name="connsiteX2" fmla="*/ 0 w 1266318"/>
                      <a:gd name="connsiteY2" fmla="*/ 927614 h 927614"/>
                      <a:gd name="connsiteX3" fmla="*/ 276899 w 1266318"/>
                      <a:gd name="connsiteY3" fmla="*/ 0 h 927614"/>
                      <a:gd name="connsiteX0-1" fmla="*/ 265063 w 1266318"/>
                      <a:gd name="connsiteY0-2" fmla="*/ 0 h 927614"/>
                      <a:gd name="connsiteX1-3" fmla="*/ 1266318 w 1266318"/>
                      <a:gd name="connsiteY1-4" fmla="*/ 5739 h 927614"/>
                      <a:gd name="connsiteX2-5" fmla="*/ 0 w 1266318"/>
                      <a:gd name="connsiteY2-6" fmla="*/ 927614 h 927614"/>
                      <a:gd name="connsiteX3-7" fmla="*/ 265063 w 1266318"/>
                      <a:gd name="connsiteY3-8" fmla="*/ 0 h 927614"/>
                      <a:gd name="connsiteX0-9" fmla="*/ 265063 w 1257625"/>
                      <a:gd name="connsiteY0-10" fmla="*/ 0 h 927614"/>
                      <a:gd name="connsiteX1-11" fmla="*/ 1257625 w 1257625"/>
                      <a:gd name="connsiteY1-12" fmla="*/ 5739 h 927614"/>
                      <a:gd name="connsiteX2-13" fmla="*/ 0 w 1257625"/>
                      <a:gd name="connsiteY2-14" fmla="*/ 927614 h 927614"/>
                      <a:gd name="connsiteX3-15" fmla="*/ 265063 w 1257625"/>
                      <a:gd name="connsiteY3-16" fmla="*/ 0 h 927614"/>
                    </a:gdLst>
                    <a:ahLst/>
                    <a:cxnLst>
                      <a:cxn ang="0">
                        <a:pos x="connsiteX0-1" y="connsiteY0-2"/>
                      </a:cxn>
                      <a:cxn ang="0">
                        <a:pos x="connsiteX1-3" y="connsiteY1-4"/>
                      </a:cxn>
                      <a:cxn ang="0">
                        <a:pos x="connsiteX2-5" y="connsiteY2-6"/>
                      </a:cxn>
                      <a:cxn ang="0">
                        <a:pos x="connsiteX3-7" y="connsiteY3-8"/>
                      </a:cxn>
                    </a:cxnLst>
                    <a:rect l="l" t="t" r="r" b="b"/>
                    <a:pathLst>
                      <a:path w="1257625" h="927614">
                        <a:moveTo>
                          <a:pt x="265063" y="0"/>
                        </a:moveTo>
                        <a:lnTo>
                          <a:pt x="1257625" y="5739"/>
                        </a:lnTo>
                        <a:lnTo>
                          <a:pt x="0" y="927614"/>
                        </a:lnTo>
                        <a:lnTo>
                          <a:pt x="265063" y="0"/>
                        </a:lnTo>
                        <a:close/>
                      </a:path>
                    </a:pathLst>
                  </a:custGeom>
                  <a:solidFill>
                    <a:srgbClr val="72617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任意多边形 326"/>
                  <p:cNvSpPr/>
                  <p:nvPr/>
                </p:nvSpPr>
                <p:spPr>
                  <a:xfrm>
                    <a:off x="2839021" y="3231726"/>
                    <a:ext cx="1625762" cy="918833"/>
                  </a:xfrm>
                  <a:custGeom>
                    <a:avLst/>
                    <a:gdLst>
                      <a:gd name="connsiteX0" fmla="*/ 1267140 w 1623568"/>
                      <a:gd name="connsiteY0" fmla="*/ 0 h 924628"/>
                      <a:gd name="connsiteX1" fmla="*/ 1279080 w 1623568"/>
                      <a:gd name="connsiteY1" fmla="*/ 69 h 924628"/>
                      <a:gd name="connsiteX2" fmla="*/ 1623568 w 1623568"/>
                      <a:gd name="connsiteY2" fmla="*/ 731327 h 924628"/>
                      <a:gd name="connsiteX3" fmla="*/ 0 w 1623568"/>
                      <a:gd name="connsiteY3" fmla="*/ 924628 h 924628"/>
                      <a:gd name="connsiteX4" fmla="*/ 822 w 1623568"/>
                      <a:gd name="connsiteY4" fmla="*/ 921875 h 924628"/>
                      <a:gd name="connsiteX5" fmla="*/ 1267140 w 1623568"/>
                      <a:gd name="connsiteY5" fmla="*/ 0 h 924628"/>
                      <a:gd name="connsiteX0-1" fmla="*/ 1267140 w 1623568"/>
                      <a:gd name="connsiteY0-2" fmla="*/ 0 h 924628"/>
                      <a:gd name="connsiteX1-3" fmla="*/ 1623568 w 1623568"/>
                      <a:gd name="connsiteY1-4" fmla="*/ 731327 h 924628"/>
                      <a:gd name="connsiteX2-5" fmla="*/ 0 w 1623568"/>
                      <a:gd name="connsiteY2-6" fmla="*/ 924628 h 924628"/>
                      <a:gd name="connsiteX3-7" fmla="*/ 822 w 1623568"/>
                      <a:gd name="connsiteY3-8" fmla="*/ 921875 h 924628"/>
                      <a:gd name="connsiteX4-9" fmla="*/ 1267140 w 1623568"/>
                      <a:gd name="connsiteY4-10" fmla="*/ 0 h 924628"/>
                      <a:gd name="connsiteX0-11" fmla="*/ 1270037 w 1623568"/>
                      <a:gd name="connsiteY0-12" fmla="*/ 0 h 918833"/>
                      <a:gd name="connsiteX1-13" fmla="*/ 1623568 w 1623568"/>
                      <a:gd name="connsiteY1-14" fmla="*/ 725532 h 918833"/>
                      <a:gd name="connsiteX2-15" fmla="*/ 0 w 1623568"/>
                      <a:gd name="connsiteY2-16" fmla="*/ 918833 h 918833"/>
                      <a:gd name="connsiteX3-17" fmla="*/ 822 w 1623568"/>
                      <a:gd name="connsiteY3-18" fmla="*/ 916080 h 918833"/>
                      <a:gd name="connsiteX4-19" fmla="*/ 1270037 w 1623568"/>
                      <a:gd name="connsiteY4-20" fmla="*/ 0 h 918833"/>
                      <a:gd name="connsiteX0-21" fmla="*/ 1270037 w 1614876"/>
                      <a:gd name="connsiteY0-22" fmla="*/ 0 h 918833"/>
                      <a:gd name="connsiteX1-23" fmla="*/ 1614876 w 1614876"/>
                      <a:gd name="connsiteY1-24" fmla="*/ 725532 h 918833"/>
                      <a:gd name="connsiteX2-25" fmla="*/ 0 w 1614876"/>
                      <a:gd name="connsiteY2-26" fmla="*/ 918833 h 918833"/>
                      <a:gd name="connsiteX3-27" fmla="*/ 822 w 1614876"/>
                      <a:gd name="connsiteY3-28" fmla="*/ 916080 h 918833"/>
                      <a:gd name="connsiteX4-29" fmla="*/ 1270037 w 1614876"/>
                      <a:gd name="connsiteY4-30" fmla="*/ 0 h 918833"/>
                      <a:gd name="connsiteX0-31" fmla="*/ 1270037 w 1614876"/>
                      <a:gd name="connsiteY0-32" fmla="*/ 0 h 924774"/>
                      <a:gd name="connsiteX1-33" fmla="*/ 1614876 w 1614876"/>
                      <a:gd name="connsiteY1-34" fmla="*/ 725532 h 924774"/>
                      <a:gd name="connsiteX2-35" fmla="*/ 0 w 1614876"/>
                      <a:gd name="connsiteY2-36" fmla="*/ 918833 h 924774"/>
                      <a:gd name="connsiteX3-37" fmla="*/ 3720 w 1614876"/>
                      <a:gd name="connsiteY3-38" fmla="*/ 924774 h 924774"/>
                      <a:gd name="connsiteX4-39" fmla="*/ 1270037 w 1614876"/>
                      <a:gd name="connsiteY4-40" fmla="*/ 0 h 924774"/>
                      <a:gd name="connsiteX0-41" fmla="*/ 1270037 w 1614876"/>
                      <a:gd name="connsiteY0-42" fmla="*/ 0 h 918833"/>
                      <a:gd name="connsiteX1-43" fmla="*/ 1614876 w 1614876"/>
                      <a:gd name="connsiteY1-44" fmla="*/ 725532 h 918833"/>
                      <a:gd name="connsiteX2-45" fmla="*/ 0 w 1614876"/>
                      <a:gd name="connsiteY2-46" fmla="*/ 918833 h 918833"/>
                      <a:gd name="connsiteX3-47" fmla="*/ 1270037 w 1614876"/>
                      <a:gd name="connsiteY3-48" fmla="*/ 0 h 918833"/>
                      <a:gd name="connsiteX0-49" fmla="*/ 1258447 w 1603286"/>
                      <a:gd name="connsiteY0-50" fmla="*/ 0 h 913038"/>
                      <a:gd name="connsiteX1-51" fmla="*/ 1603286 w 1603286"/>
                      <a:gd name="connsiteY1-52" fmla="*/ 725532 h 913038"/>
                      <a:gd name="connsiteX2-53" fmla="*/ 0 w 1603286"/>
                      <a:gd name="connsiteY2-54" fmla="*/ 913038 h 913038"/>
                      <a:gd name="connsiteX3-55" fmla="*/ 1258447 w 1603286"/>
                      <a:gd name="connsiteY3-56" fmla="*/ 0 h 913038"/>
                      <a:gd name="connsiteX0-57" fmla="*/ 1261344 w 1606183"/>
                      <a:gd name="connsiteY0-58" fmla="*/ 0 h 915935"/>
                      <a:gd name="connsiteX1-59" fmla="*/ 1606183 w 1606183"/>
                      <a:gd name="connsiteY1-60" fmla="*/ 725532 h 915935"/>
                      <a:gd name="connsiteX2-61" fmla="*/ 0 w 1606183"/>
                      <a:gd name="connsiteY2-62" fmla="*/ 915935 h 915935"/>
                      <a:gd name="connsiteX3-63" fmla="*/ 1261344 w 1606183"/>
                      <a:gd name="connsiteY3-64" fmla="*/ 0 h 915935"/>
                      <a:gd name="connsiteX0-65" fmla="*/ 1255548 w 1600387"/>
                      <a:gd name="connsiteY0-66" fmla="*/ 0 h 918832"/>
                      <a:gd name="connsiteX1-67" fmla="*/ 1600387 w 1600387"/>
                      <a:gd name="connsiteY1-68" fmla="*/ 725532 h 918832"/>
                      <a:gd name="connsiteX2-69" fmla="*/ 0 w 1600387"/>
                      <a:gd name="connsiteY2-70" fmla="*/ 918832 h 918832"/>
                      <a:gd name="connsiteX3-71" fmla="*/ 1255548 w 1600387"/>
                      <a:gd name="connsiteY3-72" fmla="*/ 0 h 918832"/>
                      <a:gd name="connsiteX0-73" fmla="*/ 1255548 w 1605461"/>
                      <a:gd name="connsiteY0-74" fmla="*/ 0 h 918832"/>
                      <a:gd name="connsiteX1-75" fmla="*/ 1605461 w 1605461"/>
                      <a:gd name="connsiteY1-76" fmla="*/ 735682 h 918832"/>
                      <a:gd name="connsiteX2-77" fmla="*/ 0 w 1605461"/>
                      <a:gd name="connsiteY2-78" fmla="*/ 918832 h 918832"/>
                      <a:gd name="connsiteX3-79" fmla="*/ 1255548 w 1605461"/>
                      <a:gd name="connsiteY3-80" fmla="*/ 0 h 918832"/>
                      <a:gd name="connsiteX0-81" fmla="*/ 1255548 w 1625761"/>
                      <a:gd name="connsiteY0-82" fmla="*/ 0 h 918832"/>
                      <a:gd name="connsiteX1-83" fmla="*/ 1625761 w 1625761"/>
                      <a:gd name="connsiteY1-84" fmla="*/ 730607 h 918832"/>
                      <a:gd name="connsiteX2-85" fmla="*/ 0 w 1625761"/>
                      <a:gd name="connsiteY2-86" fmla="*/ 918832 h 918832"/>
                      <a:gd name="connsiteX3-87" fmla="*/ 1255548 w 1625761"/>
                      <a:gd name="connsiteY3-88" fmla="*/ 0 h 918832"/>
                    </a:gdLst>
                    <a:ahLst/>
                    <a:cxnLst>
                      <a:cxn ang="0">
                        <a:pos x="connsiteX0-1" y="connsiteY0-2"/>
                      </a:cxn>
                      <a:cxn ang="0">
                        <a:pos x="connsiteX1-3" y="connsiteY1-4"/>
                      </a:cxn>
                      <a:cxn ang="0">
                        <a:pos x="connsiteX2-5" y="connsiteY2-6"/>
                      </a:cxn>
                      <a:cxn ang="0">
                        <a:pos x="connsiteX3-7" y="connsiteY3-8"/>
                      </a:cxn>
                    </a:cxnLst>
                    <a:rect l="l" t="t" r="r" b="b"/>
                    <a:pathLst>
                      <a:path w="1625761" h="918832">
                        <a:moveTo>
                          <a:pt x="1255548" y="0"/>
                        </a:moveTo>
                        <a:lnTo>
                          <a:pt x="1625761" y="730607"/>
                        </a:lnTo>
                        <a:lnTo>
                          <a:pt x="0" y="918832"/>
                        </a:lnTo>
                        <a:lnTo>
                          <a:pt x="1255548" y="0"/>
                        </a:lnTo>
                        <a:close/>
                      </a:path>
                    </a:pathLst>
                  </a:custGeom>
                  <a:solidFill>
                    <a:srgbClr val="3B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任意多边形 338"/>
                  <p:cNvSpPr/>
                  <p:nvPr/>
                </p:nvSpPr>
                <p:spPr>
                  <a:xfrm>
                    <a:off x="5939208" y="5935435"/>
                    <a:ext cx="1983190" cy="1468221"/>
                  </a:xfrm>
                  <a:custGeom>
                    <a:avLst/>
                    <a:gdLst>
                      <a:gd name="connsiteX0" fmla="*/ 5044 w 1969864"/>
                      <a:gd name="connsiteY0" fmla="*/ 0 h 1465661"/>
                      <a:gd name="connsiteX1" fmla="*/ 1969864 w 1969864"/>
                      <a:gd name="connsiteY1" fmla="*/ 911165 h 1465661"/>
                      <a:gd name="connsiteX2" fmla="*/ 334103 w 1969864"/>
                      <a:gd name="connsiteY2" fmla="*/ 1465661 h 1465661"/>
                      <a:gd name="connsiteX3" fmla="*/ 0 w 1969864"/>
                      <a:gd name="connsiteY3" fmla="*/ 4011 h 1465661"/>
                      <a:gd name="connsiteX4" fmla="*/ 5044 w 1969864"/>
                      <a:gd name="connsiteY4" fmla="*/ 0 h 1465661"/>
                      <a:gd name="connsiteX0-1" fmla="*/ 0 w 1969864"/>
                      <a:gd name="connsiteY0-2" fmla="*/ 0 h 1461650"/>
                      <a:gd name="connsiteX1-3" fmla="*/ 1969864 w 1969864"/>
                      <a:gd name="connsiteY1-4" fmla="*/ 907154 h 1461650"/>
                      <a:gd name="connsiteX2-5" fmla="*/ 334103 w 1969864"/>
                      <a:gd name="connsiteY2-6" fmla="*/ 1461650 h 1461650"/>
                      <a:gd name="connsiteX3-7" fmla="*/ 0 w 1969864"/>
                      <a:gd name="connsiteY3-8" fmla="*/ 0 h 1461650"/>
                      <a:gd name="connsiteX0-9" fmla="*/ 0 w 1956903"/>
                      <a:gd name="connsiteY0-10" fmla="*/ 0 h 1461650"/>
                      <a:gd name="connsiteX1-11" fmla="*/ 1956903 w 1956903"/>
                      <a:gd name="connsiteY1-12" fmla="*/ 904562 h 1461650"/>
                      <a:gd name="connsiteX2-13" fmla="*/ 334103 w 1956903"/>
                      <a:gd name="connsiteY2-14" fmla="*/ 1461650 h 1461650"/>
                      <a:gd name="connsiteX3-15" fmla="*/ 0 w 1956903"/>
                      <a:gd name="connsiteY3-16" fmla="*/ 0 h 1461650"/>
                      <a:gd name="connsiteX0-17" fmla="*/ 0 w 1956903"/>
                      <a:gd name="connsiteY0-18" fmla="*/ 0 h 1468220"/>
                      <a:gd name="connsiteX1-19" fmla="*/ 1956903 w 1956903"/>
                      <a:gd name="connsiteY1-20" fmla="*/ 911132 h 1468220"/>
                      <a:gd name="connsiteX2-21" fmla="*/ 334103 w 1956903"/>
                      <a:gd name="connsiteY2-22" fmla="*/ 1468220 h 1468220"/>
                      <a:gd name="connsiteX3-23" fmla="*/ 0 w 1956903"/>
                      <a:gd name="connsiteY3-24" fmla="*/ 0 h 1468220"/>
                      <a:gd name="connsiteX0-25" fmla="*/ 0 w 1976617"/>
                      <a:gd name="connsiteY0-26" fmla="*/ 0 h 1468220"/>
                      <a:gd name="connsiteX1-27" fmla="*/ 1976617 w 1976617"/>
                      <a:gd name="connsiteY1-28" fmla="*/ 917702 h 1468220"/>
                      <a:gd name="connsiteX2-29" fmla="*/ 334103 w 1976617"/>
                      <a:gd name="connsiteY2-30" fmla="*/ 1468220 h 1468220"/>
                      <a:gd name="connsiteX3-31" fmla="*/ 0 w 1976617"/>
                      <a:gd name="connsiteY3-32" fmla="*/ 0 h 1468220"/>
                      <a:gd name="connsiteX0-33" fmla="*/ 0 w 1983189"/>
                      <a:gd name="connsiteY0-34" fmla="*/ 0 h 1468220"/>
                      <a:gd name="connsiteX1-35" fmla="*/ 1983189 w 1983189"/>
                      <a:gd name="connsiteY1-36" fmla="*/ 924273 h 1468220"/>
                      <a:gd name="connsiteX2-37" fmla="*/ 334103 w 1983189"/>
                      <a:gd name="connsiteY2-38" fmla="*/ 1468220 h 1468220"/>
                      <a:gd name="connsiteX3-39" fmla="*/ 0 w 1983189"/>
                      <a:gd name="connsiteY3-40" fmla="*/ 0 h 1468220"/>
                      <a:gd name="connsiteX0-41" fmla="*/ 0 w 1983189"/>
                      <a:gd name="connsiteY0-42" fmla="*/ 0 h 1468220"/>
                      <a:gd name="connsiteX1-43" fmla="*/ 1983189 w 1983189"/>
                      <a:gd name="connsiteY1-44" fmla="*/ 924273 h 1468220"/>
                      <a:gd name="connsiteX2-45" fmla="*/ 324783 w 1983189"/>
                      <a:gd name="connsiteY2-46" fmla="*/ 1468220 h 1468220"/>
                      <a:gd name="connsiteX3-47" fmla="*/ 0 w 1983189"/>
                      <a:gd name="connsiteY3-48" fmla="*/ 0 h 1468220"/>
                    </a:gdLst>
                    <a:ahLst/>
                    <a:cxnLst>
                      <a:cxn ang="0">
                        <a:pos x="connsiteX0-1" y="connsiteY0-2"/>
                      </a:cxn>
                      <a:cxn ang="0">
                        <a:pos x="connsiteX1-3" y="connsiteY1-4"/>
                      </a:cxn>
                      <a:cxn ang="0">
                        <a:pos x="connsiteX2-5" y="connsiteY2-6"/>
                      </a:cxn>
                      <a:cxn ang="0">
                        <a:pos x="connsiteX3-7" y="connsiteY3-8"/>
                      </a:cxn>
                    </a:cxnLst>
                    <a:rect l="l" t="t" r="r" b="b"/>
                    <a:pathLst>
                      <a:path w="1983189" h="1468220">
                        <a:moveTo>
                          <a:pt x="0" y="0"/>
                        </a:moveTo>
                        <a:lnTo>
                          <a:pt x="1983189" y="924273"/>
                        </a:lnTo>
                        <a:lnTo>
                          <a:pt x="324783" y="1468220"/>
                        </a:lnTo>
                        <a:lnTo>
                          <a:pt x="0"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任意多边形 339"/>
                  <p:cNvSpPr/>
                  <p:nvPr/>
                </p:nvSpPr>
                <p:spPr>
                  <a:xfrm>
                    <a:off x="7209848" y="1273725"/>
                    <a:ext cx="854784" cy="847779"/>
                  </a:xfrm>
                  <a:custGeom>
                    <a:avLst/>
                    <a:gdLst>
                      <a:gd name="connsiteX0" fmla="*/ 0 w 848901"/>
                      <a:gd name="connsiteY0" fmla="*/ 0 h 854024"/>
                      <a:gd name="connsiteX1" fmla="*/ 9915 w 848901"/>
                      <a:gd name="connsiteY1" fmla="*/ 898 h 854024"/>
                      <a:gd name="connsiteX2" fmla="*/ 848901 w 848901"/>
                      <a:gd name="connsiteY2" fmla="*/ 377970 h 854024"/>
                      <a:gd name="connsiteX3" fmla="*/ 372847 w 848901"/>
                      <a:gd name="connsiteY3" fmla="*/ 854024 h 854024"/>
                      <a:gd name="connsiteX4" fmla="*/ 369047 w 848901"/>
                      <a:gd name="connsiteY4" fmla="*/ 853843 h 854024"/>
                      <a:gd name="connsiteX5" fmla="*/ 0 w 848901"/>
                      <a:gd name="connsiteY5" fmla="*/ 0 h 854024"/>
                      <a:gd name="connsiteX0-1" fmla="*/ 0 w 848901"/>
                      <a:gd name="connsiteY0-2" fmla="*/ 0 h 854024"/>
                      <a:gd name="connsiteX1-3" fmla="*/ 9915 w 848901"/>
                      <a:gd name="connsiteY1-4" fmla="*/ 898 h 854024"/>
                      <a:gd name="connsiteX2-5" fmla="*/ 848901 w 848901"/>
                      <a:gd name="connsiteY2-6" fmla="*/ 377970 h 854024"/>
                      <a:gd name="connsiteX3-7" fmla="*/ 372847 w 848901"/>
                      <a:gd name="connsiteY3-8" fmla="*/ 854024 h 854024"/>
                      <a:gd name="connsiteX4-9" fmla="*/ 0 w 848901"/>
                      <a:gd name="connsiteY4-10" fmla="*/ 0 h 854024"/>
                      <a:gd name="connsiteX0-11" fmla="*/ 0 w 848901"/>
                      <a:gd name="connsiteY0-12" fmla="*/ 0 h 856616"/>
                      <a:gd name="connsiteX1-13" fmla="*/ 9915 w 848901"/>
                      <a:gd name="connsiteY1-14" fmla="*/ 898 h 856616"/>
                      <a:gd name="connsiteX2-15" fmla="*/ 848901 w 848901"/>
                      <a:gd name="connsiteY2-16" fmla="*/ 377970 h 856616"/>
                      <a:gd name="connsiteX3-17" fmla="*/ 372847 w 848901"/>
                      <a:gd name="connsiteY3-18" fmla="*/ 856616 h 856616"/>
                      <a:gd name="connsiteX4-19" fmla="*/ 0 w 848901"/>
                      <a:gd name="connsiteY4-20" fmla="*/ 0 h 856616"/>
                      <a:gd name="connsiteX0-21" fmla="*/ 0 w 848901"/>
                      <a:gd name="connsiteY0-22" fmla="*/ 0 h 861801"/>
                      <a:gd name="connsiteX1-23" fmla="*/ 9915 w 848901"/>
                      <a:gd name="connsiteY1-24" fmla="*/ 898 h 861801"/>
                      <a:gd name="connsiteX2-25" fmla="*/ 848901 w 848901"/>
                      <a:gd name="connsiteY2-26" fmla="*/ 377970 h 861801"/>
                      <a:gd name="connsiteX3-27" fmla="*/ 367663 w 848901"/>
                      <a:gd name="connsiteY3-28" fmla="*/ 861801 h 861801"/>
                      <a:gd name="connsiteX4-29" fmla="*/ 0 w 848901"/>
                      <a:gd name="connsiteY4-30" fmla="*/ 0 h 861801"/>
                      <a:gd name="connsiteX0-31" fmla="*/ 0 w 848901"/>
                      <a:gd name="connsiteY0-32" fmla="*/ 0 h 859209"/>
                      <a:gd name="connsiteX1-33" fmla="*/ 9915 w 848901"/>
                      <a:gd name="connsiteY1-34" fmla="*/ 898 h 859209"/>
                      <a:gd name="connsiteX2-35" fmla="*/ 848901 w 848901"/>
                      <a:gd name="connsiteY2-36" fmla="*/ 377970 h 859209"/>
                      <a:gd name="connsiteX3-37" fmla="*/ 362479 w 848901"/>
                      <a:gd name="connsiteY3-38" fmla="*/ 859209 h 859209"/>
                      <a:gd name="connsiteX4-39" fmla="*/ 0 w 848901"/>
                      <a:gd name="connsiteY4-40" fmla="*/ 0 h 859209"/>
                      <a:gd name="connsiteX0-41" fmla="*/ 352564 w 838986"/>
                      <a:gd name="connsiteY0-42" fmla="*/ 858311 h 858311"/>
                      <a:gd name="connsiteX1-43" fmla="*/ 0 w 838986"/>
                      <a:gd name="connsiteY1-44" fmla="*/ 0 h 858311"/>
                      <a:gd name="connsiteX2-45" fmla="*/ 838986 w 838986"/>
                      <a:gd name="connsiteY2-46" fmla="*/ 377072 h 858311"/>
                      <a:gd name="connsiteX3-47" fmla="*/ 352564 w 838986"/>
                      <a:gd name="connsiteY3-48" fmla="*/ 858311 h 858311"/>
                      <a:gd name="connsiteX0-49" fmla="*/ 368362 w 854784"/>
                      <a:gd name="connsiteY0-50" fmla="*/ 847779 h 847779"/>
                      <a:gd name="connsiteX1-51" fmla="*/ 0 w 854784"/>
                      <a:gd name="connsiteY1-52" fmla="*/ 0 h 847779"/>
                      <a:gd name="connsiteX2-53" fmla="*/ 854784 w 854784"/>
                      <a:gd name="connsiteY2-54" fmla="*/ 366540 h 847779"/>
                      <a:gd name="connsiteX3-55" fmla="*/ 368362 w 854784"/>
                      <a:gd name="connsiteY3-56" fmla="*/ 847779 h 847779"/>
                    </a:gdLst>
                    <a:ahLst/>
                    <a:cxnLst>
                      <a:cxn ang="0">
                        <a:pos x="connsiteX0-1" y="connsiteY0-2"/>
                      </a:cxn>
                      <a:cxn ang="0">
                        <a:pos x="connsiteX1-3" y="connsiteY1-4"/>
                      </a:cxn>
                      <a:cxn ang="0">
                        <a:pos x="connsiteX2-5" y="connsiteY2-6"/>
                      </a:cxn>
                      <a:cxn ang="0">
                        <a:pos x="connsiteX3-7" y="connsiteY3-8"/>
                      </a:cxn>
                    </a:cxnLst>
                    <a:rect l="l" t="t" r="r" b="b"/>
                    <a:pathLst>
                      <a:path w="854784" h="847779">
                        <a:moveTo>
                          <a:pt x="368362" y="847779"/>
                        </a:moveTo>
                        <a:lnTo>
                          <a:pt x="0" y="0"/>
                        </a:lnTo>
                        <a:lnTo>
                          <a:pt x="854784" y="366540"/>
                        </a:lnTo>
                        <a:lnTo>
                          <a:pt x="368362" y="847779"/>
                        </a:lnTo>
                        <a:close/>
                      </a:path>
                    </a:pathLst>
                  </a:custGeom>
                  <a:solidFill>
                    <a:srgbClr val="FFFF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任意多边形 373"/>
                  <p:cNvSpPr/>
                  <p:nvPr/>
                </p:nvSpPr>
                <p:spPr>
                  <a:xfrm>
                    <a:off x="7552009" y="1638332"/>
                    <a:ext cx="1317976" cy="681427"/>
                  </a:xfrm>
                  <a:custGeom>
                    <a:avLst/>
                    <a:gdLst>
                      <a:gd name="connsiteX0" fmla="*/ 502968 w 1298213"/>
                      <a:gd name="connsiteY0" fmla="*/ 0 h 673247"/>
                      <a:gd name="connsiteX1" fmla="*/ 1298213 w 1298213"/>
                      <a:gd name="connsiteY1" fmla="*/ 673247 h 673247"/>
                      <a:gd name="connsiteX2" fmla="*/ 0 w 1298213"/>
                      <a:gd name="connsiteY2" fmla="*/ 483926 h 673247"/>
                      <a:gd name="connsiteX3" fmla="*/ 13764 w 1298213"/>
                      <a:gd name="connsiteY3" fmla="*/ 484632 h 673247"/>
                      <a:gd name="connsiteX4" fmla="*/ 502968 w 1298213"/>
                      <a:gd name="connsiteY4" fmla="*/ 0 h 673247"/>
                      <a:gd name="connsiteX0-1" fmla="*/ 502968 w 1298213"/>
                      <a:gd name="connsiteY0-2" fmla="*/ 0 h 673247"/>
                      <a:gd name="connsiteX1-3" fmla="*/ 1298213 w 1298213"/>
                      <a:gd name="connsiteY1-4" fmla="*/ 673247 h 673247"/>
                      <a:gd name="connsiteX2-5" fmla="*/ 0 w 1298213"/>
                      <a:gd name="connsiteY2-6" fmla="*/ 483926 h 673247"/>
                      <a:gd name="connsiteX3-7" fmla="*/ 502968 w 1298213"/>
                      <a:gd name="connsiteY3-8" fmla="*/ 0 h 673247"/>
                      <a:gd name="connsiteX0-9" fmla="*/ 494515 w 1289760"/>
                      <a:gd name="connsiteY0-10" fmla="*/ 0 h 673247"/>
                      <a:gd name="connsiteX1-11" fmla="*/ 1289760 w 1289760"/>
                      <a:gd name="connsiteY1-12" fmla="*/ 673247 h 673247"/>
                      <a:gd name="connsiteX2-13" fmla="*/ 0 w 1289760"/>
                      <a:gd name="connsiteY2-14" fmla="*/ 483926 h 673247"/>
                      <a:gd name="connsiteX3-15" fmla="*/ 494515 w 1289760"/>
                      <a:gd name="connsiteY3-16" fmla="*/ 0 h 673247"/>
                      <a:gd name="connsiteX0-17" fmla="*/ 490289 w 1285534"/>
                      <a:gd name="connsiteY0-18" fmla="*/ 0 h 673247"/>
                      <a:gd name="connsiteX1-19" fmla="*/ 1285534 w 1285534"/>
                      <a:gd name="connsiteY1-20" fmla="*/ 673247 h 673247"/>
                      <a:gd name="connsiteX2-21" fmla="*/ 0 w 1285534"/>
                      <a:gd name="connsiteY2-22" fmla="*/ 483926 h 673247"/>
                      <a:gd name="connsiteX3-23" fmla="*/ 490289 w 1285534"/>
                      <a:gd name="connsiteY3-24" fmla="*/ 0 h 673247"/>
                      <a:gd name="connsiteX0-25" fmla="*/ 481836 w 1277081"/>
                      <a:gd name="connsiteY0-26" fmla="*/ 0 h 673247"/>
                      <a:gd name="connsiteX1-27" fmla="*/ 1277081 w 1277081"/>
                      <a:gd name="connsiteY1-28" fmla="*/ 673247 h 673247"/>
                      <a:gd name="connsiteX2-29" fmla="*/ 0 w 1277081"/>
                      <a:gd name="connsiteY2-30" fmla="*/ 479701 h 673247"/>
                      <a:gd name="connsiteX3-31" fmla="*/ 481836 w 1277081"/>
                      <a:gd name="connsiteY3-32" fmla="*/ 0 h 673247"/>
                      <a:gd name="connsiteX0-33" fmla="*/ 498195 w 1293440"/>
                      <a:gd name="connsiteY0-34" fmla="*/ 0 h 673247"/>
                      <a:gd name="connsiteX1-35" fmla="*/ 1293440 w 1293440"/>
                      <a:gd name="connsiteY1-36" fmla="*/ 673247 h 673247"/>
                      <a:gd name="connsiteX2-37" fmla="*/ 0 w 1293440"/>
                      <a:gd name="connsiteY2-38" fmla="*/ 487880 h 673247"/>
                      <a:gd name="connsiteX3-39" fmla="*/ 498195 w 1293440"/>
                      <a:gd name="connsiteY3-40" fmla="*/ 0 h 673247"/>
                      <a:gd name="connsiteX0-41" fmla="*/ 522732 w 1317977"/>
                      <a:gd name="connsiteY0-42" fmla="*/ 0 h 673247"/>
                      <a:gd name="connsiteX1-43" fmla="*/ 1317977 w 1317977"/>
                      <a:gd name="connsiteY1-44" fmla="*/ 673247 h 673247"/>
                      <a:gd name="connsiteX2-45" fmla="*/ 0 w 1317977"/>
                      <a:gd name="connsiteY2-46" fmla="*/ 479701 h 673247"/>
                      <a:gd name="connsiteX3-47" fmla="*/ 522732 w 1317977"/>
                      <a:gd name="connsiteY3-48" fmla="*/ 0 h 673247"/>
                      <a:gd name="connsiteX0-49" fmla="*/ 514554 w 1317977"/>
                      <a:gd name="connsiteY0-50" fmla="*/ 0 h 681427"/>
                      <a:gd name="connsiteX1-51" fmla="*/ 1317977 w 1317977"/>
                      <a:gd name="connsiteY1-52" fmla="*/ 681427 h 681427"/>
                      <a:gd name="connsiteX2-53" fmla="*/ 0 w 1317977"/>
                      <a:gd name="connsiteY2-54" fmla="*/ 487881 h 681427"/>
                      <a:gd name="connsiteX3-55" fmla="*/ 514554 w 1317977"/>
                      <a:gd name="connsiteY3-56" fmla="*/ 0 h 681427"/>
                    </a:gdLst>
                    <a:ahLst/>
                    <a:cxnLst>
                      <a:cxn ang="0">
                        <a:pos x="connsiteX0-1" y="connsiteY0-2"/>
                      </a:cxn>
                      <a:cxn ang="0">
                        <a:pos x="connsiteX1-3" y="connsiteY1-4"/>
                      </a:cxn>
                      <a:cxn ang="0">
                        <a:pos x="connsiteX2-5" y="connsiteY2-6"/>
                      </a:cxn>
                      <a:cxn ang="0">
                        <a:pos x="connsiteX3-7" y="connsiteY3-8"/>
                      </a:cxn>
                    </a:cxnLst>
                    <a:rect l="l" t="t" r="r" b="b"/>
                    <a:pathLst>
                      <a:path w="1317977" h="681427">
                        <a:moveTo>
                          <a:pt x="514554" y="0"/>
                        </a:moveTo>
                        <a:lnTo>
                          <a:pt x="1317977" y="681427"/>
                        </a:lnTo>
                        <a:lnTo>
                          <a:pt x="0" y="487881"/>
                        </a:lnTo>
                        <a:lnTo>
                          <a:pt x="514554" y="0"/>
                        </a:lnTo>
                        <a:close/>
                      </a:path>
                    </a:pathLst>
                  </a:cu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任意多边形 374"/>
                  <p:cNvSpPr/>
                  <p:nvPr/>
                </p:nvSpPr>
                <p:spPr>
                  <a:xfrm>
                    <a:off x="5944673" y="3259735"/>
                    <a:ext cx="1692528" cy="2663340"/>
                  </a:xfrm>
                  <a:custGeom>
                    <a:avLst/>
                    <a:gdLst>
                      <a:gd name="connsiteX0" fmla="*/ 743315 w 1688202"/>
                      <a:gd name="connsiteY0" fmla="*/ 0 h 2709582"/>
                      <a:gd name="connsiteX1" fmla="*/ 814777 w 1688202"/>
                      <a:gd name="connsiteY1" fmla="*/ 0 h 2709582"/>
                      <a:gd name="connsiteX2" fmla="*/ 1688202 w 1688202"/>
                      <a:gd name="connsiteY2" fmla="*/ 1456584 h 2709582"/>
                      <a:gd name="connsiteX3" fmla="*/ 6371 w 1688202"/>
                      <a:gd name="connsiteY3" fmla="*/ 2709582 h 2709582"/>
                      <a:gd name="connsiteX4" fmla="*/ 0 w 1688202"/>
                      <a:gd name="connsiteY4" fmla="*/ 2703211 h 2709582"/>
                      <a:gd name="connsiteX5" fmla="*/ 743315 w 1688202"/>
                      <a:gd name="connsiteY5" fmla="*/ 0 h 2709582"/>
                      <a:gd name="connsiteX0-1" fmla="*/ 0 w 1688202"/>
                      <a:gd name="connsiteY0-2" fmla="*/ 2703211 h 2709582"/>
                      <a:gd name="connsiteX1-3" fmla="*/ 814777 w 1688202"/>
                      <a:gd name="connsiteY1-4" fmla="*/ 0 h 2709582"/>
                      <a:gd name="connsiteX2-5" fmla="*/ 1688202 w 1688202"/>
                      <a:gd name="connsiteY2-6" fmla="*/ 1456584 h 2709582"/>
                      <a:gd name="connsiteX3-7" fmla="*/ 6371 w 1688202"/>
                      <a:gd name="connsiteY3-8" fmla="*/ 2709582 h 2709582"/>
                      <a:gd name="connsiteX4-9" fmla="*/ 0 w 1688202"/>
                      <a:gd name="connsiteY4-10" fmla="*/ 2703211 h 2709582"/>
                      <a:gd name="connsiteX0-11" fmla="*/ 0 w 1688202"/>
                      <a:gd name="connsiteY0-12" fmla="*/ 2719736 h 2726107"/>
                      <a:gd name="connsiteX1-13" fmla="*/ 795498 w 1688202"/>
                      <a:gd name="connsiteY1-14" fmla="*/ 0 h 2726107"/>
                      <a:gd name="connsiteX2-15" fmla="*/ 1688202 w 1688202"/>
                      <a:gd name="connsiteY2-16" fmla="*/ 1473109 h 2726107"/>
                      <a:gd name="connsiteX3-17" fmla="*/ 6371 w 1688202"/>
                      <a:gd name="connsiteY3-18" fmla="*/ 2726107 h 2726107"/>
                      <a:gd name="connsiteX4-19" fmla="*/ 0 w 1688202"/>
                      <a:gd name="connsiteY4-20" fmla="*/ 2719736 h 2726107"/>
                      <a:gd name="connsiteX0-21" fmla="*/ 0 w 1688202"/>
                      <a:gd name="connsiteY0-22" fmla="*/ 2714228 h 2720599"/>
                      <a:gd name="connsiteX1-23" fmla="*/ 784481 w 1688202"/>
                      <a:gd name="connsiteY1-24" fmla="*/ 0 h 2720599"/>
                      <a:gd name="connsiteX2-25" fmla="*/ 1688202 w 1688202"/>
                      <a:gd name="connsiteY2-26" fmla="*/ 1467601 h 2720599"/>
                      <a:gd name="connsiteX3-27" fmla="*/ 6371 w 1688202"/>
                      <a:gd name="connsiteY3-28" fmla="*/ 2720599 h 2720599"/>
                      <a:gd name="connsiteX4-29" fmla="*/ 0 w 1688202"/>
                      <a:gd name="connsiteY4-30" fmla="*/ 2714228 h 2720599"/>
                      <a:gd name="connsiteX0-31" fmla="*/ 0 w 1688202"/>
                      <a:gd name="connsiteY0-32" fmla="*/ 2705965 h 2712336"/>
                      <a:gd name="connsiteX1-33" fmla="*/ 776219 w 1688202"/>
                      <a:gd name="connsiteY1-34" fmla="*/ 0 h 2712336"/>
                      <a:gd name="connsiteX2-35" fmla="*/ 1688202 w 1688202"/>
                      <a:gd name="connsiteY2-36" fmla="*/ 1459338 h 2712336"/>
                      <a:gd name="connsiteX3-37" fmla="*/ 6371 w 1688202"/>
                      <a:gd name="connsiteY3-38" fmla="*/ 2712336 h 2712336"/>
                      <a:gd name="connsiteX4-39" fmla="*/ 0 w 1688202"/>
                      <a:gd name="connsiteY4-40" fmla="*/ 2705965 h 2712336"/>
                      <a:gd name="connsiteX0-41" fmla="*/ 0 w 1688202"/>
                      <a:gd name="connsiteY0-42" fmla="*/ 2722490 h 2728861"/>
                      <a:gd name="connsiteX1-43" fmla="*/ 778973 w 1688202"/>
                      <a:gd name="connsiteY1-44" fmla="*/ 0 h 2728861"/>
                      <a:gd name="connsiteX2-45" fmla="*/ 1688202 w 1688202"/>
                      <a:gd name="connsiteY2-46" fmla="*/ 1475863 h 2728861"/>
                      <a:gd name="connsiteX3-47" fmla="*/ 6371 w 1688202"/>
                      <a:gd name="connsiteY3-48" fmla="*/ 2728861 h 2728861"/>
                      <a:gd name="connsiteX4-49" fmla="*/ 0 w 1688202"/>
                      <a:gd name="connsiteY4-50" fmla="*/ 2722490 h 2728861"/>
                      <a:gd name="connsiteX0-51" fmla="*/ 0 w 1675676"/>
                      <a:gd name="connsiteY0-52" fmla="*/ 2722490 h 2728861"/>
                      <a:gd name="connsiteX1-53" fmla="*/ 778973 w 1675676"/>
                      <a:gd name="connsiteY1-54" fmla="*/ 0 h 2728861"/>
                      <a:gd name="connsiteX2-55" fmla="*/ 1675676 w 1675676"/>
                      <a:gd name="connsiteY2-56" fmla="*/ 1447679 h 2728861"/>
                      <a:gd name="connsiteX3-57" fmla="*/ 6371 w 1675676"/>
                      <a:gd name="connsiteY3-58" fmla="*/ 2728861 h 2728861"/>
                      <a:gd name="connsiteX4-59" fmla="*/ 0 w 1675676"/>
                      <a:gd name="connsiteY4-60" fmla="*/ 2722490 h 2728861"/>
                      <a:gd name="connsiteX0-61" fmla="*/ 0 w 1669305"/>
                      <a:gd name="connsiteY0-62" fmla="*/ 2728861 h 2728861"/>
                      <a:gd name="connsiteX1-63" fmla="*/ 772602 w 1669305"/>
                      <a:gd name="connsiteY1-64" fmla="*/ 0 h 2728861"/>
                      <a:gd name="connsiteX2-65" fmla="*/ 1669305 w 1669305"/>
                      <a:gd name="connsiteY2-66" fmla="*/ 1447679 h 2728861"/>
                      <a:gd name="connsiteX3-67" fmla="*/ 0 w 1669305"/>
                      <a:gd name="connsiteY3-68" fmla="*/ 2728861 h 2728861"/>
                      <a:gd name="connsiteX0-69" fmla="*/ 0 w 1675111"/>
                      <a:gd name="connsiteY0-70" fmla="*/ 2676610 h 2676610"/>
                      <a:gd name="connsiteX1-71" fmla="*/ 778408 w 1675111"/>
                      <a:gd name="connsiteY1-72" fmla="*/ 0 h 2676610"/>
                      <a:gd name="connsiteX2-73" fmla="*/ 1675111 w 1675111"/>
                      <a:gd name="connsiteY2-74" fmla="*/ 1447679 h 2676610"/>
                      <a:gd name="connsiteX3-75" fmla="*/ 0 w 1675111"/>
                      <a:gd name="connsiteY3-76" fmla="*/ 2676610 h 2676610"/>
                      <a:gd name="connsiteX0-77" fmla="*/ 0 w 1692528"/>
                      <a:gd name="connsiteY0-78" fmla="*/ 2673708 h 2673708"/>
                      <a:gd name="connsiteX1-79" fmla="*/ 795825 w 1692528"/>
                      <a:gd name="connsiteY1-80" fmla="*/ 0 h 2673708"/>
                      <a:gd name="connsiteX2-81" fmla="*/ 1692528 w 1692528"/>
                      <a:gd name="connsiteY2-82" fmla="*/ 1447679 h 2673708"/>
                      <a:gd name="connsiteX3-83" fmla="*/ 0 w 1692528"/>
                      <a:gd name="connsiteY3-84" fmla="*/ 2673708 h 2673708"/>
                      <a:gd name="connsiteX0-85" fmla="*/ 0 w 1692528"/>
                      <a:gd name="connsiteY0-86" fmla="*/ 2658155 h 2658155"/>
                      <a:gd name="connsiteX1-87" fmla="*/ 795825 w 1692528"/>
                      <a:gd name="connsiteY1-88" fmla="*/ 0 h 2658155"/>
                      <a:gd name="connsiteX2-89" fmla="*/ 1692528 w 1692528"/>
                      <a:gd name="connsiteY2-90" fmla="*/ 1432126 h 2658155"/>
                      <a:gd name="connsiteX3-91" fmla="*/ 0 w 1692528"/>
                      <a:gd name="connsiteY3-92" fmla="*/ 2658155 h 2658155"/>
                      <a:gd name="connsiteX0-93" fmla="*/ 0 w 1692528"/>
                      <a:gd name="connsiteY0-94" fmla="*/ 2663340 h 2663340"/>
                      <a:gd name="connsiteX1-95" fmla="*/ 785456 w 1692528"/>
                      <a:gd name="connsiteY1-96" fmla="*/ 0 h 2663340"/>
                      <a:gd name="connsiteX2-97" fmla="*/ 1692528 w 1692528"/>
                      <a:gd name="connsiteY2-98" fmla="*/ 1437311 h 2663340"/>
                      <a:gd name="connsiteX3-99" fmla="*/ 0 w 1692528"/>
                      <a:gd name="connsiteY3-100" fmla="*/ 2663340 h 2663340"/>
                    </a:gdLst>
                    <a:ahLst/>
                    <a:cxnLst>
                      <a:cxn ang="0">
                        <a:pos x="connsiteX0-1" y="connsiteY0-2"/>
                      </a:cxn>
                      <a:cxn ang="0">
                        <a:pos x="connsiteX1-3" y="connsiteY1-4"/>
                      </a:cxn>
                      <a:cxn ang="0">
                        <a:pos x="connsiteX2-5" y="connsiteY2-6"/>
                      </a:cxn>
                      <a:cxn ang="0">
                        <a:pos x="connsiteX3-7" y="connsiteY3-8"/>
                      </a:cxn>
                    </a:cxnLst>
                    <a:rect l="l" t="t" r="r" b="b"/>
                    <a:pathLst>
                      <a:path w="1692528" h="2663340">
                        <a:moveTo>
                          <a:pt x="0" y="2663340"/>
                        </a:moveTo>
                        <a:lnTo>
                          <a:pt x="785456" y="0"/>
                        </a:lnTo>
                        <a:lnTo>
                          <a:pt x="1692528" y="1437311"/>
                        </a:lnTo>
                        <a:lnTo>
                          <a:pt x="0" y="2663340"/>
                        </a:lnTo>
                        <a:close/>
                      </a:path>
                    </a:pathLst>
                  </a:custGeom>
                  <a:solidFill>
                    <a:srgbClr val="353954">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任意多边形 375"/>
                  <p:cNvSpPr/>
                  <p:nvPr/>
                </p:nvSpPr>
                <p:spPr>
                  <a:xfrm>
                    <a:off x="2811137" y="3968302"/>
                    <a:ext cx="1642728" cy="2000355"/>
                  </a:xfrm>
                  <a:custGeom>
                    <a:avLst/>
                    <a:gdLst>
                      <a:gd name="connsiteX0" fmla="*/ 1639832 w 1639832"/>
                      <a:gd name="connsiteY0" fmla="*/ 0 h 1982137"/>
                      <a:gd name="connsiteX1" fmla="*/ 1081125 w 1639832"/>
                      <a:gd name="connsiteY1" fmla="*/ 1982137 h 1982137"/>
                      <a:gd name="connsiteX2" fmla="*/ 9570 w 1639832"/>
                      <a:gd name="connsiteY2" fmla="*/ 1216357 h 1982137"/>
                      <a:gd name="connsiteX3" fmla="*/ 0 w 1639832"/>
                      <a:gd name="connsiteY3" fmla="*/ 1183251 h 1982137"/>
                      <a:gd name="connsiteX4" fmla="*/ 1639832 w 1639832"/>
                      <a:gd name="connsiteY4" fmla="*/ 0 h 1982137"/>
                      <a:gd name="connsiteX0-1" fmla="*/ 1639832 w 1639832"/>
                      <a:gd name="connsiteY0-2" fmla="*/ 0 h 1982137"/>
                      <a:gd name="connsiteX1-3" fmla="*/ 1081125 w 1639832"/>
                      <a:gd name="connsiteY1-4" fmla="*/ 1982137 h 1982137"/>
                      <a:gd name="connsiteX2-5" fmla="*/ 0 w 1639832"/>
                      <a:gd name="connsiteY2-6" fmla="*/ 1183251 h 1982137"/>
                      <a:gd name="connsiteX3-7" fmla="*/ 1639832 w 1639832"/>
                      <a:gd name="connsiteY3-8" fmla="*/ 0 h 1982137"/>
                      <a:gd name="connsiteX0-9" fmla="*/ 1642729 w 1642729"/>
                      <a:gd name="connsiteY0-10" fmla="*/ 0 h 1982137"/>
                      <a:gd name="connsiteX1-11" fmla="*/ 1084022 w 1642729"/>
                      <a:gd name="connsiteY1-12" fmla="*/ 1982137 h 1982137"/>
                      <a:gd name="connsiteX2-13" fmla="*/ 0 w 1642729"/>
                      <a:gd name="connsiteY2-14" fmla="*/ 1197738 h 1982137"/>
                      <a:gd name="connsiteX3-15" fmla="*/ 1642729 w 1642729"/>
                      <a:gd name="connsiteY3-16" fmla="*/ 0 h 1982137"/>
                      <a:gd name="connsiteX0-17" fmla="*/ 1642729 w 1642729"/>
                      <a:gd name="connsiteY0-18" fmla="*/ 0 h 1982137"/>
                      <a:gd name="connsiteX1-19" fmla="*/ 1091800 w 1642729"/>
                      <a:gd name="connsiteY1-20" fmla="*/ 1982137 h 1982137"/>
                      <a:gd name="connsiteX2-21" fmla="*/ 0 w 1642729"/>
                      <a:gd name="connsiteY2-22" fmla="*/ 1197738 h 1982137"/>
                      <a:gd name="connsiteX3-23" fmla="*/ 1642729 w 1642729"/>
                      <a:gd name="connsiteY3-24" fmla="*/ 0 h 1982137"/>
                      <a:gd name="connsiteX0-25" fmla="*/ 1642729 w 1642729"/>
                      <a:gd name="connsiteY0-26" fmla="*/ 0 h 1987211"/>
                      <a:gd name="connsiteX1-27" fmla="*/ 1101951 w 1642729"/>
                      <a:gd name="connsiteY1-28" fmla="*/ 1987211 h 1987211"/>
                      <a:gd name="connsiteX2-29" fmla="*/ 0 w 1642729"/>
                      <a:gd name="connsiteY2-30" fmla="*/ 1197738 h 1987211"/>
                      <a:gd name="connsiteX3-31" fmla="*/ 1642729 w 1642729"/>
                      <a:gd name="connsiteY3-32" fmla="*/ 0 h 1987211"/>
                      <a:gd name="connsiteX0-33" fmla="*/ 1642729 w 1642729"/>
                      <a:gd name="connsiteY0-34" fmla="*/ 0 h 2000355"/>
                      <a:gd name="connsiteX1-35" fmla="*/ 1101951 w 1642729"/>
                      <a:gd name="connsiteY1-36" fmla="*/ 2000355 h 2000355"/>
                      <a:gd name="connsiteX2-37" fmla="*/ 0 w 1642729"/>
                      <a:gd name="connsiteY2-38" fmla="*/ 1197738 h 2000355"/>
                      <a:gd name="connsiteX3-39" fmla="*/ 1642729 w 1642729"/>
                      <a:gd name="connsiteY3-40" fmla="*/ 0 h 2000355"/>
                    </a:gdLst>
                    <a:ahLst/>
                    <a:cxnLst>
                      <a:cxn ang="0">
                        <a:pos x="connsiteX0-1" y="connsiteY0-2"/>
                      </a:cxn>
                      <a:cxn ang="0">
                        <a:pos x="connsiteX1-3" y="connsiteY1-4"/>
                      </a:cxn>
                      <a:cxn ang="0">
                        <a:pos x="connsiteX2-5" y="connsiteY2-6"/>
                      </a:cxn>
                      <a:cxn ang="0">
                        <a:pos x="connsiteX3-7" y="connsiteY3-8"/>
                      </a:cxn>
                    </a:cxnLst>
                    <a:rect l="l" t="t" r="r" b="b"/>
                    <a:pathLst>
                      <a:path w="1642729" h="2000355">
                        <a:moveTo>
                          <a:pt x="1642729" y="0"/>
                        </a:moveTo>
                        <a:lnTo>
                          <a:pt x="1101951" y="2000355"/>
                        </a:lnTo>
                        <a:lnTo>
                          <a:pt x="0" y="1197738"/>
                        </a:lnTo>
                        <a:lnTo>
                          <a:pt x="1642729" y="0"/>
                        </a:lnTo>
                        <a:close/>
                      </a:path>
                    </a:pathLst>
                  </a:custGeom>
                  <a:solidFill>
                    <a:srgbClr val="3C2E48">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任意多边形 376"/>
                  <p:cNvSpPr/>
                  <p:nvPr/>
                </p:nvSpPr>
                <p:spPr>
                  <a:xfrm>
                    <a:off x="3911200" y="3966695"/>
                    <a:ext cx="2038137" cy="1994138"/>
                  </a:xfrm>
                  <a:custGeom>
                    <a:avLst/>
                    <a:gdLst>
                      <a:gd name="connsiteX0" fmla="*/ 563862 w 2051372"/>
                      <a:gd name="connsiteY0" fmla="*/ 0 h 1994139"/>
                      <a:gd name="connsiteX1" fmla="*/ 2051372 w 2051372"/>
                      <a:gd name="connsiteY1" fmla="*/ 1957589 h 1994139"/>
                      <a:gd name="connsiteX2" fmla="*/ 0 w 2051372"/>
                      <a:gd name="connsiteY2" fmla="*/ 1994139 h 1994139"/>
                      <a:gd name="connsiteX3" fmla="*/ 561638 w 2051372"/>
                      <a:gd name="connsiteY3" fmla="*/ 1605 h 1994139"/>
                      <a:gd name="connsiteX4" fmla="*/ 563862 w 2051372"/>
                      <a:gd name="connsiteY4" fmla="*/ 0 h 1994139"/>
                      <a:gd name="connsiteX0-1" fmla="*/ 587578 w 2075088"/>
                      <a:gd name="connsiteY0-2" fmla="*/ 0 h 1994139"/>
                      <a:gd name="connsiteX1-3" fmla="*/ 2075088 w 2075088"/>
                      <a:gd name="connsiteY1-4" fmla="*/ 1957589 h 1994139"/>
                      <a:gd name="connsiteX2-5" fmla="*/ 0 w 2075088"/>
                      <a:gd name="connsiteY2-6" fmla="*/ 1994139 h 1994139"/>
                      <a:gd name="connsiteX3-7" fmla="*/ 585354 w 2075088"/>
                      <a:gd name="connsiteY3-8" fmla="*/ 1605 h 1994139"/>
                      <a:gd name="connsiteX4-9" fmla="*/ 587578 w 2075088"/>
                      <a:gd name="connsiteY4-10" fmla="*/ 0 h 1994139"/>
                      <a:gd name="connsiteX0-11" fmla="*/ 544890 w 2032400"/>
                      <a:gd name="connsiteY0-12" fmla="*/ 0 h 1994139"/>
                      <a:gd name="connsiteX1-13" fmla="*/ 2032400 w 2032400"/>
                      <a:gd name="connsiteY1-14" fmla="*/ 1957589 h 1994139"/>
                      <a:gd name="connsiteX2-15" fmla="*/ 0 w 2032400"/>
                      <a:gd name="connsiteY2-16" fmla="*/ 1994139 h 1994139"/>
                      <a:gd name="connsiteX3-17" fmla="*/ 542666 w 2032400"/>
                      <a:gd name="connsiteY3-18" fmla="*/ 1605 h 1994139"/>
                      <a:gd name="connsiteX4-19" fmla="*/ 544890 w 2032400"/>
                      <a:gd name="connsiteY4-20" fmla="*/ 0 h 1994139"/>
                      <a:gd name="connsiteX0-21" fmla="*/ 544890 w 2022913"/>
                      <a:gd name="connsiteY0-22" fmla="*/ 0 h 1994139"/>
                      <a:gd name="connsiteX1-23" fmla="*/ 2022913 w 2022913"/>
                      <a:gd name="connsiteY1-24" fmla="*/ 1967075 h 1994139"/>
                      <a:gd name="connsiteX2-25" fmla="*/ 0 w 2022913"/>
                      <a:gd name="connsiteY2-26" fmla="*/ 1994139 h 1994139"/>
                      <a:gd name="connsiteX3-27" fmla="*/ 542666 w 2022913"/>
                      <a:gd name="connsiteY3-28" fmla="*/ 1605 h 1994139"/>
                      <a:gd name="connsiteX4-29" fmla="*/ 544890 w 2022913"/>
                      <a:gd name="connsiteY4-30" fmla="*/ 0 h 1994139"/>
                      <a:gd name="connsiteX0-31" fmla="*/ 544890 w 2022913"/>
                      <a:gd name="connsiteY0-32" fmla="*/ 0 h 1994139"/>
                      <a:gd name="connsiteX1-33" fmla="*/ 2022913 w 2022913"/>
                      <a:gd name="connsiteY1-34" fmla="*/ 1971819 h 1994139"/>
                      <a:gd name="connsiteX2-35" fmla="*/ 0 w 2022913"/>
                      <a:gd name="connsiteY2-36" fmla="*/ 1994139 h 1994139"/>
                      <a:gd name="connsiteX3-37" fmla="*/ 542666 w 2022913"/>
                      <a:gd name="connsiteY3-38" fmla="*/ 1605 h 1994139"/>
                      <a:gd name="connsiteX4-39" fmla="*/ 544890 w 2022913"/>
                      <a:gd name="connsiteY4-40" fmla="*/ 0 h 1994139"/>
                      <a:gd name="connsiteX0-41" fmla="*/ 544890 w 2038137"/>
                      <a:gd name="connsiteY0-42" fmla="*/ 0 h 1994139"/>
                      <a:gd name="connsiteX1-43" fmla="*/ 2038137 w 2038137"/>
                      <a:gd name="connsiteY1-44" fmla="*/ 1966744 h 1994139"/>
                      <a:gd name="connsiteX2-45" fmla="*/ 0 w 2038137"/>
                      <a:gd name="connsiteY2-46" fmla="*/ 1994139 h 1994139"/>
                      <a:gd name="connsiteX3-47" fmla="*/ 542666 w 2038137"/>
                      <a:gd name="connsiteY3-48" fmla="*/ 1605 h 1994139"/>
                      <a:gd name="connsiteX4-49" fmla="*/ 544890 w 2038137"/>
                      <a:gd name="connsiteY4-50" fmla="*/ 0 h 19941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38137" h="1994139">
                        <a:moveTo>
                          <a:pt x="544890" y="0"/>
                        </a:moveTo>
                        <a:lnTo>
                          <a:pt x="2038137" y="1966744"/>
                        </a:lnTo>
                        <a:lnTo>
                          <a:pt x="0" y="1994139"/>
                        </a:lnTo>
                        <a:lnTo>
                          <a:pt x="542666" y="1605"/>
                        </a:lnTo>
                        <a:lnTo>
                          <a:pt x="544890" y="0"/>
                        </a:lnTo>
                        <a:close/>
                      </a:path>
                    </a:pathLst>
                  </a:custGeom>
                  <a:solidFill>
                    <a:srgbClr val="534660">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任意多边形 377"/>
                  <p:cNvSpPr/>
                  <p:nvPr/>
                </p:nvSpPr>
                <p:spPr>
                  <a:xfrm>
                    <a:off x="3050377" y="5961082"/>
                    <a:ext cx="1008930" cy="1331025"/>
                  </a:xfrm>
                  <a:custGeom>
                    <a:avLst/>
                    <a:gdLst>
                      <a:gd name="connsiteX0" fmla="*/ 842502 w 966436"/>
                      <a:gd name="connsiteY0" fmla="*/ 0 h 1303503"/>
                      <a:gd name="connsiteX1" fmla="*/ 966436 w 966436"/>
                      <a:gd name="connsiteY1" fmla="*/ 1303503 h 1303503"/>
                      <a:gd name="connsiteX2" fmla="*/ 0 w 966436"/>
                      <a:gd name="connsiteY2" fmla="*/ 10894 h 1303503"/>
                      <a:gd name="connsiteX3" fmla="*/ 842502 w 966436"/>
                      <a:gd name="connsiteY3" fmla="*/ 0 h 1303503"/>
                      <a:gd name="connsiteX0-1" fmla="*/ 857844 w 981778"/>
                      <a:gd name="connsiteY0-2" fmla="*/ 0 h 1303503"/>
                      <a:gd name="connsiteX1-3" fmla="*/ 981778 w 981778"/>
                      <a:gd name="connsiteY1-4" fmla="*/ 1303503 h 1303503"/>
                      <a:gd name="connsiteX2-5" fmla="*/ 0 w 981778"/>
                      <a:gd name="connsiteY2-6" fmla="*/ 10894 h 1303503"/>
                      <a:gd name="connsiteX3-7" fmla="*/ 857844 w 981778"/>
                      <a:gd name="connsiteY3-8" fmla="*/ 0 h 1303503"/>
                      <a:gd name="connsiteX0-9" fmla="*/ 850068 w 974002"/>
                      <a:gd name="connsiteY0-10" fmla="*/ 0 h 1303503"/>
                      <a:gd name="connsiteX1-11" fmla="*/ 974002 w 974002"/>
                      <a:gd name="connsiteY1-12" fmla="*/ 1303503 h 1303503"/>
                      <a:gd name="connsiteX2-13" fmla="*/ 0 w 974002"/>
                      <a:gd name="connsiteY2-14" fmla="*/ 21262 h 1303503"/>
                      <a:gd name="connsiteX3-15" fmla="*/ 850068 w 974002"/>
                      <a:gd name="connsiteY3-16" fmla="*/ 0 h 1303503"/>
                      <a:gd name="connsiteX0-17" fmla="*/ 860218 w 974002"/>
                      <a:gd name="connsiteY0-18" fmla="*/ 0 h 1303503"/>
                      <a:gd name="connsiteX1-19" fmla="*/ 974002 w 974002"/>
                      <a:gd name="connsiteY1-20" fmla="*/ 1303503 h 1303503"/>
                      <a:gd name="connsiteX2-21" fmla="*/ 0 w 974002"/>
                      <a:gd name="connsiteY2-22" fmla="*/ 21262 h 1303503"/>
                      <a:gd name="connsiteX3-23" fmla="*/ 860218 w 974002"/>
                      <a:gd name="connsiteY3-24" fmla="*/ 0 h 1303503"/>
                      <a:gd name="connsiteX0-25" fmla="*/ 860218 w 980574"/>
                      <a:gd name="connsiteY0-26" fmla="*/ 0 h 1303503"/>
                      <a:gd name="connsiteX1-27" fmla="*/ 980574 w 980574"/>
                      <a:gd name="connsiteY1-28" fmla="*/ 1303503 h 1303503"/>
                      <a:gd name="connsiteX2-29" fmla="*/ 0 w 980574"/>
                      <a:gd name="connsiteY2-30" fmla="*/ 21262 h 1303503"/>
                      <a:gd name="connsiteX3-31" fmla="*/ 860218 w 980574"/>
                      <a:gd name="connsiteY3-32" fmla="*/ 0 h 1303503"/>
                      <a:gd name="connsiteX0-33" fmla="*/ 860218 w 999326"/>
                      <a:gd name="connsiteY0-34" fmla="*/ 0 h 1316005"/>
                      <a:gd name="connsiteX1-35" fmla="*/ 999326 w 999326"/>
                      <a:gd name="connsiteY1-36" fmla="*/ 1316005 h 1316005"/>
                      <a:gd name="connsiteX2-37" fmla="*/ 0 w 999326"/>
                      <a:gd name="connsiteY2-38" fmla="*/ 21262 h 1316005"/>
                      <a:gd name="connsiteX3-39" fmla="*/ 860218 w 999326"/>
                      <a:gd name="connsiteY3-40" fmla="*/ 0 h 1316005"/>
                      <a:gd name="connsiteX0-41" fmla="*/ 860218 w 993075"/>
                      <a:gd name="connsiteY0-42" fmla="*/ 0 h 1328508"/>
                      <a:gd name="connsiteX1-43" fmla="*/ 993075 w 993075"/>
                      <a:gd name="connsiteY1-44" fmla="*/ 1328508 h 1328508"/>
                      <a:gd name="connsiteX2-45" fmla="*/ 0 w 993075"/>
                      <a:gd name="connsiteY2-46" fmla="*/ 21262 h 1328508"/>
                      <a:gd name="connsiteX3-47" fmla="*/ 860218 w 993075"/>
                      <a:gd name="connsiteY3-48" fmla="*/ 0 h 1328508"/>
                      <a:gd name="connsiteX0-49" fmla="*/ 876071 w 1008928"/>
                      <a:gd name="connsiteY0-50" fmla="*/ 2517 h 1331025"/>
                      <a:gd name="connsiteX1-51" fmla="*/ 1008928 w 1008928"/>
                      <a:gd name="connsiteY1-52" fmla="*/ 1331025 h 1331025"/>
                      <a:gd name="connsiteX2-53" fmla="*/ 0 w 1008928"/>
                      <a:gd name="connsiteY2-54" fmla="*/ 0 h 1331025"/>
                      <a:gd name="connsiteX3-55" fmla="*/ 876071 w 1008928"/>
                      <a:gd name="connsiteY3-56" fmla="*/ 2517 h 1331025"/>
                    </a:gdLst>
                    <a:ahLst/>
                    <a:cxnLst>
                      <a:cxn ang="0">
                        <a:pos x="connsiteX0-1" y="connsiteY0-2"/>
                      </a:cxn>
                      <a:cxn ang="0">
                        <a:pos x="connsiteX1-3" y="connsiteY1-4"/>
                      </a:cxn>
                      <a:cxn ang="0">
                        <a:pos x="connsiteX2-5" y="connsiteY2-6"/>
                      </a:cxn>
                      <a:cxn ang="0">
                        <a:pos x="connsiteX3-7" y="connsiteY3-8"/>
                      </a:cxn>
                    </a:cxnLst>
                    <a:rect l="l" t="t" r="r" b="b"/>
                    <a:pathLst>
                      <a:path w="1008928" h="1331025">
                        <a:moveTo>
                          <a:pt x="876071" y="2517"/>
                        </a:moveTo>
                        <a:lnTo>
                          <a:pt x="1008928" y="1331025"/>
                        </a:lnTo>
                        <a:lnTo>
                          <a:pt x="0" y="0"/>
                        </a:lnTo>
                        <a:lnTo>
                          <a:pt x="876071" y="2517"/>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任意多边形 378"/>
                  <p:cNvSpPr/>
                  <p:nvPr/>
                </p:nvSpPr>
                <p:spPr>
                  <a:xfrm>
                    <a:off x="8406300" y="5116748"/>
                    <a:ext cx="1321359" cy="834058"/>
                  </a:xfrm>
                  <a:custGeom>
                    <a:avLst/>
                    <a:gdLst>
                      <a:gd name="connsiteX0" fmla="*/ 1347281 w 1347281"/>
                      <a:gd name="connsiteY0" fmla="*/ 0 h 865762"/>
                      <a:gd name="connsiteX1" fmla="*/ 0 w 1347281"/>
                      <a:gd name="connsiteY1" fmla="*/ 821987 h 865762"/>
                      <a:gd name="connsiteX2" fmla="*/ 1108953 w 1347281"/>
                      <a:gd name="connsiteY2" fmla="*/ 865762 h 865762"/>
                      <a:gd name="connsiteX3" fmla="*/ 1347281 w 1347281"/>
                      <a:gd name="connsiteY3" fmla="*/ 0 h 865762"/>
                      <a:gd name="connsiteX0-1" fmla="*/ 1321359 w 1321359"/>
                      <a:gd name="connsiteY0-2" fmla="*/ 0 h 865762"/>
                      <a:gd name="connsiteX1-3" fmla="*/ 0 w 1321359"/>
                      <a:gd name="connsiteY1-4" fmla="*/ 827171 h 865762"/>
                      <a:gd name="connsiteX2-5" fmla="*/ 1083031 w 1321359"/>
                      <a:gd name="connsiteY2-6" fmla="*/ 865762 h 865762"/>
                      <a:gd name="connsiteX3-7" fmla="*/ 1321359 w 1321359"/>
                      <a:gd name="connsiteY3-8" fmla="*/ 0 h 865762"/>
                      <a:gd name="connsiteX0-9" fmla="*/ 1321359 w 1321359"/>
                      <a:gd name="connsiteY0-10" fmla="*/ 0 h 834057"/>
                      <a:gd name="connsiteX1-11" fmla="*/ 0 w 1321359"/>
                      <a:gd name="connsiteY1-12" fmla="*/ 827171 h 834057"/>
                      <a:gd name="connsiteX2-13" fmla="*/ 1067178 w 1321359"/>
                      <a:gd name="connsiteY2-14" fmla="*/ 834057 h 834057"/>
                      <a:gd name="connsiteX3-15" fmla="*/ 1321359 w 1321359"/>
                      <a:gd name="connsiteY3-16" fmla="*/ 0 h 834057"/>
                    </a:gdLst>
                    <a:ahLst/>
                    <a:cxnLst>
                      <a:cxn ang="0">
                        <a:pos x="connsiteX0-1" y="connsiteY0-2"/>
                      </a:cxn>
                      <a:cxn ang="0">
                        <a:pos x="connsiteX1-3" y="connsiteY1-4"/>
                      </a:cxn>
                      <a:cxn ang="0">
                        <a:pos x="connsiteX2-5" y="connsiteY2-6"/>
                      </a:cxn>
                      <a:cxn ang="0">
                        <a:pos x="connsiteX3-7" y="connsiteY3-8"/>
                      </a:cxn>
                    </a:cxnLst>
                    <a:rect l="l" t="t" r="r" b="b"/>
                    <a:pathLst>
                      <a:path w="1321359" h="834057">
                        <a:moveTo>
                          <a:pt x="1321359" y="0"/>
                        </a:moveTo>
                        <a:lnTo>
                          <a:pt x="0" y="827171"/>
                        </a:lnTo>
                        <a:lnTo>
                          <a:pt x="1067178" y="834057"/>
                        </a:lnTo>
                        <a:lnTo>
                          <a:pt x="1321359" y="0"/>
                        </a:lnTo>
                        <a:close/>
                      </a:path>
                    </a:pathLst>
                  </a:custGeom>
                  <a:solidFill>
                    <a:srgbClr val="465261">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3" name="任意多边形 222"/>
                <p:cNvSpPr/>
                <p:nvPr/>
              </p:nvSpPr>
              <p:spPr>
                <a:xfrm>
                  <a:off x="1239141" y="6610891"/>
                  <a:ext cx="2030074" cy="1028035"/>
                </a:xfrm>
                <a:custGeom>
                  <a:avLst/>
                  <a:gdLst>
                    <a:gd name="connsiteX0" fmla="*/ 1418665 w 2030506"/>
                    <a:gd name="connsiteY0" fmla="*/ 0 h 1021976"/>
                    <a:gd name="connsiteX1" fmla="*/ 0 w 2030506"/>
                    <a:gd name="connsiteY1" fmla="*/ 1021976 h 1021976"/>
                    <a:gd name="connsiteX2" fmla="*/ 2030506 w 2030506"/>
                    <a:gd name="connsiteY2" fmla="*/ 1015253 h 1021976"/>
                    <a:gd name="connsiteX3" fmla="*/ 1418665 w 2030506"/>
                    <a:gd name="connsiteY3" fmla="*/ 0 h 1021976"/>
                    <a:gd name="connsiteX0-1" fmla="*/ 1418665 w 2041158"/>
                    <a:gd name="connsiteY0-2" fmla="*/ 0 h 1028035"/>
                    <a:gd name="connsiteX1-3" fmla="*/ 0 w 2041158"/>
                    <a:gd name="connsiteY1-4" fmla="*/ 1021976 h 1028035"/>
                    <a:gd name="connsiteX2-5" fmla="*/ 2041158 w 2041158"/>
                    <a:gd name="connsiteY2-6" fmla="*/ 1028035 h 1028035"/>
                    <a:gd name="connsiteX3-7" fmla="*/ 1418665 w 2041158"/>
                    <a:gd name="connsiteY3-8" fmla="*/ 0 h 1028035"/>
                    <a:gd name="connsiteX0-9" fmla="*/ 1399174 w 2021667"/>
                    <a:gd name="connsiteY0-10" fmla="*/ 0 h 1028035"/>
                    <a:gd name="connsiteX1-11" fmla="*/ 0 w 2021667"/>
                    <a:gd name="connsiteY1-12" fmla="*/ 1025874 h 1028035"/>
                    <a:gd name="connsiteX2-13" fmla="*/ 2021667 w 2021667"/>
                    <a:gd name="connsiteY2-14" fmla="*/ 1028035 h 1028035"/>
                    <a:gd name="connsiteX3-15" fmla="*/ 1399174 w 2021667"/>
                    <a:gd name="connsiteY3-16" fmla="*/ 0 h 1028035"/>
                    <a:gd name="connsiteX0-17" fmla="*/ 1391379 w 2013872"/>
                    <a:gd name="connsiteY0-18" fmla="*/ 0 h 1028035"/>
                    <a:gd name="connsiteX1-19" fmla="*/ 0 w 2013872"/>
                    <a:gd name="connsiteY1-20" fmla="*/ 1021976 h 1028035"/>
                    <a:gd name="connsiteX2-21" fmla="*/ 2013872 w 2013872"/>
                    <a:gd name="connsiteY2-22" fmla="*/ 1028035 h 1028035"/>
                    <a:gd name="connsiteX3-23" fmla="*/ 1391379 w 2013872"/>
                    <a:gd name="connsiteY3-24" fmla="*/ 0 h 1028035"/>
                    <a:gd name="connsiteX0-25" fmla="*/ 1402180 w 2024673"/>
                    <a:gd name="connsiteY0-26" fmla="*/ 0 h 1028035"/>
                    <a:gd name="connsiteX1-27" fmla="*/ 0 w 2024673"/>
                    <a:gd name="connsiteY1-28" fmla="*/ 994973 h 1028035"/>
                    <a:gd name="connsiteX2-29" fmla="*/ 2024673 w 2024673"/>
                    <a:gd name="connsiteY2-30" fmla="*/ 1028035 h 1028035"/>
                    <a:gd name="connsiteX3-31" fmla="*/ 1402180 w 2024673"/>
                    <a:gd name="connsiteY3-32" fmla="*/ 0 h 1028035"/>
                    <a:gd name="connsiteX0-33" fmla="*/ 1407581 w 2030074"/>
                    <a:gd name="connsiteY0-34" fmla="*/ 0 h 1028035"/>
                    <a:gd name="connsiteX1-35" fmla="*/ 0 w 2030074"/>
                    <a:gd name="connsiteY1-36" fmla="*/ 1016574 h 1028035"/>
                    <a:gd name="connsiteX2-37" fmla="*/ 2030074 w 2030074"/>
                    <a:gd name="connsiteY2-38" fmla="*/ 1028035 h 1028035"/>
                    <a:gd name="connsiteX3-39" fmla="*/ 1407581 w 2030074"/>
                    <a:gd name="connsiteY3-40" fmla="*/ 0 h 1028035"/>
                  </a:gdLst>
                  <a:ahLst/>
                  <a:cxnLst>
                    <a:cxn ang="0">
                      <a:pos x="connsiteX0-1" y="connsiteY0-2"/>
                    </a:cxn>
                    <a:cxn ang="0">
                      <a:pos x="connsiteX1-3" y="connsiteY1-4"/>
                    </a:cxn>
                    <a:cxn ang="0">
                      <a:pos x="connsiteX2-5" y="connsiteY2-6"/>
                    </a:cxn>
                    <a:cxn ang="0">
                      <a:pos x="connsiteX3-7" y="connsiteY3-8"/>
                    </a:cxn>
                  </a:cxnLst>
                  <a:rect l="l" t="t" r="r" b="b"/>
                  <a:pathLst>
                    <a:path w="2030074" h="1028035">
                      <a:moveTo>
                        <a:pt x="1407581" y="0"/>
                      </a:moveTo>
                      <a:lnTo>
                        <a:pt x="0" y="1016574"/>
                      </a:lnTo>
                      <a:lnTo>
                        <a:pt x="2030074" y="1028035"/>
                      </a:lnTo>
                      <a:lnTo>
                        <a:pt x="1407581" y="0"/>
                      </a:lnTo>
                      <a:close/>
                    </a:path>
                  </a:pathLst>
                </a:custGeom>
                <a:solidFill>
                  <a:srgbClr val="475061">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7" name="椭圆 216"/>
            <p:cNvSpPr/>
            <p:nvPr/>
          </p:nvSpPr>
          <p:spPr>
            <a:xfrm>
              <a:off x="3765283" y="1088359"/>
              <a:ext cx="4659806" cy="4659806"/>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85386" y="1208462"/>
              <a:ext cx="4419600" cy="4419600"/>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文本框 83"/>
            <p:cNvSpPr txBox="1"/>
            <p:nvPr/>
          </p:nvSpPr>
          <p:spPr>
            <a:xfrm>
              <a:off x="4320982" y="3133804"/>
              <a:ext cx="3570209" cy="822726"/>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ts val="5500"/>
                </a:lnSpc>
              </a:pPr>
              <a:r>
                <a:rPr lang="zh-CN" altLang="en-US" sz="66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谢谢欣赏</a:t>
              </a:r>
              <a:endParaRPr lang="zh-CN" altLang="en-US" sz="66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endParaRPr>
            </a:p>
          </p:txBody>
        </p:sp>
      </p:grpSp>
      <p:sp>
        <p:nvSpPr>
          <p:cNvPr id="380" name="六边形 379"/>
          <p:cNvSpPr/>
          <p:nvPr/>
        </p:nvSpPr>
        <p:spPr>
          <a:xfrm>
            <a:off x="975975" y="1860613"/>
            <a:ext cx="506604" cy="436728"/>
          </a:xfrm>
          <a:prstGeom prst="hexagon">
            <a:avLst/>
          </a:prstGeom>
          <a:solidFill>
            <a:srgbClr val="7270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六边形 380"/>
          <p:cNvSpPr/>
          <p:nvPr/>
        </p:nvSpPr>
        <p:spPr>
          <a:xfrm>
            <a:off x="1053545" y="3998921"/>
            <a:ext cx="741182" cy="638950"/>
          </a:xfrm>
          <a:prstGeom prst="hexagon">
            <a:avLst/>
          </a:prstGeom>
          <a:solidFill>
            <a:srgbClr val="453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六边形 381"/>
          <p:cNvSpPr/>
          <p:nvPr/>
        </p:nvSpPr>
        <p:spPr>
          <a:xfrm>
            <a:off x="2857745" y="3362552"/>
            <a:ext cx="574073" cy="494890"/>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六边形 382"/>
          <p:cNvSpPr/>
          <p:nvPr/>
        </p:nvSpPr>
        <p:spPr>
          <a:xfrm>
            <a:off x="9449512" y="2580094"/>
            <a:ext cx="574073" cy="494890"/>
          </a:xfrm>
          <a:prstGeom prst="hexagon">
            <a:avLst/>
          </a:prstGeom>
          <a:solidFill>
            <a:srgbClr val="FFFF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六边形 383"/>
          <p:cNvSpPr/>
          <p:nvPr/>
        </p:nvSpPr>
        <p:spPr>
          <a:xfrm>
            <a:off x="10573714" y="5189078"/>
            <a:ext cx="603895" cy="520598"/>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六边形 384"/>
          <p:cNvSpPr/>
          <p:nvPr/>
        </p:nvSpPr>
        <p:spPr>
          <a:xfrm>
            <a:off x="10560351" y="1119290"/>
            <a:ext cx="1019539" cy="878912"/>
          </a:xfrm>
          <a:prstGeom prst="hexagon">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六边形 385"/>
          <p:cNvSpPr/>
          <p:nvPr/>
        </p:nvSpPr>
        <p:spPr>
          <a:xfrm>
            <a:off x="11384609" y="2952772"/>
            <a:ext cx="345478" cy="297825"/>
          </a:xfrm>
          <a:prstGeom prst="hexagon">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7" name="图片 386"/>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3395505" y="730736"/>
            <a:ext cx="668666" cy="764933"/>
          </a:xfrm>
          <a:prstGeom prst="rect">
            <a:avLst/>
          </a:prstGeom>
        </p:spPr>
      </p:pic>
      <p:pic>
        <p:nvPicPr>
          <p:cNvPr id="388" name="图片 387"/>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8468332" y="5242482"/>
            <a:ext cx="1046916" cy="1197638"/>
          </a:xfrm>
          <a:prstGeom prst="rect">
            <a:avLst/>
          </a:prstGeom>
        </p:spPr>
      </p:pic>
      <p:pic>
        <p:nvPicPr>
          <p:cNvPr id="389" name="图片 388"/>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848959" y="5783167"/>
            <a:ext cx="500902" cy="5730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15"/>
                                        </p:tgtEl>
                                        <p:attrNameLst>
                                          <p:attrName>style.visibility</p:attrName>
                                        </p:attrNameLst>
                                      </p:cBhvr>
                                      <p:to>
                                        <p:strVal val="visible"/>
                                      </p:to>
                                    </p:set>
                                    <p:anim calcmode="lin" valueType="num">
                                      <p:cBhvr>
                                        <p:cTn id="11" dur="500" fill="hold"/>
                                        <p:tgtEl>
                                          <p:spTgt spid="215"/>
                                        </p:tgtEl>
                                        <p:attrNameLst>
                                          <p:attrName>ppt_w</p:attrName>
                                        </p:attrNameLst>
                                      </p:cBhvr>
                                      <p:tavLst>
                                        <p:tav tm="0">
                                          <p:val>
                                            <p:fltVal val="0"/>
                                          </p:val>
                                        </p:tav>
                                        <p:tav tm="100000">
                                          <p:val>
                                            <p:strVal val="#ppt_w"/>
                                          </p:val>
                                        </p:tav>
                                      </p:tavLst>
                                    </p:anim>
                                    <p:anim calcmode="lin" valueType="num">
                                      <p:cBhvr>
                                        <p:cTn id="12" dur="500" fill="hold"/>
                                        <p:tgtEl>
                                          <p:spTgt spid="215"/>
                                        </p:tgtEl>
                                        <p:attrNameLst>
                                          <p:attrName>ppt_h</p:attrName>
                                        </p:attrNameLst>
                                      </p:cBhvr>
                                      <p:tavLst>
                                        <p:tav tm="0">
                                          <p:val>
                                            <p:fltVal val="0"/>
                                          </p:val>
                                        </p:tav>
                                        <p:tav tm="100000">
                                          <p:val>
                                            <p:strVal val="#ppt_h"/>
                                          </p:val>
                                        </p:tav>
                                      </p:tavLst>
                                    </p:anim>
                                    <p:animEffect transition="in" filter="fade">
                                      <p:cBhvr>
                                        <p:cTn id="13" dur="500"/>
                                        <p:tgtEl>
                                          <p:spTgt spid="215"/>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04"/>
                                        </p:tgtEl>
                                        <p:attrNameLst>
                                          <p:attrName>style.visibility</p:attrName>
                                        </p:attrNameLst>
                                      </p:cBhvr>
                                      <p:to>
                                        <p:strVal val="visible"/>
                                      </p:to>
                                    </p:set>
                                    <p:animEffect transition="in" filter="wipe(left)">
                                      <p:cBhvr>
                                        <p:cTn id="17" dur="3500"/>
                                        <p:tgtEl>
                                          <p:spTgt spid="204"/>
                                        </p:tgtEl>
                                      </p:cBhvr>
                                    </p:animEffect>
                                  </p:childTnLst>
                                </p:cTn>
                              </p:par>
                              <p:par>
                                <p:cTn id="18" presetID="8" presetClass="emph" presetSubtype="0" fill="hold" nodeType="withEffect">
                                  <p:stCondLst>
                                    <p:cond delay="3500"/>
                                  </p:stCondLst>
                                  <p:childTnLst>
                                    <p:animRot by="21600000">
                                      <p:cBhvr>
                                        <p:cTn id="19" dur="4000" fill="hold"/>
                                        <p:tgtEl>
                                          <p:spTgt spid="204"/>
                                        </p:tgtEl>
                                        <p:attrNameLst>
                                          <p:attrName>r</p:attrName>
                                        </p:attrNameLst>
                                      </p:cBhvr>
                                    </p:animRot>
                                  </p:childTnLst>
                                </p:cTn>
                              </p:par>
                              <p:par>
                                <p:cTn id="20" presetID="22" presetClass="entr" presetSubtype="8" fill="hold" nodeType="withEffect">
                                  <p:stCondLst>
                                    <p:cond delay="3500"/>
                                  </p:stCondLst>
                                  <p:childTnLst>
                                    <p:set>
                                      <p:cBhvr>
                                        <p:cTn id="21" dur="1" fill="hold">
                                          <p:stCondLst>
                                            <p:cond delay="0"/>
                                          </p:stCondLst>
                                        </p:cTn>
                                        <p:tgtEl>
                                          <p:spTgt spid="139"/>
                                        </p:tgtEl>
                                        <p:attrNameLst>
                                          <p:attrName>style.visibility</p:attrName>
                                        </p:attrNameLst>
                                      </p:cBhvr>
                                      <p:to>
                                        <p:strVal val="visible"/>
                                      </p:to>
                                    </p:set>
                                    <p:animEffect transition="in" filter="wipe(left)">
                                      <p:cBhvr>
                                        <p:cTn id="22" dur="3500"/>
                                        <p:tgtEl>
                                          <p:spTgt spid="139"/>
                                        </p:tgtEl>
                                      </p:cBhvr>
                                    </p:animEffect>
                                  </p:childTnLst>
                                </p:cTn>
                              </p:par>
                              <p:par>
                                <p:cTn id="23" presetID="8" presetClass="emph" presetSubtype="0" fill="hold" nodeType="withEffect">
                                  <p:stCondLst>
                                    <p:cond delay="3500"/>
                                  </p:stCondLst>
                                  <p:childTnLst>
                                    <p:animRot by="21600000">
                                      <p:cBhvr>
                                        <p:cTn id="24" dur="4000" fill="hold"/>
                                        <p:tgtEl>
                                          <p:spTgt spid="139"/>
                                        </p:tgtEl>
                                        <p:attrNameLst>
                                          <p:attrName>r</p:attrName>
                                        </p:attrNameLst>
                                      </p:cBhvr>
                                    </p:animRot>
                                  </p:childTnLst>
                                </p:cTn>
                              </p:par>
                              <p:par>
                                <p:cTn id="25" presetID="10" presetClass="entr" presetSubtype="0" fill="hold" grpId="0" nodeType="withEffect">
                                  <p:stCondLst>
                                    <p:cond delay="1750"/>
                                  </p:stCondLst>
                                  <p:childTnLst>
                                    <p:set>
                                      <p:cBhvr>
                                        <p:cTn id="26" dur="1" fill="hold">
                                          <p:stCondLst>
                                            <p:cond delay="0"/>
                                          </p:stCondLst>
                                        </p:cTn>
                                        <p:tgtEl>
                                          <p:spTgt spid="149"/>
                                        </p:tgtEl>
                                        <p:attrNameLst>
                                          <p:attrName>style.visibility</p:attrName>
                                        </p:attrNameLst>
                                      </p:cBhvr>
                                      <p:to>
                                        <p:strVal val="visible"/>
                                      </p:to>
                                    </p:set>
                                    <p:animEffect transition="in" filter="fade">
                                      <p:cBhvr>
                                        <p:cTn id="27" dur="250"/>
                                        <p:tgtEl>
                                          <p:spTgt spid="149"/>
                                        </p:tgtEl>
                                      </p:cBhvr>
                                    </p:animEffect>
                                  </p:childTnLst>
                                </p:cTn>
                              </p:par>
                              <p:par>
                                <p:cTn id="28" presetID="10" presetClass="entr" presetSubtype="0" fill="hold" grpId="0" nodeType="withEffect">
                                  <p:stCondLst>
                                    <p:cond delay="1750"/>
                                  </p:stCondLst>
                                  <p:childTnLst>
                                    <p:set>
                                      <p:cBhvr>
                                        <p:cTn id="29" dur="1" fill="hold">
                                          <p:stCondLst>
                                            <p:cond delay="0"/>
                                          </p:stCondLst>
                                        </p:cTn>
                                        <p:tgtEl>
                                          <p:spTgt spid="214"/>
                                        </p:tgtEl>
                                        <p:attrNameLst>
                                          <p:attrName>style.visibility</p:attrName>
                                        </p:attrNameLst>
                                      </p:cBhvr>
                                      <p:to>
                                        <p:strVal val="visible"/>
                                      </p:to>
                                    </p:set>
                                    <p:animEffect transition="in" filter="fade">
                                      <p:cBhvr>
                                        <p:cTn id="30" dur="250"/>
                                        <p:tgtEl>
                                          <p:spTgt spid="214"/>
                                        </p:tgtEl>
                                      </p:cBhvr>
                                    </p:animEffect>
                                  </p:childTnLst>
                                </p:cTn>
                              </p:par>
                              <p:par>
                                <p:cTn id="31" presetID="10" presetClass="entr" presetSubtype="0" fill="hold" nodeType="withEffect">
                                  <p:stCondLst>
                                    <p:cond delay="0"/>
                                  </p:stCondLst>
                                  <p:childTnLst>
                                    <p:set>
                                      <p:cBhvr>
                                        <p:cTn id="32" dur="1" fill="hold">
                                          <p:stCondLst>
                                            <p:cond delay="0"/>
                                          </p:stCondLst>
                                        </p:cTn>
                                        <p:tgtEl>
                                          <p:spTgt spid="387"/>
                                        </p:tgtEl>
                                        <p:attrNameLst>
                                          <p:attrName>style.visibility</p:attrName>
                                        </p:attrNameLst>
                                      </p:cBhvr>
                                      <p:to>
                                        <p:strVal val="visible"/>
                                      </p:to>
                                    </p:set>
                                    <p:animEffect transition="in" filter="fade">
                                      <p:cBhvr>
                                        <p:cTn id="33" dur="250"/>
                                        <p:tgtEl>
                                          <p:spTgt spid="387"/>
                                        </p:tgtEl>
                                      </p:cBhvr>
                                    </p:animEffect>
                                  </p:childTnLst>
                                </p:cTn>
                              </p:par>
                              <p:par>
                                <p:cTn id="34" presetID="10" presetClass="entr" presetSubtype="0" fill="hold" nodeType="withEffect">
                                  <p:stCondLst>
                                    <p:cond delay="0"/>
                                  </p:stCondLst>
                                  <p:childTnLst>
                                    <p:set>
                                      <p:cBhvr>
                                        <p:cTn id="35" dur="1" fill="hold">
                                          <p:stCondLst>
                                            <p:cond delay="0"/>
                                          </p:stCondLst>
                                        </p:cTn>
                                        <p:tgtEl>
                                          <p:spTgt spid="388"/>
                                        </p:tgtEl>
                                        <p:attrNameLst>
                                          <p:attrName>style.visibility</p:attrName>
                                        </p:attrNameLst>
                                      </p:cBhvr>
                                      <p:to>
                                        <p:strVal val="visible"/>
                                      </p:to>
                                    </p:set>
                                    <p:animEffect transition="in" filter="fade">
                                      <p:cBhvr>
                                        <p:cTn id="36" dur="250"/>
                                        <p:tgtEl>
                                          <p:spTgt spid="388"/>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381"/>
                                        </p:tgtEl>
                                        <p:attrNameLst>
                                          <p:attrName>style.visibility</p:attrName>
                                        </p:attrNameLst>
                                      </p:cBhvr>
                                      <p:to>
                                        <p:strVal val="visible"/>
                                      </p:to>
                                    </p:set>
                                    <p:animEffect transition="in" filter="fade">
                                      <p:cBhvr>
                                        <p:cTn id="39" dur="250"/>
                                        <p:tgtEl>
                                          <p:spTgt spid="381"/>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384"/>
                                        </p:tgtEl>
                                        <p:attrNameLst>
                                          <p:attrName>style.visibility</p:attrName>
                                        </p:attrNameLst>
                                      </p:cBhvr>
                                      <p:to>
                                        <p:strVal val="visible"/>
                                      </p:to>
                                    </p:set>
                                    <p:animEffect transition="in" filter="fade">
                                      <p:cBhvr>
                                        <p:cTn id="42" dur="250"/>
                                        <p:tgtEl>
                                          <p:spTgt spid="384"/>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386"/>
                                        </p:tgtEl>
                                        <p:attrNameLst>
                                          <p:attrName>style.visibility</p:attrName>
                                        </p:attrNameLst>
                                      </p:cBhvr>
                                      <p:to>
                                        <p:strVal val="visible"/>
                                      </p:to>
                                    </p:set>
                                    <p:animEffect transition="in" filter="fade">
                                      <p:cBhvr>
                                        <p:cTn id="45" dur="250"/>
                                        <p:tgtEl>
                                          <p:spTgt spid="386"/>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383"/>
                                        </p:tgtEl>
                                        <p:attrNameLst>
                                          <p:attrName>style.visibility</p:attrName>
                                        </p:attrNameLst>
                                      </p:cBhvr>
                                      <p:to>
                                        <p:strVal val="visible"/>
                                      </p:to>
                                    </p:set>
                                    <p:animEffect transition="in" filter="fade">
                                      <p:cBhvr>
                                        <p:cTn id="48" dur="250"/>
                                        <p:tgtEl>
                                          <p:spTgt spid="383"/>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380"/>
                                        </p:tgtEl>
                                        <p:attrNameLst>
                                          <p:attrName>style.visibility</p:attrName>
                                        </p:attrNameLst>
                                      </p:cBhvr>
                                      <p:to>
                                        <p:strVal val="visible"/>
                                      </p:to>
                                    </p:set>
                                    <p:animEffect transition="in" filter="fade">
                                      <p:cBhvr>
                                        <p:cTn id="51" dur="250"/>
                                        <p:tgtEl>
                                          <p:spTgt spid="380"/>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382"/>
                                        </p:tgtEl>
                                        <p:attrNameLst>
                                          <p:attrName>style.visibility</p:attrName>
                                        </p:attrNameLst>
                                      </p:cBhvr>
                                      <p:to>
                                        <p:strVal val="visible"/>
                                      </p:to>
                                    </p:set>
                                    <p:animEffect transition="in" filter="fade">
                                      <p:cBhvr>
                                        <p:cTn id="54" dur="250"/>
                                        <p:tgtEl>
                                          <p:spTgt spid="382"/>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385"/>
                                        </p:tgtEl>
                                        <p:attrNameLst>
                                          <p:attrName>style.visibility</p:attrName>
                                        </p:attrNameLst>
                                      </p:cBhvr>
                                      <p:to>
                                        <p:strVal val="visible"/>
                                      </p:to>
                                    </p:set>
                                    <p:animEffect transition="in" filter="fade">
                                      <p:cBhvr>
                                        <p:cTn id="57" dur="250"/>
                                        <p:tgtEl>
                                          <p:spTgt spid="385"/>
                                        </p:tgtEl>
                                      </p:cBhvr>
                                    </p:animEffect>
                                  </p:childTnLst>
                                </p:cTn>
                              </p:par>
                              <p:par>
                                <p:cTn id="58" presetID="10" presetClass="entr" presetSubtype="0" fill="hold" nodeType="withEffect">
                                  <p:stCondLst>
                                    <p:cond delay="0"/>
                                  </p:stCondLst>
                                  <p:childTnLst>
                                    <p:set>
                                      <p:cBhvr>
                                        <p:cTn id="59" dur="1" fill="hold">
                                          <p:stCondLst>
                                            <p:cond delay="0"/>
                                          </p:stCondLst>
                                        </p:cTn>
                                        <p:tgtEl>
                                          <p:spTgt spid="389"/>
                                        </p:tgtEl>
                                        <p:attrNameLst>
                                          <p:attrName>style.visibility</p:attrName>
                                        </p:attrNameLst>
                                      </p:cBhvr>
                                      <p:to>
                                        <p:strVal val="visible"/>
                                      </p:to>
                                    </p:set>
                                    <p:animEffect transition="in" filter="fade">
                                      <p:cBhvr>
                                        <p:cTn id="60" dur="250"/>
                                        <p:tgtEl>
                                          <p:spTgt spid="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9" grpId="0" animBg="1"/>
      <p:bldP spid="214" grpId="0" animBg="1"/>
      <p:bldP spid="380" grpId="0" animBg="1"/>
      <p:bldP spid="381" grpId="0" animBg="1"/>
      <p:bldP spid="382" grpId="0" animBg="1"/>
      <p:bldP spid="383" grpId="0" animBg="1"/>
      <p:bldP spid="384" grpId="0" animBg="1"/>
      <p:bldP spid="385" grpId="0" animBg="1"/>
      <p:bldP spid="38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918855" y="2236279"/>
            <a:ext cx="2354291" cy="2475382"/>
            <a:chOff x="2298692" y="2191309"/>
            <a:chExt cx="2354291"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454308" y="3188935"/>
              <a:ext cx="2043060"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a:t>
              </a:r>
              <a:r>
                <a:rPr lang="en-US" altLang="zh-CN"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ONE</a:t>
              </a:r>
              <a:endPar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endParaRP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20922"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11" name="矩形 10"/>
          <p:cNvSpPr/>
          <p:nvPr/>
        </p:nvSpPr>
        <p:spPr>
          <a:xfrm>
            <a:off x="1600677" y="2660073"/>
            <a:ext cx="3846285" cy="23803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528105" y="2426049"/>
            <a:ext cx="3991429" cy="2848391"/>
            <a:chOff x="1528105" y="2426049"/>
            <a:chExt cx="3991429" cy="2848391"/>
          </a:xfrm>
        </p:grpSpPr>
        <p:sp>
          <p:nvSpPr>
            <p:cNvPr id="80" name="任意多边形 79"/>
            <p:cNvSpPr/>
            <p:nvPr/>
          </p:nvSpPr>
          <p:spPr>
            <a:xfrm>
              <a:off x="1528105"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flipH="1">
              <a:off x="5299013"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任意多边形 89"/>
          <p:cNvSpPr/>
          <p:nvPr/>
        </p:nvSpPr>
        <p:spPr>
          <a:xfrm rot="5400000" flipH="1" flipV="1">
            <a:off x="3370677" y="3737080"/>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flipH="1">
            <a:off x="1988428" y="5101312"/>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6775160" y="3251951"/>
            <a:ext cx="3846285" cy="238034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702588" y="3017927"/>
            <a:ext cx="3991429" cy="2848391"/>
            <a:chOff x="6702588" y="3017927"/>
            <a:chExt cx="3991429" cy="2848391"/>
          </a:xfrm>
        </p:grpSpPr>
        <p:sp>
          <p:nvSpPr>
            <p:cNvPr id="85" name="任意多边形 84"/>
            <p:cNvSpPr/>
            <p:nvPr/>
          </p:nvSpPr>
          <p:spPr>
            <a:xfrm>
              <a:off x="6702588"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flipH="1">
              <a:off x="10473496"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任意多边形 90"/>
          <p:cNvSpPr/>
          <p:nvPr/>
        </p:nvSpPr>
        <p:spPr>
          <a:xfrm rot="16200000" flipH="1">
            <a:off x="8545160" y="603094"/>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flipH="1">
            <a:off x="7162911" y="2671778"/>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41769" y="191472"/>
            <a:ext cx="3887569" cy="1149332"/>
            <a:chOff x="141769" y="191472"/>
            <a:chExt cx="5280452" cy="1561128"/>
          </a:xfrm>
        </p:grpSpPr>
        <p:sp>
          <p:nvSpPr>
            <p:cNvPr id="78" name="任意多边形 77"/>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288624" y="191472"/>
              <a:ext cx="5133597" cy="1561128"/>
              <a:chOff x="288624" y="191472"/>
              <a:chExt cx="5133597" cy="1561128"/>
            </a:xfrm>
          </p:grpSpPr>
          <p:sp>
            <p:nvSpPr>
              <p:cNvPr id="88" name="任意多边形 8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4" name="任意多边形 9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288624" y="475527"/>
                <a:ext cx="992256" cy="992256"/>
                <a:chOff x="813435" y="4187372"/>
                <a:chExt cx="1292678" cy="1292678"/>
              </a:xfrm>
              <a:noFill/>
            </p:grpSpPr>
            <p:sp>
              <p:nvSpPr>
                <p:cNvPr id="99" name="圆角矩形 9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文本框 9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98" name="任意多边形 9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626183" y="780063"/>
              <a:ext cx="378259" cy="369903"/>
              <a:chOff x="137478" y="159965"/>
              <a:chExt cx="451977" cy="441992"/>
            </a:xfrm>
          </p:grpSpPr>
          <p:sp>
            <p:nvSpPr>
              <p:cNvPr id="84"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87"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4" fill="hold" grpId="0" nodeType="afterEffect" p14:presetBounceEnd="60000">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14:bounceEnd="60000">
                                          <p:cBhvr additive="base">
                                            <p:cTn id="15" dur="500" fill="hold"/>
                                            <p:tgtEl>
                                              <p:spTgt spid="90"/>
                                            </p:tgtEl>
                                            <p:attrNameLst>
                                              <p:attrName>ppt_x</p:attrName>
                                            </p:attrNameLst>
                                          </p:cBhvr>
                                          <p:tavLst>
                                            <p:tav tm="0">
                                              <p:val>
                                                <p:strVal val="#ppt_x"/>
                                              </p:val>
                                            </p:tav>
                                            <p:tav tm="100000">
                                              <p:val>
                                                <p:strVal val="#ppt_x"/>
                                              </p:val>
                                            </p:tav>
                                          </p:tavLst>
                                        </p:anim>
                                        <p:anim calcmode="lin" valueType="num" p14:bounceEnd="60000">
                                          <p:cBhvr additive="base">
                                            <p:cTn id="16" dur="500" fill="hold"/>
                                            <p:tgtEl>
                                              <p:spTgt spid="9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750"/>
                                            <p:tgtEl>
                                              <p:spTgt spid="89"/>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par>
                              <p:cTn id="29" fill="hold">
                                <p:stCondLst>
                                  <p:cond delay="3500"/>
                                </p:stCondLst>
                                <p:childTnLst>
                                  <p:par>
                                    <p:cTn id="30" presetID="2" presetClass="entr" presetSubtype="1" fill="hold" grpId="0" nodeType="afterEffect" p14:presetBounceEnd="60000">
                                      <p:stCondLst>
                                        <p:cond delay="0"/>
                                      </p:stCondLst>
                                      <p:childTnLst>
                                        <p:set>
                                          <p:cBhvr>
                                            <p:cTn id="31" dur="1" fill="hold">
                                              <p:stCondLst>
                                                <p:cond delay="0"/>
                                              </p:stCondLst>
                                            </p:cTn>
                                            <p:tgtEl>
                                              <p:spTgt spid="91"/>
                                            </p:tgtEl>
                                            <p:attrNameLst>
                                              <p:attrName>style.visibility</p:attrName>
                                            </p:attrNameLst>
                                          </p:cBhvr>
                                          <p:to>
                                            <p:strVal val="visible"/>
                                          </p:to>
                                        </p:set>
                                        <p:anim calcmode="lin" valueType="num" p14:bounceEnd="60000">
                                          <p:cBhvr additive="base">
                                            <p:cTn id="32" dur="500" fill="hold"/>
                                            <p:tgtEl>
                                              <p:spTgt spid="91"/>
                                            </p:tgtEl>
                                            <p:attrNameLst>
                                              <p:attrName>ppt_x</p:attrName>
                                            </p:attrNameLst>
                                          </p:cBhvr>
                                          <p:tavLst>
                                            <p:tav tm="0">
                                              <p:val>
                                                <p:strVal val="#ppt_x"/>
                                              </p:val>
                                            </p:tav>
                                            <p:tav tm="100000">
                                              <p:val>
                                                <p:strVal val="#ppt_x"/>
                                              </p:val>
                                            </p:tav>
                                          </p:tavLst>
                                        </p:anim>
                                        <p:anim calcmode="lin" valueType="num" p14:bounceEnd="60000">
                                          <p:cBhvr additive="base">
                                            <p:cTn id="33" dur="500" fill="hold"/>
                                            <p:tgtEl>
                                              <p:spTgt spid="91"/>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up)">
                                          <p:cBhvr>
                                            <p:cTn id="37" dur="750"/>
                                            <p:tgtEl>
                                              <p:spTgt spid="92"/>
                                            </p:tgtEl>
                                          </p:cBhvr>
                                        </p:animEffect>
                                      </p:childTnLst>
                                    </p:cTn>
                                  </p:par>
                                  <p:par>
                                    <p:cTn id="38" presetID="2" presetClass="entr" presetSubtype="8" fill="hold" nodeType="withEffect" p14:presetBounceEnd="60000">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14:bounceEnd="60000">
                                          <p:cBhvr additive="base">
                                            <p:cTn id="40"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41"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cBhvr additive="base">
                                            <p:cTn id="15" dur="500" fill="hold"/>
                                            <p:tgtEl>
                                              <p:spTgt spid="90"/>
                                            </p:tgtEl>
                                            <p:attrNameLst>
                                              <p:attrName>ppt_x</p:attrName>
                                            </p:attrNameLst>
                                          </p:cBhvr>
                                          <p:tavLst>
                                            <p:tav tm="0">
                                              <p:val>
                                                <p:strVal val="#ppt_x"/>
                                              </p:val>
                                            </p:tav>
                                            <p:tav tm="100000">
                                              <p:val>
                                                <p:strVal val="#ppt_x"/>
                                              </p:val>
                                            </p:tav>
                                          </p:tavLst>
                                        </p:anim>
                                        <p:anim calcmode="lin" valueType="num">
                                          <p:cBhvr additive="base">
                                            <p:cTn id="16" dur="500" fill="hold"/>
                                            <p:tgtEl>
                                              <p:spTgt spid="9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750"/>
                                            <p:tgtEl>
                                              <p:spTgt spid="89"/>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par>
                              <p:cTn id="29" fill="hold">
                                <p:stCondLst>
                                  <p:cond delay="3500"/>
                                </p:stCondLst>
                                <p:childTnLst>
                                  <p:par>
                                    <p:cTn id="30" presetID="2" presetClass="entr" presetSubtype="1"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 calcmode="lin" valueType="num">
                                          <p:cBhvr additive="base">
                                            <p:cTn id="32" dur="500" fill="hold"/>
                                            <p:tgtEl>
                                              <p:spTgt spid="91"/>
                                            </p:tgtEl>
                                            <p:attrNameLst>
                                              <p:attrName>ppt_x</p:attrName>
                                            </p:attrNameLst>
                                          </p:cBhvr>
                                          <p:tavLst>
                                            <p:tav tm="0">
                                              <p:val>
                                                <p:strVal val="#ppt_x"/>
                                              </p:val>
                                            </p:tav>
                                            <p:tav tm="100000">
                                              <p:val>
                                                <p:strVal val="#ppt_x"/>
                                              </p:val>
                                            </p:tav>
                                          </p:tavLst>
                                        </p:anim>
                                        <p:anim calcmode="lin" valueType="num">
                                          <p:cBhvr additive="base">
                                            <p:cTn id="33" dur="500" fill="hold"/>
                                            <p:tgtEl>
                                              <p:spTgt spid="91"/>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up)">
                                          <p:cBhvr>
                                            <p:cTn id="37" dur="750"/>
                                            <p:tgtEl>
                                              <p:spTgt spid="92"/>
                                            </p:tgtEl>
                                          </p:cBhvr>
                                        </p:animEffect>
                                      </p:childTnLst>
                                    </p:cTn>
                                  </p:par>
                                  <p:par>
                                    <p:cTn id="38" presetID="2" presetClass="entr" presetSubtype="8"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fill="hold"/>
                                            <p:tgtEl>
                                              <p:spTgt spid="77"/>
                                            </p:tgtEl>
                                            <p:attrNameLst>
                                              <p:attrName>ppt_x</p:attrName>
                                            </p:attrNameLst>
                                          </p:cBhvr>
                                          <p:tavLst>
                                            <p:tav tm="0">
                                              <p:val>
                                                <p:strVal val="0-#ppt_w/2"/>
                                              </p:val>
                                            </p:tav>
                                            <p:tav tm="100000">
                                              <p:val>
                                                <p:strVal val="#ppt_x"/>
                                              </p:val>
                                            </p:tav>
                                          </p:tavLst>
                                        </p:anim>
                                        <p:anim calcmode="lin" valueType="num">
                                          <p:cBhvr additive="base">
                                            <p:cTn id="41"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6" name="椭圆 5"/>
          <p:cNvSpPr/>
          <p:nvPr/>
        </p:nvSpPr>
        <p:spPr>
          <a:xfrm>
            <a:off x="4613053" y="2776576"/>
            <a:ext cx="2844800" cy="2844800"/>
          </a:xfrm>
          <a:prstGeom prst="ellipse">
            <a:avLst/>
          </a:prstGeom>
          <a:blipFill dpi="0" rotWithShape="1">
            <a:blip r:embed="rId4"/>
            <a:srcRect/>
            <a:stretch>
              <a:fillRect l="-33000" t="-5000" r="-34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1226" y="1959543"/>
            <a:ext cx="3885090" cy="4530157"/>
            <a:chOff x="2211031" y="2303538"/>
            <a:chExt cx="3885090" cy="4530157"/>
          </a:xfrm>
          <a:solidFill>
            <a:schemeClr val="bg1">
              <a:alpha val="70000"/>
            </a:schemeClr>
          </a:solidFill>
        </p:grpSpPr>
        <p:grpSp>
          <p:nvGrpSpPr>
            <p:cNvPr id="5" name="组合 4"/>
            <p:cNvGrpSpPr/>
            <p:nvPr/>
          </p:nvGrpSpPr>
          <p:grpSpPr>
            <a:xfrm rot="20692228">
              <a:off x="2211031" y="2683003"/>
              <a:ext cx="2061107" cy="1327123"/>
              <a:chOff x="2674809" y="2306537"/>
              <a:chExt cx="2061107" cy="1327123"/>
            </a:xfrm>
            <a:grpFill/>
          </p:grpSpPr>
          <p:sp>
            <p:nvSpPr>
              <p:cNvPr id="76" name="任意多边形 75"/>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rot="4045285">
              <a:off x="4360731" y="2670530"/>
              <a:ext cx="2061107" cy="1327123"/>
              <a:chOff x="2674809" y="2306537"/>
              <a:chExt cx="2061107" cy="1327123"/>
            </a:xfrm>
            <a:grpFill/>
          </p:grpSpPr>
          <p:sp>
            <p:nvSpPr>
              <p:cNvPr id="79" name="任意多边形 78"/>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757605" flipV="1">
              <a:off x="2282921" y="5192192"/>
              <a:ext cx="2061107" cy="1327123"/>
              <a:chOff x="2674809" y="2306537"/>
              <a:chExt cx="2061107" cy="1327123"/>
            </a:xfrm>
            <a:grpFill/>
          </p:grpSpPr>
          <p:sp>
            <p:nvSpPr>
              <p:cNvPr id="82" name="任意多边形 81"/>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17448730" flipV="1">
              <a:off x="4402006" y="5139580"/>
              <a:ext cx="2061107" cy="1327123"/>
              <a:chOff x="2674809" y="2306537"/>
              <a:chExt cx="2061107" cy="1327123"/>
            </a:xfrm>
            <a:grpFill/>
          </p:grpSpPr>
          <p:sp>
            <p:nvSpPr>
              <p:cNvPr id="85" name="任意多边形 84"/>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椭圆 86"/>
          <p:cNvSpPr/>
          <p:nvPr/>
        </p:nvSpPr>
        <p:spPr>
          <a:xfrm>
            <a:off x="4627566" y="2776576"/>
            <a:ext cx="2844800" cy="2844800"/>
          </a:xfrm>
          <a:prstGeom prst="ellipse">
            <a:avLst/>
          </a:prstGeom>
          <a:noFill/>
          <a:ln w="25400">
            <a:solidFill>
              <a:schemeClr val="bg1">
                <a:alpha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flipV="1">
            <a:off x="10461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0461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flipV="1">
            <a:off x="78787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78787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070905" y="2100555"/>
            <a:ext cx="815542" cy="786513"/>
            <a:chOff x="4070905" y="2100555"/>
            <a:chExt cx="815542" cy="786513"/>
          </a:xfrm>
        </p:grpSpPr>
        <p:grpSp>
          <p:nvGrpSpPr>
            <p:cNvPr id="88" name="组合 87"/>
            <p:cNvGrpSpPr/>
            <p:nvPr/>
          </p:nvGrpSpPr>
          <p:grpSpPr>
            <a:xfrm>
              <a:off x="4477305" y="2477926"/>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a:stCxn id="103" idx="1"/>
            </p:cNvCxnSpPr>
            <p:nvPr/>
          </p:nvCxnSpPr>
          <p:spPr>
            <a:xfrm>
              <a:off x="4267200" y="2280381"/>
              <a:ext cx="391885" cy="390247"/>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4070905" y="2100555"/>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7176962" y="2100555"/>
            <a:ext cx="917142" cy="757483"/>
            <a:chOff x="7176962" y="2100555"/>
            <a:chExt cx="917142" cy="757483"/>
          </a:xfrm>
        </p:grpSpPr>
        <p:grpSp>
          <p:nvGrpSpPr>
            <p:cNvPr id="97" name="组合 96"/>
            <p:cNvGrpSpPr/>
            <p:nvPr/>
          </p:nvGrpSpPr>
          <p:grpSpPr>
            <a:xfrm>
              <a:off x="7176962" y="2448896"/>
              <a:ext cx="409142" cy="409142"/>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1" name="直接连接符 100"/>
            <p:cNvCxnSpPr>
              <a:endCxn id="105" idx="0"/>
            </p:cNvCxnSpPr>
            <p:nvPr/>
          </p:nvCxnSpPr>
          <p:spPr>
            <a:xfrm flipV="1">
              <a:off x="7384143" y="2280381"/>
              <a:ext cx="494621" cy="35976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7684962" y="210055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4070905" y="5627525"/>
            <a:ext cx="902628" cy="818633"/>
            <a:chOff x="4070905" y="5627525"/>
            <a:chExt cx="902628" cy="818633"/>
          </a:xfrm>
        </p:grpSpPr>
        <p:grpSp>
          <p:nvGrpSpPr>
            <p:cNvPr id="91" name="组合 90"/>
            <p:cNvGrpSpPr/>
            <p:nvPr/>
          </p:nvGrpSpPr>
          <p:grpSpPr>
            <a:xfrm>
              <a:off x="4564391" y="5627525"/>
              <a:ext cx="409142" cy="409142"/>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0" name="直接连接符 99"/>
            <p:cNvCxnSpPr>
              <a:stCxn id="104" idx="1"/>
            </p:cNvCxnSpPr>
            <p:nvPr/>
          </p:nvCxnSpPr>
          <p:spPr>
            <a:xfrm flipV="1">
              <a:off x="4267200" y="5841323"/>
              <a:ext cx="487680" cy="407482"/>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4070905" y="6037016"/>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7205991" y="5554954"/>
            <a:ext cx="888113" cy="891204"/>
            <a:chOff x="7205991" y="5554954"/>
            <a:chExt cx="888113" cy="891204"/>
          </a:xfrm>
        </p:grpSpPr>
        <p:grpSp>
          <p:nvGrpSpPr>
            <p:cNvPr id="94" name="组合 93"/>
            <p:cNvGrpSpPr/>
            <p:nvPr/>
          </p:nvGrpSpPr>
          <p:grpSpPr>
            <a:xfrm>
              <a:off x="7205991" y="5554954"/>
              <a:ext cx="409142" cy="409142"/>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2" name="直接连接符 101"/>
            <p:cNvCxnSpPr>
              <a:stCxn id="106" idx="0"/>
            </p:cNvCxnSpPr>
            <p:nvPr/>
          </p:nvCxnSpPr>
          <p:spPr>
            <a:xfrm flipH="1" flipV="1">
              <a:off x="7398568" y="5747796"/>
              <a:ext cx="480196" cy="501009"/>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p:cNvGrpSpPr/>
            <p:nvPr/>
          </p:nvGrpSpPr>
          <p:grpSpPr>
            <a:xfrm>
              <a:off x="7684962" y="6037016"/>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文本框 118"/>
          <p:cNvSpPr txBox="1"/>
          <p:nvPr/>
        </p:nvSpPr>
        <p:spPr>
          <a:xfrm flipH="1">
            <a:off x="1133609" y="2529860"/>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flipH="1">
            <a:off x="1133609" y="5113403"/>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flipH="1">
            <a:off x="8022451" y="2529860"/>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flipH="1">
            <a:off x="8022451" y="5113403"/>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123" name="组合 122"/>
          <p:cNvGrpSpPr/>
          <p:nvPr/>
        </p:nvGrpSpPr>
        <p:grpSpPr>
          <a:xfrm>
            <a:off x="141769" y="191472"/>
            <a:ext cx="3887569" cy="1149332"/>
            <a:chOff x="141769" y="191472"/>
            <a:chExt cx="5280452" cy="1561128"/>
          </a:xfrm>
        </p:grpSpPr>
        <p:sp>
          <p:nvSpPr>
            <p:cNvPr id="124" name="任意多边形 123"/>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p:cNvGrpSpPr/>
            <p:nvPr/>
          </p:nvGrpSpPr>
          <p:grpSpPr>
            <a:xfrm>
              <a:off x="288624" y="191472"/>
              <a:ext cx="5133597" cy="1561128"/>
              <a:chOff x="288624" y="191472"/>
              <a:chExt cx="5133597" cy="1561128"/>
            </a:xfrm>
          </p:grpSpPr>
          <p:sp>
            <p:nvSpPr>
              <p:cNvPr id="129" name="任意多边形 128"/>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31" name="任意多边形 130"/>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组合 132"/>
              <p:cNvGrpSpPr/>
              <p:nvPr/>
            </p:nvGrpSpPr>
            <p:grpSpPr>
              <a:xfrm>
                <a:off x="288624" y="475527"/>
                <a:ext cx="992256" cy="992256"/>
                <a:chOff x="813435" y="4187372"/>
                <a:chExt cx="1292678" cy="1292678"/>
              </a:xfrm>
              <a:noFill/>
            </p:grpSpPr>
            <p:sp>
              <p:nvSpPr>
                <p:cNvPr id="136" name="圆角矩形 135"/>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文本框 133"/>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35" name="任意多边形 134"/>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p:cNvGrpSpPr/>
            <p:nvPr/>
          </p:nvGrpSpPr>
          <p:grpSpPr>
            <a:xfrm>
              <a:off x="626183" y="780063"/>
              <a:ext cx="378259" cy="369903"/>
              <a:chOff x="137478" y="159965"/>
              <a:chExt cx="451977" cy="441992"/>
            </a:xfrm>
          </p:grpSpPr>
          <p:sp>
            <p:nvSpPr>
              <p:cNvPr id="127"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128"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8" presetClass="emph" presetSubtype="0" fill="hold" nodeType="withEffect">
                                      <p:stCondLst>
                                        <p:cond delay="0"/>
                                      </p:stCondLst>
                                      <p:childTnLst>
                                        <p:animRot by="21600000">
                                          <p:cBhvr>
                                            <p:cTn id="11" dur="1500" fill="hold"/>
                                            <p:tgtEl>
                                              <p:spTgt spid="7"/>
                                            </p:tgtEl>
                                            <p:attrNameLst>
                                              <p:attrName>r</p:attrName>
                                            </p:attrNameLst>
                                          </p:cBhvr>
                                        </p:animRot>
                                      </p:childTnLst>
                                    </p:cTn>
                                  </p:par>
                                  <p:par>
                                    <p:cTn id="12" presetID="53" presetClass="entr" presetSubtype="16" fill="hold" grpId="0" nodeType="withEffect">
                                      <p:stCondLst>
                                        <p:cond delay="750"/>
                                      </p:stCondLst>
                                      <p:childTnLst>
                                        <p:set>
                                          <p:cBhvr>
                                            <p:cTn id="13" dur="1" fill="hold">
                                              <p:stCondLst>
                                                <p:cond delay="0"/>
                                              </p:stCondLst>
                                            </p:cTn>
                                            <p:tgtEl>
                                              <p:spTgt spid="87"/>
                                            </p:tgtEl>
                                            <p:attrNameLst>
                                              <p:attrName>style.visibility</p:attrName>
                                            </p:attrNameLst>
                                          </p:cBhvr>
                                          <p:to>
                                            <p:strVal val="visible"/>
                                          </p:to>
                                        </p:set>
                                        <p:anim calcmode="lin" valueType="num">
                                          <p:cBhvr>
                                            <p:cTn id="14" dur="750" fill="hold"/>
                                            <p:tgtEl>
                                              <p:spTgt spid="87"/>
                                            </p:tgtEl>
                                            <p:attrNameLst>
                                              <p:attrName>ppt_w</p:attrName>
                                            </p:attrNameLst>
                                          </p:cBhvr>
                                          <p:tavLst>
                                            <p:tav tm="0">
                                              <p:val>
                                                <p:fltVal val="0"/>
                                              </p:val>
                                            </p:tav>
                                            <p:tav tm="100000">
                                              <p:val>
                                                <p:strVal val="#ppt_w"/>
                                              </p:val>
                                            </p:tav>
                                          </p:tavLst>
                                        </p:anim>
                                        <p:anim calcmode="lin" valueType="num">
                                          <p:cBhvr>
                                            <p:cTn id="15" dur="750" fill="hold"/>
                                            <p:tgtEl>
                                              <p:spTgt spid="87"/>
                                            </p:tgtEl>
                                            <p:attrNameLst>
                                              <p:attrName>ppt_h</p:attrName>
                                            </p:attrNameLst>
                                          </p:cBhvr>
                                          <p:tavLst>
                                            <p:tav tm="0">
                                              <p:val>
                                                <p:fltVal val="0"/>
                                              </p:val>
                                            </p:tav>
                                            <p:tav tm="100000">
                                              <p:val>
                                                <p:strVal val="#ppt_h"/>
                                              </p:val>
                                            </p:tav>
                                          </p:tavLst>
                                        </p:anim>
                                        <p:animEffect transition="in" filter="fade">
                                          <p:cBhvr>
                                            <p:cTn id="16" dur="750"/>
                                            <p:tgtEl>
                                              <p:spTgt spid="87"/>
                                            </p:tgtEl>
                                          </p:cBhvr>
                                        </p:animEffect>
                                      </p:childTnLst>
                                    </p:cTn>
                                  </p:par>
                                  <p:par>
                                    <p:cTn id="17" presetID="8" presetClass="emph" presetSubtype="0" fill="hold" grpId="1" nodeType="withEffect">
                                      <p:stCondLst>
                                        <p:cond delay="750"/>
                                      </p:stCondLst>
                                      <p:childTnLst>
                                        <p:animRot by="-10800000">
                                          <p:cBhvr>
                                            <p:cTn id="18" dur="750" fill="hold"/>
                                            <p:tgtEl>
                                              <p:spTgt spid="87"/>
                                            </p:tgtEl>
                                            <p:attrNameLst>
                                              <p:attrName>r</p:attrName>
                                            </p:attrNameLst>
                                          </p:cBhvr>
                                        </p:animRot>
                                      </p:childTnLst>
                                    </p:cTn>
                                  </p:par>
                                  <p:par>
                                    <p:cTn id="19" presetID="10" presetClass="entr" presetSubtype="0" fill="hold" grpId="0" nodeType="withEffect">
                                      <p:stCondLst>
                                        <p:cond delay="1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000"/>
                                </p:stCondLst>
                                <p:childTnLst>
                                  <p:par>
                                    <p:cTn id="23" presetID="22" presetClass="entr" presetSubtype="2"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500"/>
                                            <p:tgtEl>
                                              <p:spTgt spid="2"/>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up)">
                                          <p:cBhvr>
                                            <p:cTn id="29" dur="500"/>
                                            <p:tgtEl>
                                              <p:spTgt spid="103"/>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500"/>
                                            <p:tgtEl>
                                              <p:spTgt spid="119"/>
                                            </p:tgtEl>
                                          </p:cBhvr>
                                        </p:animEffect>
                                        <p:anim calcmode="lin" valueType="num">
                                          <p:cBhvr>
                                            <p:cTn id="33" dur="500" fill="hold"/>
                                            <p:tgtEl>
                                              <p:spTgt spid="119"/>
                                            </p:tgtEl>
                                            <p:attrNameLst>
                                              <p:attrName>ppt_x</p:attrName>
                                            </p:attrNameLst>
                                          </p:cBhvr>
                                          <p:tavLst>
                                            <p:tav tm="0">
                                              <p:val>
                                                <p:strVal val="#ppt_x"/>
                                              </p:val>
                                            </p:tav>
                                            <p:tav tm="100000">
                                              <p:val>
                                                <p:strVal val="#ppt_x"/>
                                              </p:val>
                                            </p:tav>
                                          </p:tavLst>
                                        </p:anim>
                                        <p:anim calcmode="lin" valueType="num">
                                          <p:cBhvr>
                                            <p:cTn id="34" dur="500" fill="hold"/>
                                            <p:tgtEl>
                                              <p:spTgt spid="119"/>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up)">
                                          <p:cBhvr>
                                            <p:cTn id="42" dur="500"/>
                                            <p:tgtEl>
                                              <p:spTgt spid="105"/>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anim calcmode="lin" valueType="num">
                                          <p:cBhvr>
                                            <p:cTn id="46" dur="500" fill="hold"/>
                                            <p:tgtEl>
                                              <p:spTgt spid="121"/>
                                            </p:tgtEl>
                                            <p:attrNameLst>
                                              <p:attrName>ppt_x</p:attrName>
                                            </p:attrNameLst>
                                          </p:cBhvr>
                                          <p:tavLst>
                                            <p:tav tm="0">
                                              <p:val>
                                                <p:strVal val="#ppt_x"/>
                                              </p:val>
                                            </p:tav>
                                            <p:tav tm="100000">
                                              <p:val>
                                                <p:strVal val="#ppt_x"/>
                                              </p:val>
                                            </p:tav>
                                          </p:tavLst>
                                        </p:anim>
                                        <p:anim calcmode="lin" valueType="num">
                                          <p:cBhvr>
                                            <p:cTn id="47" dur="500" fill="hold"/>
                                            <p:tgtEl>
                                              <p:spTgt spid="121"/>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right)">
                                          <p:cBhvr>
                                            <p:cTn id="51" dur="500"/>
                                            <p:tgtEl>
                                              <p:spTgt spid="9"/>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wipe(down)">
                                          <p:cBhvr>
                                            <p:cTn id="55" dur="500"/>
                                            <p:tgtEl>
                                              <p:spTgt spid="104"/>
                                            </p:tgtEl>
                                          </p:cBhvr>
                                        </p:animEffect>
                                      </p:childTnLst>
                                    </p:cTn>
                                  </p:par>
                                  <p:par>
                                    <p:cTn id="56" presetID="47" presetClass="entr" presetSubtype="0" fill="hold" grpId="0" nodeType="withEffect">
                                      <p:stCondLst>
                                        <p:cond delay="0"/>
                                      </p:stCondLst>
                                      <p:childTnLst>
                                        <p:set>
                                          <p:cBhvr>
                                            <p:cTn id="57" dur="1" fill="hold">
                                              <p:stCondLst>
                                                <p:cond delay="0"/>
                                              </p:stCondLst>
                                            </p:cTn>
                                            <p:tgtEl>
                                              <p:spTgt spid="120"/>
                                            </p:tgtEl>
                                            <p:attrNameLst>
                                              <p:attrName>style.visibility</p:attrName>
                                            </p:attrNameLst>
                                          </p:cBhvr>
                                          <p:to>
                                            <p:strVal val="visible"/>
                                          </p:to>
                                        </p:set>
                                        <p:animEffect transition="in" filter="fade">
                                          <p:cBhvr>
                                            <p:cTn id="58" dur="500"/>
                                            <p:tgtEl>
                                              <p:spTgt spid="120"/>
                                            </p:tgtEl>
                                          </p:cBhvr>
                                        </p:animEffect>
                                        <p:anim calcmode="lin" valueType="num">
                                          <p:cBhvr>
                                            <p:cTn id="59" dur="500" fill="hold"/>
                                            <p:tgtEl>
                                              <p:spTgt spid="120"/>
                                            </p:tgtEl>
                                            <p:attrNameLst>
                                              <p:attrName>ppt_x</p:attrName>
                                            </p:attrNameLst>
                                          </p:cBhvr>
                                          <p:tavLst>
                                            <p:tav tm="0">
                                              <p:val>
                                                <p:strVal val="#ppt_x"/>
                                              </p:val>
                                            </p:tav>
                                            <p:tav tm="100000">
                                              <p:val>
                                                <p:strVal val="#ppt_x"/>
                                              </p:val>
                                            </p:tav>
                                          </p:tavLst>
                                        </p:anim>
                                        <p:anim calcmode="lin" valueType="num">
                                          <p:cBhvr>
                                            <p:cTn id="60" dur="500" fill="hold"/>
                                            <p:tgtEl>
                                              <p:spTgt spid="120"/>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childTnLst>
                              </p:cTn>
                            </p:par>
                            <p:par>
                              <p:cTn id="65" fill="hold">
                                <p:stCondLst>
                                  <p:cond delay="4500"/>
                                </p:stCondLst>
                                <p:childTnLst>
                                  <p:par>
                                    <p:cTn id="66" presetID="22" presetClass="entr" presetSubtype="4" fill="hold" grpId="0" nodeType="afterEffect">
                                      <p:stCondLst>
                                        <p:cond delay="0"/>
                                      </p:stCondLst>
                                      <p:childTnLst>
                                        <p:set>
                                          <p:cBhvr>
                                            <p:cTn id="67" dur="1" fill="hold">
                                              <p:stCondLst>
                                                <p:cond delay="0"/>
                                              </p:stCondLst>
                                            </p:cTn>
                                            <p:tgtEl>
                                              <p:spTgt spid="106"/>
                                            </p:tgtEl>
                                            <p:attrNameLst>
                                              <p:attrName>style.visibility</p:attrName>
                                            </p:attrNameLst>
                                          </p:cBhvr>
                                          <p:to>
                                            <p:strVal val="visible"/>
                                          </p:to>
                                        </p:set>
                                        <p:animEffect transition="in" filter="wipe(down)">
                                          <p:cBhvr>
                                            <p:cTn id="68" dur="500"/>
                                            <p:tgtEl>
                                              <p:spTgt spid="106"/>
                                            </p:tgtEl>
                                          </p:cBhvr>
                                        </p:animEffect>
                                      </p:childTnLst>
                                    </p:cTn>
                                  </p:par>
                                  <p:par>
                                    <p:cTn id="69" presetID="47" presetClass="entr" presetSubtype="0" fill="hold" grpId="0" nodeType="with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fade">
                                          <p:cBhvr>
                                            <p:cTn id="71" dur="500"/>
                                            <p:tgtEl>
                                              <p:spTgt spid="122"/>
                                            </p:tgtEl>
                                          </p:cBhvr>
                                        </p:animEffect>
                                        <p:anim calcmode="lin" valueType="num">
                                          <p:cBhvr>
                                            <p:cTn id="72" dur="500" fill="hold"/>
                                            <p:tgtEl>
                                              <p:spTgt spid="122"/>
                                            </p:tgtEl>
                                            <p:attrNameLst>
                                              <p:attrName>ppt_x</p:attrName>
                                            </p:attrNameLst>
                                          </p:cBhvr>
                                          <p:tavLst>
                                            <p:tav tm="0">
                                              <p:val>
                                                <p:strVal val="#ppt_x"/>
                                              </p:val>
                                            </p:tav>
                                            <p:tav tm="100000">
                                              <p:val>
                                                <p:strVal val="#ppt_x"/>
                                              </p:val>
                                            </p:tav>
                                          </p:tavLst>
                                        </p:anim>
                                        <p:anim calcmode="lin" valueType="num">
                                          <p:cBhvr>
                                            <p:cTn id="73" dur="500" fill="hold"/>
                                            <p:tgtEl>
                                              <p:spTgt spid="122"/>
                                            </p:tgtEl>
                                            <p:attrNameLst>
                                              <p:attrName>ppt_y</p:attrName>
                                            </p:attrNameLst>
                                          </p:cBhvr>
                                          <p:tavLst>
                                            <p:tav tm="0">
                                              <p:val>
                                                <p:strVal val="#ppt_y-.1"/>
                                              </p:val>
                                            </p:tav>
                                            <p:tav tm="100000">
                                              <p:val>
                                                <p:strVal val="#ppt_y"/>
                                              </p:val>
                                            </p:tav>
                                          </p:tavLst>
                                        </p:anim>
                                      </p:childTnLst>
                                    </p:cTn>
                                  </p:par>
                                  <p:par>
                                    <p:cTn id="74" presetID="2" presetClass="entr" presetSubtype="8" fill="hold" nodeType="withEffect" p14:presetBounceEnd="60000">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14:bounceEnd="60000">
                                          <p:cBhvr additive="base">
                                            <p:cTn id="76" dur="500" fill="hold"/>
                                            <p:tgtEl>
                                              <p:spTgt spid="123"/>
                                            </p:tgtEl>
                                            <p:attrNameLst>
                                              <p:attrName>ppt_x</p:attrName>
                                            </p:attrNameLst>
                                          </p:cBhvr>
                                          <p:tavLst>
                                            <p:tav tm="0">
                                              <p:val>
                                                <p:strVal val="0-#ppt_w/2"/>
                                              </p:val>
                                            </p:tav>
                                            <p:tav tm="100000">
                                              <p:val>
                                                <p:strVal val="#ppt_x"/>
                                              </p:val>
                                            </p:tav>
                                          </p:tavLst>
                                        </p:anim>
                                        <p:anim calcmode="lin" valueType="num" p14:bounceEnd="60000">
                                          <p:cBhvr additive="base">
                                            <p:cTn id="77" dur="500" fill="hold"/>
                                            <p:tgtEl>
                                              <p:spTgt spid="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7" grpId="0" animBg="1"/>
          <p:bldP spid="87" grpId="1" animBg="1"/>
          <p:bldP spid="103" grpId="0" animBg="1"/>
          <p:bldP spid="104" grpId="0" animBg="1"/>
          <p:bldP spid="105" grpId="0" animBg="1"/>
          <p:bldP spid="106" grpId="0" animBg="1"/>
          <p:bldP spid="119" grpId="0"/>
          <p:bldP spid="120" grpId="0"/>
          <p:bldP spid="121" grpId="0"/>
          <p:bldP spid="1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8" presetClass="emph" presetSubtype="0" fill="hold" nodeType="withEffect">
                                      <p:stCondLst>
                                        <p:cond delay="0"/>
                                      </p:stCondLst>
                                      <p:childTnLst>
                                        <p:animRot by="21600000">
                                          <p:cBhvr>
                                            <p:cTn id="11" dur="1500" fill="hold"/>
                                            <p:tgtEl>
                                              <p:spTgt spid="7"/>
                                            </p:tgtEl>
                                            <p:attrNameLst>
                                              <p:attrName>r</p:attrName>
                                            </p:attrNameLst>
                                          </p:cBhvr>
                                        </p:animRot>
                                      </p:childTnLst>
                                    </p:cTn>
                                  </p:par>
                                  <p:par>
                                    <p:cTn id="12" presetID="53" presetClass="entr" presetSubtype="16" fill="hold" grpId="0" nodeType="withEffect">
                                      <p:stCondLst>
                                        <p:cond delay="750"/>
                                      </p:stCondLst>
                                      <p:childTnLst>
                                        <p:set>
                                          <p:cBhvr>
                                            <p:cTn id="13" dur="1" fill="hold">
                                              <p:stCondLst>
                                                <p:cond delay="0"/>
                                              </p:stCondLst>
                                            </p:cTn>
                                            <p:tgtEl>
                                              <p:spTgt spid="87"/>
                                            </p:tgtEl>
                                            <p:attrNameLst>
                                              <p:attrName>style.visibility</p:attrName>
                                            </p:attrNameLst>
                                          </p:cBhvr>
                                          <p:to>
                                            <p:strVal val="visible"/>
                                          </p:to>
                                        </p:set>
                                        <p:anim calcmode="lin" valueType="num">
                                          <p:cBhvr>
                                            <p:cTn id="14" dur="750" fill="hold"/>
                                            <p:tgtEl>
                                              <p:spTgt spid="87"/>
                                            </p:tgtEl>
                                            <p:attrNameLst>
                                              <p:attrName>ppt_w</p:attrName>
                                            </p:attrNameLst>
                                          </p:cBhvr>
                                          <p:tavLst>
                                            <p:tav tm="0">
                                              <p:val>
                                                <p:fltVal val="0"/>
                                              </p:val>
                                            </p:tav>
                                            <p:tav tm="100000">
                                              <p:val>
                                                <p:strVal val="#ppt_w"/>
                                              </p:val>
                                            </p:tav>
                                          </p:tavLst>
                                        </p:anim>
                                        <p:anim calcmode="lin" valueType="num">
                                          <p:cBhvr>
                                            <p:cTn id="15" dur="750" fill="hold"/>
                                            <p:tgtEl>
                                              <p:spTgt spid="87"/>
                                            </p:tgtEl>
                                            <p:attrNameLst>
                                              <p:attrName>ppt_h</p:attrName>
                                            </p:attrNameLst>
                                          </p:cBhvr>
                                          <p:tavLst>
                                            <p:tav tm="0">
                                              <p:val>
                                                <p:fltVal val="0"/>
                                              </p:val>
                                            </p:tav>
                                            <p:tav tm="100000">
                                              <p:val>
                                                <p:strVal val="#ppt_h"/>
                                              </p:val>
                                            </p:tav>
                                          </p:tavLst>
                                        </p:anim>
                                        <p:animEffect transition="in" filter="fade">
                                          <p:cBhvr>
                                            <p:cTn id="16" dur="750"/>
                                            <p:tgtEl>
                                              <p:spTgt spid="87"/>
                                            </p:tgtEl>
                                          </p:cBhvr>
                                        </p:animEffect>
                                      </p:childTnLst>
                                    </p:cTn>
                                  </p:par>
                                  <p:par>
                                    <p:cTn id="17" presetID="8" presetClass="emph" presetSubtype="0" fill="hold" grpId="1" nodeType="withEffect">
                                      <p:stCondLst>
                                        <p:cond delay="750"/>
                                      </p:stCondLst>
                                      <p:childTnLst>
                                        <p:animRot by="-10800000">
                                          <p:cBhvr>
                                            <p:cTn id="18" dur="750" fill="hold"/>
                                            <p:tgtEl>
                                              <p:spTgt spid="87"/>
                                            </p:tgtEl>
                                            <p:attrNameLst>
                                              <p:attrName>r</p:attrName>
                                            </p:attrNameLst>
                                          </p:cBhvr>
                                        </p:animRot>
                                      </p:childTnLst>
                                    </p:cTn>
                                  </p:par>
                                  <p:par>
                                    <p:cTn id="19" presetID="10" presetClass="entr" presetSubtype="0" fill="hold" grpId="0" nodeType="withEffect">
                                      <p:stCondLst>
                                        <p:cond delay="1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000"/>
                                </p:stCondLst>
                                <p:childTnLst>
                                  <p:par>
                                    <p:cTn id="23" presetID="22" presetClass="entr" presetSubtype="2"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500"/>
                                            <p:tgtEl>
                                              <p:spTgt spid="2"/>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up)">
                                          <p:cBhvr>
                                            <p:cTn id="29" dur="500"/>
                                            <p:tgtEl>
                                              <p:spTgt spid="103"/>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500"/>
                                            <p:tgtEl>
                                              <p:spTgt spid="119"/>
                                            </p:tgtEl>
                                          </p:cBhvr>
                                        </p:animEffect>
                                        <p:anim calcmode="lin" valueType="num">
                                          <p:cBhvr>
                                            <p:cTn id="33" dur="500" fill="hold"/>
                                            <p:tgtEl>
                                              <p:spTgt spid="119"/>
                                            </p:tgtEl>
                                            <p:attrNameLst>
                                              <p:attrName>ppt_x</p:attrName>
                                            </p:attrNameLst>
                                          </p:cBhvr>
                                          <p:tavLst>
                                            <p:tav tm="0">
                                              <p:val>
                                                <p:strVal val="#ppt_x"/>
                                              </p:val>
                                            </p:tav>
                                            <p:tav tm="100000">
                                              <p:val>
                                                <p:strVal val="#ppt_x"/>
                                              </p:val>
                                            </p:tav>
                                          </p:tavLst>
                                        </p:anim>
                                        <p:anim calcmode="lin" valueType="num">
                                          <p:cBhvr>
                                            <p:cTn id="34" dur="500" fill="hold"/>
                                            <p:tgtEl>
                                              <p:spTgt spid="119"/>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up)">
                                          <p:cBhvr>
                                            <p:cTn id="42" dur="500"/>
                                            <p:tgtEl>
                                              <p:spTgt spid="105"/>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anim calcmode="lin" valueType="num">
                                          <p:cBhvr>
                                            <p:cTn id="46" dur="500" fill="hold"/>
                                            <p:tgtEl>
                                              <p:spTgt spid="121"/>
                                            </p:tgtEl>
                                            <p:attrNameLst>
                                              <p:attrName>ppt_x</p:attrName>
                                            </p:attrNameLst>
                                          </p:cBhvr>
                                          <p:tavLst>
                                            <p:tav tm="0">
                                              <p:val>
                                                <p:strVal val="#ppt_x"/>
                                              </p:val>
                                            </p:tav>
                                            <p:tav tm="100000">
                                              <p:val>
                                                <p:strVal val="#ppt_x"/>
                                              </p:val>
                                            </p:tav>
                                          </p:tavLst>
                                        </p:anim>
                                        <p:anim calcmode="lin" valueType="num">
                                          <p:cBhvr>
                                            <p:cTn id="47" dur="500" fill="hold"/>
                                            <p:tgtEl>
                                              <p:spTgt spid="121"/>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right)">
                                          <p:cBhvr>
                                            <p:cTn id="51" dur="500"/>
                                            <p:tgtEl>
                                              <p:spTgt spid="9"/>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wipe(down)">
                                          <p:cBhvr>
                                            <p:cTn id="55" dur="500"/>
                                            <p:tgtEl>
                                              <p:spTgt spid="104"/>
                                            </p:tgtEl>
                                          </p:cBhvr>
                                        </p:animEffect>
                                      </p:childTnLst>
                                    </p:cTn>
                                  </p:par>
                                  <p:par>
                                    <p:cTn id="56" presetID="47" presetClass="entr" presetSubtype="0" fill="hold" grpId="0" nodeType="withEffect">
                                      <p:stCondLst>
                                        <p:cond delay="0"/>
                                      </p:stCondLst>
                                      <p:childTnLst>
                                        <p:set>
                                          <p:cBhvr>
                                            <p:cTn id="57" dur="1" fill="hold">
                                              <p:stCondLst>
                                                <p:cond delay="0"/>
                                              </p:stCondLst>
                                            </p:cTn>
                                            <p:tgtEl>
                                              <p:spTgt spid="120"/>
                                            </p:tgtEl>
                                            <p:attrNameLst>
                                              <p:attrName>style.visibility</p:attrName>
                                            </p:attrNameLst>
                                          </p:cBhvr>
                                          <p:to>
                                            <p:strVal val="visible"/>
                                          </p:to>
                                        </p:set>
                                        <p:animEffect transition="in" filter="fade">
                                          <p:cBhvr>
                                            <p:cTn id="58" dur="500"/>
                                            <p:tgtEl>
                                              <p:spTgt spid="120"/>
                                            </p:tgtEl>
                                          </p:cBhvr>
                                        </p:animEffect>
                                        <p:anim calcmode="lin" valueType="num">
                                          <p:cBhvr>
                                            <p:cTn id="59" dur="500" fill="hold"/>
                                            <p:tgtEl>
                                              <p:spTgt spid="120"/>
                                            </p:tgtEl>
                                            <p:attrNameLst>
                                              <p:attrName>ppt_x</p:attrName>
                                            </p:attrNameLst>
                                          </p:cBhvr>
                                          <p:tavLst>
                                            <p:tav tm="0">
                                              <p:val>
                                                <p:strVal val="#ppt_x"/>
                                              </p:val>
                                            </p:tav>
                                            <p:tav tm="100000">
                                              <p:val>
                                                <p:strVal val="#ppt_x"/>
                                              </p:val>
                                            </p:tav>
                                          </p:tavLst>
                                        </p:anim>
                                        <p:anim calcmode="lin" valueType="num">
                                          <p:cBhvr>
                                            <p:cTn id="60" dur="500" fill="hold"/>
                                            <p:tgtEl>
                                              <p:spTgt spid="120"/>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childTnLst>
                              </p:cTn>
                            </p:par>
                            <p:par>
                              <p:cTn id="65" fill="hold">
                                <p:stCondLst>
                                  <p:cond delay="4500"/>
                                </p:stCondLst>
                                <p:childTnLst>
                                  <p:par>
                                    <p:cTn id="66" presetID="22" presetClass="entr" presetSubtype="4" fill="hold" grpId="0" nodeType="afterEffect">
                                      <p:stCondLst>
                                        <p:cond delay="0"/>
                                      </p:stCondLst>
                                      <p:childTnLst>
                                        <p:set>
                                          <p:cBhvr>
                                            <p:cTn id="67" dur="1" fill="hold">
                                              <p:stCondLst>
                                                <p:cond delay="0"/>
                                              </p:stCondLst>
                                            </p:cTn>
                                            <p:tgtEl>
                                              <p:spTgt spid="106"/>
                                            </p:tgtEl>
                                            <p:attrNameLst>
                                              <p:attrName>style.visibility</p:attrName>
                                            </p:attrNameLst>
                                          </p:cBhvr>
                                          <p:to>
                                            <p:strVal val="visible"/>
                                          </p:to>
                                        </p:set>
                                        <p:animEffect transition="in" filter="wipe(down)">
                                          <p:cBhvr>
                                            <p:cTn id="68" dur="500"/>
                                            <p:tgtEl>
                                              <p:spTgt spid="106"/>
                                            </p:tgtEl>
                                          </p:cBhvr>
                                        </p:animEffect>
                                      </p:childTnLst>
                                    </p:cTn>
                                  </p:par>
                                  <p:par>
                                    <p:cTn id="69" presetID="47" presetClass="entr" presetSubtype="0" fill="hold" grpId="0" nodeType="with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fade">
                                          <p:cBhvr>
                                            <p:cTn id="71" dur="500"/>
                                            <p:tgtEl>
                                              <p:spTgt spid="122"/>
                                            </p:tgtEl>
                                          </p:cBhvr>
                                        </p:animEffect>
                                        <p:anim calcmode="lin" valueType="num">
                                          <p:cBhvr>
                                            <p:cTn id="72" dur="500" fill="hold"/>
                                            <p:tgtEl>
                                              <p:spTgt spid="122"/>
                                            </p:tgtEl>
                                            <p:attrNameLst>
                                              <p:attrName>ppt_x</p:attrName>
                                            </p:attrNameLst>
                                          </p:cBhvr>
                                          <p:tavLst>
                                            <p:tav tm="0">
                                              <p:val>
                                                <p:strVal val="#ppt_x"/>
                                              </p:val>
                                            </p:tav>
                                            <p:tav tm="100000">
                                              <p:val>
                                                <p:strVal val="#ppt_x"/>
                                              </p:val>
                                            </p:tav>
                                          </p:tavLst>
                                        </p:anim>
                                        <p:anim calcmode="lin" valueType="num">
                                          <p:cBhvr>
                                            <p:cTn id="73" dur="500" fill="hold"/>
                                            <p:tgtEl>
                                              <p:spTgt spid="122"/>
                                            </p:tgtEl>
                                            <p:attrNameLst>
                                              <p:attrName>ppt_y</p:attrName>
                                            </p:attrNameLst>
                                          </p:cBhvr>
                                          <p:tavLst>
                                            <p:tav tm="0">
                                              <p:val>
                                                <p:strVal val="#ppt_y-.1"/>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additive="base">
                                            <p:cTn id="76" dur="500" fill="hold"/>
                                            <p:tgtEl>
                                              <p:spTgt spid="123"/>
                                            </p:tgtEl>
                                            <p:attrNameLst>
                                              <p:attrName>ppt_x</p:attrName>
                                            </p:attrNameLst>
                                          </p:cBhvr>
                                          <p:tavLst>
                                            <p:tav tm="0">
                                              <p:val>
                                                <p:strVal val="0-#ppt_w/2"/>
                                              </p:val>
                                            </p:tav>
                                            <p:tav tm="100000">
                                              <p:val>
                                                <p:strVal val="#ppt_x"/>
                                              </p:val>
                                            </p:tav>
                                          </p:tavLst>
                                        </p:anim>
                                        <p:anim calcmode="lin" valueType="num">
                                          <p:cBhvr additive="base">
                                            <p:cTn id="77" dur="500" fill="hold"/>
                                            <p:tgtEl>
                                              <p:spTgt spid="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7" grpId="0" animBg="1"/>
          <p:bldP spid="87" grpId="1" animBg="1"/>
          <p:bldP spid="103" grpId="0" animBg="1"/>
          <p:bldP spid="104" grpId="0" animBg="1"/>
          <p:bldP spid="105" grpId="0" animBg="1"/>
          <p:bldP spid="106" grpId="0" animBg="1"/>
          <p:bldP spid="119" grpId="0"/>
          <p:bldP spid="120" grpId="0"/>
          <p:bldP spid="121" grpId="0"/>
          <p:bldP spid="12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213" name="组合 212"/>
          <p:cNvGrpSpPr/>
          <p:nvPr/>
        </p:nvGrpSpPr>
        <p:grpSpPr>
          <a:xfrm>
            <a:off x="1900819" y="2638521"/>
            <a:ext cx="2849744" cy="2778029"/>
            <a:chOff x="2697306" y="2638521"/>
            <a:chExt cx="2849744" cy="2778029"/>
          </a:xfrm>
        </p:grpSpPr>
        <p:sp>
          <p:nvSpPr>
            <p:cNvPr id="124" name="Line 85"/>
            <p:cNvSpPr>
              <a:spLocks noChangeShapeType="1"/>
            </p:cNvSpPr>
            <p:nvPr/>
          </p:nvSpPr>
          <p:spPr bwMode="auto">
            <a:xfrm>
              <a:off x="2881139"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5" name="Line 86"/>
            <p:cNvSpPr>
              <a:spLocks noChangeShapeType="1"/>
            </p:cNvSpPr>
            <p:nvPr/>
          </p:nvSpPr>
          <p:spPr bwMode="auto">
            <a:xfrm>
              <a:off x="3057351"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6" name="Line 87"/>
            <p:cNvSpPr>
              <a:spLocks noChangeShapeType="1"/>
            </p:cNvSpPr>
            <p:nvPr/>
          </p:nvSpPr>
          <p:spPr bwMode="auto">
            <a:xfrm>
              <a:off x="3231976"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7" name="Line 88"/>
            <p:cNvSpPr>
              <a:spLocks noChangeShapeType="1"/>
            </p:cNvSpPr>
            <p:nvPr/>
          </p:nvSpPr>
          <p:spPr bwMode="auto">
            <a:xfrm>
              <a:off x="3408189"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8" name="Line 89"/>
            <p:cNvSpPr>
              <a:spLocks noChangeShapeType="1"/>
            </p:cNvSpPr>
            <p:nvPr/>
          </p:nvSpPr>
          <p:spPr bwMode="auto">
            <a:xfrm>
              <a:off x="3584401"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9" name="Line 90"/>
            <p:cNvSpPr>
              <a:spLocks noChangeShapeType="1"/>
            </p:cNvSpPr>
            <p:nvPr/>
          </p:nvSpPr>
          <p:spPr bwMode="auto">
            <a:xfrm>
              <a:off x="3760614"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0" name="Line 91"/>
            <p:cNvSpPr>
              <a:spLocks noChangeShapeType="1"/>
            </p:cNvSpPr>
            <p:nvPr/>
          </p:nvSpPr>
          <p:spPr bwMode="auto">
            <a:xfrm>
              <a:off x="3935239"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Line 92"/>
            <p:cNvSpPr>
              <a:spLocks noChangeShapeType="1"/>
            </p:cNvSpPr>
            <p:nvPr/>
          </p:nvSpPr>
          <p:spPr bwMode="auto">
            <a:xfrm>
              <a:off x="4111451"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2" name="Line 93"/>
            <p:cNvSpPr>
              <a:spLocks noChangeShapeType="1"/>
            </p:cNvSpPr>
            <p:nvPr/>
          </p:nvSpPr>
          <p:spPr bwMode="auto">
            <a:xfrm>
              <a:off x="4287664"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3" name="Line 94"/>
            <p:cNvSpPr>
              <a:spLocks noChangeShapeType="1"/>
            </p:cNvSpPr>
            <p:nvPr/>
          </p:nvSpPr>
          <p:spPr bwMode="auto">
            <a:xfrm>
              <a:off x="2698576" y="4205288"/>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4" name="Line 95"/>
            <p:cNvSpPr>
              <a:spLocks noChangeShapeType="1"/>
            </p:cNvSpPr>
            <p:nvPr/>
          </p:nvSpPr>
          <p:spPr bwMode="auto">
            <a:xfrm>
              <a:off x="2698576" y="4376738"/>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5" name="Line 96"/>
            <p:cNvSpPr>
              <a:spLocks noChangeShapeType="1"/>
            </p:cNvSpPr>
            <p:nvPr/>
          </p:nvSpPr>
          <p:spPr bwMode="auto">
            <a:xfrm>
              <a:off x="2698576" y="4549775"/>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6" name="Line 97"/>
            <p:cNvSpPr>
              <a:spLocks noChangeShapeType="1"/>
            </p:cNvSpPr>
            <p:nvPr/>
          </p:nvSpPr>
          <p:spPr bwMode="auto">
            <a:xfrm>
              <a:off x="2698576" y="4721225"/>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7" name="Line 98"/>
            <p:cNvSpPr>
              <a:spLocks noChangeShapeType="1"/>
            </p:cNvSpPr>
            <p:nvPr/>
          </p:nvSpPr>
          <p:spPr bwMode="auto">
            <a:xfrm>
              <a:off x="2698576" y="4894263"/>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8" name="Line 99"/>
            <p:cNvSpPr>
              <a:spLocks noChangeShapeType="1"/>
            </p:cNvSpPr>
            <p:nvPr/>
          </p:nvSpPr>
          <p:spPr bwMode="auto">
            <a:xfrm>
              <a:off x="2698576" y="5065713"/>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9" name="Line 100"/>
            <p:cNvSpPr>
              <a:spLocks noChangeShapeType="1"/>
            </p:cNvSpPr>
            <p:nvPr/>
          </p:nvSpPr>
          <p:spPr bwMode="auto">
            <a:xfrm>
              <a:off x="2698576" y="5238750"/>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0" name="Line 101"/>
            <p:cNvSpPr>
              <a:spLocks noChangeShapeType="1"/>
            </p:cNvSpPr>
            <p:nvPr/>
          </p:nvSpPr>
          <p:spPr bwMode="auto">
            <a:xfrm>
              <a:off x="2697306"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1" name="Line 102"/>
            <p:cNvSpPr>
              <a:spLocks noChangeShapeType="1"/>
            </p:cNvSpPr>
            <p:nvPr/>
          </p:nvSpPr>
          <p:spPr bwMode="auto">
            <a:xfrm>
              <a:off x="4463876"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2" name="Line 103"/>
            <p:cNvSpPr>
              <a:spLocks noChangeShapeType="1"/>
            </p:cNvSpPr>
            <p:nvPr/>
          </p:nvSpPr>
          <p:spPr bwMode="auto">
            <a:xfrm>
              <a:off x="2698576" y="4024312"/>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3" name="Line 104"/>
            <p:cNvSpPr>
              <a:spLocks noChangeShapeType="1"/>
            </p:cNvSpPr>
            <p:nvPr/>
          </p:nvSpPr>
          <p:spPr bwMode="auto">
            <a:xfrm>
              <a:off x="2698576" y="5410200"/>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7" name="Line 85"/>
            <p:cNvSpPr>
              <a:spLocks noChangeShapeType="1"/>
            </p:cNvSpPr>
            <p:nvPr/>
          </p:nvSpPr>
          <p:spPr bwMode="auto">
            <a:xfrm>
              <a:off x="2881139"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8" name="Line 86"/>
            <p:cNvSpPr>
              <a:spLocks noChangeShapeType="1"/>
            </p:cNvSpPr>
            <p:nvPr/>
          </p:nvSpPr>
          <p:spPr bwMode="auto">
            <a:xfrm>
              <a:off x="3057351"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9" name="Line 87"/>
            <p:cNvSpPr>
              <a:spLocks noChangeShapeType="1"/>
            </p:cNvSpPr>
            <p:nvPr/>
          </p:nvSpPr>
          <p:spPr bwMode="auto">
            <a:xfrm>
              <a:off x="3231976"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0" name="Line 88"/>
            <p:cNvSpPr>
              <a:spLocks noChangeShapeType="1"/>
            </p:cNvSpPr>
            <p:nvPr/>
          </p:nvSpPr>
          <p:spPr bwMode="auto">
            <a:xfrm>
              <a:off x="3408189"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1" name="Line 89"/>
            <p:cNvSpPr>
              <a:spLocks noChangeShapeType="1"/>
            </p:cNvSpPr>
            <p:nvPr/>
          </p:nvSpPr>
          <p:spPr bwMode="auto">
            <a:xfrm>
              <a:off x="3584401"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2" name="Line 90"/>
            <p:cNvSpPr>
              <a:spLocks noChangeShapeType="1"/>
            </p:cNvSpPr>
            <p:nvPr/>
          </p:nvSpPr>
          <p:spPr bwMode="auto">
            <a:xfrm>
              <a:off x="3760614"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3" name="Line 91"/>
            <p:cNvSpPr>
              <a:spLocks noChangeShapeType="1"/>
            </p:cNvSpPr>
            <p:nvPr/>
          </p:nvSpPr>
          <p:spPr bwMode="auto">
            <a:xfrm>
              <a:off x="3935239"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4" name="Line 92"/>
            <p:cNvSpPr>
              <a:spLocks noChangeShapeType="1"/>
            </p:cNvSpPr>
            <p:nvPr/>
          </p:nvSpPr>
          <p:spPr bwMode="auto">
            <a:xfrm>
              <a:off x="4111451"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5" name="Line 93"/>
            <p:cNvSpPr>
              <a:spLocks noChangeShapeType="1"/>
            </p:cNvSpPr>
            <p:nvPr/>
          </p:nvSpPr>
          <p:spPr bwMode="auto">
            <a:xfrm>
              <a:off x="4287664"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6" name="Line 94"/>
            <p:cNvSpPr>
              <a:spLocks noChangeShapeType="1"/>
            </p:cNvSpPr>
            <p:nvPr/>
          </p:nvSpPr>
          <p:spPr bwMode="auto">
            <a:xfrm>
              <a:off x="2698576" y="2819497"/>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7" name="Line 95"/>
            <p:cNvSpPr>
              <a:spLocks noChangeShapeType="1"/>
            </p:cNvSpPr>
            <p:nvPr/>
          </p:nvSpPr>
          <p:spPr bwMode="auto">
            <a:xfrm>
              <a:off x="2698576" y="2990947"/>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8" name="Line 96"/>
            <p:cNvSpPr>
              <a:spLocks noChangeShapeType="1"/>
            </p:cNvSpPr>
            <p:nvPr/>
          </p:nvSpPr>
          <p:spPr bwMode="auto">
            <a:xfrm>
              <a:off x="2698576" y="3163984"/>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9" name="Line 97"/>
            <p:cNvSpPr>
              <a:spLocks noChangeShapeType="1"/>
            </p:cNvSpPr>
            <p:nvPr/>
          </p:nvSpPr>
          <p:spPr bwMode="auto">
            <a:xfrm>
              <a:off x="2698576" y="3335434"/>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0" name="Line 98"/>
            <p:cNvSpPr>
              <a:spLocks noChangeShapeType="1"/>
            </p:cNvSpPr>
            <p:nvPr/>
          </p:nvSpPr>
          <p:spPr bwMode="auto">
            <a:xfrm>
              <a:off x="2698576" y="3508472"/>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1" name="Line 99"/>
            <p:cNvSpPr>
              <a:spLocks noChangeShapeType="1"/>
            </p:cNvSpPr>
            <p:nvPr/>
          </p:nvSpPr>
          <p:spPr bwMode="auto">
            <a:xfrm>
              <a:off x="2698576" y="3679922"/>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2" name="Line 100"/>
            <p:cNvSpPr>
              <a:spLocks noChangeShapeType="1"/>
            </p:cNvSpPr>
            <p:nvPr/>
          </p:nvSpPr>
          <p:spPr bwMode="auto">
            <a:xfrm>
              <a:off x="2698576" y="3852959"/>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3" name="Line 101"/>
            <p:cNvSpPr>
              <a:spLocks noChangeShapeType="1"/>
            </p:cNvSpPr>
            <p:nvPr/>
          </p:nvSpPr>
          <p:spPr bwMode="auto">
            <a:xfrm>
              <a:off x="2697306"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4" name="Line 102"/>
            <p:cNvSpPr>
              <a:spLocks noChangeShapeType="1"/>
            </p:cNvSpPr>
            <p:nvPr/>
          </p:nvSpPr>
          <p:spPr bwMode="auto">
            <a:xfrm>
              <a:off x="4463876"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5" name="Line 103"/>
            <p:cNvSpPr>
              <a:spLocks noChangeShapeType="1"/>
            </p:cNvSpPr>
            <p:nvPr/>
          </p:nvSpPr>
          <p:spPr bwMode="auto">
            <a:xfrm>
              <a:off x="2698576" y="2638521"/>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8" name="Line 85"/>
            <p:cNvSpPr>
              <a:spLocks noChangeShapeType="1"/>
            </p:cNvSpPr>
            <p:nvPr/>
          </p:nvSpPr>
          <p:spPr bwMode="auto">
            <a:xfrm>
              <a:off x="4649613"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9" name="Line 86"/>
            <p:cNvSpPr>
              <a:spLocks noChangeShapeType="1"/>
            </p:cNvSpPr>
            <p:nvPr/>
          </p:nvSpPr>
          <p:spPr bwMode="auto">
            <a:xfrm>
              <a:off x="4825825"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87"/>
            <p:cNvSpPr>
              <a:spLocks noChangeShapeType="1"/>
            </p:cNvSpPr>
            <p:nvPr/>
          </p:nvSpPr>
          <p:spPr bwMode="auto">
            <a:xfrm>
              <a:off x="5000450"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Line 88"/>
            <p:cNvSpPr>
              <a:spLocks noChangeShapeType="1"/>
            </p:cNvSpPr>
            <p:nvPr/>
          </p:nvSpPr>
          <p:spPr bwMode="auto">
            <a:xfrm>
              <a:off x="5176663"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2" name="Line 89"/>
            <p:cNvSpPr>
              <a:spLocks noChangeShapeType="1"/>
            </p:cNvSpPr>
            <p:nvPr/>
          </p:nvSpPr>
          <p:spPr bwMode="auto">
            <a:xfrm>
              <a:off x="5352875"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3" name="Line 90"/>
            <p:cNvSpPr>
              <a:spLocks noChangeShapeType="1"/>
            </p:cNvSpPr>
            <p:nvPr/>
          </p:nvSpPr>
          <p:spPr bwMode="auto">
            <a:xfrm>
              <a:off x="5544328"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94"/>
            <p:cNvSpPr>
              <a:spLocks noChangeShapeType="1"/>
            </p:cNvSpPr>
            <p:nvPr/>
          </p:nvSpPr>
          <p:spPr bwMode="auto">
            <a:xfrm>
              <a:off x="4467050" y="4205288"/>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95"/>
            <p:cNvSpPr>
              <a:spLocks noChangeShapeType="1"/>
            </p:cNvSpPr>
            <p:nvPr/>
          </p:nvSpPr>
          <p:spPr bwMode="auto">
            <a:xfrm>
              <a:off x="4467050" y="4376738"/>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96"/>
            <p:cNvSpPr>
              <a:spLocks noChangeShapeType="1"/>
            </p:cNvSpPr>
            <p:nvPr/>
          </p:nvSpPr>
          <p:spPr bwMode="auto">
            <a:xfrm>
              <a:off x="4467050" y="4549775"/>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0" name="Line 97"/>
            <p:cNvSpPr>
              <a:spLocks noChangeShapeType="1"/>
            </p:cNvSpPr>
            <p:nvPr/>
          </p:nvSpPr>
          <p:spPr bwMode="auto">
            <a:xfrm>
              <a:off x="4467050" y="4721225"/>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Line 98"/>
            <p:cNvSpPr>
              <a:spLocks noChangeShapeType="1"/>
            </p:cNvSpPr>
            <p:nvPr/>
          </p:nvSpPr>
          <p:spPr bwMode="auto">
            <a:xfrm>
              <a:off x="4467050" y="4894263"/>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2" name="Line 99"/>
            <p:cNvSpPr>
              <a:spLocks noChangeShapeType="1"/>
            </p:cNvSpPr>
            <p:nvPr/>
          </p:nvSpPr>
          <p:spPr bwMode="auto">
            <a:xfrm>
              <a:off x="4467050" y="5065713"/>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3" name="Line 100"/>
            <p:cNvSpPr>
              <a:spLocks noChangeShapeType="1"/>
            </p:cNvSpPr>
            <p:nvPr/>
          </p:nvSpPr>
          <p:spPr bwMode="auto">
            <a:xfrm>
              <a:off x="4467050" y="5238750"/>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6" name="Line 103"/>
            <p:cNvSpPr>
              <a:spLocks noChangeShapeType="1"/>
            </p:cNvSpPr>
            <p:nvPr/>
          </p:nvSpPr>
          <p:spPr bwMode="auto">
            <a:xfrm>
              <a:off x="4467050" y="4024312"/>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7" name="Line 104"/>
            <p:cNvSpPr>
              <a:spLocks noChangeShapeType="1"/>
            </p:cNvSpPr>
            <p:nvPr/>
          </p:nvSpPr>
          <p:spPr bwMode="auto">
            <a:xfrm>
              <a:off x="4467050" y="5410200"/>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9" name="Line 85"/>
            <p:cNvSpPr>
              <a:spLocks noChangeShapeType="1"/>
            </p:cNvSpPr>
            <p:nvPr/>
          </p:nvSpPr>
          <p:spPr bwMode="auto">
            <a:xfrm>
              <a:off x="4649613"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0" name="Line 86"/>
            <p:cNvSpPr>
              <a:spLocks noChangeShapeType="1"/>
            </p:cNvSpPr>
            <p:nvPr/>
          </p:nvSpPr>
          <p:spPr bwMode="auto">
            <a:xfrm>
              <a:off x="4825825"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1" name="Line 87"/>
            <p:cNvSpPr>
              <a:spLocks noChangeShapeType="1"/>
            </p:cNvSpPr>
            <p:nvPr/>
          </p:nvSpPr>
          <p:spPr bwMode="auto">
            <a:xfrm>
              <a:off x="5000450"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2" name="Line 88"/>
            <p:cNvSpPr>
              <a:spLocks noChangeShapeType="1"/>
            </p:cNvSpPr>
            <p:nvPr/>
          </p:nvSpPr>
          <p:spPr bwMode="auto">
            <a:xfrm>
              <a:off x="5176663"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3" name="Line 89"/>
            <p:cNvSpPr>
              <a:spLocks noChangeShapeType="1"/>
            </p:cNvSpPr>
            <p:nvPr/>
          </p:nvSpPr>
          <p:spPr bwMode="auto">
            <a:xfrm>
              <a:off x="5352875"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4" name="Line 90"/>
            <p:cNvSpPr>
              <a:spLocks noChangeShapeType="1"/>
            </p:cNvSpPr>
            <p:nvPr/>
          </p:nvSpPr>
          <p:spPr bwMode="auto">
            <a:xfrm>
              <a:off x="5544328"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8" name="Line 94"/>
            <p:cNvSpPr>
              <a:spLocks noChangeShapeType="1"/>
            </p:cNvSpPr>
            <p:nvPr/>
          </p:nvSpPr>
          <p:spPr bwMode="auto">
            <a:xfrm>
              <a:off x="4467050" y="2819497"/>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9" name="Line 95"/>
            <p:cNvSpPr>
              <a:spLocks noChangeShapeType="1"/>
            </p:cNvSpPr>
            <p:nvPr/>
          </p:nvSpPr>
          <p:spPr bwMode="auto">
            <a:xfrm>
              <a:off x="4467050" y="2990947"/>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0" name="Line 96"/>
            <p:cNvSpPr>
              <a:spLocks noChangeShapeType="1"/>
            </p:cNvSpPr>
            <p:nvPr/>
          </p:nvSpPr>
          <p:spPr bwMode="auto">
            <a:xfrm>
              <a:off x="4467050" y="3163984"/>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1" name="Line 97"/>
            <p:cNvSpPr>
              <a:spLocks noChangeShapeType="1"/>
            </p:cNvSpPr>
            <p:nvPr/>
          </p:nvSpPr>
          <p:spPr bwMode="auto">
            <a:xfrm>
              <a:off x="4467050" y="3335434"/>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2" name="Line 98"/>
            <p:cNvSpPr>
              <a:spLocks noChangeShapeType="1"/>
            </p:cNvSpPr>
            <p:nvPr/>
          </p:nvSpPr>
          <p:spPr bwMode="auto">
            <a:xfrm>
              <a:off x="4467050" y="3508472"/>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3" name="Line 99"/>
            <p:cNvSpPr>
              <a:spLocks noChangeShapeType="1"/>
            </p:cNvSpPr>
            <p:nvPr/>
          </p:nvSpPr>
          <p:spPr bwMode="auto">
            <a:xfrm>
              <a:off x="4467050" y="3679922"/>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4" name="Line 100"/>
            <p:cNvSpPr>
              <a:spLocks noChangeShapeType="1"/>
            </p:cNvSpPr>
            <p:nvPr/>
          </p:nvSpPr>
          <p:spPr bwMode="auto">
            <a:xfrm>
              <a:off x="4467050" y="3852959"/>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7" name="Line 103"/>
            <p:cNvSpPr>
              <a:spLocks noChangeShapeType="1"/>
            </p:cNvSpPr>
            <p:nvPr/>
          </p:nvSpPr>
          <p:spPr bwMode="auto">
            <a:xfrm>
              <a:off x="4467050" y="2638521"/>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219" name="组合 218"/>
          <p:cNvGrpSpPr/>
          <p:nvPr/>
        </p:nvGrpSpPr>
        <p:grpSpPr>
          <a:xfrm>
            <a:off x="1584416" y="2186399"/>
            <a:ext cx="3559276" cy="3600662"/>
            <a:chOff x="2380903" y="2300699"/>
            <a:chExt cx="3559276" cy="3600662"/>
          </a:xfrm>
        </p:grpSpPr>
        <p:sp>
          <p:nvSpPr>
            <p:cNvPr id="214" name="圆角矩形 213"/>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5" name="矩形 214"/>
            <p:cNvSpPr/>
            <p:nvPr/>
          </p:nvSpPr>
          <p:spPr>
            <a:xfrm>
              <a:off x="3009901" y="2300699"/>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6" name="矩形 215"/>
            <p:cNvSpPr/>
            <p:nvPr/>
          </p:nvSpPr>
          <p:spPr>
            <a:xfrm>
              <a:off x="3009901" y="5658473"/>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矩形 216"/>
            <p:cNvSpPr/>
            <p:nvPr/>
          </p:nvSpPr>
          <p:spPr>
            <a:xfrm>
              <a:off x="2380903"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矩形 217"/>
            <p:cNvSpPr/>
            <p:nvPr/>
          </p:nvSpPr>
          <p:spPr>
            <a:xfrm>
              <a:off x="5746106"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六边形 224"/>
          <p:cNvSpPr/>
          <p:nvPr/>
        </p:nvSpPr>
        <p:spPr>
          <a:xfrm>
            <a:off x="2134666" y="2989208"/>
            <a:ext cx="1219200" cy="1051034"/>
          </a:xfrm>
          <a:prstGeom prst="hexagon">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六边形 225"/>
          <p:cNvSpPr/>
          <p:nvPr/>
        </p:nvSpPr>
        <p:spPr>
          <a:xfrm>
            <a:off x="3149140" y="3718056"/>
            <a:ext cx="727091" cy="62680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六边形 226"/>
          <p:cNvSpPr/>
          <p:nvPr/>
        </p:nvSpPr>
        <p:spPr>
          <a:xfrm>
            <a:off x="2439374" y="4080190"/>
            <a:ext cx="874587" cy="753954"/>
          </a:xfrm>
          <a:prstGeom prst="hexag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六边形 227"/>
          <p:cNvSpPr/>
          <p:nvPr/>
        </p:nvSpPr>
        <p:spPr>
          <a:xfrm>
            <a:off x="3179941" y="4392570"/>
            <a:ext cx="974895" cy="840426"/>
          </a:xfrm>
          <a:prstGeom prst="hexagon">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1" name="图片 230"/>
          <p:cNvPicPr>
            <a:picLocks noChangeAspect="1"/>
          </p:cNvPicPr>
          <p:nvPr/>
        </p:nvPicPr>
        <p:blipFill>
          <a:blip r:embed="rId4"/>
          <a:stretch>
            <a:fillRect/>
          </a:stretch>
        </p:blipFill>
        <p:spPr>
          <a:xfrm>
            <a:off x="3929527" y="3987758"/>
            <a:ext cx="433133" cy="349399"/>
          </a:xfrm>
          <a:prstGeom prst="rect">
            <a:avLst/>
          </a:prstGeom>
        </p:spPr>
      </p:pic>
      <p:sp>
        <p:nvSpPr>
          <p:cNvPr id="244" name="任意多边形 243"/>
          <p:cNvSpPr/>
          <p:nvPr/>
        </p:nvSpPr>
        <p:spPr>
          <a:xfrm>
            <a:off x="3363540" y="3468618"/>
            <a:ext cx="1344605" cy="45775"/>
          </a:xfrm>
          <a:custGeom>
            <a:avLst/>
            <a:gdLst>
              <a:gd name="connsiteX0" fmla="*/ 605301 w 1344605"/>
              <a:gd name="connsiteY0" fmla="*/ 0 h 45775"/>
              <a:gd name="connsiteX1" fmla="*/ 1320706 w 1344605"/>
              <a:gd name="connsiteY1" fmla="*/ 0 h 45775"/>
              <a:gd name="connsiteX2" fmla="*/ 1344605 w 1344605"/>
              <a:gd name="connsiteY2" fmla="*/ 45719 h 45775"/>
              <a:gd name="connsiteX3" fmla="*/ 1332000 w 1344605"/>
              <a:gd name="connsiteY3" fmla="*/ 45719 h 45775"/>
              <a:gd name="connsiteX4" fmla="*/ 1332000 w 1344605"/>
              <a:gd name="connsiteY4" fmla="*/ 45775 h 45775"/>
              <a:gd name="connsiteX5" fmla="*/ 0 w 1344605"/>
              <a:gd name="connsiteY5" fmla="*/ 45775 h 45775"/>
              <a:gd name="connsiteX6" fmla="*/ 0 w 1344605"/>
              <a:gd name="connsiteY6" fmla="*/ 27775 h 45775"/>
              <a:gd name="connsiteX7" fmla="*/ 590782 w 1344605"/>
              <a:gd name="connsiteY7" fmla="*/ 27775 h 4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605" h="45775">
                <a:moveTo>
                  <a:pt x="605301" y="0"/>
                </a:moveTo>
                <a:lnTo>
                  <a:pt x="1320706" y="0"/>
                </a:lnTo>
                <a:lnTo>
                  <a:pt x="1344605" y="45719"/>
                </a:lnTo>
                <a:lnTo>
                  <a:pt x="1332000" y="45719"/>
                </a:lnTo>
                <a:lnTo>
                  <a:pt x="1332000" y="45775"/>
                </a:lnTo>
                <a:lnTo>
                  <a:pt x="0" y="45775"/>
                </a:lnTo>
                <a:lnTo>
                  <a:pt x="0" y="27775"/>
                </a:lnTo>
                <a:lnTo>
                  <a:pt x="590782" y="277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组合 241"/>
          <p:cNvGrpSpPr/>
          <p:nvPr/>
        </p:nvGrpSpPr>
        <p:grpSpPr>
          <a:xfrm>
            <a:off x="3144155" y="3297748"/>
            <a:ext cx="409142" cy="409142"/>
            <a:chOff x="972687" y="5316698"/>
            <a:chExt cx="409142" cy="409142"/>
          </a:xfrm>
        </p:grpSpPr>
        <p:sp>
          <p:nvSpPr>
            <p:cNvPr id="240" name="椭圆 239"/>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文本框 244"/>
          <p:cNvSpPr txBox="1"/>
          <p:nvPr/>
        </p:nvSpPr>
        <p:spPr>
          <a:xfrm>
            <a:off x="3947948" y="3004618"/>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36</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pic>
        <p:nvPicPr>
          <p:cNvPr id="246" name="Picture 3" descr="C:\Users\Jonahs\Dropbox\Projects SCOTT\MEET Windows Azure\source\Background\tile-icon-bigdat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08436" y="3136305"/>
            <a:ext cx="527919" cy="5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 name="文本框 246"/>
          <p:cNvSpPr txBox="1"/>
          <p:nvPr/>
        </p:nvSpPr>
        <p:spPr>
          <a:xfrm>
            <a:off x="2320185" y="3614850"/>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输入文字</a:t>
            </a:r>
          </a:p>
        </p:txBody>
      </p:sp>
      <p:grpSp>
        <p:nvGrpSpPr>
          <p:cNvPr id="248" name="组合 247"/>
          <p:cNvGrpSpPr/>
          <p:nvPr/>
        </p:nvGrpSpPr>
        <p:grpSpPr>
          <a:xfrm>
            <a:off x="6030789" y="2186399"/>
            <a:ext cx="4939864" cy="3600662"/>
            <a:chOff x="2380903" y="2300699"/>
            <a:chExt cx="3559276" cy="3600662"/>
          </a:xfrm>
        </p:grpSpPr>
        <p:sp>
          <p:nvSpPr>
            <p:cNvPr id="249" name="圆角矩形 248"/>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0" name="矩形 249"/>
            <p:cNvSpPr/>
            <p:nvPr/>
          </p:nvSpPr>
          <p:spPr>
            <a:xfrm>
              <a:off x="2912602" y="2300699"/>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1" name="矩形 250"/>
            <p:cNvSpPr/>
            <p:nvPr/>
          </p:nvSpPr>
          <p:spPr>
            <a:xfrm>
              <a:off x="2912602" y="5658473"/>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2" name="矩形 251"/>
            <p:cNvSpPr/>
            <p:nvPr/>
          </p:nvSpPr>
          <p:spPr>
            <a:xfrm>
              <a:off x="2380903"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3" name="矩形 252"/>
            <p:cNvSpPr/>
            <p:nvPr/>
          </p:nvSpPr>
          <p:spPr>
            <a:xfrm>
              <a:off x="5746106"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7485059" y="2686051"/>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255" name="文本框 254"/>
          <p:cNvSpPr txBox="1"/>
          <p:nvPr/>
        </p:nvSpPr>
        <p:spPr>
          <a:xfrm>
            <a:off x="6639362" y="3297347"/>
            <a:ext cx="3897353" cy="1815882"/>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grpSp>
        <p:nvGrpSpPr>
          <p:cNvPr id="256" name="组合 255"/>
          <p:cNvGrpSpPr/>
          <p:nvPr/>
        </p:nvGrpSpPr>
        <p:grpSpPr>
          <a:xfrm>
            <a:off x="141769" y="191472"/>
            <a:ext cx="3887569" cy="1149332"/>
            <a:chOff x="141769" y="191472"/>
            <a:chExt cx="5280452" cy="1561128"/>
          </a:xfrm>
        </p:grpSpPr>
        <p:sp>
          <p:nvSpPr>
            <p:cNvPr id="257" name="任意多边形 25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8" name="组合 257"/>
            <p:cNvGrpSpPr/>
            <p:nvPr/>
          </p:nvGrpSpPr>
          <p:grpSpPr>
            <a:xfrm>
              <a:off x="288624" y="191472"/>
              <a:ext cx="5133597" cy="1561128"/>
              <a:chOff x="288624" y="191472"/>
              <a:chExt cx="5133597" cy="1561128"/>
            </a:xfrm>
          </p:grpSpPr>
          <p:sp>
            <p:nvSpPr>
              <p:cNvPr id="262" name="任意多边形 26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任意多边形 26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4" name="任意多边形 26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6" name="组合 265"/>
              <p:cNvGrpSpPr/>
              <p:nvPr/>
            </p:nvGrpSpPr>
            <p:grpSpPr>
              <a:xfrm>
                <a:off x="288624" y="475527"/>
                <a:ext cx="992256" cy="992256"/>
                <a:chOff x="813435" y="4187372"/>
                <a:chExt cx="1292678" cy="1292678"/>
              </a:xfrm>
              <a:noFill/>
            </p:grpSpPr>
            <p:sp>
              <p:nvSpPr>
                <p:cNvPr id="269" name="圆角矩形 26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圆角矩形 26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圆角矩形 27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圆角矩形 27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圆角矩形 27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7" name="文本框 26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268" name="任意多边形 26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9" name="组合 258"/>
            <p:cNvGrpSpPr/>
            <p:nvPr/>
          </p:nvGrpSpPr>
          <p:grpSpPr>
            <a:xfrm>
              <a:off x="626183" y="780063"/>
              <a:ext cx="378259" cy="369903"/>
              <a:chOff x="137478" y="159965"/>
              <a:chExt cx="451977" cy="441992"/>
            </a:xfrm>
          </p:grpSpPr>
          <p:sp>
            <p:nvSpPr>
              <p:cNvPr id="26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6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14:bounceEnd="60000">
                                          <p:cBhvr additive="base">
                                            <p:cTn id="7" dur="500" fill="hold"/>
                                            <p:tgtEl>
                                              <p:spTgt spid="25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219"/>
                                            </p:tgtEl>
                                            <p:attrNameLst>
                                              <p:attrName>style.visibility</p:attrName>
                                            </p:attrNameLst>
                                          </p:cBhvr>
                                          <p:to>
                                            <p:strVal val="visible"/>
                                          </p:to>
                                        </p:set>
                                        <p:animEffect transition="in" filter="barn(outVertical)">
                                          <p:cBhvr>
                                            <p:cTn id="12" dur="500"/>
                                            <p:tgtEl>
                                              <p:spTgt spid="219"/>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13"/>
                                            </p:tgtEl>
                                            <p:attrNameLst>
                                              <p:attrName>style.visibility</p:attrName>
                                            </p:attrNameLst>
                                          </p:cBhvr>
                                          <p:to>
                                            <p:strVal val="visible"/>
                                          </p:to>
                                        </p:set>
                                        <p:animEffect transition="in" filter="fade">
                                          <p:cBhvr>
                                            <p:cTn id="16" dur="500"/>
                                            <p:tgtEl>
                                              <p:spTgt spid="213"/>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225"/>
                                            </p:tgtEl>
                                            <p:attrNameLst>
                                              <p:attrName>style.visibility</p:attrName>
                                            </p:attrNameLst>
                                          </p:cBhvr>
                                          <p:to>
                                            <p:strVal val="visible"/>
                                          </p:to>
                                        </p:set>
                                        <p:anim calcmode="lin" valueType="num">
                                          <p:cBhvr>
                                            <p:cTn id="19" dur="500" fill="hold"/>
                                            <p:tgtEl>
                                              <p:spTgt spid="225"/>
                                            </p:tgtEl>
                                            <p:attrNameLst>
                                              <p:attrName>ppt_w</p:attrName>
                                            </p:attrNameLst>
                                          </p:cBhvr>
                                          <p:tavLst>
                                            <p:tav tm="0">
                                              <p:val>
                                                <p:fltVal val="0"/>
                                              </p:val>
                                            </p:tav>
                                            <p:tav tm="100000">
                                              <p:val>
                                                <p:strVal val="#ppt_w"/>
                                              </p:val>
                                            </p:tav>
                                          </p:tavLst>
                                        </p:anim>
                                        <p:anim calcmode="lin" valueType="num">
                                          <p:cBhvr>
                                            <p:cTn id="20" dur="500" fill="hold"/>
                                            <p:tgtEl>
                                              <p:spTgt spid="225"/>
                                            </p:tgtEl>
                                            <p:attrNameLst>
                                              <p:attrName>ppt_h</p:attrName>
                                            </p:attrNameLst>
                                          </p:cBhvr>
                                          <p:tavLst>
                                            <p:tav tm="0">
                                              <p:val>
                                                <p:fltVal val="0"/>
                                              </p:val>
                                            </p:tav>
                                            <p:tav tm="100000">
                                              <p:val>
                                                <p:strVal val="#ppt_h"/>
                                              </p:val>
                                            </p:tav>
                                          </p:tavLst>
                                        </p:anim>
                                        <p:animEffect transition="in" filter="fade">
                                          <p:cBhvr>
                                            <p:cTn id="21" dur="500"/>
                                            <p:tgtEl>
                                              <p:spTgt spid="225"/>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26"/>
                                            </p:tgtEl>
                                            <p:attrNameLst>
                                              <p:attrName>style.visibility</p:attrName>
                                            </p:attrNameLst>
                                          </p:cBhvr>
                                          <p:to>
                                            <p:strVal val="visible"/>
                                          </p:to>
                                        </p:set>
                                        <p:anim calcmode="lin" valueType="num">
                                          <p:cBhvr>
                                            <p:cTn id="24" dur="500" fill="hold"/>
                                            <p:tgtEl>
                                              <p:spTgt spid="226"/>
                                            </p:tgtEl>
                                            <p:attrNameLst>
                                              <p:attrName>ppt_w</p:attrName>
                                            </p:attrNameLst>
                                          </p:cBhvr>
                                          <p:tavLst>
                                            <p:tav tm="0">
                                              <p:val>
                                                <p:fltVal val="0"/>
                                              </p:val>
                                            </p:tav>
                                            <p:tav tm="100000">
                                              <p:val>
                                                <p:strVal val="#ppt_w"/>
                                              </p:val>
                                            </p:tav>
                                          </p:tavLst>
                                        </p:anim>
                                        <p:anim calcmode="lin" valueType="num">
                                          <p:cBhvr>
                                            <p:cTn id="25" dur="500" fill="hold"/>
                                            <p:tgtEl>
                                              <p:spTgt spid="226"/>
                                            </p:tgtEl>
                                            <p:attrNameLst>
                                              <p:attrName>ppt_h</p:attrName>
                                            </p:attrNameLst>
                                          </p:cBhvr>
                                          <p:tavLst>
                                            <p:tav tm="0">
                                              <p:val>
                                                <p:fltVal val="0"/>
                                              </p:val>
                                            </p:tav>
                                            <p:tav tm="100000">
                                              <p:val>
                                                <p:strVal val="#ppt_h"/>
                                              </p:val>
                                            </p:tav>
                                          </p:tavLst>
                                        </p:anim>
                                        <p:animEffect transition="in" filter="fade">
                                          <p:cBhvr>
                                            <p:cTn id="26" dur="500"/>
                                            <p:tgtEl>
                                              <p:spTgt spid="226"/>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227"/>
                                            </p:tgtEl>
                                            <p:attrNameLst>
                                              <p:attrName>style.visibility</p:attrName>
                                            </p:attrNameLst>
                                          </p:cBhvr>
                                          <p:to>
                                            <p:strVal val="visible"/>
                                          </p:to>
                                        </p:set>
                                        <p:anim calcmode="lin" valueType="num">
                                          <p:cBhvr>
                                            <p:cTn id="29" dur="500" fill="hold"/>
                                            <p:tgtEl>
                                              <p:spTgt spid="227"/>
                                            </p:tgtEl>
                                            <p:attrNameLst>
                                              <p:attrName>ppt_w</p:attrName>
                                            </p:attrNameLst>
                                          </p:cBhvr>
                                          <p:tavLst>
                                            <p:tav tm="0">
                                              <p:val>
                                                <p:fltVal val="0"/>
                                              </p:val>
                                            </p:tav>
                                            <p:tav tm="100000">
                                              <p:val>
                                                <p:strVal val="#ppt_w"/>
                                              </p:val>
                                            </p:tav>
                                          </p:tavLst>
                                        </p:anim>
                                        <p:anim calcmode="lin" valueType="num">
                                          <p:cBhvr>
                                            <p:cTn id="30" dur="500" fill="hold"/>
                                            <p:tgtEl>
                                              <p:spTgt spid="227"/>
                                            </p:tgtEl>
                                            <p:attrNameLst>
                                              <p:attrName>ppt_h</p:attrName>
                                            </p:attrNameLst>
                                          </p:cBhvr>
                                          <p:tavLst>
                                            <p:tav tm="0">
                                              <p:val>
                                                <p:fltVal val="0"/>
                                              </p:val>
                                            </p:tav>
                                            <p:tav tm="100000">
                                              <p:val>
                                                <p:strVal val="#ppt_h"/>
                                              </p:val>
                                            </p:tav>
                                          </p:tavLst>
                                        </p:anim>
                                        <p:animEffect transition="in" filter="fade">
                                          <p:cBhvr>
                                            <p:cTn id="31" dur="500"/>
                                            <p:tgtEl>
                                              <p:spTgt spid="227"/>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28"/>
                                            </p:tgtEl>
                                            <p:attrNameLst>
                                              <p:attrName>style.visibility</p:attrName>
                                            </p:attrNameLst>
                                          </p:cBhvr>
                                          <p:to>
                                            <p:strVal val="visible"/>
                                          </p:to>
                                        </p:set>
                                        <p:anim calcmode="lin" valueType="num">
                                          <p:cBhvr>
                                            <p:cTn id="34" dur="500" fill="hold"/>
                                            <p:tgtEl>
                                              <p:spTgt spid="228"/>
                                            </p:tgtEl>
                                            <p:attrNameLst>
                                              <p:attrName>ppt_w</p:attrName>
                                            </p:attrNameLst>
                                          </p:cBhvr>
                                          <p:tavLst>
                                            <p:tav tm="0">
                                              <p:val>
                                                <p:fltVal val="0"/>
                                              </p:val>
                                            </p:tav>
                                            <p:tav tm="100000">
                                              <p:val>
                                                <p:strVal val="#ppt_w"/>
                                              </p:val>
                                            </p:tav>
                                          </p:tavLst>
                                        </p:anim>
                                        <p:anim calcmode="lin" valueType="num">
                                          <p:cBhvr>
                                            <p:cTn id="35" dur="500" fill="hold"/>
                                            <p:tgtEl>
                                              <p:spTgt spid="228"/>
                                            </p:tgtEl>
                                            <p:attrNameLst>
                                              <p:attrName>ppt_h</p:attrName>
                                            </p:attrNameLst>
                                          </p:cBhvr>
                                          <p:tavLst>
                                            <p:tav tm="0">
                                              <p:val>
                                                <p:fltVal val="0"/>
                                              </p:val>
                                            </p:tav>
                                            <p:tav tm="100000">
                                              <p:val>
                                                <p:strVal val="#ppt_h"/>
                                              </p:val>
                                            </p:tav>
                                          </p:tavLst>
                                        </p:anim>
                                        <p:animEffect transition="in" filter="fade">
                                          <p:cBhvr>
                                            <p:cTn id="36" dur="500"/>
                                            <p:tgtEl>
                                              <p:spTgt spid="228"/>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46"/>
                                            </p:tgtEl>
                                            <p:attrNameLst>
                                              <p:attrName>style.visibility</p:attrName>
                                            </p:attrNameLst>
                                          </p:cBhvr>
                                          <p:to>
                                            <p:strVal val="visible"/>
                                          </p:to>
                                        </p:set>
                                        <p:animEffect transition="in" filter="fade">
                                          <p:cBhvr>
                                            <p:cTn id="40" dur="500"/>
                                            <p:tgtEl>
                                              <p:spTgt spid="246"/>
                                            </p:tgtEl>
                                          </p:cBhvr>
                                        </p:animEffect>
                                      </p:childTnLst>
                                    </p:cTn>
                                  </p:par>
                                  <p:par>
                                    <p:cTn id="41" presetID="22" presetClass="entr" presetSubtype="1" fill="hold" grpId="0" nodeType="withEffect">
                                      <p:stCondLst>
                                        <p:cond delay="250"/>
                                      </p:stCondLst>
                                      <p:childTnLst>
                                        <p:set>
                                          <p:cBhvr>
                                            <p:cTn id="42" dur="1" fill="hold">
                                              <p:stCondLst>
                                                <p:cond delay="0"/>
                                              </p:stCondLst>
                                            </p:cTn>
                                            <p:tgtEl>
                                              <p:spTgt spid="247"/>
                                            </p:tgtEl>
                                            <p:attrNameLst>
                                              <p:attrName>style.visibility</p:attrName>
                                            </p:attrNameLst>
                                          </p:cBhvr>
                                          <p:to>
                                            <p:strVal val="visible"/>
                                          </p:to>
                                        </p:set>
                                        <p:animEffect transition="in" filter="wipe(up)">
                                          <p:cBhvr>
                                            <p:cTn id="43" dur="500"/>
                                            <p:tgtEl>
                                              <p:spTgt spid="247"/>
                                            </p:tgtEl>
                                          </p:cBhvr>
                                        </p:animEffect>
                                      </p:childTnLst>
                                    </p:cTn>
                                  </p:par>
                                  <p:par>
                                    <p:cTn id="44" presetID="10" presetClass="entr" presetSubtype="0" fill="hold" nodeType="withEffect">
                                      <p:stCondLst>
                                        <p:cond delay="500"/>
                                      </p:stCondLst>
                                      <p:childTnLst>
                                        <p:set>
                                          <p:cBhvr>
                                            <p:cTn id="45" dur="1" fill="hold">
                                              <p:stCondLst>
                                                <p:cond delay="0"/>
                                              </p:stCondLst>
                                            </p:cTn>
                                            <p:tgtEl>
                                              <p:spTgt spid="242"/>
                                            </p:tgtEl>
                                            <p:attrNameLst>
                                              <p:attrName>style.visibility</p:attrName>
                                            </p:attrNameLst>
                                          </p:cBhvr>
                                          <p:to>
                                            <p:strVal val="visible"/>
                                          </p:to>
                                        </p:set>
                                        <p:animEffect transition="in" filter="fade">
                                          <p:cBhvr>
                                            <p:cTn id="46" dur="500"/>
                                            <p:tgtEl>
                                              <p:spTgt spid="242"/>
                                            </p:tgtEl>
                                          </p:cBhvr>
                                        </p:animEffect>
                                      </p:childTnLst>
                                    </p:cTn>
                                  </p:par>
                                  <p:par>
                                    <p:cTn id="47" presetID="22" presetClass="entr" presetSubtype="8" fill="hold" grpId="0" nodeType="withEffect">
                                      <p:stCondLst>
                                        <p:cond delay="750"/>
                                      </p:stCondLst>
                                      <p:childTnLst>
                                        <p:set>
                                          <p:cBhvr>
                                            <p:cTn id="48" dur="1" fill="hold">
                                              <p:stCondLst>
                                                <p:cond delay="0"/>
                                              </p:stCondLst>
                                            </p:cTn>
                                            <p:tgtEl>
                                              <p:spTgt spid="244"/>
                                            </p:tgtEl>
                                            <p:attrNameLst>
                                              <p:attrName>style.visibility</p:attrName>
                                            </p:attrNameLst>
                                          </p:cBhvr>
                                          <p:to>
                                            <p:strVal val="visible"/>
                                          </p:to>
                                        </p:set>
                                        <p:animEffect transition="in" filter="wipe(left)">
                                          <p:cBhvr>
                                            <p:cTn id="49" dur="500"/>
                                            <p:tgtEl>
                                              <p:spTgt spid="244"/>
                                            </p:tgtEl>
                                          </p:cBhvr>
                                        </p:animEffect>
                                      </p:childTnLst>
                                    </p:cTn>
                                  </p:par>
                                  <p:par>
                                    <p:cTn id="50" presetID="22" presetClass="entr" presetSubtype="4" fill="hold" grpId="0" nodeType="withEffect">
                                      <p:stCondLst>
                                        <p:cond delay="1000"/>
                                      </p:stCondLst>
                                      <p:childTnLst>
                                        <p:set>
                                          <p:cBhvr>
                                            <p:cTn id="51" dur="1" fill="hold">
                                              <p:stCondLst>
                                                <p:cond delay="0"/>
                                              </p:stCondLst>
                                            </p:cTn>
                                            <p:tgtEl>
                                              <p:spTgt spid="245"/>
                                            </p:tgtEl>
                                            <p:attrNameLst>
                                              <p:attrName>style.visibility</p:attrName>
                                            </p:attrNameLst>
                                          </p:cBhvr>
                                          <p:to>
                                            <p:strVal val="visible"/>
                                          </p:to>
                                        </p:set>
                                        <p:animEffect transition="in" filter="wipe(down)">
                                          <p:cBhvr>
                                            <p:cTn id="52" dur="500"/>
                                            <p:tgtEl>
                                              <p:spTgt spid="245"/>
                                            </p:tgtEl>
                                          </p:cBhvr>
                                        </p:animEffect>
                                      </p:childTnLst>
                                    </p:cTn>
                                  </p:par>
                                  <p:par>
                                    <p:cTn id="53" presetID="10" presetClass="entr" presetSubtype="0" fill="hold" nodeType="withEffect">
                                      <p:stCondLst>
                                        <p:cond delay="250"/>
                                      </p:stCondLst>
                                      <p:childTnLst>
                                        <p:set>
                                          <p:cBhvr>
                                            <p:cTn id="54" dur="1" fill="hold">
                                              <p:stCondLst>
                                                <p:cond delay="0"/>
                                              </p:stCondLst>
                                            </p:cTn>
                                            <p:tgtEl>
                                              <p:spTgt spid="231"/>
                                            </p:tgtEl>
                                            <p:attrNameLst>
                                              <p:attrName>style.visibility</p:attrName>
                                            </p:attrNameLst>
                                          </p:cBhvr>
                                          <p:to>
                                            <p:strVal val="visible"/>
                                          </p:to>
                                        </p:set>
                                        <p:animEffect transition="in" filter="fade">
                                          <p:cBhvr>
                                            <p:cTn id="55" dur="500"/>
                                            <p:tgtEl>
                                              <p:spTgt spid="231"/>
                                            </p:tgtEl>
                                          </p:cBhvr>
                                        </p:animEffect>
                                      </p:childTnLst>
                                    </p:cTn>
                                  </p:par>
                                </p:childTnLst>
                              </p:cTn>
                            </p:par>
                            <p:par>
                              <p:cTn id="56" fill="hold">
                                <p:stCondLst>
                                  <p:cond delay="2000"/>
                                </p:stCondLst>
                                <p:childTnLst>
                                  <p:par>
                                    <p:cTn id="57" presetID="16" presetClass="entr" presetSubtype="42" fill="hold" nodeType="afterEffect">
                                      <p:stCondLst>
                                        <p:cond delay="0"/>
                                      </p:stCondLst>
                                      <p:childTnLst>
                                        <p:set>
                                          <p:cBhvr>
                                            <p:cTn id="58" dur="1" fill="hold">
                                              <p:stCondLst>
                                                <p:cond delay="0"/>
                                              </p:stCondLst>
                                            </p:cTn>
                                            <p:tgtEl>
                                              <p:spTgt spid="248"/>
                                            </p:tgtEl>
                                            <p:attrNameLst>
                                              <p:attrName>style.visibility</p:attrName>
                                            </p:attrNameLst>
                                          </p:cBhvr>
                                          <p:to>
                                            <p:strVal val="visible"/>
                                          </p:to>
                                        </p:set>
                                        <p:animEffect transition="in" filter="barn(outHorizontal)">
                                          <p:cBhvr>
                                            <p:cTn id="59" dur="500"/>
                                            <p:tgtEl>
                                              <p:spTgt spid="248"/>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254"/>
                                            </p:tgtEl>
                                            <p:attrNameLst>
                                              <p:attrName>style.visibility</p:attrName>
                                            </p:attrNameLst>
                                          </p:cBhvr>
                                          <p:to>
                                            <p:strVal val="visible"/>
                                          </p:to>
                                        </p:set>
                                        <p:animEffect transition="in" filter="fade">
                                          <p:cBhvr>
                                            <p:cTn id="62" dur="500"/>
                                            <p:tgtEl>
                                              <p:spTgt spid="254"/>
                                            </p:tgtEl>
                                          </p:cBhvr>
                                        </p:animEffect>
                                        <p:anim calcmode="lin" valueType="num">
                                          <p:cBhvr>
                                            <p:cTn id="63" dur="500" fill="hold"/>
                                            <p:tgtEl>
                                              <p:spTgt spid="254"/>
                                            </p:tgtEl>
                                            <p:attrNameLst>
                                              <p:attrName>ppt_x</p:attrName>
                                            </p:attrNameLst>
                                          </p:cBhvr>
                                          <p:tavLst>
                                            <p:tav tm="0">
                                              <p:val>
                                                <p:strVal val="#ppt_x"/>
                                              </p:val>
                                            </p:tav>
                                            <p:tav tm="100000">
                                              <p:val>
                                                <p:strVal val="#ppt_x"/>
                                              </p:val>
                                            </p:tav>
                                          </p:tavLst>
                                        </p:anim>
                                        <p:anim calcmode="lin" valueType="num">
                                          <p:cBhvr>
                                            <p:cTn id="64" dur="500" fill="hold"/>
                                            <p:tgtEl>
                                              <p:spTgt spid="254"/>
                                            </p:tgtEl>
                                            <p:attrNameLst>
                                              <p:attrName>ppt_y</p:attrName>
                                            </p:attrNameLst>
                                          </p:cBhvr>
                                          <p:tavLst>
                                            <p:tav tm="0">
                                              <p:val>
                                                <p:strVal val="#ppt_y+.1"/>
                                              </p:val>
                                            </p:tav>
                                            <p:tav tm="100000">
                                              <p:val>
                                                <p:strVal val="#ppt_y"/>
                                              </p:val>
                                            </p:tav>
                                          </p:tavLst>
                                        </p:anim>
                                      </p:childTnLst>
                                    </p:cTn>
                                  </p:par>
                                  <p:par>
                                    <p:cTn id="65" presetID="22" presetClass="entr" presetSubtype="1" fill="hold" grpId="0" nodeType="withEffect">
                                      <p:stCondLst>
                                        <p:cond delay="250"/>
                                      </p:stCondLst>
                                      <p:childTnLst>
                                        <p:set>
                                          <p:cBhvr>
                                            <p:cTn id="66" dur="1" fill="hold">
                                              <p:stCondLst>
                                                <p:cond delay="0"/>
                                              </p:stCondLst>
                                            </p:cTn>
                                            <p:tgtEl>
                                              <p:spTgt spid="255"/>
                                            </p:tgtEl>
                                            <p:attrNameLst>
                                              <p:attrName>style.visibility</p:attrName>
                                            </p:attrNameLst>
                                          </p:cBhvr>
                                          <p:to>
                                            <p:strVal val="visible"/>
                                          </p:to>
                                        </p:set>
                                        <p:animEffect transition="in" filter="wipe(up)">
                                          <p:cBhvr>
                                            <p:cTn id="67"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animBg="1"/>
          <p:bldP spid="226" grpId="0" animBg="1"/>
          <p:bldP spid="227" grpId="0" animBg="1"/>
          <p:bldP spid="228" grpId="0" animBg="1"/>
          <p:bldP spid="244" grpId="0" animBg="1"/>
          <p:bldP spid="245" grpId="0"/>
          <p:bldP spid="247" grpId="0"/>
          <p:bldP spid="254" grpId="0"/>
          <p:bldP spid="2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additive="base">
                                            <p:cTn id="7" dur="500" fill="hold"/>
                                            <p:tgtEl>
                                              <p:spTgt spid="256"/>
                                            </p:tgtEl>
                                            <p:attrNameLst>
                                              <p:attrName>ppt_x</p:attrName>
                                            </p:attrNameLst>
                                          </p:cBhvr>
                                          <p:tavLst>
                                            <p:tav tm="0">
                                              <p:val>
                                                <p:strVal val="0-#ppt_w/2"/>
                                              </p:val>
                                            </p:tav>
                                            <p:tav tm="100000">
                                              <p:val>
                                                <p:strVal val="#ppt_x"/>
                                              </p:val>
                                            </p:tav>
                                          </p:tavLst>
                                        </p:anim>
                                        <p:anim calcmode="lin" valueType="num">
                                          <p:cBhvr additive="base">
                                            <p:cTn id="8" dur="500" fill="hold"/>
                                            <p:tgtEl>
                                              <p:spTgt spid="2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219"/>
                                            </p:tgtEl>
                                            <p:attrNameLst>
                                              <p:attrName>style.visibility</p:attrName>
                                            </p:attrNameLst>
                                          </p:cBhvr>
                                          <p:to>
                                            <p:strVal val="visible"/>
                                          </p:to>
                                        </p:set>
                                        <p:animEffect transition="in" filter="barn(outVertical)">
                                          <p:cBhvr>
                                            <p:cTn id="12" dur="500"/>
                                            <p:tgtEl>
                                              <p:spTgt spid="219"/>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13"/>
                                            </p:tgtEl>
                                            <p:attrNameLst>
                                              <p:attrName>style.visibility</p:attrName>
                                            </p:attrNameLst>
                                          </p:cBhvr>
                                          <p:to>
                                            <p:strVal val="visible"/>
                                          </p:to>
                                        </p:set>
                                        <p:animEffect transition="in" filter="fade">
                                          <p:cBhvr>
                                            <p:cTn id="16" dur="500"/>
                                            <p:tgtEl>
                                              <p:spTgt spid="213"/>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225"/>
                                            </p:tgtEl>
                                            <p:attrNameLst>
                                              <p:attrName>style.visibility</p:attrName>
                                            </p:attrNameLst>
                                          </p:cBhvr>
                                          <p:to>
                                            <p:strVal val="visible"/>
                                          </p:to>
                                        </p:set>
                                        <p:anim calcmode="lin" valueType="num">
                                          <p:cBhvr>
                                            <p:cTn id="19" dur="500" fill="hold"/>
                                            <p:tgtEl>
                                              <p:spTgt spid="225"/>
                                            </p:tgtEl>
                                            <p:attrNameLst>
                                              <p:attrName>ppt_w</p:attrName>
                                            </p:attrNameLst>
                                          </p:cBhvr>
                                          <p:tavLst>
                                            <p:tav tm="0">
                                              <p:val>
                                                <p:fltVal val="0"/>
                                              </p:val>
                                            </p:tav>
                                            <p:tav tm="100000">
                                              <p:val>
                                                <p:strVal val="#ppt_w"/>
                                              </p:val>
                                            </p:tav>
                                          </p:tavLst>
                                        </p:anim>
                                        <p:anim calcmode="lin" valueType="num">
                                          <p:cBhvr>
                                            <p:cTn id="20" dur="500" fill="hold"/>
                                            <p:tgtEl>
                                              <p:spTgt spid="225"/>
                                            </p:tgtEl>
                                            <p:attrNameLst>
                                              <p:attrName>ppt_h</p:attrName>
                                            </p:attrNameLst>
                                          </p:cBhvr>
                                          <p:tavLst>
                                            <p:tav tm="0">
                                              <p:val>
                                                <p:fltVal val="0"/>
                                              </p:val>
                                            </p:tav>
                                            <p:tav tm="100000">
                                              <p:val>
                                                <p:strVal val="#ppt_h"/>
                                              </p:val>
                                            </p:tav>
                                          </p:tavLst>
                                        </p:anim>
                                        <p:animEffect transition="in" filter="fade">
                                          <p:cBhvr>
                                            <p:cTn id="21" dur="500"/>
                                            <p:tgtEl>
                                              <p:spTgt spid="225"/>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26"/>
                                            </p:tgtEl>
                                            <p:attrNameLst>
                                              <p:attrName>style.visibility</p:attrName>
                                            </p:attrNameLst>
                                          </p:cBhvr>
                                          <p:to>
                                            <p:strVal val="visible"/>
                                          </p:to>
                                        </p:set>
                                        <p:anim calcmode="lin" valueType="num">
                                          <p:cBhvr>
                                            <p:cTn id="24" dur="500" fill="hold"/>
                                            <p:tgtEl>
                                              <p:spTgt spid="226"/>
                                            </p:tgtEl>
                                            <p:attrNameLst>
                                              <p:attrName>ppt_w</p:attrName>
                                            </p:attrNameLst>
                                          </p:cBhvr>
                                          <p:tavLst>
                                            <p:tav tm="0">
                                              <p:val>
                                                <p:fltVal val="0"/>
                                              </p:val>
                                            </p:tav>
                                            <p:tav tm="100000">
                                              <p:val>
                                                <p:strVal val="#ppt_w"/>
                                              </p:val>
                                            </p:tav>
                                          </p:tavLst>
                                        </p:anim>
                                        <p:anim calcmode="lin" valueType="num">
                                          <p:cBhvr>
                                            <p:cTn id="25" dur="500" fill="hold"/>
                                            <p:tgtEl>
                                              <p:spTgt spid="226"/>
                                            </p:tgtEl>
                                            <p:attrNameLst>
                                              <p:attrName>ppt_h</p:attrName>
                                            </p:attrNameLst>
                                          </p:cBhvr>
                                          <p:tavLst>
                                            <p:tav tm="0">
                                              <p:val>
                                                <p:fltVal val="0"/>
                                              </p:val>
                                            </p:tav>
                                            <p:tav tm="100000">
                                              <p:val>
                                                <p:strVal val="#ppt_h"/>
                                              </p:val>
                                            </p:tav>
                                          </p:tavLst>
                                        </p:anim>
                                        <p:animEffect transition="in" filter="fade">
                                          <p:cBhvr>
                                            <p:cTn id="26" dur="500"/>
                                            <p:tgtEl>
                                              <p:spTgt spid="226"/>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227"/>
                                            </p:tgtEl>
                                            <p:attrNameLst>
                                              <p:attrName>style.visibility</p:attrName>
                                            </p:attrNameLst>
                                          </p:cBhvr>
                                          <p:to>
                                            <p:strVal val="visible"/>
                                          </p:to>
                                        </p:set>
                                        <p:anim calcmode="lin" valueType="num">
                                          <p:cBhvr>
                                            <p:cTn id="29" dur="500" fill="hold"/>
                                            <p:tgtEl>
                                              <p:spTgt spid="227"/>
                                            </p:tgtEl>
                                            <p:attrNameLst>
                                              <p:attrName>ppt_w</p:attrName>
                                            </p:attrNameLst>
                                          </p:cBhvr>
                                          <p:tavLst>
                                            <p:tav tm="0">
                                              <p:val>
                                                <p:fltVal val="0"/>
                                              </p:val>
                                            </p:tav>
                                            <p:tav tm="100000">
                                              <p:val>
                                                <p:strVal val="#ppt_w"/>
                                              </p:val>
                                            </p:tav>
                                          </p:tavLst>
                                        </p:anim>
                                        <p:anim calcmode="lin" valueType="num">
                                          <p:cBhvr>
                                            <p:cTn id="30" dur="500" fill="hold"/>
                                            <p:tgtEl>
                                              <p:spTgt spid="227"/>
                                            </p:tgtEl>
                                            <p:attrNameLst>
                                              <p:attrName>ppt_h</p:attrName>
                                            </p:attrNameLst>
                                          </p:cBhvr>
                                          <p:tavLst>
                                            <p:tav tm="0">
                                              <p:val>
                                                <p:fltVal val="0"/>
                                              </p:val>
                                            </p:tav>
                                            <p:tav tm="100000">
                                              <p:val>
                                                <p:strVal val="#ppt_h"/>
                                              </p:val>
                                            </p:tav>
                                          </p:tavLst>
                                        </p:anim>
                                        <p:animEffect transition="in" filter="fade">
                                          <p:cBhvr>
                                            <p:cTn id="31" dur="500"/>
                                            <p:tgtEl>
                                              <p:spTgt spid="227"/>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28"/>
                                            </p:tgtEl>
                                            <p:attrNameLst>
                                              <p:attrName>style.visibility</p:attrName>
                                            </p:attrNameLst>
                                          </p:cBhvr>
                                          <p:to>
                                            <p:strVal val="visible"/>
                                          </p:to>
                                        </p:set>
                                        <p:anim calcmode="lin" valueType="num">
                                          <p:cBhvr>
                                            <p:cTn id="34" dur="500" fill="hold"/>
                                            <p:tgtEl>
                                              <p:spTgt spid="228"/>
                                            </p:tgtEl>
                                            <p:attrNameLst>
                                              <p:attrName>ppt_w</p:attrName>
                                            </p:attrNameLst>
                                          </p:cBhvr>
                                          <p:tavLst>
                                            <p:tav tm="0">
                                              <p:val>
                                                <p:fltVal val="0"/>
                                              </p:val>
                                            </p:tav>
                                            <p:tav tm="100000">
                                              <p:val>
                                                <p:strVal val="#ppt_w"/>
                                              </p:val>
                                            </p:tav>
                                          </p:tavLst>
                                        </p:anim>
                                        <p:anim calcmode="lin" valueType="num">
                                          <p:cBhvr>
                                            <p:cTn id="35" dur="500" fill="hold"/>
                                            <p:tgtEl>
                                              <p:spTgt spid="228"/>
                                            </p:tgtEl>
                                            <p:attrNameLst>
                                              <p:attrName>ppt_h</p:attrName>
                                            </p:attrNameLst>
                                          </p:cBhvr>
                                          <p:tavLst>
                                            <p:tav tm="0">
                                              <p:val>
                                                <p:fltVal val="0"/>
                                              </p:val>
                                            </p:tav>
                                            <p:tav tm="100000">
                                              <p:val>
                                                <p:strVal val="#ppt_h"/>
                                              </p:val>
                                            </p:tav>
                                          </p:tavLst>
                                        </p:anim>
                                        <p:animEffect transition="in" filter="fade">
                                          <p:cBhvr>
                                            <p:cTn id="36" dur="500"/>
                                            <p:tgtEl>
                                              <p:spTgt spid="228"/>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46"/>
                                            </p:tgtEl>
                                            <p:attrNameLst>
                                              <p:attrName>style.visibility</p:attrName>
                                            </p:attrNameLst>
                                          </p:cBhvr>
                                          <p:to>
                                            <p:strVal val="visible"/>
                                          </p:to>
                                        </p:set>
                                        <p:animEffect transition="in" filter="fade">
                                          <p:cBhvr>
                                            <p:cTn id="40" dur="500"/>
                                            <p:tgtEl>
                                              <p:spTgt spid="246"/>
                                            </p:tgtEl>
                                          </p:cBhvr>
                                        </p:animEffect>
                                      </p:childTnLst>
                                    </p:cTn>
                                  </p:par>
                                  <p:par>
                                    <p:cTn id="41" presetID="22" presetClass="entr" presetSubtype="1" fill="hold" grpId="0" nodeType="withEffect">
                                      <p:stCondLst>
                                        <p:cond delay="250"/>
                                      </p:stCondLst>
                                      <p:childTnLst>
                                        <p:set>
                                          <p:cBhvr>
                                            <p:cTn id="42" dur="1" fill="hold">
                                              <p:stCondLst>
                                                <p:cond delay="0"/>
                                              </p:stCondLst>
                                            </p:cTn>
                                            <p:tgtEl>
                                              <p:spTgt spid="247"/>
                                            </p:tgtEl>
                                            <p:attrNameLst>
                                              <p:attrName>style.visibility</p:attrName>
                                            </p:attrNameLst>
                                          </p:cBhvr>
                                          <p:to>
                                            <p:strVal val="visible"/>
                                          </p:to>
                                        </p:set>
                                        <p:animEffect transition="in" filter="wipe(up)">
                                          <p:cBhvr>
                                            <p:cTn id="43" dur="500"/>
                                            <p:tgtEl>
                                              <p:spTgt spid="247"/>
                                            </p:tgtEl>
                                          </p:cBhvr>
                                        </p:animEffect>
                                      </p:childTnLst>
                                    </p:cTn>
                                  </p:par>
                                  <p:par>
                                    <p:cTn id="44" presetID="10" presetClass="entr" presetSubtype="0" fill="hold" nodeType="withEffect">
                                      <p:stCondLst>
                                        <p:cond delay="500"/>
                                      </p:stCondLst>
                                      <p:childTnLst>
                                        <p:set>
                                          <p:cBhvr>
                                            <p:cTn id="45" dur="1" fill="hold">
                                              <p:stCondLst>
                                                <p:cond delay="0"/>
                                              </p:stCondLst>
                                            </p:cTn>
                                            <p:tgtEl>
                                              <p:spTgt spid="242"/>
                                            </p:tgtEl>
                                            <p:attrNameLst>
                                              <p:attrName>style.visibility</p:attrName>
                                            </p:attrNameLst>
                                          </p:cBhvr>
                                          <p:to>
                                            <p:strVal val="visible"/>
                                          </p:to>
                                        </p:set>
                                        <p:animEffect transition="in" filter="fade">
                                          <p:cBhvr>
                                            <p:cTn id="46" dur="500"/>
                                            <p:tgtEl>
                                              <p:spTgt spid="242"/>
                                            </p:tgtEl>
                                          </p:cBhvr>
                                        </p:animEffect>
                                      </p:childTnLst>
                                    </p:cTn>
                                  </p:par>
                                  <p:par>
                                    <p:cTn id="47" presetID="22" presetClass="entr" presetSubtype="8" fill="hold" grpId="0" nodeType="withEffect">
                                      <p:stCondLst>
                                        <p:cond delay="750"/>
                                      </p:stCondLst>
                                      <p:childTnLst>
                                        <p:set>
                                          <p:cBhvr>
                                            <p:cTn id="48" dur="1" fill="hold">
                                              <p:stCondLst>
                                                <p:cond delay="0"/>
                                              </p:stCondLst>
                                            </p:cTn>
                                            <p:tgtEl>
                                              <p:spTgt spid="244"/>
                                            </p:tgtEl>
                                            <p:attrNameLst>
                                              <p:attrName>style.visibility</p:attrName>
                                            </p:attrNameLst>
                                          </p:cBhvr>
                                          <p:to>
                                            <p:strVal val="visible"/>
                                          </p:to>
                                        </p:set>
                                        <p:animEffect transition="in" filter="wipe(left)">
                                          <p:cBhvr>
                                            <p:cTn id="49" dur="500"/>
                                            <p:tgtEl>
                                              <p:spTgt spid="244"/>
                                            </p:tgtEl>
                                          </p:cBhvr>
                                        </p:animEffect>
                                      </p:childTnLst>
                                    </p:cTn>
                                  </p:par>
                                  <p:par>
                                    <p:cTn id="50" presetID="22" presetClass="entr" presetSubtype="4" fill="hold" grpId="0" nodeType="withEffect">
                                      <p:stCondLst>
                                        <p:cond delay="1000"/>
                                      </p:stCondLst>
                                      <p:childTnLst>
                                        <p:set>
                                          <p:cBhvr>
                                            <p:cTn id="51" dur="1" fill="hold">
                                              <p:stCondLst>
                                                <p:cond delay="0"/>
                                              </p:stCondLst>
                                            </p:cTn>
                                            <p:tgtEl>
                                              <p:spTgt spid="245"/>
                                            </p:tgtEl>
                                            <p:attrNameLst>
                                              <p:attrName>style.visibility</p:attrName>
                                            </p:attrNameLst>
                                          </p:cBhvr>
                                          <p:to>
                                            <p:strVal val="visible"/>
                                          </p:to>
                                        </p:set>
                                        <p:animEffect transition="in" filter="wipe(down)">
                                          <p:cBhvr>
                                            <p:cTn id="52" dur="500"/>
                                            <p:tgtEl>
                                              <p:spTgt spid="245"/>
                                            </p:tgtEl>
                                          </p:cBhvr>
                                        </p:animEffect>
                                      </p:childTnLst>
                                    </p:cTn>
                                  </p:par>
                                  <p:par>
                                    <p:cTn id="53" presetID="10" presetClass="entr" presetSubtype="0" fill="hold" nodeType="withEffect">
                                      <p:stCondLst>
                                        <p:cond delay="250"/>
                                      </p:stCondLst>
                                      <p:childTnLst>
                                        <p:set>
                                          <p:cBhvr>
                                            <p:cTn id="54" dur="1" fill="hold">
                                              <p:stCondLst>
                                                <p:cond delay="0"/>
                                              </p:stCondLst>
                                            </p:cTn>
                                            <p:tgtEl>
                                              <p:spTgt spid="231"/>
                                            </p:tgtEl>
                                            <p:attrNameLst>
                                              <p:attrName>style.visibility</p:attrName>
                                            </p:attrNameLst>
                                          </p:cBhvr>
                                          <p:to>
                                            <p:strVal val="visible"/>
                                          </p:to>
                                        </p:set>
                                        <p:animEffect transition="in" filter="fade">
                                          <p:cBhvr>
                                            <p:cTn id="55" dur="500"/>
                                            <p:tgtEl>
                                              <p:spTgt spid="231"/>
                                            </p:tgtEl>
                                          </p:cBhvr>
                                        </p:animEffect>
                                      </p:childTnLst>
                                    </p:cTn>
                                  </p:par>
                                </p:childTnLst>
                              </p:cTn>
                            </p:par>
                            <p:par>
                              <p:cTn id="56" fill="hold">
                                <p:stCondLst>
                                  <p:cond delay="2000"/>
                                </p:stCondLst>
                                <p:childTnLst>
                                  <p:par>
                                    <p:cTn id="57" presetID="16" presetClass="entr" presetSubtype="42" fill="hold" nodeType="afterEffect">
                                      <p:stCondLst>
                                        <p:cond delay="0"/>
                                      </p:stCondLst>
                                      <p:childTnLst>
                                        <p:set>
                                          <p:cBhvr>
                                            <p:cTn id="58" dur="1" fill="hold">
                                              <p:stCondLst>
                                                <p:cond delay="0"/>
                                              </p:stCondLst>
                                            </p:cTn>
                                            <p:tgtEl>
                                              <p:spTgt spid="248"/>
                                            </p:tgtEl>
                                            <p:attrNameLst>
                                              <p:attrName>style.visibility</p:attrName>
                                            </p:attrNameLst>
                                          </p:cBhvr>
                                          <p:to>
                                            <p:strVal val="visible"/>
                                          </p:to>
                                        </p:set>
                                        <p:animEffect transition="in" filter="barn(outHorizontal)">
                                          <p:cBhvr>
                                            <p:cTn id="59" dur="500"/>
                                            <p:tgtEl>
                                              <p:spTgt spid="248"/>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254"/>
                                            </p:tgtEl>
                                            <p:attrNameLst>
                                              <p:attrName>style.visibility</p:attrName>
                                            </p:attrNameLst>
                                          </p:cBhvr>
                                          <p:to>
                                            <p:strVal val="visible"/>
                                          </p:to>
                                        </p:set>
                                        <p:animEffect transition="in" filter="fade">
                                          <p:cBhvr>
                                            <p:cTn id="62" dur="500"/>
                                            <p:tgtEl>
                                              <p:spTgt spid="254"/>
                                            </p:tgtEl>
                                          </p:cBhvr>
                                        </p:animEffect>
                                        <p:anim calcmode="lin" valueType="num">
                                          <p:cBhvr>
                                            <p:cTn id="63" dur="500" fill="hold"/>
                                            <p:tgtEl>
                                              <p:spTgt spid="254"/>
                                            </p:tgtEl>
                                            <p:attrNameLst>
                                              <p:attrName>ppt_x</p:attrName>
                                            </p:attrNameLst>
                                          </p:cBhvr>
                                          <p:tavLst>
                                            <p:tav tm="0">
                                              <p:val>
                                                <p:strVal val="#ppt_x"/>
                                              </p:val>
                                            </p:tav>
                                            <p:tav tm="100000">
                                              <p:val>
                                                <p:strVal val="#ppt_x"/>
                                              </p:val>
                                            </p:tav>
                                          </p:tavLst>
                                        </p:anim>
                                        <p:anim calcmode="lin" valueType="num">
                                          <p:cBhvr>
                                            <p:cTn id="64" dur="500" fill="hold"/>
                                            <p:tgtEl>
                                              <p:spTgt spid="254"/>
                                            </p:tgtEl>
                                            <p:attrNameLst>
                                              <p:attrName>ppt_y</p:attrName>
                                            </p:attrNameLst>
                                          </p:cBhvr>
                                          <p:tavLst>
                                            <p:tav tm="0">
                                              <p:val>
                                                <p:strVal val="#ppt_y+.1"/>
                                              </p:val>
                                            </p:tav>
                                            <p:tav tm="100000">
                                              <p:val>
                                                <p:strVal val="#ppt_y"/>
                                              </p:val>
                                            </p:tav>
                                          </p:tavLst>
                                        </p:anim>
                                      </p:childTnLst>
                                    </p:cTn>
                                  </p:par>
                                  <p:par>
                                    <p:cTn id="65" presetID="22" presetClass="entr" presetSubtype="1" fill="hold" grpId="0" nodeType="withEffect">
                                      <p:stCondLst>
                                        <p:cond delay="250"/>
                                      </p:stCondLst>
                                      <p:childTnLst>
                                        <p:set>
                                          <p:cBhvr>
                                            <p:cTn id="66" dur="1" fill="hold">
                                              <p:stCondLst>
                                                <p:cond delay="0"/>
                                              </p:stCondLst>
                                            </p:cTn>
                                            <p:tgtEl>
                                              <p:spTgt spid="255"/>
                                            </p:tgtEl>
                                            <p:attrNameLst>
                                              <p:attrName>style.visibility</p:attrName>
                                            </p:attrNameLst>
                                          </p:cBhvr>
                                          <p:to>
                                            <p:strVal val="visible"/>
                                          </p:to>
                                        </p:set>
                                        <p:animEffect transition="in" filter="wipe(up)">
                                          <p:cBhvr>
                                            <p:cTn id="67"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animBg="1"/>
          <p:bldP spid="226" grpId="0" animBg="1"/>
          <p:bldP spid="227" grpId="0" animBg="1"/>
          <p:bldP spid="228" grpId="0" animBg="1"/>
          <p:bldP spid="244" grpId="0" animBg="1"/>
          <p:bldP spid="245" grpId="0"/>
          <p:bldP spid="247" grpId="0"/>
          <p:bldP spid="254" grpId="0"/>
          <p:bldP spid="25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7284631" y="2755861"/>
            <a:ext cx="3360397" cy="971800"/>
            <a:chOff x="7284631" y="2755861"/>
            <a:chExt cx="3360397" cy="971800"/>
          </a:xfrm>
        </p:grpSpPr>
        <p:grpSp>
          <p:nvGrpSpPr>
            <p:cNvPr id="6" name="组合 5"/>
            <p:cNvGrpSpPr/>
            <p:nvPr/>
          </p:nvGrpSpPr>
          <p:grpSpPr>
            <a:xfrm>
              <a:off x="7284631" y="2755861"/>
              <a:ext cx="2286809" cy="971800"/>
              <a:chOff x="7284631" y="2755861"/>
              <a:chExt cx="2286809" cy="971800"/>
            </a:xfrm>
          </p:grpSpPr>
          <p:cxnSp>
            <p:nvCxnSpPr>
              <p:cNvPr id="237" name="直接连接符 236"/>
              <p:cNvCxnSpPr>
                <a:stCxn id="240" idx="2"/>
              </p:cNvCxnSpPr>
              <p:nvPr/>
            </p:nvCxnSpPr>
            <p:spPr>
              <a:xfrm flipV="1">
                <a:off x="7284631" y="2979515"/>
                <a:ext cx="1423403" cy="7481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1" name="组合 240"/>
              <p:cNvGrpSpPr/>
              <p:nvPr/>
            </p:nvGrpSpPr>
            <p:grpSpPr>
              <a:xfrm flipH="1">
                <a:off x="8537849" y="2755861"/>
                <a:ext cx="409142" cy="409142"/>
                <a:chOff x="972687" y="5316698"/>
                <a:chExt cx="409142" cy="409142"/>
              </a:xfrm>
            </p:grpSpPr>
            <p:sp>
              <p:nvSpPr>
                <p:cNvPr id="242" name="椭圆 24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4" name="直接连接符 243"/>
              <p:cNvCxnSpPr/>
              <p:nvPr/>
            </p:nvCxnSpPr>
            <p:spPr>
              <a:xfrm flipH="1">
                <a:off x="8742421" y="2952780"/>
                <a:ext cx="829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4" name="梯形 273"/>
            <p:cNvSpPr/>
            <p:nvPr/>
          </p:nvSpPr>
          <p:spPr>
            <a:xfrm>
              <a:off x="9529028"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5"/>
          <p:cNvSpPr>
            <a:spLocks noEditPoints="1"/>
          </p:cNvSpPr>
          <p:nvPr/>
        </p:nvSpPr>
        <p:spPr bwMode="auto">
          <a:xfrm>
            <a:off x="3384818" y="2650946"/>
            <a:ext cx="5457372" cy="3148396"/>
          </a:xfrm>
          <a:custGeom>
            <a:avLst/>
            <a:gdLst>
              <a:gd name="T0" fmla="*/ 1612 w 2039"/>
              <a:gd name="T1" fmla="*/ 96 h 1175"/>
              <a:gd name="T2" fmla="*/ 1559 w 2039"/>
              <a:gd name="T3" fmla="*/ 140 h 1175"/>
              <a:gd name="T4" fmla="*/ 1452 w 2039"/>
              <a:gd name="T5" fmla="*/ 183 h 1175"/>
              <a:gd name="T6" fmla="*/ 1376 w 2039"/>
              <a:gd name="T7" fmla="*/ 204 h 1175"/>
              <a:gd name="T8" fmla="*/ 1324 w 2039"/>
              <a:gd name="T9" fmla="*/ 224 h 1175"/>
              <a:gd name="T10" fmla="*/ 1420 w 2039"/>
              <a:gd name="T11" fmla="*/ 256 h 1175"/>
              <a:gd name="T12" fmla="*/ 1559 w 2039"/>
              <a:gd name="T13" fmla="*/ 300 h 1175"/>
              <a:gd name="T14" fmla="*/ 1100 w 2039"/>
              <a:gd name="T15" fmla="*/ 311 h 1175"/>
              <a:gd name="T16" fmla="*/ 1216 w 2039"/>
              <a:gd name="T17" fmla="*/ 332 h 1175"/>
              <a:gd name="T18" fmla="*/ 1388 w 2039"/>
              <a:gd name="T19" fmla="*/ 352 h 1175"/>
              <a:gd name="T20" fmla="*/ 1548 w 2039"/>
              <a:gd name="T21" fmla="*/ 384 h 1175"/>
              <a:gd name="T22" fmla="*/ 1111 w 2039"/>
              <a:gd name="T23" fmla="*/ 396 h 1175"/>
              <a:gd name="T24" fmla="*/ 1356 w 2039"/>
              <a:gd name="T25" fmla="*/ 439 h 1175"/>
              <a:gd name="T26" fmla="*/ 1824 w 2039"/>
              <a:gd name="T27" fmla="*/ 76 h 1175"/>
              <a:gd name="T28" fmla="*/ 1836 w 2039"/>
              <a:gd name="T29" fmla="*/ 128 h 1175"/>
              <a:gd name="T30" fmla="*/ 1804 w 2039"/>
              <a:gd name="T31" fmla="*/ 192 h 1175"/>
              <a:gd name="T32" fmla="*/ 1676 w 2039"/>
              <a:gd name="T33" fmla="*/ 279 h 1175"/>
              <a:gd name="T34" fmla="*/ 1632 w 2039"/>
              <a:gd name="T35" fmla="*/ 364 h 1175"/>
              <a:gd name="T36" fmla="*/ 1580 w 2039"/>
              <a:gd name="T37" fmla="*/ 448 h 1175"/>
              <a:gd name="T38" fmla="*/ 1035 w 2039"/>
              <a:gd name="T39" fmla="*/ 448 h 1175"/>
              <a:gd name="T40" fmla="*/ 1591 w 2039"/>
              <a:gd name="T41" fmla="*/ 524 h 1175"/>
              <a:gd name="T42" fmla="*/ 1548 w 2039"/>
              <a:gd name="T43" fmla="*/ 631 h 1175"/>
              <a:gd name="T44" fmla="*/ 1120 w 2039"/>
              <a:gd name="T45" fmla="*/ 492 h 1175"/>
              <a:gd name="T46" fmla="*/ 1260 w 2039"/>
              <a:gd name="T47" fmla="*/ 512 h 1175"/>
              <a:gd name="T48" fmla="*/ 1324 w 2039"/>
              <a:gd name="T49" fmla="*/ 544 h 1175"/>
              <a:gd name="T50" fmla="*/ 1399 w 2039"/>
              <a:gd name="T51" fmla="*/ 588 h 1175"/>
              <a:gd name="T52" fmla="*/ 1420 w 2039"/>
              <a:gd name="T53" fmla="*/ 631 h 1175"/>
              <a:gd name="T54" fmla="*/ 1440 w 2039"/>
              <a:gd name="T55" fmla="*/ 652 h 1175"/>
              <a:gd name="T56" fmla="*/ 1452 w 2039"/>
              <a:gd name="T57" fmla="*/ 672 h 1175"/>
              <a:gd name="T58" fmla="*/ 1196 w 2039"/>
              <a:gd name="T59" fmla="*/ 704 h 1175"/>
              <a:gd name="T60" fmla="*/ 1079 w 2039"/>
              <a:gd name="T61" fmla="*/ 748 h 1175"/>
              <a:gd name="T62" fmla="*/ 1196 w 2039"/>
              <a:gd name="T63" fmla="*/ 855 h 1175"/>
              <a:gd name="T64" fmla="*/ 1088 w 2039"/>
              <a:gd name="T65" fmla="*/ 908 h 1175"/>
              <a:gd name="T66" fmla="*/ 1612 w 2039"/>
              <a:gd name="T67" fmla="*/ 672 h 1175"/>
              <a:gd name="T68" fmla="*/ 1900 w 2039"/>
              <a:gd name="T69" fmla="*/ 768 h 1175"/>
              <a:gd name="T70" fmla="*/ 1751 w 2039"/>
              <a:gd name="T71" fmla="*/ 844 h 1175"/>
              <a:gd name="T72" fmla="*/ 1740 w 2039"/>
              <a:gd name="T73" fmla="*/ 919 h 1175"/>
              <a:gd name="T74" fmla="*/ 1824 w 2039"/>
              <a:gd name="T75" fmla="*/ 972 h 1175"/>
              <a:gd name="T76" fmla="*/ 715 w 2039"/>
              <a:gd name="T77" fmla="*/ 0 h 1175"/>
              <a:gd name="T78" fmla="*/ 811 w 2039"/>
              <a:gd name="T79" fmla="*/ 64 h 1175"/>
              <a:gd name="T80" fmla="*/ 759 w 2039"/>
              <a:gd name="T81" fmla="*/ 108 h 1175"/>
              <a:gd name="T82" fmla="*/ 811 w 2039"/>
              <a:gd name="T83" fmla="*/ 151 h 1175"/>
              <a:gd name="T84" fmla="*/ 160 w 2039"/>
              <a:gd name="T85" fmla="*/ 140 h 1175"/>
              <a:gd name="T86" fmla="*/ 299 w 2039"/>
              <a:gd name="T87" fmla="*/ 160 h 1175"/>
              <a:gd name="T88" fmla="*/ 427 w 2039"/>
              <a:gd name="T89" fmla="*/ 192 h 1175"/>
              <a:gd name="T90" fmla="*/ 727 w 2039"/>
              <a:gd name="T91" fmla="*/ 236 h 1175"/>
              <a:gd name="T92" fmla="*/ 203 w 2039"/>
              <a:gd name="T93" fmla="*/ 247 h 1175"/>
              <a:gd name="T94" fmla="*/ 448 w 2039"/>
              <a:gd name="T95" fmla="*/ 268 h 1175"/>
              <a:gd name="T96" fmla="*/ 747 w 2039"/>
              <a:gd name="T97" fmla="*/ 288 h 1175"/>
              <a:gd name="T98" fmla="*/ 715 w 2039"/>
              <a:gd name="T99" fmla="*/ 320 h 1175"/>
              <a:gd name="T100" fmla="*/ 567 w 2039"/>
              <a:gd name="T101" fmla="*/ 332 h 1175"/>
              <a:gd name="T102" fmla="*/ 555 w 2039"/>
              <a:gd name="T103" fmla="*/ 407 h 1175"/>
              <a:gd name="T104" fmla="*/ 512 w 2039"/>
              <a:gd name="T105" fmla="*/ 428 h 1175"/>
              <a:gd name="T106" fmla="*/ 395 w 2039"/>
              <a:gd name="T107" fmla="*/ 448 h 1175"/>
              <a:gd name="T108" fmla="*/ 491 w 2039"/>
              <a:gd name="T109" fmla="*/ 480 h 1175"/>
              <a:gd name="T110" fmla="*/ 343 w 2039"/>
              <a:gd name="T111" fmla="*/ 524 h 1175"/>
              <a:gd name="T112" fmla="*/ 299 w 2039"/>
              <a:gd name="T113" fmla="*/ 599 h 1175"/>
              <a:gd name="T114" fmla="*/ 864 w 2039"/>
              <a:gd name="T115" fmla="*/ 684 h 1175"/>
              <a:gd name="T116" fmla="*/ 555 w 2039"/>
              <a:gd name="T117" fmla="*/ 736 h 1175"/>
              <a:gd name="T118" fmla="*/ 619 w 2039"/>
              <a:gd name="T119" fmla="*/ 800 h 1175"/>
              <a:gd name="T120" fmla="*/ 727 w 2039"/>
              <a:gd name="T121" fmla="*/ 876 h 1175"/>
              <a:gd name="T122" fmla="*/ 619 w 2039"/>
              <a:gd name="T123" fmla="*/ 951 h 1175"/>
              <a:gd name="T124" fmla="*/ 608 w 2039"/>
              <a:gd name="T125" fmla="*/ 1068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9" h="1175">
                <a:moveTo>
                  <a:pt x="619" y="1153"/>
                </a:moveTo>
                <a:cubicBezTo>
                  <a:pt x="626" y="1153"/>
                  <a:pt x="631" y="1158"/>
                  <a:pt x="631" y="1164"/>
                </a:cubicBezTo>
                <a:cubicBezTo>
                  <a:pt x="631" y="1170"/>
                  <a:pt x="626" y="1175"/>
                  <a:pt x="619" y="1175"/>
                </a:cubicBezTo>
                <a:cubicBezTo>
                  <a:pt x="613" y="1175"/>
                  <a:pt x="608" y="1170"/>
                  <a:pt x="608" y="1164"/>
                </a:cubicBezTo>
                <a:cubicBezTo>
                  <a:pt x="608" y="1158"/>
                  <a:pt x="613" y="1153"/>
                  <a:pt x="619" y="1153"/>
                </a:cubicBezTo>
                <a:close/>
                <a:moveTo>
                  <a:pt x="1580" y="0"/>
                </a:moveTo>
                <a:cubicBezTo>
                  <a:pt x="1586" y="0"/>
                  <a:pt x="1591" y="5"/>
                  <a:pt x="1591" y="11"/>
                </a:cubicBezTo>
                <a:cubicBezTo>
                  <a:pt x="1591" y="18"/>
                  <a:pt x="1586" y="23"/>
                  <a:pt x="1580" y="23"/>
                </a:cubicBezTo>
                <a:cubicBezTo>
                  <a:pt x="1573" y="23"/>
                  <a:pt x="1568" y="18"/>
                  <a:pt x="1568" y="11"/>
                </a:cubicBezTo>
                <a:cubicBezTo>
                  <a:pt x="1568" y="5"/>
                  <a:pt x="1573" y="0"/>
                  <a:pt x="1580" y="0"/>
                </a:cubicBezTo>
                <a:close/>
                <a:moveTo>
                  <a:pt x="1548" y="0"/>
                </a:moveTo>
                <a:cubicBezTo>
                  <a:pt x="1554" y="0"/>
                  <a:pt x="1559" y="5"/>
                  <a:pt x="1559" y="11"/>
                </a:cubicBezTo>
                <a:cubicBezTo>
                  <a:pt x="1559" y="18"/>
                  <a:pt x="1554" y="23"/>
                  <a:pt x="1548" y="23"/>
                </a:cubicBezTo>
                <a:cubicBezTo>
                  <a:pt x="1541" y="23"/>
                  <a:pt x="1536" y="18"/>
                  <a:pt x="1536" y="11"/>
                </a:cubicBezTo>
                <a:cubicBezTo>
                  <a:pt x="1536" y="5"/>
                  <a:pt x="1541" y="0"/>
                  <a:pt x="1548" y="0"/>
                </a:cubicBezTo>
                <a:close/>
                <a:moveTo>
                  <a:pt x="1292" y="0"/>
                </a:moveTo>
                <a:cubicBezTo>
                  <a:pt x="1298" y="0"/>
                  <a:pt x="1303" y="5"/>
                  <a:pt x="1303" y="11"/>
                </a:cubicBezTo>
                <a:cubicBezTo>
                  <a:pt x="1303" y="18"/>
                  <a:pt x="1298" y="23"/>
                  <a:pt x="1292" y="23"/>
                </a:cubicBezTo>
                <a:cubicBezTo>
                  <a:pt x="1285" y="23"/>
                  <a:pt x="1280" y="18"/>
                  <a:pt x="1280" y="11"/>
                </a:cubicBezTo>
                <a:cubicBezTo>
                  <a:pt x="1280" y="5"/>
                  <a:pt x="1285" y="0"/>
                  <a:pt x="1292" y="0"/>
                </a:cubicBezTo>
                <a:close/>
                <a:moveTo>
                  <a:pt x="1548" y="32"/>
                </a:moveTo>
                <a:cubicBezTo>
                  <a:pt x="1554" y="32"/>
                  <a:pt x="1559" y="37"/>
                  <a:pt x="1559" y="44"/>
                </a:cubicBezTo>
                <a:cubicBezTo>
                  <a:pt x="1559" y="50"/>
                  <a:pt x="1554" y="55"/>
                  <a:pt x="1548" y="55"/>
                </a:cubicBezTo>
                <a:cubicBezTo>
                  <a:pt x="1541" y="55"/>
                  <a:pt x="1536" y="50"/>
                  <a:pt x="1536" y="44"/>
                </a:cubicBezTo>
                <a:cubicBezTo>
                  <a:pt x="1536" y="37"/>
                  <a:pt x="1541" y="32"/>
                  <a:pt x="1548" y="32"/>
                </a:cubicBezTo>
                <a:close/>
                <a:moveTo>
                  <a:pt x="1356" y="32"/>
                </a:moveTo>
                <a:cubicBezTo>
                  <a:pt x="1362" y="32"/>
                  <a:pt x="1367" y="37"/>
                  <a:pt x="1367" y="44"/>
                </a:cubicBezTo>
                <a:cubicBezTo>
                  <a:pt x="1367" y="50"/>
                  <a:pt x="1362" y="55"/>
                  <a:pt x="1356" y="55"/>
                </a:cubicBezTo>
                <a:cubicBezTo>
                  <a:pt x="1349" y="55"/>
                  <a:pt x="1344" y="50"/>
                  <a:pt x="1344" y="44"/>
                </a:cubicBezTo>
                <a:cubicBezTo>
                  <a:pt x="1344" y="37"/>
                  <a:pt x="1349" y="32"/>
                  <a:pt x="1356" y="32"/>
                </a:cubicBezTo>
                <a:close/>
                <a:moveTo>
                  <a:pt x="1324" y="32"/>
                </a:moveTo>
                <a:cubicBezTo>
                  <a:pt x="1330" y="32"/>
                  <a:pt x="1335" y="37"/>
                  <a:pt x="1335" y="44"/>
                </a:cubicBezTo>
                <a:cubicBezTo>
                  <a:pt x="1335" y="50"/>
                  <a:pt x="1330" y="55"/>
                  <a:pt x="1324" y="55"/>
                </a:cubicBezTo>
                <a:cubicBezTo>
                  <a:pt x="1317" y="55"/>
                  <a:pt x="1312" y="50"/>
                  <a:pt x="1312" y="44"/>
                </a:cubicBezTo>
                <a:cubicBezTo>
                  <a:pt x="1312" y="37"/>
                  <a:pt x="1317" y="32"/>
                  <a:pt x="1324" y="32"/>
                </a:cubicBezTo>
                <a:close/>
                <a:moveTo>
                  <a:pt x="1196" y="32"/>
                </a:moveTo>
                <a:cubicBezTo>
                  <a:pt x="1202" y="32"/>
                  <a:pt x="1207" y="37"/>
                  <a:pt x="1207" y="44"/>
                </a:cubicBezTo>
                <a:cubicBezTo>
                  <a:pt x="1207" y="50"/>
                  <a:pt x="1202" y="55"/>
                  <a:pt x="1196" y="55"/>
                </a:cubicBezTo>
                <a:cubicBezTo>
                  <a:pt x="1189" y="55"/>
                  <a:pt x="1184" y="50"/>
                  <a:pt x="1184" y="44"/>
                </a:cubicBezTo>
                <a:cubicBezTo>
                  <a:pt x="1184" y="37"/>
                  <a:pt x="1189" y="32"/>
                  <a:pt x="1196" y="32"/>
                </a:cubicBezTo>
                <a:close/>
                <a:moveTo>
                  <a:pt x="1420" y="64"/>
                </a:moveTo>
                <a:cubicBezTo>
                  <a:pt x="1426" y="64"/>
                  <a:pt x="1431" y="69"/>
                  <a:pt x="1431" y="76"/>
                </a:cubicBezTo>
                <a:cubicBezTo>
                  <a:pt x="1431" y="82"/>
                  <a:pt x="1426" y="87"/>
                  <a:pt x="1420" y="87"/>
                </a:cubicBezTo>
                <a:cubicBezTo>
                  <a:pt x="1413" y="87"/>
                  <a:pt x="1408" y="82"/>
                  <a:pt x="1408" y="76"/>
                </a:cubicBezTo>
                <a:cubicBezTo>
                  <a:pt x="1408" y="69"/>
                  <a:pt x="1413" y="64"/>
                  <a:pt x="1420" y="64"/>
                </a:cubicBezTo>
                <a:close/>
                <a:moveTo>
                  <a:pt x="1388" y="64"/>
                </a:moveTo>
                <a:cubicBezTo>
                  <a:pt x="1394" y="64"/>
                  <a:pt x="1399" y="69"/>
                  <a:pt x="1399" y="76"/>
                </a:cubicBezTo>
                <a:cubicBezTo>
                  <a:pt x="1399" y="82"/>
                  <a:pt x="1394" y="87"/>
                  <a:pt x="1388" y="87"/>
                </a:cubicBezTo>
                <a:cubicBezTo>
                  <a:pt x="1381" y="87"/>
                  <a:pt x="1376" y="82"/>
                  <a:pt x="1376" y="76"/>
                </a:cubicBezTo>
                <a:cubicBezTo>
                  <a:pt x="1376" y="69"/>
                  <a:pt x="1381" y="64"/>
                  <a:pt x="1388" y="64"/>
                </a:cubicBezTo>
                <a:close/>
                <a:moveTo>
                  <a:pt x="1164" y="64"/>
                </a:moveTo>
                <a:cubicBezTo>
                  <a:pt x="1170" y="64"/>
                  <a:pt x="1175" y="69"/>
                  <a:pt x="1175" y="76"/>
                </a:cubicBezTo>
                <a:cubicBezTo>
                  <a:pt x="1175" y="82"/>
                  <a:pt x="1170" y="87"/>
                  <a:pt x="1164" y="87"/>
                </a:cubicBezTo>
                <a:cubicBezTo>
                  <a:pt x="1157" y="87"/>
                  <a:pt x="1152" y="82"/>
                  <a:pt x="1152" y="76"/>
                </a:cubicBezTo>
                <a:cubicBezTo>
                  <a:pt x="1152" y="69"/>
                  <a:pt x="1157" y="64"/>
                  <a:pt x="1164" y="64"/>
                </a:cubicBezTo>
                <a:close/>
                <a:moveTo>
                  <a:pt x="1132" y="64"/>
                </a:moveTo>
                <a:cubicBezTo>
                  <a:pt x="1138" y="64"/>
                  <a:pt x="1143" y="69"/>
                  <a:pt x="1143" y="76"/>
                </a:cubicBezTo>
                <a:cubicBezTo>
                  <a:pt x="1143" y="82"/>
                  <a:pt x="1138" y="87"/>
                  <a:pt x="1132" y="87"/>
                </a:cubicBezTo>
                <a:cubicBezTo>
                  <a:pt x="1125" y="87"/>
                  <a:pt x="1120" y="82"/>
                  <a:pt x="1120" y="76"/>
                </a:cubicBezTo>
                <a:cubicBezTo>
                  <a:pt x="1120" y="69"/>
                  <a:pt x="1125" y="64"/>
                  <a:pt x="1132" y="64"/>
                </a:cubicBezTo>
                <a:close/>
                <a:moveTo>
                  <a:pt x="1067" y="64"/>
                </a:moveTo>
                <a:cubicBezTo>
                  <a:pt x="1074" y="64"/>
                  <a:pt x="1079" y="69"/>
                  <a:pt x="1079" y="76"/>
                </a:cubicBezTo>
                <a:cubicBezTo>
                  <a:pt x="1079" y="82"/>
                  <a:pt x="1074" y="87"/>
                  <a:pt x="1067" y="87"/>
                </a:cubicBezTo>
                <a:cubicBezTo>
                  <a:pt x="1061" y="87"/>
                  <a:pt x="1056" y="82"/>
                  <a:pt x="1056" y="76"/>
                </a:cubicBezTo>
                <a:cubicBezTo>
                  <a:pt x="1056" y="69"/>
                  <a:pt x="1061" y="64"/>
                  <a:pt x="1067" y="64"/>
                </a:cubicBezTo>
                <a:close/>
                <a:moveTo>
                  <a:pt x="1035" y="64"/>
                </a:moveTo>
                <a:cubicBezTo>
                  <a:pt x="1042" y="64"/>
                  <a:pt x="1047" y="69"/>
                  <a:pt x="1047" y="76"/>
                </a:cubicBezTo>
                <a:cubicBezTo>
                  <a:pt x="1047" y="82"/>
                  <a:pt x="1042" y="87"/>
                  <a:pt x="1035" y="87"/>
                </a:cubicBezTo>
                <a:cubicBezTo>
                  <a:pt x="1029" y="87"/>
                  <a:pt x="1024" y="82"/>
                  <a:pt x="1024" y="76"/>
                </a:cubicBezTo>
                <a:cubicBezTo>
                  <a:pt x="1024" y="69"/>
                  <a:pt x="1029" y="64"/>
                  <a:pt x="1035" y="64"/>
                </a:cubicBezTo>
                <a:close/>
                <a:moveTo>
                  <a:pt x="1612" y="96"/>
                </a:moveTo>
                <a:cubicBezTo>
                  <a:pt x="1618" y="96"/>
                  <a:pt x="1623" y="101"/>
                  <a:pt x="1623" y="108"/>
                </a:cubicBezTo>
                <a:cubicBezTo>
                  <a:pt x="1623" y="114"/>
                  <a:pt x="1618" y="119"/>
                  <a:pt x="1612" y="119"/>
                </a:cubicBezTo>
                <a:cubicBezTo>
                  <a:pt x="1605" y="119"/>
                  <a:pt x="1600" y="114"/>
                  <a:pt x="1600" y="108"/>
                </a:cubicBezTo>
                <a:cubicBezTo>
                  <a:pt x="1600" y="101"/>
                  <a:pt x="1605" y="96"/>
                  <a:pt x="1612" y="96"/>
                </a:cubicBezTo>
                <a:close/>
                <a:moveTo>
                  <a:pt x="1580" y="96"/>
                </a:moveTo>
                <a:cubicBezTo>
                  <a:pt x="1586" y="96"/>
                  <a:pt x="1591" y="101"/>
                  <a:pt x="1591" y="108"/>
                </a:cubicBezTo>
                <a:cubicBezTo>
                  <a:pt x="1591" y="114"/>
                  <a:pt x="1586" y="119"/>
                  <a:pt x="1580" y="119"/>
                </a:cubicBezTo>
                <a:cubicBezTo>
                  <a:pt x="1573" y="119"/>
                  <a:pt x="1568" y="114"/>
                  <a:pt x="1568" y="108"/>
                </a:cubicBezTo>
                <a:cubicBezTo>
                  <a:pt x="1568" y="101"/>
                  <a:pt x="1573" y="96"/>
                  <a:pt x="1580" y="96"/>
                </a:cubicBezTo>
                <a:close/>
                <a:moveTo>
                  <a:pt x="1548" y="96"/>
                </a:moveTo>
                <a:cubicBezTo>
                  <a:pt x="1554" y="96"/>
                  <a:pt x="1559" y="101"/>
                  <a:pt x="1559" y="108"/>
                </a:cubicBezTo>
                <a:cubicBezTo>
                  <a:pt x="1559" y="114"/>
                  <a:pt x="1554" y="119"/>
                  <a:pt x="1548" y="119"/>
                </a:cubicBezTo>
                <a:cubicBezTo>
                  <a:pt x="1541" y="119"/>
                  <a:pt x="1536" y="114"/>
                  <a:pt x="1536" y="108"/>
                </a:cubicBezTo>
                <a:cubicBezTo>
                  <a:pt x="1536" y="101"/>
                  <a:pt x="1541" y="96"/>
                  <a:pt x="1548" y="96"/>
                </a:cubicBezTo>
                <a:close/>
                <a:moveTo>
                  <a:pt x="1516" y="96"/>
                </a:moveTo>
                <a:cubicBezTo>
                  <a:pt x="1522" y="96"/>
                  <a:pt x="1527" y="101"/>
                  <a:pt x="1527" y="108"/>
                </a:cubicBezTo>
                <a:cubicBezTo>
                  <a:pt x="1527" y="114"/>
                  <a:pt x="1522" y="119"/>
                  <a:pt x="1516" y="119"/>
                </a:cubicBezTo>
                <a:cubicBezTo>
                  <a:pt x="1509" y="119"/>
                  <a:pt x="1504" y="114"/>
                  <a:pt x="1504" y="108"/>
                </a:cubicBezTo>
                <a:cubicBezTo>
                  <a:pt x="1504" y="101"/>
                  <a:pt x="1509" y="96"/>
                  <a:pt x="1516" y="96"/>
                </a:cubicBezTo>
                <a:close/>
                <a:moveTo>
                  <a:pt x="1484" y="96"/>
                </a:moveTo>
                <a:cubicBezTo>
                  <a:pt x="1490" y="96"/>
                  <a:pt x="1495" y="101"/>
                  <a:pt x="1495" y="108"/>
                </a:cubicBezTo>
                <a:cubicBezTo>
                  <a:pt x="1495" y="114"/>
                  <a:pt x="1490" y="119"/>
                  <a:pt x="1484" y="119"/>
                </a:cubicBezTo>
                <a:cubicBezTo>
                  <a:pt x="1477" y="119"/>
                  <a:pt x="1472" y="114"/>
                  <a:pt x="1472" y="108"/>
                </a:cubicBezTo>
                <a:cubicBezTo>
                  <a:pt x="1472" y="101"/>
                  <a:pt x="1477" y="96"/>
                  <a:pt x="1484" y="96"/>
                </a:cubicBezTo>
                <a:close/>
                <a:moveTo>
                  <a:pt x="1452" y="96"/>
                </a:moveTo>
                <a:cubicBezTo>
                  <a:pt x="1458" y="96"/>
                  <a:pt x="1463" y="101"/>
                  <a:pt x="1463" y="108"/>
                </a:cubicBezTo>
                <a:cubicBezTo>
                  <a:pt x="1463" y="114"/>
                  <a:pt x="1458" y="119"/>
                  <a:pt x="1452" y="119"/>
                </a:cubicBezTo>
                <a:cubicBezTo>
                  <a:pt x="1445" y="119"/>
                  <a:pt x="1440" y="114"/>
                  <a:pt x="1440" y="108"/>
                </a:cubicBezTo>
                <a:cubicBezTo>
                  <a:pt x="1440" y="101"/>
                  <a:pt x="1445" y="96"/>
                  <a:pt x="1452" y="96"/>
                </a:cubicBezTo>
                <a:close/>
                <a:moveTo>
                  <a:pt x="1420" y="96"/>
                </a:moveTo>
                <a:cubicBezTo>
                  <a:pt x="1426" y="96"/>
                  <a:pt x="1431" y="101"/>
                  <a:pt x="1431" y="108"/>
                </a:cubicBezTo>
                <a:cubicBezTo>
                  <a:pt x="1431" y="114"/>
                  <a:pt x="1426" y="119"/>
                  <a:pt x="1420" y="119"/>
                </a:cubicBezTo>
                <a:cubicBezTo>
                  <a:pt x="1413" y="119"/>
                  <a:pt x="1408" y="114"/>
                  <a:pt x="1408" y="108"/>
                </a:cubicBezTo>
                <a:cubicBezTo>
                  <a:pt x="1408" y="101"/>
                  <a:pt x="1413" y="96"/>
                  <a:pt x="1420" y="96"/>
                </a:cubicBezTo>
                <a:close/>
                <a:moveTo>
                  <a:pt x="1388" y="96"/>
                </a:moveTo>
                <a:cubicBezTo>
                  <a:pt x="1394" y="96"/>
                  <a:pt x="1399" y="101"/>
                  <a:pt x="1399" y="108"/>
                </a:cubicBezTo>
                <a:cubicBezTo>
                  <a:pt x="1399" y="114"/>
                  <a:pt x="1394" y="119"/>
                  <a:pt x="1388" y="119"/>
                </a:cubicBezTo>
                <a:cubicBezTo>
                  <a:pt x="1381" y="119"/>
                  <a:pt x="1376" y="114"/>
                  <a:pt x="1376" y="108"/>
                </a:cubicBezTo>
                <a:cubicBezTo>
                  <a:pt x="1376" y="101"/>
                  <a:pt x="1381" y="96"/>
                  <a:pt x="1388" y="96"/>
                </a:cubicBezTo>
                <a:close/>
                <a:moveTo>
                  <a:pt x="1356" y="96"/>
                </a:moveTo>
                <a:cubicBezTo>
                  <a:pt x="1362" y="96"/>
                  <a:pt x="1367" y="101"/>
                  <a:pt x="1367" y="108"/>
                </a:cubicBezTo>
                <a:cubicBezTo>
                  <a:pt x="1367" y="114"/>
                  <a:pt x="1362" y="119"/>
                  <a:pt x="1356" y="119"/>
                </a:cubicBezTo>
                <a:cubicBezTo>
                  <a:pt x="1349" y="119"/>
                  <a:pt x="1344" y="114"/>
                  <a:pt x="1344" y="108"/>
                </a:cubicBezTo>
                <a:cubicBezTo>
                  <a:pt x="1344" y="101"/>
                  <a:pt x="1349" y="96"/>
                  <a:pt x="1356" y="96"/>
                </a:cubicBezTo>
                <a:close/>
                <a:moveTo>
                  <a:pt x="1228" y="96"/>
                </a:moveTo>
                <a:cubicBezTo>
                  <a:pt x="1234" y="96"/>
                  <a:pt x="1239" y="101"/>
                  <a:pt x="1239" y="108"/>
                </a:cubicBezTo>
                <a:cubicBezTo>
                  <a:pt x="1239" y="114"/>
                  <a:pt x="1234" y="119"/>
                  <a:pt x="1228" y="119"/>
                </a:cubicBezTo>
                <a:cubicBezTo>
                  <a:pt x="1221" y="119"/>
                  <a:pt x="1216" y="114"/>
                  <a:pt x="1216" y="108"/>
                </a:cubicBezTo>
                <a:cubicBezTo>
                  <a:pt x="1216" y="101"/>
                  <a:pt x="1221" y="96"/>
                  <a:pt x="1228" y="96"/>
                </a:cubicBezTo>
                <a:close/>
                <a:moveTo>
                  <a:pt x="1035" y="96"/>
                </a:moveTo>
                <a:cubicBezTo>
                  <a:pt x="1042" y="96"/>
                  <a:pt x="1047" y="101"/>
                  <a:pt x="1047" y="108"/>
                </a:cubicBezTo>
                <a:cubicBezTo>
                  <a:pt x="1047" y="114"/>
                  <a:pt x="1042" y="119"/>
                  <a:pt x="1035" y="119"/>
                </a:cubicBezTo>
                <a:cubicBezTo>
                  <a:pt x="1029" y="119"/>
                  <a:pt x="1024" y="114"/>
                  <a:pt x="1024" y="108"/>
                </a:cubicBezTo>
                <a:cubicBezTo>
                  <a:pt x="1024" y="101"/>
                  <a:pt x="1029" y="96"/>
                  <a:pt x="1035" y="96"/>
                </a:cubicBezTo>
                <a:close/>
                <a:moveTo>
                  <a:pt x="1003" y="96"/>
                </a:moveTo>
                <a:cubicBezTo>
                  <a:pt x="1010" y="96"/>
                  <a:pt x="1015" y="101"/>
                  <a:pt x="1015" y="108"/>
                </a:cubicBezTo>
                <a:cubicBezTo>
                  <a:pt x="1015" y="114"/>
                  <a:pt x="1010" y="119"/>
                  <a:pt x="1003" y="119"/>
                </a:cubicBezTo>
                <a:cubicBezTo>
                  <a:pt x="997" y="119"/>
                  <a:pt x="992" y="114"/>
                  <a:pt x="992" y="108"/>
                </a:cubicBezTo>
                <a:cubicBezTo>
                  <a:pt x="992" y="101"/>
                  <a:pt x="997" y="96"/>
                  <a:pt x="1003" y="96"/>
                </a:cubicBezTo>
                <a:close/>
                <a:moveTo>
                  <a:pt x="1612" y="128"/>
                </a:moveTo>
                <a:cubicBezTo>
                  <a:pt x="1618" y="128"/>
                  <a:pt x="1623" y="133"/>
                  <a:pt x="1623" y="140"/>
                </a:cubicBezTo>
                <a:cubicBezTo>
                  <a:pt x="1623" y="146"/>
                  <a:pt x="1618" y="151"/>
                  <a:pt x="1612" y="151"/>
                </a:cubicBezTo>
                <a:cubicBezTo>
                  <a:pt x="1605" y="151"/>
                  <a:pt x="1600" y="146"/>
                  <a:pt x="1600" y="140"/>
                </a:cubicBezTo>
                <a:cubicBezTo>
                  <a:pt x="1600" y="133"/>
                  <a:pt x="1605" y="128"/>
                  <a:pt x="1612" y="128"/>
                </a:cubicBezTo>
                <a:close/>
                <a:moveTo>
                  <a:pt x="1580" y="128"/>
                </a:moveTo>
                <a:cubicBezTo>
                  <a:pt x="1586" y="128"/>
                  <a:pt x="1591" y="133"/>
                  <a:pt x="1591" y="140"/>
                </a:cubicBezTo>
                <a:cubicBezTo>
                  <a:pt x="1591" y="146"/>
                  <a:pt x="1586" y="151"/>
                  <a:pt x="1580" y="151"/>
                </a:cubicBezTo>
                <a:cubicBezTo>
                  <a:pt x="1573" y="151"/>
                  <a:pt x="1568" y="146"/>
                  <a:pt x="1568" y="140"/>
                </a:cubicBezTo>
                <a:cubicBezTo>
                  <a:pt x="1568" y="133"/>
                  <a:pt x="1573" y="128"/>
                  <a:pt x="1580" y="128"/>
                </a:cubicBezTo>
                <a:close/>
                <a:moveTo>
                  <a:pt x="1548" y="128"/>
                </a:moveTo>
                <a:cubicBezTo>
                  <a:pt x="1554" y="128"/>
                  <a:pt x="1559" y="133"/>
                  <a:pt x="1559" y="140"/>
                </a:cubicBezTo>
                <a:cubicBezTo>
                  <a:pt x="1559" y="146"/>
                  <a:pt x="1554" y="151"/>
                  <a:pt x="1548" y="151"/>
                </a:cubicBezTo>
                <a:cubicBezTo>
                  <a:pt x="1541" y="151"/>
                  <a:pt x="1536" y="146"/>
                  <a:pt x="1536" y="140"/>
                </a:cubicBezTo>
                <a:cubicBezTo>
                  <a:pt x="1536" y="133"/>
                  <a:pt x="1541" y="128"/>
                  <a:pt x="1548" y="128"/>
                </a:cubicBezTo>
                <a:close/>
                <a:moveTo>
                  <a:pt x="1516" y="128"/>
                </a:moveTo>
                <a:cubicBezTo>
                  <a:pt x="1522" y="128"/>
                  <a:pt x="1527" y="133"/>
                  <a:pt x="1527" y="140"/>
                </a:cubicBezTo>
                <a:cubicBezTo>
                  <a:pt x="1527" y="146"/>
                  <a:pt x="1522" y="151"/>
                  <a:pt x="1516" y="151"/>
                </a:cubicBezTo>
                <a:cubicBezTo>
                  <a:pt x="1509" y="151"/>
                  <a:pt x="1504" y="146"/>
                  <a:pt x="1504" y="140"/>
                </a:cubicBezTo>
                <a:cubicBezTo>
                  <a:pt x="1504" y="133"/>
                  <a:pt x="1509" y="128"/>
                  <a:pt x="1516" y="128"/>
                </a:cubicBezTo>
                <a:close/>
                <a:moveTo>
                  <a:pt x="1484" y="128"/>
                </a:moveTo>
                <a:cubicBezTo>
                  <a:pt x="1490" y="128"/>
                  <a:pt x="1495" y="133"/>
                  <a:pt x="1495" y="140"/>
                </a:cubicBezTo>
                <a:cubicBezTo>
                  <a:pt x="1495" y="146"/>
                  <a:pt x="1490" y="151"/>
                  <a:pt x="1484" y="151"/>
                </a:cubicBezTo>
                <a:cubicBezTo>
                  <a:pt x="1477" y="151"/>
                  <a:pt x="1472" y="146"/>
                  <a:pt x="1472" y="140"/>
                </a:cubicBezTo>
                <a:cubicBezTo>
                  <a:pt x="1472" y="133"/>
                  <a:pt x="1477" y="128"/>
                  <a:pt x="1484" y="128"/>
                </a:cubicBezTo>
                <a:close/>
                <a:moveTo>
                  <a:pt x="1452" y="128"/>
                </a:moveTo>
                <a:cubicBezTo>
                  <a:pt x="1458" y="128"/>
                  <a:pt x="1463" y="133"/>
                  <a:pt x="1463" y="140"/>
                </a:cubicBezTo>
                <a:cubicBezTo>
                  <a:pt x="1463" y="146"/>
                  <a:pt x="1458" y="151"/>
                  <a:pt x="1452" y="151"/>
                </a:cubicBezTo>
                <a:cubicBezTo>
                  <a:pt x="1445" y="151"/>
                  <a:pt x="1440" y="146"/>
                  <a:pt x="1440" y="140"/>
                </a:cubicBezTo>
                <a:cubicBezTo>
                  <a:pt x="1440" y="133"/>
                  <a:pt x="1445" y="128"/>
                  <a:pt x="1452" y="128"/>
                </a:cubicBezTo>
                <a:close/>
                <a:moveTo>
                  <a:pt x="1420" y="128"/>
                </a:moveTo>
                <a:cubicBezTo>
                  <a:pt x="1426" y="128"/>
                  <a:pt x="1431" y="133"/>
                  <a:pt x="1431" y="140"/>
                </a:cubicBezTo>
                <a:cubicBezTo>
                  <a:pt x="1431" y="146"/>
                  <a:pt x="1426" y="151"/>
                  <a:pt x="1420" y="151"/>
                </a:cubicBezTo>
                <a:cubicBezTo>
                  <a:pt x="1413" y="151"/>
                  <a:pt x="1408" y="146"/>
                  <a:pt x="1408" y="140"/>
                </a:cubicBezTo>
                <a:cubicBezTo>
                  <a:pt x="1408" y="133"/>
                  <a:pt x="1413" y="128"/>
                  <a:pt x="1420" y="128"/>
                </a:cubicBezTo>
                <a:close/>
                <a:moveTo>
                  <a:pt x="1388" y="128"/>
                </a:moveTo>
                <a:cubicBezTo>
                  <a:pt x="1394" y="128"/>
                  <a:pt x="1399" y="133"/>
                  <a:pt x="1399" y="140"/>
                </a:cubicBezTo>
                <a:cubicBezTo>
                  <a:pt x="1399" y="146"/>
                  <a:pt x="1394" y="151"/>
                  <a:pt x="1388" y="151"/>
                </a:cubicBezTo>
                <a:cubicBezTo>
                  <a:pt x="1381" y="151"/>
                  <a:pt x="1376" y="146"/>
                  <a:pt x="1376" y="140"/>
                </a:cubicBezTo>
                <a:cubicBezTo>
                  <a:pt x="1376" y="133"/>
                  <a:pt x="1381" y="128"/>
                  <a:pt x="1388" y="128"/>
                </a:cubicBezTo>
                <a:close/>
                <a:moveTo>
                  <a:pt x="1356" y="128"/>
                </a:moveTo>
                <a:cubicBezTo>
                  <a:pt x="1362" y="128"/>
                  <a:pt x="1367" y="133"/>
                  <a:pt x="1367" y="140"/>
                </a:cubicBezTo>
                <a:cubicBezTo>
                  <a:pt x="1367" y="146"/>
                  <a:pt x="1362" y="151"/>
                  <a:pt x="1356" y="151"/>
                </a:cubicBezTo>
                <a:cubicBezTo>
                  <a:pt x="1349" y="151"/>
                  <a:pt x="1344" y="146"/>
                  <a:pt x="1344" y="140"/>
                </a:cubicBezTo>
                <a:cubicBezTo>
                  <a:pt x="1344" y="133"/>
                  <a:pt x="1349" y="128"/>
                  <a:pt x="1356" y="128"/>
                </a:cubicBezTo>
                <a:close/>
                <a:moveTo>
                  <a:pt x="1196" y="128"/>
                </a:moveTo>
                <a:cubicBezTo>
                  <a:pt x="1202" y="128"/>
                  <a:pt x="1207" y="133"/>
                  <a:pt x="1207" y="140"/>
                </a:cubicBezTo>
                <a:cubicBezTo>
                  <a:pt x="1207" y="146"/>
                  <a:pt x="1202" y="151"/>
                  <a:pt x="1196" y="151"/>
                </a:cubicBezTo>
                <a:cubicBezTo>
                  <a:pt x="1189" y="151"/>
                  <a:pt x="1184" y="146"/>
                  <a:pt x="1184" y="140"/>
                </a:cubicBezTo>
                <a:cubicBezTo>
                  <a:pt x="1184" y="133"/>
                  <a:pt x="1189" y="128"/>
                  <a:pt x="1196" y="128"/>
                </a:cubicBezTo>
                <a:close/>
                <a:moveTo>
                  <a:pt x="1035" y="128"/>
                </a:moveTo>
                <a:cubicBezTo>
                  <a:pt x="1042" y="128"/>
                  <a:pt x="1047" y="133"/>
                  <a:pt x="1047" y="140"/>
                </a:cubicBezTo>
                <a:cubicBezTo>
                  <a:pt x="1047" y="146"/>
                  <a:pt x="1042" y="151"/>
                  <a:pt x="1035" y="151"/>
                </a:cubicBezTo>
                <a:cubicBezTo>
                  <a:pt x="1029" y="151"/>
                  <a:pt x="1024" y="146"/>
                  <a:pt x="1024" y="140"/>
                </a:cubicBezTo>
                <a:cubicBezTo>
                  <a:pt x="1024" y="133"/>
                  <a:pt x="1029" y="128"/>
                  <a:pt x="1035" y="128"/>
                </a:cubicBezTo>
                <a:close/>
                <a:moveTo>
                  <a:pt x="1612" y="160"/>
                </a:moveTo>
                <a:cubicBezTo>
                  <a:pt x="1618" y="160"/>
                  <a:pt x="1623" y="165"/>
                  <a:pt x="1623" y="172"/>
                </a:cubicBezTo>
                <a:cubicBezTo>
                  <a:pt x="1623" y="178"/>
                  <a:pt x="1618" y="183"/>
                  <a:pt x="1612" y="183"/>
                </a:cubicBezTo>
                <a:cubicBezTo>
                  <a:pt x="1605" y="183"/>
                  <a:pt x="1600" y="178"/>
                  <a:pt x="1600" y="172"/>
                </a:cubicBezTo>
                <a:cubicBezTo>
                  <a:pt x="1600" y="165"/>
                  <a:pt x="1605" y="160"/>
                  <a:pt x="1612" y="160"/>
                </a:cubicBezTo>
                <a:close/>
                <a:moveTo>
                  <a:pt x="1580" y="160"/>
                </a:moveTo>
                <a:cubicBezTo>
                  <a:pt x="1586" y="160"/>
                  <a:pt x="1591" y="165"/>
                  <a:pt x="1591" y="172"/>
                </a:cubicBezTo>
                <a:cubicBezTo>
                  <a:pt x="1591" y="178"/>
                  <a:pt x="1586" y="183"/>
                  <a:pt x="1580" y="183"/>
                </a:cubicBezTo>
                <a:cubicBezTo>
                  <a:pt x="1573" y="183"/>
                  <a:pt x="1568" y="178"/>
                  <a:pt x="1568" y="172"/>
                </a:cubicBezTo>
                <a:cubicBezTo>
                  <a:pt x="1568" y="165"/>
                  <a:pt x="1573" y="160"/>
                  <a:pt x="1580" y="160"/>
                </a:cubicBezTo>
                <a:close/>
                <a:moveTo>
                  <a:pt x="1548" y="160"/>
                </a:moveTo>
                <a:cubicBezTo>
                  <a:pt x="1554" y="160"/>
                  <a:pt x="1559" y="165"/>
                  <a:pt x="1559" y="172"/>
                </a:cubicBezTo>
                <a:cubicBezTo>
                  <a:pt x="1559" y="178"/>
                  <a:pt x="1554" y="183"/>
                  <a:pt x="1548" y="183"/>
                </a:cubicBezTo>
                <a:cubicBezTo>
                  <a:pt x="1541" y="183"/>
                  <a:pt x="1536" y="178"/>
                  <a:pt x="1536" y="172"/>
                </a:cubicBezTo>
                <a:cubicBezTo>
                  <a:pt x="1536" y="165"/>
                  <a:pt x="1541" y="160"/>
                  <a:pt x="1548" y="160"/>
                </a:cubicBezTo>
                <a:close/>
                <a:moveTo>
                  <a:pt x="1516" y="160"/>
                </a:moveTo>
                <a:cubicBezTo>
                  <a:pt x="1522" y="160"/>
                  <a:pt x="1527" y="165"/>
                  <a:pt x="1527" y="172"/>
                </a:cubicBezTo>
                <a:cubicBezTo>
                  <a:pt x="1527" y="178"/>
                  <a:pt x="1522" y="183"/>
                  <a:pt x="1516" y="183"/>
                </a:cubicBezTo>
                <a:cubicBezTo>
                  <a:pt x="1509" y="183"/>
                  <a:pt x="1504" y="178"/>
                  <a:pt x="1504" y="172"/>
                </a:cubicBezTo>
                <a:cubicBezTo>
                  <a:pt x="1504" y="165"/>
                  <a:pt x="1509" y="160"/>
                  <a:pt x="1516" y="160"/>
                </a:cubicBezTo>
                <a:close/>
                <a:moveTo>
                  <a:pt x="1484" y="160"/>
                </a:moveTo>
                <a:cubicBezTo>
                  <a:pt x="1490" y="160"/>
                  <a:pt x="1495" y="165"/>
                  <a:pt x="1495" y="172"/>
                </a:cubicBezTo>
                <a:cubicBezTo>
                  <a:pt x="1495" y="178"/>
                  <a:pt x="1490" y="183"/>
                  <a:pt x="1484" y="183"/>
                </a:cubicBezTo>
                <a:cubicBezTo>
                  <a:pt x="1477" y="183"/>
                  <a:pt x="1472" y="178"/>
                  <a:pt x="1472" y="172"/>
                </a:cubicBezTo>
                <a:cubicBezTo>
                  <a:pt x="1472" y="165"/>
                  <a:pt x="1477" y="160"/>
                  <a:pt x="1484" y="160"/>
                </a:cubicBezTo>
                <a:close/>
                <a:moveTo>
                  <a:pt x="1452" y="160"/>
                </a:moveTo>
                <a:cubicBezTo>
                  <a:pt x="1458" y="160"/>
                  <a:pt x="1463" y="165"/>
                  <a:pt x="1463" y="172"/>
                </a:cubicBezTo>
                <a:cubicBezTo>
                  <a:pt x="1463" y="178"/>
                  <a:pt x="1458" y="183"/>
                  <a:pt x="1452" y="183"/>
                </a:cubicBezTo>
                <a:cubicBezTo>
                  <a:pt x="1445" y="183"/>
                  <a:pt x="1440" y="178"/>
                  <a:pt x="1440" y="172"/>
                </a:cubicBezTo>
                <a:cubicBezTo>
                  <a:pt x="1440" y="165"/>
                  <a:pt x="1445" y="160"/>
                  <a:pt x="1452" y="160"/>
                </a:cubicBezTo>
                <a:close/>
                <a:moveTo>
                  <a:pt x="1420" y="160"/>
                </a:moveTo>
                <a:cubicBezTo>
                  <a:pt x="1426" y="160"/>
                  <a:pt x="1431" y="165"/>
                  <a:pt x="1431" y="172"/>
                </a:cubicBezTo>
                <a:cubicBezTo>
                  <a:pt x="1431" y="178"/>
                  <a:pt x="1426" y="183"/>
                  <a:pt x="1420" y="183"/>
                </a:cubicBezTo>
                <a:cubicBezTo>
                  <a:pt x="1413" y="183"/>
                  <a:pt x="1408" y="178"/>
                  <a:pt x="1408" y="172"/>
                </a:cubicBezTo>
                <a:cubicBezTo>
                  <a:pt x="1408" y="165"/>
                  <a:pt x="1413" y="160"/>
                  <a:pt x="1420" y="160"/>
                </a:cubicBezTo>
                <a:close/>
                <a:moveTo>
                  <a:pt x="1388" y="160"/>
                </a:moveTo>
                <a:cubicBezTo>
                  <a:pt x="1394" y="160"/>
                  <a:pt x="1399" y="165"/>
                  <a:pt x="1399" y="172"/>
                </a:cubicBezTo>
                <a:cubicBezTo>
                  <a:pt x="1399" y="178"/>
                  <a:pt x="1394" y="183"/>
                  <a:pt x="1388" y="183"/>
                </a:cubicBezTo>
                <a:cubicBezTo>
                  <a:pt x="1381" y="183"/>
                  <a:pt x="1376" y="178"/>
                  <a:pt x="1376" y="172"/>
                </a:cubicBezTo>
                <a:cubicBezTo>
                  <a:pt x="1376" y="165"/>
                  <a:pt x="1381" y="160"/>
                  <a:pt x="1388" y="160"/>
                </a:cubicBezTo>
                <a:close/>
                <a:moveTo>
                  <a:pt x="1356" y="160"/>
                </a:moveTo>
                <a:cubicBezTo>
                  <a:pt x="1362" y="160"/>
                  <a:pt x="1367" y="165"/>
                  <a:pt x="1367" y="172"/>
                </a:cubicBezTo>
                <a:cubicBezTo>
                  <a:pt x="1367" y="178"/>
                  <a:pt x="1362" y="183"/>
                  <a:pt x="1356" y="183"/>
                </a:cubicBezTo>
                <a:cubicBezTo>
                  <a:pt x="1349" y="183"/>
                  <a:pt x="1344" y="178"/>
                  <a:pt x="1344" y="172"/>
                </a:cubicBezTo>
                <a:cubicBezTo>
                  <a:pt x="1344" y="165"/>
                  <a:pt x="1349" y="160"/>
                  <a:pt x="1356" y="160"/>
                </a:cubicBezTo>
                <a:close/>
                <a:moveTo>
                  <a:pt x="1324" y="160"/>
                </a:moveTo>
                <a:cubicBezTo>
                  <a:pt x="1330" y="160"/>
                  <a:pt x="1335" y="165"/>
                  <a:pt x="1335" y="172"/>
                </a:cubicBezTo>
                <a:cubicBezTo>
                  <a:pt x="1335" y="178"/>
                  <a:pt x="1330" y="183"/>
                  <a:pt x="1324" y="183"/>
                </a:cubicBezTo>
                <a:cubicBezTo>
                  <a:pt x="1317" y="183"/>
                  <a:pt x="1312" y="178"/>
                  <a:pt x="1312" y="172"/>
                </a:cubicBezTo>
                <a:cubicBezTo>
                  <a:pt x="1312" y="165"/>
                  <a:pt x="1317" y="160"/>
                  <a:pt x="1324" y="160"/>
                </a:cubicBezTo>
                <a:close/>
                <a:moveTo>
                  <a:pt x="1292" y="160"/>
                </a:moveTo>
                <a:cubicBezTo>
                  <a:pt x="1298" y="160"/>
                  <a:pt x="1303" y="165"/>
                  <a:pt x="1303" y="172"/>
                </a:cubicBezTo>
                <a:cubicBezTo>
                  <a:pt x="1303" y="178"/>
                  <a:pt x="1298" y="183"/>
                  <a:pt x="1292" y="183"/>
                </a:cubicBezTo>
                <a:cubicBezTo>
                  <a:pt x="1285" y="183"/>
                  <a:pt x="1280" y="178"/>
                  <a:pt x="1280" y="172"/>
                </a:cubicBezTo>
                <a:cubicBezTo>
                  <a:pt x="1280" y="165"/>
                  <a:pt x="1285" y="160"/>
                  <a:pt x="1292" y="160"/>
                </a:cubicBezTo>
                <a:close/>
                <a:moveTo>
                  <a:pt x="1196" y="160"/>
                </a:moveTo>
                <a:cubicBezTo>
                  <a:pt x="1202" y="160"/>
                  <a:pt x="1207" y="165"/>
                  <a:pt x="1207" y="172"/>
                </a:cubicBezTo>
                <a:cubicBezTo>
                  <a:pt x="1207" y="178"/>
                  <a:pt x="1202" y="183"/>
                  <a:pt x="1196" y="183"/>
                </a:cubicBezTo>
                <a:cubicBezTo>
                  <a:pt x="1189" y="183"/>
                  <a:pt x="1184" y="178"/>
                  <a:pt x="1184" y="172"/>
                </a:cubicBezTo>
                <a:cubicBezTo>
                  <a:pt x="1184" y="165"/>
                  <a:pt x="1189" y="160"/>
                  <a:pt x="1196" y="160"/>
                </a:cubicBezTo>
                <a:close/>
                <a:moveTo>
                  <a:pt x="1612" y="192"/>
                </a:moveTo>
                <a:cubicBezTo>
                  <a:pt x="1618" y="192"/>
                  <a:pt x="1623" y="197"/>
                  <a:pt x="1623" y="204"/>
                </a:cubicBezTo>
                <a:cubicBezTo>
                  <a:pt x="1623" y="210"/>
                  <a:pt x="1618" y="215"/>
                  <a:pt x="1612" y="215"/>
                </a:cubicBezTo>
                <a:cubicBezTo>
                  <a:pt x="1605" y="215"/>
                  <a:pt x="1600" y="210"/>
                  <a:pt x="1600" y="204"/>
                </a:cubicBezTo>
                <a:cubicBezTo>
                  <a:pt x="1600" y="197"/>
                  <a:pt x="1605" y="192"/>
                  <a:pt x="1612" y="192"/>
                </a:cubicBezTo>
                <a:close/>
                <a:moveTo>
                  <a:pt x="1580" y="192"/>
                </a:moveTo>
                <a:cubicBezTo>
                  <a:pt x="1586" y="192"/>
                  <a:pt x="1591" y="197"/>
                  <a:pt x="1591" y="204"/>
                </a:cubicBezTo>
                <a:cubicBezTo>
                  <a:pt x="1591" y="210"/>
                  <a:pt x="1586" y="215"/>
                  <a:pt x="1580" y="215"/>
                </a:cubicBezTo>
                <a:cubicBezTo>
                  <a:pt x="1573" y="215"/>
                  <a:pt x="1568" y="210"/>
                  <a:pt x="1568" y="204"/>
                </a:cubicBezTo>
                <a:cubicBezTo>
                  <a:pt x="1568" y="197"/>
                  <a:pt x="1573" y="192"/>
                  <a:pt x="1580" y="192"/>
                </a:cubicBezTo>
                <a:close/>
                <a:moveTo>
                  <a:pt x="1548" y="192"/>
                </a:moveTo>
                <a:cubicBezTo>
                  <a:pt x="1554" y="192"/>
                  <a:pt x="1559" y="197"/>
                  <a:pt x="1559" y="204"/>
                </a:cubicBezTo>
                <a:cubicBezTo>
                  <a:pt x="1559" y="210"/>
                  <a:pt x="1554" y="215"/>
                  <a:pt x="1548" y="215"/>
                </a:cubicBezTo>
                <a:cubicBezTo>
                  <a:pt x="1541" y="215"/>
                  <a:pt x="1536" y="210"/>
                  <a:pt x="1536" y="204"/>
                </a:cubicBezTo>
                <a:cubicBezTo>
                  <a:pt x="1536" y="197"/>
                  <a:pt x="1541" y="192"/>
                  <a:pt x="1548" y="192"/>
                </a:cubicBezTo>
                <a:close/>
                <a:moveTo>
                  <a:pt x="1516" y="192"/>
                </a:moveTo>
                <a:cubicBezTo>
                  <a:pt x="1522" y="192"/>
                  <a:pt x="1527" y="197"/>
                  <a:pt x="1527" y="204"/>
                </a:cubicBezTo>
                <a:cubicBezTo>
                  <a:pt x="1527" y="210"/>
                  <a:pt x="1522" y="215"/>
                  <a:pt x="1516" y="215"/>
                </a:cubicBezTo>
                <a:cubicBezTo>
                  <a:pt x="1509" y="215"/>
                  <a:pt x="1504" y="210"/>
                  <a:pt x="1504" y="204"/>
                </a:cubicBezTo>
                <a:cubicBezTo>
                  <a:pt x="1504" y="197"/>
                  <a:pt x="1509" y="192"/>
                  <a:pt x="1516" y="192"/>
                </a:cubicBezTo>
                <a:close/>
                <a:moveTo>
                  <a:pt x="1484" y="192"/>
                </a:moveTo>
                <a:cubicBezTo>
                  <a:pt x="1490" y="192"/>
                  <a:pt x="1495" y="197"/>
                  <a:pt x="1495" y="204"/>
                </a:cubicBezTo>
                <a:cubicBezTo>
                  <a:pt x="1495" y="210"/>
                  <a:pt x="1490" y="215"/>
                  <a:pt x="1484" y="215"/>
                </a:cubicBezTo>
                <a:cubicBezTo>
                  <a:pt x="1477" y="215"/>
                  <a:pt x="1472" y="210"/>
                  <a:pt x="1472" y="204"/>
                </a:cubicBezTo>
                <a:cubicBezTo>
                  <a:pt x="1472" y="197"/>
                  <a:pt x="1477" y="192"/>
                  <a:pt x="1484" y="192"/>
                </a:cubicBezTo>
                <a:close/>
                <a:moveTo>
                  <a:pt x="1452" y="192"/>
                </a:moveTo>
                <a:cubicBezTo>
                  <a:pt x="1458" y="192"/>
                  <a:pt x="1463" y="197"/>
                  <a:pt x="1463" y="204"/>
                </a:cubicBezTo>
                <a:cubicBezTo>
                  <a:pt x="1463" y="210"/>
                  <a:pt x="1458" y="215"/>
                  <a:pt x="1452" y="215"/>
                </a:cubicBezTo>
                <a:cubicBezTo>
                  <a:pt x="1445" y="215"/>
                  <a:pt x="1440" y="210"/>
                  <a:pt x="1440" y="204"/>
                </a:cubicBezTo>
                <a:cubicBezTo>
                  <a:pt x="1440" y="197"/>
                  <a:pt x="1445" y="192"/>
                  <a:pt x="1452" y="192"/>
                </a:cubicBezTo>
                <a:close/>
                <a:moveTo>
                  <a:pt x="1420" y="192"/>
                </a:moveTo>
                <a:cubicBezTo>
                  <a:pt x="1426" y="192"/>
                  <a:pt x="1431" y="197"/>
                  <a:pt x="1431" y="204"/>
                </a:cubicBezTo>
                <a:cubicBezTo>
                  <a:pt x="1431" y="210"/>
                  <a:pt x="1426" y="215"/>
                  <a:pt x="1420" y="215"/>
                </a:cubicBezTo>
                <a:cubicBezTo>
                  <a:pt x="1413" y="215"/>
                  <a:pt x="1408" y="210"/>
                  <a:pt x="1408" y="204"/>
                </a:cubicBezTo>
                <a:cubicBezTo>
                  <a:pt x="1408" y="197"/>
                  <a:pt x="1413" y="192"/>
                  <a:pt x="1420" y="192"/>
                </a:cubicBezTo>
                <a:close/>
                <a:moveTo>
                  <a:pt x="1388" y="192"/>
                </a:moveTo>
                <a:cubicBezTo>
                  <a:pt x="1394" y="192"/>
                  <a:pt x="1399" y="197"/>
                  <a:pt x="1399" y="204"/>
                </a:cubicBezTo>
                <a:cubicBezTo>
                  <a:pt x="1399" y="210"/>
                  <a:pt x="1394" y="215"/>
                  <a:pt x="1388" y="215"/>
                </a:cubicBezTo>
                <a:cubicBezTo>
                  <a:pt x="1381" y="215"/>
                  <a:pt x="1376" y="210"/>
                  <a:pt x="1376" y="204"/>
                </a:cubicBezTo>
                <a:cubicBezTo>
                  <a:pt x="1376" y="197"/>
                  <a:pt x="1381" y="192"/>
                  <a:pt x="1388" y="192"/>
                </a:cubicBezTo>
                <a:close/>
                <a:moveTo>
                  <a:pt x="1356" y="192"/>
                </a:moveTo>
                <a:cubicBezTo>
                  <a:pt x="1362" y="192"/>
                  <a:pt x="1367" y="197"/>
                  <a:pt x="1367" y="204"/>
                </a:cubicBezTo>
                <a:cubicBezTo>
                  <a:pt x="1367" y="210"/>
                  <a:pt x="1362" y="215"/>
                  <a:pt x="1356" y="215"/>
                </a:cubicBezTo>
                <a:cubicBezTo>
                  <a:pt x="1349" y="215"/>
                  <a:pt x="1344" y="210"/>
                  <a:pt x="1344" y="204"/>
                </a:cubicBezTo>
                <a:cubicBezTo>
                  <a:pt x="1344" y="197"/>
                  <a:pt x="1349" y="192"/>
                  <a:pt x="1356" y="192"/>
                </a:cubicBezTo>
                <a:close/>
                <a:moveTo>
                  <a:pt x="1324" y="192"/>
                </a:moveTo>
                <a:cubicBezTo>
                  <a:pt x="1330" y="192"/>
                  <a:pt x="1335" y="197"/>
                  <a:pt x="1335" y="204"/>
                </a:cubicBezTo>
                <a:cubicBezTo>
                  <a:pt x="1335" y="210"/>
                  <a:pt x="1330" y="215"/>
                  <a:pt x="1324" y="215"/>
                </a:cubicBezTo>
                <a:cubicBezTo>
                  <a:pt x="1317" y="215"/>
                  <a:pt x="1312" y="210"/>
                  <a:pt x="1312" y="204"/>
                </a:cubicBezTo>
                <a:cubicBezTo>
                  <a:pt x="1312" y="197"/>
                  <a:pt x="1317" y="192"/>
                  <a:pt x="1324" y="192"/>
                </a:cubicBezTo>
                <a:close/>
                <a:moveTo>
                  <a:pt x="1292" y="192"/>
                </a:moveTo>
                <a:cubicBezTo>
                  <a:pt x="1298" y="192"/>
                  <a:pt x="1303" y="197"/>
                  <a:pt x="1303" y="204"/>
                </a:cubicBezTo>
                <a:cubicBezTo>
                  <a:pt x="1303" y="210"/>
                  <a:pt x="1298" y="215"/>
                  <a:pt x="1292" y="215"/>
                </a:cubicBezTo>
                <a:cubicBezTo>
                  <a:pt x="1285" y="215"/>
                  <a:pt x="1280" y="210"/>
                  <a:pt x="1280" y="204"/>
                </a:cubicBezTo>
                <a:cubicBezTo>
                  <a:pt x="1280" y="197"/>
                  <a:pt x="1285" y="192"/>
                  <a:pt x="1292" y="192"/>
                </a:cubicBezTo>
                <a:close/>
                <a:moveTo>
                  <a:pt x="1228" y="192"/>
                </a:moveTo>
                <a:cubicBezTo>
                  <a:pt x="1234" y="192"/>
                  <a:pt x="1239" y="197"/>
                  <a:pt x="1239" y="204"/>
                </a:cubicBezTo>
                <a:cubicBezTo>
                  <a:pt x="1239" y="210"/>
                  <a:pt x="1234" y="215"/>
                  <a:pt x="1228" y="215"/>
                </a:cubicBezTo>
                <a:cubicBezTo>
                  <a:pt x="1221" y="215"/>
                  <a:pt x="1216" y="210"/>
                  <a:pt x="1216" y="204"/>
                </a:cubicBezTo>
                <a:cubicBezTo>
                  <a:pt x="1216" y="197"/>
                  <a:pt x="1221" y="192"/>
                  <a:pt x="1228" y="192"/>
                </a:cubicBezTo>
                <a:close/>
                <a:moveTo>
                  <a:pt x="1612" y="224"/>
                </a:moveTo>
                <a:cubicBezTo>
                  <a:pt x="1618" y="224"/>
                  <a:pt x="1623" y="229"/>
                  <a:pt x="1623" y="236"/>
                </a:cubicBezTo>
                <a:cubicBezTo>
                  <a:pt x="1623" y="242"/>
                  <a:pt x="1618" y="247"/>
                  <a:pt x="1612" y="247"/>
                </a:cubicBezTo>
                <a:cubicBezTo>
                  <a:pt x="1605" y="247"/>
                  <a:pt x="1600" y="242"/>
                  <a:pt x="1600" y="236"/>
                </a:cubicBezTo>
                <a:cubicBezTo>
                  <a:pt x="1600" y="229"/>
                  <a:pt x="1605" y="224"/>
                  <a:pt x="1612" y="224"/>
                </a:cubicBezTo>
                <a:close/>
                <a:moveTo>
                  <a:pt x="1580" y="224"/>
                </a:moveTo>
                <a:cubicBezTo>
                  <a:pt x="1586" y="224"/>
                  <a:pt x="1591" y="229"/>
                  <a:pt x="1591" y="236"/>
                </a:cubicBezTo>
                <a:cubicBezTo>
                  <a:pt x="1591" y="242"/>
                  <a:pt x="1586" y="247"/>
                  <a:pt x="1580" y="247"/>
                </a:cubicBezTo>
                <a:cubicBezTo>
                  <a:pt x="1573" y="247"/>
                  <a:pt x="1568" y="242"/>
                  <a:pt x="1568" y="236"/>
                </a:cubicBezTo>
                <a:cubicBezTo>
                  <a:pt x="1568" y="229"/>
                  <a:pt x="1573" y="224"/>
                  <a:pt x="1580" y="224"/>
                </a:cubicBezTo>
                <a:close/>
                <a:moveTo>
                  <a:pt x="1548" y="224"/>
                </a:moveTo>
                <a:cubicBezTo>
                  <a:pt x="1554" y="224"/>
                  <a:pt x="1559" y="229"/>
                  <a:pt x="1559" y="236"/>
                </a:cubicBezTo>
                <a:cubicBezTo>
                  <a:pt x="1559" y="242"/>
                  <a:pt x="1554" y="247"/>
                  <a:pt x="1548" y="247"/>
                </a:cubicBezTo>
                <a:cubicBezTo>
                  <a:pt x="1541" y="247"/>
                  <a:pt x="1536" y="242"/>
                  <a:pt x="1536" y="236"/>
                </a:cubicBezTo>
                <a:cubicBezTo>
                  <a:pt x="1536" y="229"/>
                  <a:pt x="1541" y="224"/>
                  <a:pt x="1548" y="224"/>
                </a:cubicBezTo>
                <a:close/>
                <a:moveTo>
                  <a:pt x="1516" y="224"/>
                </a:moveTo>
                <a:cubicBezTo>
                  <a:pt x="1522" y="224"/>
                  <a:pt x="1527" y="229"/>
                  <a:pt x="1527" y="236"/>
                </a:cubicBezTo>
                <a:cubicBezTo>
                  <a:pt x="1527" y="242"/>
                  <a:pt x="1522" y="247"/>
                  <a:pt x="1516" y="247"/>
                </a:cubicBezTo>
                <a:cubicBezTo>
                  <a:pt x="1509" y="247"/>
                  <a:pt x="1504" y="242"/>
                  <a:pt x="1504" y="236"/>
                </a:cubicBezTo>
                <a:cubicBezTo>
                  <a:pt x="1504" y="229"/>
                  <a:pt x="1509" y="224"/>
                  <a:pt x="1516" y="224"/>
                </a:cubicBezTo>
                <a:close/>
                <a:moveTo>
                  <a:pt x="1484" y="224"/>
                </a:moveTo>
                <a:cubicBezTo>
                  <a:pt x="1490" y="224"/>
                  <a:pt x="1495" y="229"/>
                  <a:pt x="1495" y="236"/>
                </a:cubicBezTo>
                <a:cubicBezTo>
                  <a:pt x="1495" y="242"/>
                  <a:pt x="1490" y="247"/>
                  <a:pt x="1484" y="247"/>
                </a:cubicBezTo>
                <a:cubicBezTo>
                  <a:pt x="1477" y="247"/>
                  <a:pt x="1472" y="242"/>
                  <a:pt x="1472" y="236"/>
                </a:cubicBezTo>
                <a:cubicBezTo>
                  <a:pt x="1472" y="229"/>
                  <a:pt x="1477" y="224"/>
                  <a:pt x="1484" y="224"/>
                </a:cubicBezTo>
                <a:close/>
                <a:moveTo>
                  <a:pt x="1452" y="224"/>
                </a:moveTo>
                <a:cubicBezTo>
                  <a:pt x="1458" y="224"/>
                  <a:pt x="1463" y="229"/>
                  <a:pt x="1463" y="236"/>
                </a:cubicBezTo>
                <a:cubicBezTo>
                  <a:pt x="1463" y="242"/>
                  <a:pt x="1458" y="247"/>
                  <a:pt x="1452" y="247"/>
                </a:cubicBezTo>
                <a:cubicBezTo>
                  <a:pt x="1445" y="247"/>
                  <a:pt x="1440" y="242"/>
                  <a:pt x="1440" y="236"/>
                </a:cubicBezTo>
                <a:cubicBezTo>
                  <a:pt x="1440" y="229"/>
                  <a:pt x="1445" y="224"/>
                  <a:pt x="1452" y="224"/>
                </a:cubicBezTo>
                <a:close/>
                <a:moveTo>
                  <a:pt x="1420" y="224"/>
                </a:moveTo>
                <a:cubicBezTo>
                  <a:pt x="1426" y="224"/>
                  <a:pt x="1431" y="229"/>
                  <a:pt x="1431" y="236"/>
                </a:cubicBezTo>
                <a:cubicBezTo>
                  <a:pt x="1431" y="242"/>
                  <a:pt x="1426" y="247"/>
                  <a:pt x="1420" y="247"/>
                </a:cubicBezTo>
                <a:cubicBezTo>
                  <a:pt x="1413" y="247"/>
                  <a:pt x="1408" y="242"/>
                  <a:pt x="1408" y="236"/>
                </a:cubicBezTo>
                <a:cubicBezTo>
                  <a:pt x="1408" y="229"/>
                  <a:pt x="1413" y="224"/>
                  <a:pt x="1420" y="224"/>
                </a:cubicBezTo>
                <a:close/>
                <a:moveTo>
                  <a:pt x="1388" y="224"/>
                </a:moveTo>
                <a:cubicBezTo>
                  <a:pt x="1394" y="224"/>
                  <a:pt x="1399" y="229"/>
                  <a:pt x="1399" y="236"/>
                </a:cubicBezTo>
                <a:cubicBezTo>
                  <a:pt x="1399" y="242"/>
                  <a:pt x="1394" y="247"/>
                  <a:pt x="1388" y="247"/>
                </a:cubicBezTo>
                <a:cubicBezTo>
                  <a:pt x="1381" y="247"/>
                  <a:pt x="1376" y="242"/>
                  <a:pt x="1376" y="236"/>
                </a:cubicBezTo>
                <a:cubicBezTo>
                  <a:pt x="1376" y="229"/>
                  <a:pt x="1381" y="224"/>
                  <a:pt x="1388" y="224"/>
                </a:cubicBezTo>
                <a:close/>
                <a:moveTo>
                  <a:pt x="1356" y="224"/>
                </a:moveTo>
                <a:cubicBezTo>
                  <a:pt x="1362" y="224"/>
                  <a:pt x="1367" y="229"/>
                  <a:pt x="1367" y="236"/>
                </a:cubicBezTo>
                <a:cubicBezTo>
                  <a:pt x="1367" y="242"/>
                  <a:pt x="1362" y="247"/>
                  <a:pt x="1356" y="247"/>
                </a:cubicBezTo>
                <a:cubicBezTo>
                  <a:pt x="1349" y="247"/>
                  <a:pt x="1344" y="242"/>
                  <a:pt x="1344" y="236"/>
                </a:cubicBezTo>
                <a:cubicBezTo>
                  <a:pt x="1344" y="229"/>
                  <a:pt x="1349" y="224"/>
                  <a:pt x="1356" y="224"/>
                </a:cubicBezTo>
                <a:close/>
                <a:moveTo>
                  <a:pt x="1324" y="224"/>
                </a:moveTo>
                <a:cubicBezTo>
                  <a:pt x="1330" y="224"/>
                  <a:pt x="1335" y="229"/>
                  <a:pt x="1335" y="236"/>
                </a:cubicBezTo>
                <a:cubicBezTo>
                  <a:pt x="1335" y="242"/>
                  <a:pt x="1330" y="247"/>
                  <a:pt x="1324" y="247"/>
                </a:cubicBezTo>
                <a:cubicBezTo>
                  <a:pt x="1317" y="247"/>
                  <a:pt x="1312" y="242"/>
                  <a:pt x="1312" y="236"/>
                </a:cubicBezTo>
                <a:cubicBezTo>
                  <a:pt x="1312" y="229"/>
                  <a:pt x="1317" y="224"/>
                  <a:pt x="1324" y="224"/>
                </a:cubicBezTo>
                <a:close/>
                <a:moveTo>
                  <a:pt x="1292" y="224"/>
                </a:moveTo>
                <a:cubicBezTo>
                  <a:pt x="1298" y="224"/>
                  <a:pt x="1303" y="229"/>
                  <a:pt x="1303" y="236"/>
                </a:cubicBezTo>
                <a:cubicBezTo>
                  <a:pt x="1303" y="242"/>
                  <a:pt x="1298" y="247"/>
                  <a:pt x="1292" y="247"/>
                </a:cubicBezTo>
                <a:cubicBezTo>
                  <a:pt x="1285" y="247"/>
                  <a:pt x="1280" y="242"/>
                  <a:pt x="1280" y="236"/>
                </a:cubicBezTo>
                <a:cubicBezTo>
                  <a:pt x="1280" y="229"/>
                  <a:pt x="1285" y="224"/>
                  <a:pt x="1292" y="224"/>
                </a:cubicBezTo>
                <a:close/>
                <a:moveTo>
                  <a:pt x="1260" y="224"/>
                </a:moveTo>
                <a:cubicBezTo>
                  <a:pt x="1266" y="224"/>
                  <a:pt x="1271" y="229"/>
                  <a:pt x="1271" y="236"/>
                </a:cubicBezTo>
                <a:cubicBezTo>
                  <a:pt x="1271" y="242"/>
                  <a:pt x="1266" y="247"/>
                  <a:pt x="1260" y="247"/>
                </a:cubicBezTo>
                <a:cubicBezTo>
                  <a:pt x="1253" y="247"/>
                  <a:pt x="1248" y="242"/>
                  <a:pt x="1248" y="236"/>
                </a:cubicBezTo>
                <a:cubicBezTo>
                  <a:pt x="1248" y="229"/>
                  <a:pt x="1253" y="224"/>
                  <a:pt x="1260" y="224"/>
                </a:cubicBezTo>
                <a:close/>
                <a:moveTo>
                  <a:pt x="1228" y="224"/>
                </a:moveTo>
                <a:cubicBezTo>
                  <a:pt x="1234" y="224"/>
                  <a:pt x="1239" y="229"/>
                  <a:pt x="1239" y="236"/>
                </a:cubicBezTo>
                <a:cubicBezTo>
                  <a:pt x="1239" y="242"/>
                  <a:pt x="1234" y="247"/>
                  <a:pt x="1228" y="247"/>
                </a:cubicBezTo>
                <a:cubicBezTo>
                  <a:pt x="1221" y="247"/>
                  <a:pt x="1216" y="242"/>
                  <a:pt x="1216" y="236"/>
                </a:cubicBezTo>
                <a:cubicBezTo>
                  <a:pt x="1216" y="229"/>
                  <a:pt x="1221" y="224"/>
                  <a:pt x="1228" y="224"/>
                </a:cubicBezTo>
                <a:close/>
                <a:moveTo>
                  <a:pt x="1196" y="224"/>
                </a:moveTo>
                <a:cubicBezTo>
                  <a:pt x="1202" y="224"/>
                  <a:pt x="1207" y="229"/>
                  <a:pt x="1207" y="236"/>
                </a:cubicBezTo>
                <a:cubicBezTo>
                  <a:pt x="1207" y="242"/>
                  <a:pt x="1202" y="247"/>
                  <a:pt x="1196" y="247"/>
                </a:cubicBezTo>
                <a:cubicBezTo>
                  <a:pt x="1189" y="247"/>
                  <a:pt x="1184" y="242"/>
                  <a:pt x="1184" y="236"/>
                </a:cubicBezTo>
                <a:cubicBezTo>
                  <a:pt x="1184" y="229"/>
                  <a:pt x="1189" y="224"/>
                  <a:pt x="1196" y="224"/>
                </a:cubicBezTo>
                <a:close/>
                <a:moveTo>
                  <a:pt x="1132" y="224"/>
                </a:moveTo>
                <a:cubicBezTo>
                  <a:pt x="1138" y="224"/>
                  <a:pt x="1143" y="229"/>
                  <a:pt x="1143" y="236"/>
                </a:cubicBezTo>
                <a:cubicBezTo>
                  <a:pt x="1143" y="242"/>
                  <a:pt x="1138" y="247"/>
                  <a:pt x="1132" y="247"/>
                </a:cubicBezTo>
                <a:cubicBezTo>
                  <a:pt x="1125" y="247"/>
                  <a:pt x="1120" y="242"/>
                  <a:pt x="1120" y="236"/>
                </a:cubicBezTo>
                <a:cubicBezTo>
                  <a:pt x="1120" y="229"/>
                  <a:pt x="1125" y="224"/>
                  <a:pt x="1132" y="224"/>
                </a:cubicBezTo>
                <a:close/>
                <a:moveTo>
                  <a:pt x="1100" y="224"/>
                </a:moveTo>
                <a:cubicBezTo>
                  <a:pt x="1106" y="224"/>
                  <a:pt x="1111" y="229"/>
                  <a:pt x="1111" y="236"/>
                </a:cubicBezTo>
                <a:cubicBezTo>
                  <a:pt x="1111" y="242"/>
                  <a:pt x="1106" y="247"/>
                  <a:pt x="1100" y="247"/>
                </a:cubicBezTo>
                <a:cubicBezTo>
                  <a:pt x="1093" y="247"/>
                  <a:pt x="1088" y="242"/>
                  <a:pt x="1088" y="236"/>
                </a:cubicBezTo>
                <a:cubicBezTo>
                  <a:pt x="1088" y="229"/>
                  <a:pt x="1093" y="224"/>
                  <a:pt x="1100" y="224"/>
                </a:cubicBezTo>
                <a:close/>
                <a:moveTo>
                  <a:pt x="1067" y="224"/>
                </a:moveTo>
                <a:cubicBezTo>
                  <a:pt x="1074" y="224"/>
                  <a:pt x="1079" y="229"/>
                  <a:pt x="1079" y="236"/>
                </a:cubicBezTo>
                <a:cubicBezTo>
                  <a:pt x="1079" y="242"/>
                  <a:pt x="1074" y="247"/>
                  <a:pt x="1067" y="247"/>
                </a:cubicBezTo>
                <a:cubicBezTo>
                  <a:pt x="1061" y="247"/>
                  <a:pt x="1056" y="242"/>
                  <a:pt x="1056" y="236"/>
                </a:cubicBezTo>
                <a:cubicBezTo>
                  <a:pt x="1056" y="229"/>
                  <a:pt x="1061" y="224"/>
                  <a:pt x="1067" y="224"/>
                </a:cubicBezTo>
                <a:close/>
                <a:moveTo>
                  <a:pt x="1035" y="224"/>
                </a:moveTo>
                <a:cubicBezTo>
                  <a:pt x="1042" y="224"/>
                  <a:pt x="1047" y="229"/>
                  <a:pt x="1047" y="236"/>
                </a:cubicBezTo>
                <a:cubicBezTo>
                  <a:pt x="1047" y="242"/>
                  <a:pt x="1042" y="247"/>
                  <a:pt x="1035" y="247"/>
                </a:cubicBezTo>
                <a:cubicBezTo>
                  <a:pt x="1029" y="247"/>
                  <a:pt x="1024" y="242"/>
                  <a:pt x="1024" y="236"/>
                </a:cubicBezTo>
                <a:cubicBezTo>
                  <a:pt x="1024" y="229"/>
                  <a:pt x="1029" y="224"/>
                  <a:pt x="1035" y="224"/>
                </a:cubicBezTo>
                <a:close/>
                <a:moveTo>
                  <a:pt x="1612" y="256"/>
                </a:moveTo>
                <a:cubicBezTo>
                  <a:pt x="1618" y="256"/>
                  <a:pt x="1623" y="261"/>
                  <a:pt x="1623" y="268"/>
                </a:cubicBezTo>
                <a:cubicBezTo>
                  <a:pt x="1623" y="274"/>
                  <a:pt x="1618" y="279"/>
                  <a:pt x="1612" y="279"/>
                </a:cubicBezTo>
                <a:cubicBezTo>
                  <a:pt x="1605" y="279"/>
                  <a:pt x="1600" y="274"/>
                  <a:pt x="1600" y="268"/>
                </a:cubicBezTo>
                <a:cubicBezTo>
                  <a:pt x="1600" y="261"/>
                  <a:pt x="1605" y="256"/>
                  <a:pt x="1612" y="256"/>
                </a:cubicBezTo>
                <a:close/>
                <a:moveTo>
                  <a:pt x="1580" y="256"/>
                </a:moveTo>
                <a:cubicBezTo>
                  <a:pt x="1586" y="256"/>
                  <a:pt x="1591" y="261"/>
                  <a:pt x="1591" y="268"/>
                </a:cubicBezTo>
                <a:cubicBezTo>
                  <a:pt x="1591" y="274"/>
                  <a:pt x="1586" y="279"/>
                  <a:pt x="1580" y="279"/>
                </a:cubicBezTo>
                <a:cubicBezTo>
                  <a:pt x="1573" y="279"/>
                  <a:pt x="1568" y="274"/>
                  <a:pt x="1568" y="268"/>
                </a:cubicBezTo>
                <a:cubicBezTo>
                  <a:pt x="1568" y="261"/>
                  <a:pt x="1573" y="256"/>
                  <a:pt x="1580" y="256"/>
                </a:cubicBezTo>
                <a:close/>
                <a:moveTo>
                  <a:pt x="1548" y="256"/>
                </a:moveTo>
                <a:cubicBezTo>
                  <a:pt x="1554" y="256"/>
                  <a:pt x="1559" y="261"/>
                  <a:pt x="1559" y="268"/>
                </a:cubicBezTo>
                <a:cubicBezTo>
                  <a:pt x="1559" y="274"/>
                  <a:pt x="1554" y="279"/>
                  <a:pt x="1548" y="279"/>
                </a:cubicBezTo>
                <a:cubicBezTo>
                  <a:pt x="1541" y="279"/>
                  <a:pt x="1536" y="274"/>
                  <a:pt x="1536" y="268"/>
                </a:cubicBezTo>
                <a:cubicBezTo>
                  <a:pt x="1536" y="261"/>
                  <a:pt x="1541" y="256"/>
                  <a:pt x="1548" y="256"/>
                </a:cubicBezTo>
                <a:close/>
                <a:moveTo>
                  <a:pt x="1516" y="256"/>
                </a:moveTo>
                <a:cubicBezTo>
                  <a:pt x="1522" y="256"/>
                  <a:pt x="1527" y="261"/>
                  <a:pt x="1527" y="268"/>
                </a:cubicBezTo>
                <a:cubicBezTo>
                  <a:pt x="1527" y="274"/>
                  <a:pt x="1522" y="279"/>
                  <a:pt x="1516" y="279"/>
                </a:cubicBezTo>
                <a:cubicBezTo>
                  <a:pt x="1509" y="279"/>
                  <a:pt x="1504" y="274"/>
                  <a:pt x="1504" y="268"/>
                </a:cubicBezTo>
                <a:cubicBezTo>
                  <a:pt x="1504" y="261"/>
                  <a:pt x="1509" y="256"/>
                  <a:pt x="1516" y="256"/>
                </a:cubicBezTo>
                <a:close/>
                <a:moveTo>
                  <a:pt x="1484" y="256"/>
                </a:moveTo>
                <a:cubicBezTo>
                  <a:pt x="1490" y="256"/>
                  <a:pt x="1495" y="261"/>
                  <a:pt x="1495" y="268"/>
                </a:cubicBezTo>
                <a:cubicBezTo>
                  <a:pt x="1495" y="274"/>
                  <a:pt x="1490" y="279"/>
                  <a:pt x="1484" y="279"/>
                </a:cubicBezTo>
                <a:cubicBezTo>
                  <a:pt x="1477" y="279"/>
                  <a:pt x="1472" y="274"/>
                  <a:pt x="1472" y="268"/>
                </a:cubicBezTo>
                <a:cubicBezTo>
                  <a:pt x="1472" y="261"/>
                  <a:pt x="1477" y="256"/>
                  <a:pt x="1484" y="256"/>
                </a:cubicBezTo>
                <a:close/>
                <a:moveTo>
                  <a:pt x="1452" y="256"/>
                </a:moveTo>
                <a:cubicBezTo>
                  <a:pt x="1458" y="256"/>
                  <a:pt x="1463" y="261"/>
                  <a:pt x="1463" y="268"/>
                </a:cubicBezTo>
                <a:cubicBezTo>
                  <a:pt x="1463" y="274"/>
                  <a:pt x="1458" y="279"/>
                  <a:pt x="1452" y="279"/>
                </a:cubicBezTo>
                <a:cubicBezTo>
                  <a:pt x="1445" y="279"/>
                  <a:pt x="1440" y="274"/>
                  <a:pt x="1440" y="268"/>
                </a:cubicBezTo>
                <a:cubicBezTo>
                  <a:pt x="1440" y="261"/>
                  <a:pt x="1445" y="256"/>
                  <a:pt x="1452" y="256"/>
                </a:cubicBezTo>
                <a:close/>
                <a:moveTo>
                  <a:pt x="1420" y="256"/>
                </a:moveTo>
                <a:cubicBezTo>
                  <a:pt x="1426" y="256"/>
                  <a:pt x="1431" y="261"/>
                  <a:pt x="1431" y="268"/>
                </a:cubicBezTo>
                <a:cubicBezTo>
                  <a:pt x="1431" y="274"/>
                  <a:pt x="1426" y="279"/>
                  <a:pt x="1420" y="279"/>
                </a:cubicBezTo>
                <a:cubicBezTo>
                  <a:pt x="1413" y="279"/>
                  <a:pt x="1408" y="274"/>
                  <a:pt x="1408" y="268"/>
                </a:cubicBezTo>
                <a:cubicBezTo>
                  <a:pt x="1408" y="261"/>
                  <a:pt x="1413" y="256"/>
                  <a:pt x="1420" y="256"/>
                </a:cubicBezTo>
                <a:close/>
                <a:moveTo>
                  <a:pt x="1388" y="256"/>
                </a:moveTo>
                <a:cubicBezTo>
                  <a:pt x="1394" y="256"/>
                  <a:pt x="1399" y="261"/>
                  <a:pt x="1399" y="268"/>
                </a:cubicBezTo>
                <a:cubicBezTo>
                  <a:pt x="1399" y="274"/>
                  <a:pt x="1394" y="279"/>
                  <a:pt x="1388" y="279"/>
                </a:cubicBezTo>
                <a:cubicBezTo>
                  <a:pt x="1381" y="279"/>
                  <a:pt x="1376" y="274"/>
                  <a:pt x="1376" y="268"/>
                </a:cubicBezTo>
                <a:cubicBezTo>
                  <a:pt x="1376" y="261"/>
                  <a:pt x="1381" y="256"/>
                  <a:pt x="1388" y="256"/>
                </a:cubicBezTo>
                <a:close/>
                <a:moveTo>
                  <a:pt x="1356" y="256"/>
                </a:moveTo>
                <a:cubicBezTo>
                  <a:pt x="1362" y="256"/>
                  <a:pt x="1367" y="261"/>
                  <a:pt x="1367" y="268"/>
                </a:cubicBezTo>
                <a:cubicBezTo>
                  <a:pt x="1367" y="274"/>
                  <a:pt x="1362" y="279"/>
                  <a:pt x="1356" y="279"/>
                </a:cubicBezTo>
                <a:cubicBezTo>
                  <a:pt x="1349" y="279"/>
                  <a:pt x="1344" y="274"/>
                  <a:pt x="1344" y="268"/>
                </a:cubicBezTo>
                <a:cubicBezTo>
                  <a:pt x="1344" y="261"/>
                  <a:pt x="1349" y="256"/>
                  <a:pt x="1356" y="256"/>
                </a:cubicBezTo>
                <a:close/>
                <a:moveTo>
                  <a:pt x="1324" y="256"/>
                </a:moveTo>
                <a:cubicBezTo>
                  <a:pt x="1330" y="256"/>
                  <a:pt x="1335" y="261"/>
                  <a:pt x="1335" y="268"/>
                </a:cubicBezTo>
                <a:cubicBezTo>
                  <a:pt x="1335" y="274"/>
                  <a:pt x="1330" y="279"/>
                  <a:pt x="1324" y="279"/>
                </a:cubicBezTo>
                <a:cubicBezTo>
                  <a:pt x="1317" y="279"/>
                  <a:pt x="1312" y="274"/>
                  <a:pt x="1312" y="268"/>
                </a:cubicBezTo>
                <a:cubicBezTo>
                  <a:pt x="1312" y="261"/>
                  <a:pt x="1317" y="256"/>
                  <a:pt x="1324" y="256"/>
                </a:cubicBezTo>
                <a:close/>
                <a:moveTo>
                  <a:pt x="1292" y="256"/>
                </a:moveTo>
                <a:cubicBezTo>
                  <a:pt x="1298" y="256"/>
                  <a:pt x="1303" y="261"/>
                  <a:pt x="1303" y="268"/>
                </a:cubicBezTo>
                <a:cubicBezTo>
                  <a:pt x="1303" y="274"/>
                  <a:pt x="1298" y="279"/>
                  <a:pt x="1292" y="279"/>
                </a:cubicBezTo>
                <a:cubicBezTo>
                  <a:pt x="1285" y="279"/>
                  <a:pt x="1280" y="274"/>
                  <a:pt x="1280" y="268"/>
                </a:cubicBezTo>
                <a:cubicBezTo>
                  <a:pt x="1280" y="261"/>
                  <a:pt x="1285" y="256"/>
                  <a:pt x="1292" y="256"/>
                </a:cubicBezTo>
                <a:close/>
                <a:moveTo>
                  <a:pt x="1260" y="256"/>
                </a:moveTo>
                <a:cubicBezTo>
                  <a:pt x="1266" y="256"/>
                  <a:pt x="1271" y="261"/>
                  <a:pt x="1271" y="268"/>
                </a:cubicBezTo>
                <a:cubicBezTo>
                  <a:pt x="1271" y="274"/>
                  <a:pt x="1266" y="279"/>
                  <a:pt x="1260" y="279"/>
                </a:cubicBezTo>
                <a:cubicBezTo>
                  <a:pt x="1253" y="279"/>
                  <a:pt x="1248" y="274"/>
                  <a:pt x="1248" y="268"/>
                </a:cubicBezTo>
                <a:cubicBezTo>
                  <a:pt x="1248" y="261"/>
                  <a:pt x="1253" y="256"/>
                  <a:pt x="1260" y="256"/>
                </a:cubicBezTo>
                <a:close/>
                <a:moveTo>
                  <a:pt x="1228" y="256"/>
                </a:moveTo>
                <a:cubicBezTo>
                  <a:pt x="1234" y="256"/>
                  <a:pt x="1239" y="261"/>
                  <a:pt x="1239" y="268"/>
                </a:cubicBezTo>
                <a:cubicBezTo>
                  <a:pt x="1239" y="274"/>
                  <a:pt x="1234" y="279"/>
                  <a:pt x="1228" y="279"/>
                </a:cubicBezTo>
                <a:cubicBezTo>
                  <a:pt x="1221" y="279"/>
                  <a:pt x="1216" y="274"/>
                  <a:pt x="1216" y="268"/>
                </a:cubicBezTo>
                <a:cubicBezTo>
                  <a:pt x="1216" y="261"/>
                  <a:pt x="1221" y="256"/>
                  <a:pt x="1228" y="256"/>
                </a:cubicBezTo>
                <a:close/>
                <a:moveTo>
                  <a:pt x="1196" y="256"/>
                </a:moveTo>
                <a:cubicBezTo>
                  <a:pt x="1202" y="256"/>
                  <a:pt x="1207" y="261"/>
                  <a:pt x="1207" y="268"/>
                </a:cubicBezTo>
                <a:cubicBezTo>
                  <a:pt x="1207" y="274"/>
                  <a:pt x="1202" y="279"/>
                  <a:pt x="1196" y="279"/>
                </a:cubicBezTo>
                <a:cubicBezTo>
                  <a:pt x="1189" y="279"/>
                  <a:pt x="1184" y="274"/>
                  <a:pt x="1184" y="268"/>
                </a:cubicBezTo>
                <a:cubicBezTo>
                  <a:pt x="1184" y="261"/>
                  <a:pt x="1189" y="256"/>
                  <a:pt x="1196" y="256"/>
                </a:cubicBezTo>
                <a:close/>
                <a:moveTo>
                  <a:pt x="1164" y="256"/>
                </a:moveTo>
                <a:cubicBezTo>
                  <a:pt x="1170" y="256"/>
                  <a:pt x="1175" y="261"/>
                  <a:pt x="1175" y="268"/>
                </a:cubicBezTo>
                <a:cubicBezTo>
                  <a:pt x="1175" y="274"/>
                  <a:pt x="1170" y="279"/>
                  <a:pt x="1164" y="279"/>
                </a:cubicBezTo>
                <a:cubicBezTo>
                  <a:pt x="1157" y="279"/>
                  <a:pt x="1152" y="274"/>
                  <a:pt x="1152" y="268"/>
                </a:cubicBezTo>
                <a:cubicBezTo>
                  <a:pt x="1152" y="261"/>
                  <a:pt x="1157" y="256"/>
                  <a:pt x="1164" y="256"/>
                </a:cubicBezTo>
                <a:close/>
                <a:moveTo>
                  <a:pt x="1132" y="256"/>
                </a:moveTo>
                <a:cubicBezTo>
                  <a:pt x="1138" y="256"/>
                  <a:pt x="1143" y="261"/>
                  <a:pt x="1143" y="268"/>
                </a:cubicBezTo>
                <a:cubicBezTo>
                  <a:pt x="1143" y="274"/>
                  <a:pt x="1138" y="279"/>
                  <a:pt x="1132" y="279"/>
                </a:cubicBezTo>
                <a:cubicBezTo>
                  <a:pt x="1125" y="279"/>
                  <a:pt x="1120" y="274"/>
                  <a:pt x="1120" y="268"/>
                </a:cubicBezTo>
                <a:cubicBezTo>
                  <a:pt x="1120" y="261"/>
                  <a:pt x="1125" y="256"/>
                  <a:pt x="1132" y="256"/>
                </a:cubicBezTo>
                <a:close/>
                <a:moveTo>
                  <a:pt x="1100" y="256"/>
                </a:moveTo>
                <a:cubicBezTo>
                  <a:pt x="1106" y="256"/>
                  <a:pt x="1111" y="261"/>
                  <a:pt x="1111" y="268"/>
                </a:cubicBezTo>
                <a:cubicBezTo>
                  <a:pt x="1111" y="274"/>
                  <a:pt x="1106" y="279"/>
                  <a:pt x="1100" y="279"/>
                </a:cubicBezTo>
                <a:cubicBezTo>
                  <a:pt x="1093" y="279"/>
                  <a:pt x="1088" y="274"/>
                  <a:pt x="1088" y="268"/>
                </a:cubicBezTo>
                <a:cubicBezTo>
                  <a:pt x="1088" y="261"/>
                  <a:pt x="1093" y="256"/>
                  <a:pt x="1100" y="256"/>
                </a:cubicBezTo>
                <a:close/>
                <a:moveTo>
                  <a:pt x="1067" y="256"/>
                </a:moveTo>
                <a:cubicBezTo>
                  <a:pt x="1074" y="256"/>
                  <a:pt x="1079" y="261"/>
                  <a:pt x="1079" y="268"/>
                </a:cubicBezTo>
                <a:cubicBezTo>
                  <a:pt x="1079" y="274"/>
                  <a:pt x="1074" y="279"/>
                  <a:pt x="1067" y="279"/>
                </a:cubicBezTo>
                <a:cubicBezTo>
                  <a:pt x="1061" y="279"/>
                  <a:pt x="1056" y="274"/>
                  <a:pt x="1056" y="268"/>
                </a:cubicBezTo>
                <a:cubicBezTo>
                  <a:pt x="1056" y="261"/>
                  <a:pt x="1061" y="256"/>
                  <a:pt x="1067" y="256"/>
                </a:cubicBezTo>
                <a:close/>
                <a:moveTo>
                  <a:pt x="1035" y="256"/>
                </a:moveTo>
                <a:cubicBezTo>
                  <a:pt x="1042" y="256"/>
                  <a:pt x="1047" y="261"/>
                  <a:pt x="1047" y="268"/>
                </a:cubicBezTo>
                <a:cubicBezTo>
                  <a:pt x="1047" y="274"/>
                  <a:pt x="1042" y="279"/>
                  <a:pt x="1035" y="279"/>
                </a:cubicBezTo>
                <a:cubicBezTo>
                  <a:pt x="1029" y="279"/>
                  <a:pt x="1024" y="274"/>
                  <a:pt x="1024" y="268"/>
                </a:cubicBezTo>
                <a:cubicBezTo>
                  <a:pt x="1024" y="261"/>
                  <a:pt x="1029" y="256"/>
                  <a:pt x="1035" y="256"/>
                </a:cubicBezTo>
                <a:close/>
                <a:moveTo>
                  <a:pt x="1580" y="288"/>
                </a:moveTo>
                <a:cubicBezTo>
                  <a:pt x="1586" y="288"/>
                  <a:pt x="1591" y="293"/>
                  <a:pt x="1591" y="300"/>
                </a:cubicBezTo>
                <a:cubicBezTo>
                  <a:pt x="1591" y="306"/>
                  <a:pt x="1586" y="311"/>
                  <a:pt x="1580" y="311"/>
                </a:cubicBezTo>
                <a:cubicBezTo>
                  <a:pt x="1573" y="311"/>
                  <a:pt x="1568" y="306"/>
                  <a:pt x="1568" y="300"/>
                </a:cubicBezTo>
                <a:cubicBezTo>
                  <a:pt x="1568" y="293"/>
                  <a:pt x="1573" y="288"/>
                  <a:pt x="1580" y="288"/>
                </a:cubicBezTo>
                <a:close/>
                <a:moveTo>
                  <a:pt x="1548" y="288"/>
                </a:moveTo>
                <a:cubicBezTo>
                  <a:pt x="1554" y="288"/>
                  <a:pt x="1559" y="293"/>
                  <a:pt x="1559" y="300"/>
                </a:cubicBezTo>
                <a:cubicBezTo>
                  <a:pt x="1559" y="306"/>
                  <a:pt x="1554" y="311"/>
                  <a:pt x="1548" y="311"/>
                </a:cubicBezTo>
                <a:cubicBezTo>
                  <a:pt x="1541" y="311"/>
                  <a:pt x="1536" y="306"/>
                  <a:pt x="1536" y="300"/>
                </a:cubicBezTo>
                <a:cubicBezTo>
                  <a:pt x="1536" y="293"/>
                  <a:pt x="1541" y="288"/>
                  <a:pt x="1548" y="288"/>
                </a:cubicBezTo>
                <a:close/>
                <a:moveTo>
                  <a:pt x="1516" y="288"/>
                </a:moveTo>
                <a:cubicBezTo>
                  <a:pt x="1522" y="288"/>
                  <a:pt x="1527" y="293"/>
                  <a:pt x="1527" y="300"/>
                </a:cubicBezTo>
                <a:cubicBezTo>
                  <a:pt x="1527" y="306"/>
                  <a:pt x="1522" y="311"/>
                  <a:pt x="1516" y="311"/>
                </a:cubicBezTo>
                <a:cubicBezTo>
                  <a:pt x="1509" y="311"/>
                  <a:pt x="1504" y="306"/>
                  <a:pt x="1504" y="300"/>
                </a:cubicBezTo>
                <a:cubicBezTo>
                  <a:pt x="1504" y="293"/>
                  <a:pt x="1509" y="288"/>
                  <a:pt x="1516" y="288"/>
                </a:cubicBezTo>
                <a:close/>
                <a:moveTo>
                  <a:pt x="1484" y="288"/>
                </a:moveTo>
                <a:cubicBezTo>
                  <a:pt x="1490" y="288"/>
                  <a:pt x="1495" y="293"/>
                  <a:pt x="1495" y="300"/>
                </a:cubicBezTo>
                <a:cubicBezTo>
                  <a:pt x="1495" y="306"/>
                  <a:pt x="1490" y="311"/>
                  <a:pt x="1484" y="311"/>
                </a:cubicBezTo>
                <a:cubicBezTo>
                  <a:pt x="1477" y="311"/>
                  <a:pt x="1472" y="306"/>
                  <a:pt x="1472" y="300"/>
                </a:cubicBezTo>
                <a:cubicBezTo>
                  <a:pt x="1472" y="293"/>
                  <a:pt x="1477" y="288"/>
                  <a:pt x="1484" y="288"/>
                </a:cubicBezTo>
                <a:close/>
                <a:moveTo>
                  <a:pt x="1452" y="288"/>
                </a:moveTo>
                <a:cubicBezTo>
                  <a:pt x="1458" y="288"/>
                  <a:pt x="1463" y="293"/>
                  <a:pt x="1463" y="300"/>
                </a:cubicBezTo>
                <a:cubicBezTo>
                  <a:pt x="1463" y="306"/>
                  <a:pt x="1458" y="311"/>
                  <a:pt x="1452" y="311"/>
                </a:cubicBezTo>
                <a:cubicBezTo>
                  <a:pt x="1445" y="311"/>
                  <a:pt x="1440" y="306"/>
                  <a:pt x="1440" y="300"/>
                </a:cubicBezTo>
                <a:cubicBezTo>
                  <a:pt x="1440" y="293"/>
                  <a:pt x="1445" y="288"/>
                  <a:pt x="1452" y="288"/>
                </a:cubicBezTo>
                <a:close/>
                <a:moveTo>
                  <a:pt x="1420" y="288"/>
                </a:moveTo>
                <a:cubicBezTo>
                  <a:pt x="1426" y="288"/>
                  <a:pt x="1431" y="293"/>
                  <a:pt x="1431" y="300"/>
                </a:cubicBezTo>
                <a:cubicBezTo>
                  <a:pt x="1431" y="306"/>
                  <a:pt x="1426" y="311"/>
                  <a:pt x="1420" y="311"/>
                </a:cubicBezTo>
                <a:cubicBezTo>
                  <a:pt x="1413" y="311"/>
                  <a:pt x="1408" y="306"/>
                  <a:pt x="1408" y="300"/>
                </a:cubicBezTo>
                <a:cubicBezTo>
                  <a:pt x="1408" y="293"/>
                  <a:pt x="1413" y="288"/>
                  <a:pt x="1420" y="288"/>
                </a:cubicBezTo>
                <a:close/>
                <a:moveTo>
                  <a:pt x="1388" y="288"/>
                </a:moveTo>
                <a:cubicBezTo>
                  <a:pt x="1394" y="288"/>
                  <a:pt x="1399" y="293"/>
                  <a:pt x="1399" y="300"/>
                </a:cubicBezTo>
                <a:cubicBezTo>
                  <a:pt x="1399" y="306"/>
                  <a:pt x="1394" y="311"/>
                  <a:pt x="1388" y="311"/>
                </a:cubicBezTo>
                <a:cubicBezTo>
                  <a:pt x="1381" y="311"/>
                  <a:pt x="1376" y="306"/>
                  <a:pt x="1376" y="300"/>
                </a:cubicBezTo>
                <a:cubicBezTo>
                  <a:pt x="1376" y="293"/>
                  <a:pt x="1381" y="288"/>
                  <a:pt x="1388" y="288"/>
                </a:cubicBezTo>
                <a:close/>
                <a:moveTo>
                  <a:pt x="1356" y="288"/>
                </a:moveTo>
                <a:cubicBezTo>
                  <a:pt x="1362" y="288"/>
                  <a:pt x="1367" y="293"/>
                  <a:pt x="1367" y="300"/>
                </a:cubicBezTo>
                <a:cubicBezTo>
                  <a:pt x="1367" y="306"/>
                  <a:pt x="1362" y="311"/>
                  <a:pt x="1356" y="311"/>
                </a:cubicBezTo>
                <a:cubicBezTo>
                  <a:pt x="1349" y="311"/>
                  <a:pt x="1344" y="306"/>
                  <a:pt x="1344" y="300"/>
                </a:cubicBezTo>
                <a:cubicBezTo>
                  <a:pt x="1344" y="293"/>
                  <a:pt x="1349" y="288"/>
                  <a:pt x="1356" y="288"/>
                </a:cubicBezTo>
                <a:close/>
                <a:moveTo>
                  <a:pt x="1324" y="288"/>
                </a:moveTo>
                <a:cubicBezTo>
                  <a:pt x="1330" y="288"/>
                  <a:pt x="1335" y="293"/>
                  <a:pt x="1335" y="300"/>
                </a:cubicBezTo>
                <a:cubicBezTo>
                  <a:pt x="1335" y="306"/>
                  <a:pt x="1330" y="311"/>
                  <a:pt x="1324" y="311"/>
                </a:cubicBezTo>
                <a:cubicBezTo>
                  <a:pt x="1317" y="311"/>
                  <a:pt x="1312" y="306"/>
                  <a:pt x="1312" y="300"/>
                </a:cubicBezTo>
                <a:cubicBezTo>
                  <a:pt x="1312" y="293"/>
                  <a:pt x="1317" y="288"/>
                  <a:pt x="1324" y="288"/>
                </a:cubicBezTo>
                <a:close/>
                <a:moveTo>
                  <a:pt x="1292" y="288"/>
                </a:moveTo>
                <a:cubicBezTo>
                  <a:pt x="1298" y="288"/>
                  <a:pt x="1303" y="293"/>
                  <a:pt x="1303" y="300"/>
                </a:cubicBezTo>
                <a:cubicBezTo>
                  <a:pt x="1303" y="306"/>
                  <a:pt x="1298" y="311"/>
                  <a:pt x="1292" y="311"/>
                </a:cubicBezTo>
                <a:cubicBezTo>
                  <a:pt x="1285" y="311"/>
                  <a:pt x="1280" y="306"/>
                  <a:pt x="1280" y="300"/>
                </a:cubicBezTo>
                <a:cubicBezTo>
                  <a:pt x="1280" y="293"/>
                  <a:pt x="1285" y="288"/>
                  <a:pt x="1292" y="288"/>
                </a:cubicBezTo>
                <a:close/>
                <a:moveTo>
                  <a:pt x="1260" y="288"/>
                </a:moveTo>
                <a:cubicBezTo>
                  <a:pt x="1266" y="288"/>
                  <a:pt x="1271" y="293"/>
                  <a:pt x="1271" y="300"/>
                </a:cubicBezTo>
                <a:cubicBezTo>
                  <a:pt x="1271" y="306"/>
                  <a:pt x="1266" y="311"/>
                  <a:pt x="1260" y="311"/>
                </a:cubicBezTo>
                <a:cubicBezTo>
                  <a:pt x="1253" y="311"/>
                  <a:pt x="1248" y="306"/>
                  <a:pt x="1248" y="300"/>
                </a:cubicBezTo>
                <a:cubicBezTo>
                  <a:pt x="1248" y="293"/>
                  <a:pt x="1253" y="288"/>
                  <a:pt x="1260" y="288"/>
                </a:cubicBezTo>
                <a:close/>
                <a:moveTo>
                  <a:pt x="1228" y="288"/>
                </a:moveTo>
                <a:cubicBezTo>
                  <a:pt x="1234" y="288"/>
                  <a:pt x="1239" y="293"/>
                  <a:pt x="1239" y="300"/>
                </a:cubicBezTo>
                <a:cubicBezTo>
                  <a:pt x="1239" y="306"/>
                  <a:pt x="1234" y="311"/>
                  <a:pt x="1228" y="311"/>
                </a:cubicBezTo>
                <a:cubicBezTo>
                  <a:pt x="1221" y="311"/>
                  <a:pt x="1216" y="306"/>
                  <a:pt x="1216" y="300"/>
                </a:cubicBezTo>
                <a:cubicBezTo>
                  <a:pt x="1216" y="293"/>
                  <a:pt x="1221" y="288"/>
                  <a:pt x="1228" y="288"/>
                </a:cubicBezTo>
                <a:close/>
                <a:moveTo>
                  <a:pt x="1196" y="288"/>
                </a:moveTo>
                <a:cubicBezTo>
                  <a:pt x="1202" y="288"/>
                  <a:pt x="1207" y="293"/>
                  <a:pt x="1207" y="300"/>
                </a:cubicBezTo>
                <a:cubicBezTo>
                  <a:pt x="1207" y="306"/>
                  <a:pt x="1202" y="311"/>
                  <a:pt x="1196" y="311"/>
                </a:cubicBezTo>
                <a:cubicBezTo>
                  <a:pt x="1189" y="311"/>
                  <a:pt x="1184" y="306"/>
                  <a:pt x="1184" y="300"/>
                </a:cubicBezTo>
                <a:cubicBezTo>
                  <a:pt x="1184" y="293"/>
                  <a:pt x="1189" y="288"/>
                  <a:pt x="1196" y="288"/>
                </a:cubicBezTo>
                <a:close/>
                <a:moveTo>
                  <a:pt x="1164" y="288"/>
                </a:moveTo>
                <a:cubicBezTo>
                  <a:pt x="1170" y="288"/>
                  <a:pt x="1175" y="293"/>
                  <a:pt x="1175" y="300"/>
                </a:cubicBezTo>
                <a:cubicBezTo>
                  <a:pt x="1175" y="306"/>
                  <a:pt x="1170" y="311"/>
                  <a:pt x="1164" y="311"/>
                </a:cubicBezTo>
                <a:cubicBezTo>
                  <a:pt x="1157" y="311"/>
                  <a:pt x="1152" y="306"/>
                  <a:pt x="1152" y="300"/>
                </a:cubicBezTo>
                <a:cubicBezTo>
                  <a:pt x="1152" y="293"/>
                  <a:pt x="1157" y="288"/>
                  <a:pt x="1164" y="288"/>
                </a:cubicBezTo>
                <a:close/>
                <a:moveTo>
                  <a:pt x="1132" y="288"/>
                </a:moveTo>
                <a:cubicBezTo>
                  <a:pt x="1138" y="288"/>
                  <a:pt x="1143" y="293"/>
                  <a:pt x="1143" y="300"/>
                </a:cubicBezTo>
                <a:cubicBezTo>
                  <a:pt x="1143" y="306"/>
                  <a:pt x="1138" y="311"/>
                  <a:pt x="1132" y="311"/>
                </a:cubicBezTo>
                <a:cubicBezTo>
                  <a:pt x="1125" y="311"/>
                  <a:pt x="1120" y="306"/>
                  <a:pt x="1120" y="300"/>
                </a:cubicBezTo>
                <a:cubicBezTo>
                  <a:pt x="1120" y="293"/>
                  <a:pt x="1125" y="288"/>
                  <a:pt x="1132" y="288"/>
                </a:cubicBezTo>
                <a:close/>
                <a:moveTo>
                  <a:pt x="1100" y="288"/>
                </a:moveTo>
                <a:cubicBezTo>
                  <a:pt x="1106" y="288"/>
                  <a:pt x="1111" y="293"/>
                  <a:pt x="1111" y="300"/>
                </a:cubicBezTo>
                <a:cubicBezTo>
                  <a:pt x="1111" y="306"/>
                  <a:pt x="1106" y="311"/>
                  <a:pt x="1100" y="311"/>
                </a:cubicBezTo>
                <a:cubicBezTo>
                  <a:pt x="1093" y="311"/>
                  <a:pt x="1088" y="306"/>
                  <a:pt x="1088" y="300"/>
                </a:cubicBezTo>
                <a:cubicBezTo>
                  <a:pt x="1088" y="293"/>
                  <a:pt x="1093" y="288"/>
                  <a:pt x="1100" y="288"/>
                </a:cubicBezTo>
                <a:close/>
                <a:moveTo>
                  <a:pt x="1035" y="288"/>
                </a:moveTo>
                <a:cubicBezTo>
                  <a:pt x="1042" y="288"/>
                  <a:pt x="1047" y="293"/>
                  <a:pt x="1047" y="300"/>
                </a:cubicBezTo>
                <a:cubicBezTo>
                  <a:pt x="1047" y="306"/>
                  <a:pt x="1042" y="311"/>
                  <a:pt x="1035" y="311"/>
                </a:cubicBezTo>
                <a:cubicBezTo>
                  <a:pt x="1029" y="311"/>
                  <a:pt x="1024" y="306"/>
                  <a:pt x="1024" y="300"/>
                </a:cubicBezTo>
                <a:cubicBezTo>
                  <a:pt x="1024" y="293"/>
                  <a:pt x="1029" y="288"/>
                  <a:pt x="1035" y="288"/>
                </a:cubicBezTo>
                <a:close/>
                <a:moveTo>
                  <a:pt x="1003" y="288"/>
                </a:moveTo>
                <a:cubicBezTo>
                  <a:pt x="1010" y="288"/>
                  <a:pt x="1015" y="293"/>
                  <a:pt x="1015" y="300"/>
                </a:cubicBezTo>
                <a:cubicBezTo>
                  <a:pt x="1015" y="306"/>
                  <a:pt x="1010" y="311"/>
                  <a:pt x="1003" y="311"/>
                </a:cubicBezTo>
                <a:cubicBezTo>
                  <a:pt x="997" y="311"/>
                  <a:pt x="992" y="306"/>
                  <a:pt x="992" y="300"/>
                </a:cubicBezTo>
                <a:cubicBezTo>
                  <a:pt x="992" y="293"/>
                  <a:pt x="997" y="288"/>
                  <a:pt x="1003" y="288"/>
                </a:cubicBezTo>
                <a:close/>
                <a:moveTo>
                  <a:pt x="1612" y="320"/>
                </a:moveTo>
                <a:cubicBezTo>
                  <a:pt x="1618" y="320"/>
                  <a:pt x="1623" y="325"/>
                  <a:pt x="1623" y="332"/>
                </a:cubicBezTo>
                <a:cubicBezTo>
                  <a:pt x="1623" y="338"/>
                  <a:pt x="1618" y="343"/>
                  <a:pt x="1612" y="343"/>
                </a:cubicBezTo>
                <a:cubicBezTo>
                  <a:pt x="1605" y="343"/>
                  <a:pt x="1600" y="338"/>
                  <a:pt x="1600" y="332"/>
                </a:cubicBezTo>
                <a:cubicBezTo>
                  <a:pt x="1600" y="325"/>
                  <a:pt x="1605" y="320"/>
                  <a:pt x="1612" y="320"/>
                </a:cubicBezTo>
                <a:close/>
                <a:moveTo>
                  <a:pt x="1548" y="320"/>
                </a:moveTo>
                <a:cubicBezTo>
                  <a:pt x="1554" y="320"/>
                  <a:pt x="1559" y="325"/>
                  <a:pt x="1559" y="332"/>
                </a:cubicBezTo>
                <a:cubicBezTo>
                  <a:pt x="1559" y="338"/>
                  <a:pt x="1554" y="343"/>
                  <a:pt x="1548" y="343"/>
                </a:cubicBezTo>
                <a:cubicBezTo>
                  <a:pt x="1541" y="343"/>
                  <a:pt x="1536" y="338"/>
                  <a:pt x="1536" y="332"/>
                </a:cubicBezTo>
                <a:cubicBezTo>
                  <a:pt x="1536" y="325"/>
                  <a:pt x="1541" y="320"/>
                  <a:pt x="1548" y="320"/>
                </a:cubicBezTo>
                <a:close/>
                <a:moveTo>
                  <a:pt x="1516" y="320"/>
                </a:moveTo>
                <a:cubicBezTo>
                  <a:pt x="1522" y="320"/>
                  <a:pt x="1527" y="325"/>
                  <a:pt x="1527" y="332"/>
                </a:cubicBezTo>
                <a:cubicBezTo>
                  <a:pt x="1527" y="338"/>
                  <a:pt x="1522" y="343"/>
                  <a:pt x="1516" y="343"/>
                </a:cubicBezTo>
                <a:cubicBezTo>
                  <a:pt x="1509" y="343"/>
                  <a:pt x="1504" y="338"/>
                  <a:pt x="1504" y="332"/>
                </a:cubicBezTo>
                <a:cubicBezTo>
                  <a:pt x="1504" y="325"/>
                  <a:pt x="1509" y="320"/>
                  <a:pt x="1516" y="320"/>
                </a:cubicBezTo>
                <a:close/>
                <a:moveTo>
                  <a:pt x="1484" y="320"/>
                </a:moveTo>
                <a:cubicBezTo>
                  <a:pt x="1490" y="320"/>
                  <a:pt x="1495" y="325"/>
                  <a:pt x="1495" y="332"/>
                </a:cubicBezTo>
                <a:cubicBezTo>
                  <a:pt x="1495" y="338"/>
                  <a:pt x="1490" y="343"/>
                  <a:pt x="1484" y="343"/>
                </a:cubicBezTo>
                <a:cubicBezTo>
                  <a:pt x="1477" y="343"/>
                  <a:pt x="1472" y="338"/>
                  <a:pt x="1472" y="332"/>
                </a:cubicBezTo>
                <a:cubicBezTo>
                  <a:pt x="1472" y="325"/>
                  <a:pt x="1477" y="320"/>
                  <a:pt x="1484" y="320"/>
                </a:cubicBezTo>
                <a:close/>
                <a:moveTo>
                  <a:pt x="1452" y="320"/>
                </a:moveTo>
                <a:cubicBezTo>
                  <a:pt x="1458" y="320"/>
                  <a:pt x="1463" y="325"/>
                  <a:pt x="1463" y="332"/>
                </a:cubicBezTo>
                <a:cubicBezTo>
                  <a:pt x="1463" y="338"/>
                  <a:pt x="1458" y="343"/>
                  <a:pt x="1452" y="343"/>
                </a:cubicBezTo>
                <a:cubicBezTo>
                  <a:pt x="1445" y="343"/>
                  <a:pt x="1440" y="338"/>
                  <a:pt x="1440" y="332"/>
                </a:cubicBezTo>
                <a:cubicBezTo>
                  <a:pt x="1440" y="325"/>
                  <a:pt x="1445" y="320"/>
                  <a:pt x="1452" y="320"/>
                </a:cubicBezTo>
                <a:close/>
                <a:moveTo>
                  <a:pt x="1420" y="320"/>
                </a:moveTo>
                <a:cubicBezTo>
                  <a:pt x="1426" y="320"/>
                  <a:pt x="1431" y="325"/>
                  <a:pt x="1431" y="332"/>
                </a:cubicBezTo>
                <a:cubicBezTo>
                  <a:pt x="1431" y="338"/>
                  <a:pt x="1426" y="343"/>
                  <a:pt x="1420" y="343"/>
                </a:cubicBezTo>
                <a:cubicBezTo>
                  <a:pt x="1413" y="343"/>
                  <a:pt x="1408" y="338"/>
                  <a:pt x="1408" y="332"/>
                </a:cubicBezTo>
                <a:cubicBezTo>
                  <a:pt x="1408" y="325"/>
                  <a:pt x="1413" y="320"/>
                  <a:pt x="1420" y="320"/>
                </a:cubicBezTo>
                <a:close/>
                <a:moveTo>
                  <a:pt x="1388" y="320"/>
                </a:moveTo>
                <a:cubicBezTo>
                  <a:pt x="1394" y="320"/>
                  <a:pt x="1399" y="325"/>
                  <a:pt x="1399" y="332"/>
                </a:cubicBezTo>
                <a:cubicBezTo>
                  <a:pt x="1399" y="338"/>
                  <a:pt x="1394" y="343"/>
                  <a:pt x="1388" y="343"/>
                </a:cubicBezTo>
                <a:cubicBezTo>
                  <a:pt x="1381" y="343"/>
                  <a:pt x="1376" y="338"/>
                  <a:pt x="1376" y="332"/>
                </a:cubicBezTo>
                <a:cubicBezTo>
                  <a:pt x="1376" y="325"/>
                  <a:pt x="1381" y="320"/>
                  <a:pt x="1388" y="320"/>
                </a:cubicBezTo>
                <a:close/>
                <a:moveTo>
                  <a:pt x="1356" y="320"/>
                </a:moveTo>
                <a:cubicBezTo>
                  <a:pt x="1362" y="320"/>
                  <a:pt x="1367" y="325"/>
                  <a:pt x="1367" y="332"/>
                </a:cubicBezTo>
                <a:cubicBezTo>
                  <a:pt x="1367" y="338"/>
                  <a:pt x="1362" y="343"/>
                  <a:pt x="1356" y="343"/>
                </a:cubicBezTo>
                <a:cubicBezTo>
                  <a:pt x="1349" y="343"/>
                  <a:pt x="1344" y="338"/>
                  <a:pt x="1344" y="332"/>
                </a:cubicBezTo>
                <a:cubicBezTo>
                  <a:pt x="1344" y="325"/>
                  <a:pt x="1349" y="320"/>
                  <a:pt x="1356" y="320"/>
                </a:cubicBezTo>
                <a:close/>
                <a:moveTo>
                  <a:pt x="1324" y="320"/>
                </a:moveTo>
                <a:cubicBezTo>
                  <a:pt x="1330" y="320"/>
                  <a:pt x="1335" y="325"/>
                  <a:pt x="1335" y="332"/>
                </a:cubicBezTo>
                <a:cubicBezTo>
                  <a:pt x="1335" y="338"/>
                  <a:pt x="1330" y="343"/>
                  <a:pt x="1324" y="343"/>
                </a:cubicBezTo>
                <a:cubicBezTo>
                  <a:pt x="1317" y="343"/>
                  <a:pt x="1312" y="338"/>
                  <a:pt x="1312" y="332"/>
                </a:cubicBezTo>
                <a:cubicBezTo>
                  <a:pt x="1312" y="325"/>
                  <a:pt x="1317" y="320"/>
                  <a:pt x="1324" y="320"/>
                </a:cubicBezTo>
                <a:close/>
                <a:moveTo>
                  <a:pt x="1292" y="320"/>
                </a:moveTo>
                <a:cubicBezTo>
                  <a:pt x="1298" y="320"/>
                  <a:pt x="1303" y="325"/>
                  <a:pt x="1303" y="332"/>
                </a:cubicBezTo>
                <a:cubicBezTo>
                  <a:pt x="1303" y="338"/>
                  <a:pt x="1298" y="343"/>
                  <a:pt x="1292" y="343"/>
                </a:cubicBezTo>
                <a:cubicBezTo>
                  <a:pt x="1285" y="343"/>
                  <a:pt x="1280" y="338"/>
                  <a:pt x="1280" y="332"/>
                </a:cubicBezTo>
                <a:cubicBezTo>
                  <a:pt x="1280" y="325"/>
                  <a:pt x="1285" y="320"/>
                  <a:pt x="1292" y="320"/>
                </a:cubicBezTo>
                <a:close/>
                <a:moveTo>
                  <a:pt x="1260" y="320"/>
                </a:moveTo>
                <a:cubicBezTo>
                  <a:pt x="1266" y="320"/>
                  <a:pt x="1271" y="325"/>
                  <a:pt x="1271" y="332"/>
                </a:cubicBezTo>
                <a:cubicBezTo>
                  <a:pt x="1271" y="338"/>
                  <a:pt x="1266" y="343"/>
                  <a:pt x="1260" y="343"/>
                </a:cubicBezTo>
                <a:cubicBezTo>
                  <a:pt x="1253" y="343"/>
                  <a:pt x="1248" y="338"/>
                  <a:pt x="1248" y="332"/>
                </a:cubicBezTo>
                <a:cubicBezTo>
                  <a:pt x="1248" y="325"/>
                  <a:pt x="1253" y="320"/>
                  <a:pt x="1260" y="320"/>
                </a:cubicBezTo>
                <a:close/>
                <a:moveTo>
                  <a:pt x="1228" y="320"/>
                </a:moveTo>
                <a:cubicBezTo>
                  <a:pt x="1234" y="320"/>
                  <a:pt x="1239" y="325"/>
                  <a:pt x="1239" y="332"/>
                </a:cubicBezTo>
                <a:cubicBezTo>
                  <a:pt x="1239" y="338"/>
                  <a:pt x="1234" y="343"/>
                  <a:pt x="1228" y="343"/>
                </a:cubicBezTo>
                <a:cubicBezTo>
                  <a:pt x="1221" y="343"/>
                  <a:pt x="1216" y="338"/>
                  <a:pt x="1216" y="332"/>
                </a:cubicBezTo>
                <a:cubicBezTo>
                  <a:pt x="1216" y="325"/>
                  <a:pt x="1221" y="320"/>
                  <a:pt x="1228" y="320"/>
                </a:cubicBezTo>
                <a:close/>
                <a:moveTo>
                  <a:pt x="1196" y="320"/>
                </a:moveTo>
                <a:cubicBezTo>
                  <a:pt x="1202" y="320"/>
                  <a:pt x="1207" y="325"/>
                  <a:pt x="1207" y="332"/>
                </a:cubicBezTo>
                <a:cubicBezTo>
                  <a:pt x="1207" y="338"/>
                  <a:pt x="1202" y="343"/>
                  <a:pt x="1196" y="343"/>
                </a:cubicBezTo>
                <a:cubicBezTo>
                  <a:pt x="1189" y="343"/>
                  <a:pt x="1184" y="338"/>
                  <a:pt x="1184" y="332"/>
                </a:cubicBezTo>
                <a:cubicBezTo>
                  <a:pt x="1184" y="325"/>
                  <a:pt x="1189" y="320"/>
                  <a:pt x="1196" y="320"/>
                </a:cubicBezTo>
                <a:close/>
                <a:moveTo>
                  <a:pt x="1164" y="320"/>
                </a:moveTo>
                <a:cubicBezTo>
                  <a:pt x="1170" y="320"/>
                  <a:pt x="1175" y="325"/>
                  <a:pt x="1175" y="332"/>
                </a:cubicBezTo>
                <a:cubicBezTo>
                  <a:pt x="1175" y="338"/>
                  <a:pt x="1170" y="343"/>
                  <a:pt x="1164" y="343"/>
                </a:cubicBezTo>
                <a:cubicBezTo>
                  <a:pt x="1157" y="343"/>
                  <a:pt x="1152" y="338"/>
                  <a:pt x="1152" y="332"/>
                </a:cubicBezTo>
                <a:cubicBezTo>
                  <a:pt x="1152" y="325"/>
                  <a:pt x="1157" y="320"/>
                  <a:pt x="1164" y="320"/>
                </a:cubicBezTo>
                <a:close/>
                <a:moveTo>
                  <a:pt x="1132" y="320"/>
                </a:moveTo>
                <a:cubicBezTo>
                  <a:pt x="1138" y="320"/>
                  <a:pt x="1143" y="325"/>
                  <a:pt x="1143" y="332"/>
                </a:cubicBezTo>
                <a:cubicBezTo>
                  <a:pt x="1143" y="338"/>
                  <a:pt x="1138" y="343"/>
                  <a:pt x="1132" y="343"/>
                </a:cubicBezTo>
                <a:cubicBezTo>
                  <a:pt x="1125" y="343"/>
                  <a:pt x="1120" y="338"/>
                  <a:pt x="1120" y="332"/>
                </a:cubicBezTo>
                <a:cubicBezTo>
                  <a:pt x="1120" y="325"/>
                  <a:pt x="1125" y="320"/>
                  <a:pt x="1132" y="320"/>
                </a:cubicBezTo>
                <a:close/>
                <a:moveTo>
                  <a:pt x="1100" y="320"/>
                </a:moveTo>
                <a:cubicBezTo>
                  <a:pt x="1106" y="320"/>
                  <a:pt x="1111" y="325"/>
                  <a:pt x="1111" y="332"/>
                </a:cubicBezTo>
                <a:cubicBezTo>
                  <a:pt x="1111" y="338"/>
                  <a:pt x="1106" y="343"/>
                  <a:pt x="1100" y="343"/>
                </a:cubicBezTo>
                <a:cubicBezTo>
                  <a:pt x="1093" y="343"/>
                  <a:pt x="1088" y="338"/>
                  <a:pt x="1088" y="332"/>
                </a:cubicBezTo>
                <a:cubicBezTo>
                  <a:pt x="1088" y="325"/>
                  <a:pt x="1093" y="320"/>
                  <a:pt x="1100" y="320"/>
                </a:cubicBezTo>
                <a:close/>
                <a:moveTo>
                  <a:pt x="1035" y="320"/>
                </a:moveTo>
                <a:cubicBezTo>
                  <a:pt x="1042" y="320"/>
                  <a:pt x="1047" y="325"/>
                  <a:pt x="1047" y="332"/>
                </a:cubicBezTo>
                <a:cubicBezTo>
                  <a:pt x="1047" y="338"/>
                  <a:pt x="1042" y="343"/>
                  <a:pt x="1035" y="343"/>
                </a:cubicBezTo>
                <a:cubicBezTo>
                  <a:pt x="1029" y="343"/>
                  <a:pt x="1024" y="338"/>
                  <a:pt x="1024" y="332"/>
                </a:cubicBezTo>
                <a:cubicBezTo>
                  <a:pt x="1024" y="325"/>
                  <a:pt x="1029" y="320"/>
                  <a:pt x="1035" y="320"/>
                </a:cubicBezTo>
                <a:close/>
                <a:moveTo>
                  <a:pt x="1003" y="320"/>
                </a:moveTo>
                <a:cubicBezTo>
                  <a:pt x="1010" y="320"/>
                  <a:pt x="1015" y="325"/>
                  <a:pt x="1015" y="332"/>
                </a:cubicBezTo>
                <a:cubicBezTo>
                  <a:pt x="1015" y="338"/>
                  <a:pt x="1010" y="343"/>
                  <a:pt x="1003" y="343"/>
                </a:cubicBezTo>
                <a:cubicBezTo>
                  <a:pt x="997" y="343"/>
                  <a:pt x="992" y="338"/>
                  <a:pt x="992" y="332"/>
                </a:cubicBezTo>
                <a:cubicBezTo>
                  <a:pt x="992" y="325"/>
                  <a:pt x="997" y="320"/>
                  <a:pt x="1003" y="320"/>
                </a:cubicBezTo>
                <a:close/>
                <a:moveTo>
                  <a:pt x="1612" y="352"/>
                </a:moveTo>
                <a:cubicBezTo>
                  <a:pt x="1618" y="352"/>
                  <a:pt x="1623" y="357"/>
                  <a:pt x="1623" y="364"/>
                </a:cubicBezTo>
                <a:cubicBezTo>
                  <a:pt x="1623" y="370"/>
                  <a:pt x="1618" y="375"/>
                  <a:pt x="1612" y="375"/>
                </a:cubicBezTo>
                <a:cubicBezTo>
                  <a:pt x="1605" y="375"/>
                  <a:pt x="1600" y="370"/>
                  <a:pt x="1600" y="364"/>
                </a:cubicBezTo>
                <a:cubicBezTo>
                  <a:pt x="1600" y="357"/>
                  <a:pt x="1605" y="352"/>
                  <a:pt x="1612" y="352"/>
                </a:cubicBezTo>
                <a:close/>
                <a:moveTo>
                  <a:pt x="1580" y="352"/>
                </a:moveTo>
                <a:cubicBezTo>
                  <a:pt x="1586" y="352"/>
                  <a:pt x="1591" y="357"/>
                  <a:pt x="1591" y="364"/>
                </a:cubicBezTo>
                <a:cubicBezTo>
                  <a:pt x="1591" y="370"/>
                  <a:pt x="1586" y="375"/>
                  <a:pt x="1580" y="375"/>
                </a:cubicBezTo>
                <a:cubicBezTo>
                  <a:pt x="1573" y="375"/>
                  <a:pt x="1568" y="370"/>
                  <a:pt x="1568" y="364"/>
                </a:cubicBezTo>
                <a:cubicBezTo>
                  <a:pt x="1568" y="357"/>
                  <a:pt x="1573" y="352"/>
                  <a:pt x="1580" y="352"/>
                </a:cubicBezTo>
                <a:close/>
                <a:moveTo>
                  <a:pt x="1548" y="352"/>
                </a:moveTo>
                <a:cubicBezTo>
                  <a:pt x="1554" y="352"/>
                  <a:pt x="1559" y="357"/>
                  <a:pt x="1559" y="364"/>
                </a:cubicBezTo>
                <a:cubicBezTo>
                  <a:pt x="1559" y="370"/>
                  <a:pt x="1554" y="375"/>
                  <a:pt x="1548" y="375"/>
                </a:cubicBezTo>
                <a:cubicBezTo>
                  <a:pt x="1541" y="375"/>
                  <a:pt x="1536" y="370"/>
                  <a:pt x="1536" y="364"/>
                </a:cubicBezTo>
                <a:cubicBezTo>
                  <a:pt x="1536" y="357"/>
                  <a:pt x="1541" y="352"/>
                  <a:pt x="1548" y="352"/>
                </a:cubicBezTo>
                <a:close/>
                <a:moveTo>
                  <a:pt x="1516" y="352"/>
                </a:moveTo>
                <a:cubicBezTo>
                  <a:pt x="1522" y="352"/>
                  <a:pt x="1527" y="357"/>
                  <a:pt x="1527" y="364"/>
                </a:cubicBezTo>
                <a:cubicBezTo>
                  <a:pt x="1527" y="370"/>
                  <a:pt x="1522" y="375"/>
                  <a:pt x="1516" y="375"/>
                </a:cubicBezTo>
                <a:cubicBezTo>
                  <a:pt x="1509" y="375"/>
                  <a:pt x="1504" y="370"/>
                  <a:pt x="1504" y="364"/>
                </a:cubicBezTo>
                <a:cubicBezTo>
                  <a:pt x="1504" y="357"/>
                  <a:pt x="1509" y="352"/>
                  <a:pt x="1516" y="352"/>
                </a:cubicBezTo>
                <a:close/>
                <a:moveTo>
                  <a:pt x="1484" y="352"/>
                </a:moveTo>
                <a:cubicBezTo>
                  <a:pt x="1490" y="352"/>
                  <a:pt x="1495" y="357"/>
                  <a:pt x="1495" y="364"/>
                </a:cubicBezTo>
                <a:cubicBezTo>
                  <a:pt x="1495" y="370"/>
                  <a:pt x="1490" y="375"/>
                  <a:pt x="1484" y="375"/>
                </a:cubicBezTo>
                <a:cubicBezTo>
                  <a:pt x="1477" y="375"/>
                  <a:pt x="1472" y="370"/>
                  <a:pt x="1472" y="364"/>
                </a:cubicBezTo>
                <a:cubicBezTo>
                  <a:pt x="1472" y="357"/>
                  <a:pt x="1477" y="352"/>
                  <a:pt x="1484" y="352"/>
                </a:cubicBezTo>
                <a:close/>
                <a:moveTo>
                  <a:pt x="1452" y="352"/>
                </a:moveTo>
                <a:cubicBezTo>
                  <a:pt x="1458" y="352"/>
                  <a:pt x="1463" y="357"/>
                  <a:pt x="1463" y="364"/>
                </a:cubicBezTo>
                <a:cubicBezTo>
                  <a:pt x="1463" y="370"/>
                  <a:pt x="1458" y="375"/>
                  <a:pt x="1452" y="375"/>
                </a:cubicBezTo>
                <a:cubicBezTo>
                  <a:pt x="1445" y="375"/>
                  <a:pt x="1440" y="370"/>
                  <a:pt x="1440" y="364"/>
                </a:cubicBezTo>
                <a:cubicBezTo>
                  <a:pt x="1440" y="357"/>
                  <a:pt x="1445" y="352"/>
                  <a:pt x="1452" y="352"/>
                </a:cubicBezTo>
                <a:close/>
                <a:moveTo>
                  <a:pt x="1420" y="352"/>
                </a:moveTo>
                <a:cubicBezTo>
                  <a:pt x="1426" y="352"/>
                  <a:pt x="1431" y="357"/>
                  <a:pt x="1431" y="364"/>
                </a:cubicBezTo>
                <a:cubicBezTo>
                  <a:pt x="1431" y="370"/>
                  <a:pt x="1426" y="375"/>
                  <a:pt x="1420" y="375"/>
                </a:cubicBezTo>
                <a:cubicBezTo>
                  <a:pt x="1413" y="375"/>
                  <a:pt x="1408" y="370"/>
                  <a:pt x="1408" y="364"/>
                </a:cubicBezTo>
                <a:cubicBezTo>
                  <a:pt x="1408" y="357"/>
                  <a:pt x="1413" y="352"/>
                  <a:pt x="1420" y="352"/>
                </a:cubicBezTo>
                <a:close/>
                <a:moveTo>
                  <a:pt x="1388" y="352"/>
                </a:moveTo>
                <a:cubicBezTo>
                  <a:pt x="1394" y="352"/>
                  <a:pt x="1399" y="357"/>
                  <a:pt x="1399" y="364"/>
                </a:cubicBezTo>
                <a:cubicBezTo>
                  <a:pt x="1399" y="370"/>
                  <a:pt x="1394" y="375"/>
                  <a:pt x="1388" y="375"/>
                </a:cubicBezTo>
                <a:cubicBezTo>
                  <a:pt x="1381" y="375"/>
                  <a:pt x="1376" y="370"/>
                  <a:pt x="1376" y="364"/>
                </a:cubicBezTo>
                <a:cubicBezTo>
                  <a:pt x="1376" y="357"/>
                  <a:pt x="1381" y="352"/>
                  <a:pt x="1388" y="352"/>
                </a:cubicBezTo>
                <a:close/>
                <a:moveTo>
                  <a:pt x="1356" y="352"/>
                </a:moveTo>
                <a:cubicBezTo>
                  <a:pt x="1362" y="352"/>
                  <a:pt x="1367" y="357"/>
                  <a:pt x="1367" y="364"/>
                </a:cubicBezTo>
                <a:cubicBezTo>
                  <a:pt x="1367" y="370"/>
                  <a:pt x="1362" y="375"/>
                  <a:pt x="1356" y="375"/>
                </a:cubicBezTo>
                <a:cubicBezTo>
                  <a:pt x="1349" y="375"/>
                  <a:pt x="1344" y="370"/>
                  <a:pt x="1344" y="364"/>
                </a:cubicBezTo>
                <a:cubicBezTo>
                  <a:pt x="1344" y="357"/>
                  <a:pt x="1349" y="352"/>
                  <a:pt x="1356" y="352"/>
                </a:cubicBezTo>
                <a:close/>
                <a:moveTo>
                  <a:pt x="1324" y="352"/>
                </a:moveTo>
                <a:cubicBezTo>
                  <a:pt x="1330" y="352"/>
                  <a:pt x="1335" y="357"/>
                  <a:pt x="1335" y="364"/>
                </a:cubicBezTo>
                <a:cubicBezTo>
                  <a:pt x="1335" y="370"/>
                  <a:pt x="1330" y="375"/>
                  <a:pt x="1324" y="375"/>
                </a:cubicBezTo>
                <a:cubicBezTo>
                  <a:pt x="1317" y="375"/>
                  <a:pt x="1312" y="370"/>
                  <a:pt x="1312" y="364"/>
                </a:cubicBezTo>
                <a:cubicBezTo>
                  <a:pt x="1312" y="357"/>
                  <a:pt x="1317" y="352"/>
                  <a:pt x="1324" y="352"/>
                </a:cubicBezTo>
                <a:close/>
                <a:moveTo>
                  <a:pt x="1292" y="352"/>
                </a:moveTo>
                <a:cubicBezTo>
                  <a:pt x="1298" y="352"/>
                  <a:pt x="1303" y="357"/>
                  <a:pt x="1303" y="364"/>
                </a:cubicBezTo>
                <a:cubicBezTo>
                  <a:pt x="1303" y="370"/>
                  <a:pt x="1298" y="375"/>
                  <a:pt x="1292" y="375"/>
                </a:cubicBezTo>
                <a:cubicBezTo>
                  <a:pt x="1285" y="375"/>
                  <a:pt x="1280" y="370"/>
                  <a:pt x="1280" y="364"/>
                </a:cubicBezTo>
                <a:cubicBezTo>
                  <a:pt x="1280" y="357"/>
                  <a:pt x="1285" y="352"/>
                  <a:pt x="1292" y="352"/>
                </a:cubicBezTo>
                <a:close/>
                <a:moveTo>
                  <a:pt x="1260" y="352"/>
                </a:moveTo>
                <a:cubicBezTo>
                  <a:pt x="1266" y="352"/>
                  <a:pt x="1271" y="357"/>
                  <a:pt x="1271" y="364"/>
                </a:cubicBezTo>
                <a:cubicBezTo>
                  <a:pt x="1271" y="370"/>
                  <a:pt x="1266" y="375"/>
                  <a:pt x="1260" y="375"/>
                </a:cubicBezTo>
                <a:cubicBezTo>
                  <a:pt x="1253" y="375"/>
                  <a:pt x="1248" y="370"/>
                  <a:pt x="1248" y="364"/>
                </a:cubicBezTo>
                <a:cubicBezTo>
                  <a:pt x="1248" y="357"/>
                  <a:pt x="1253" y="352"/>
                  <a:pt x="1260" y="352"/>
                </a:cubicBezTo>
                <a:close/>
                <a:moveTo>
                  <a:pt x="1228" y="352"/>
                </a:moveTo>
                <a:cubicBezTo>
                  <a:pt x="1234" y="352"/>
                  <a:pt x="1239" y="357"/>
                  <a:pt x="1239" y="364"/>
                </a:cubicBezTo>
                <a:cubicBezTo>
                  <a:pt x="1239" y="370"/>
                  <a:pt x="1234" y="375"/>
                  <a:pt x="1228" y="375"/>
                </a:cubicBezTo>
                <a:cubicBezTo>
                  <a:pt x="1221" y="375"/>
                  <a:pt x="1216" y="370"/>
                  <a:pt x="1216" y="364"/>
                </a:cubicBezTo>
                <a:cubicBezTo>
                  <a:pt x="1216" y="357"/>
                  <a:pt x="1221" y="352"/>
                  <a:pt x="1228" y="352"/>
                </a:cubicBezTo>
                <a:close/>
                <a:moveTo>
                  <a:pt x="1196" y="352"/>
                </a:moveTo>
                <a:cubicBezTo>
                  <a:pt x="1202" y="352"/>
                  <a:pt x="1207" y="357"/>
                  <a:pt x="1207" y="364"/>
                </a:cubicBezTo>
                <a:cubicBezTo>
                  <a:pt x="1207" y="370"/>
                  <a:pt x="1202" y="375"/>
                  <a:pt x="1196" y="375"/>
                </a:cubicBezTo>
                <a:cubicBezTo>
                  <a:pt x="1189" y="375"/>
                  <a:pt x="1184" y="370"/>
                  <a:pt x="1184" y="364"/>
                </a:cubicBezTo>
                <a:cubicBezTo>
                  <a:pt x="1184" y="357"/>
                  <a:pt x="1189" y="352"/>
                  <a:pt x="1196" y="352"/>
                </a:cubicBezTo>
                <a:close/>
                <a:moveTo>
                  <a:pt x="1164" y="352"/>
                </a:moveTo>
                <a:cubicBezTo>
                  <a:pt x="1170" y="352"/>
                  <a:pt x="1175" y="357"/>
                  <a:pt x="1175" y="364"/>
                </a:cubicBezTo>
                <a:cubicBezTo>
                  <a:pt x="1175" y="370"/>
                  <a:pt x="1170" y="375"/>
                  <a:pt x="1164" y="375"/>
                </a:cubicBezTo>
                <a:cubicBezTo>
                  <a:pt x="1157" y="375"/>
                  <a:pt x="1152" y="370"/>
                  <a:pt x="1152" y="364"/>
                </a:cubicBezTo>
                <a:cubicBezTo>
                  <a:pt x="1152" y="357"/>
                  <a:pt x="1157" y="352"/>
                  <a:pt x="1164" y="352"/>
                </a:cubicBezTo>
                <a:close/>
                <a:moveTo>
                  <a:pt x="1132" y="352"/>
                </a:moveTo>
                <a:cubicBezTo>
                  <a:pt x="1138" y="352"/>
                  <a:pt x="1143" y="357"/>
                  <a:pt x="1143" y="364"/>
                </a:cubicBezTo>
                <a:cubicBezTo>
                  <a:pt x="1143" y="370"/>
                  <a:pt x="1138" y="375"/>
                  <a:pt x="1132" y="375"/>
                </a:cubicBezTo>
                <a:cubicBezTo>
                  <a:pt x="1125" y="375"/>
                  <a:pt x="1120" y="370"/>
                  <a:pt x="1120" y="364"/>
                </a:cubicBezTo>
                <a:cubicBezTo>
                  <a:pt x="1120" y="357"/>
                  <a:pt x="1125" y="352"/>
                  <a:pt x="1132" y="352"/>
                </a:cubicBezTo>
                <a:close/>
                <a:moveTo>
                  <a:pt x="1100" y="352"/>
                </a:moveTo>
                <a:cubicBezTo>
                  <a:pt x="1106" y="352"/>
                  <a:pt x="1111" y="357"/>
                  <a:pt x="1111" y="364"/>
                </a:cubicBezTo>
                <a:cubicBezTo>
                  <a:pt x="1111" y="370"/>
                  <a:pt x="1106" y="375"/>
                  <a:pt x="1100" y="375"/>
                </a:cubicBezTo>
                <a:cubicBezTo>
                  <a:pt x="1093" y="375"/>
                  <a:pt x="1088" y="370"/>
                  <a:pt x="1088" y="364"/>
                </a:cubicBezTo>
                <a:cubicBezTo>
                  <a:pt x="1088" y="357"/>
                  <a:pt x="1093" y="352"/>
                  <a:pt x="1100" y="352"/>
                </a:cubicBezTo>
                <a:close/>
                <a:moveTo>
                  <a:pt x="1035" y="352"/>
                </a:moveTo>
                <a:cubicBezTo>
                  <a:pt x="1042" y="352"/>
                  <a:pt x="1047" y="357"/>
                  <a:pt x="1047" y="364"/>
                </a:cubicBezTo>
                <a:cubicBezTo>
                  <a:pt x="1047" y="370"/>
                  <a:pt x="1042" y="375"/>
                  <a:pt x="1035" y="375"/>
                </a:cubicBezTo>
                <a:cubicBezTo>
                  <a:pt x="1029" y="375"/>
                  <a:pt x="1024" y="370"/>
                  <a:pt x="1024" y="364"/>
                </a:cubicBezTo>
                <a:cubicBezTo>
                  <a:pt x="1024" y="357"/>
                  <a:pt x="1029" y="352"/>
                  <a:pt x="1035" y="352"/>
                </a:cubicBezTo>
                <a:close/>
                <a:moveTo>
                  <a:pt x="1003" y="352"/>
                </a:moveTo>
                <a:cubicBezTo>
                  <a:pt x="1010" y="352"/>
                  <a:pt x="1015" y="357"/>
                  <a:pt x="1015" y="364"/>
                </a:cubicBezTo>
                <a:cubicBezTo>
                  <a:pt x="1015" y="370"/>
                  <a:pt x="1010" y="375"/>
                  <a:pt x="1003" y="375"/>
                </a:cubicBezTo>
                <a:cubicBezTo>
                  <a:pt x="997" y="375"/>
                  <a:pt x="992" y="370"/>
                  <a:pt x="992" y="364"/>
                </a:cubicBezTo>
                <a:cubicBezTo>
                  <a:pt x="992" y="357"/>
                  <a:pt x="997" y="352"/>
                  <a:pt x="1003" y="352"/>
                </a:cubicBezTo>
                <a:close/>
                <a:moveTo>
                  <a:pt x="939" y="352"/>
                </a:moveTo>
                <a:cubicBezTo>
                  <a:pt x="946" y="352"/>
                  <a:pt x="951" y="357"/>
                  <a:pt x="951" y="364"/>
                </a:cubicBezTo>
                <a:cubicBezTo>
                  <a:pt x="951" y="370"/>
                  <a:pt x="946" y="375"/>
                  <a:pt x="939" y="375"/>
                </a:cubicBezTo>
                <a:cubicBezTo>
                  <a:pt x="933" y="375"/>
                  <a:pt x="928" y="370"/>
                  <a:pt x="928" y="364"/>
                </a:cubicBezTo>
                <a:cubicBezTo>
                  <a:pt x="928" y="357"/>
                  <a:pt x="933" y="352"/>
                  <a:pt x="939" y="352"/>
                </a:cubicBezTo>
                <a:close/>
                <a:moveTo>
                  <a:pt x="1612" y="384"/>
                </a:moveTo>
                <a:cubicBezTo>
                  <a:pt x="1618" y="384"/>
                  <a:pt x="1623" y="389"/>
                  <a:pt x="1623" y="396"/>
                </a:cubicBezTo>
                <a:cubicBezTo>
                  <a:pt x="1623" y="402"/>
                  <a:pt x="1618" y="407"/>
                  <a:pt x="1612" y="407"/>
                </a:cubicBezTo>
                <a:cubicBezTo>
                  <a:pt x="1605" y="407"/>
                  <a:pt x="1600" y="402"/>
                  <a:pt x="1600" y="396"/>
                </a:cubicBezTo>
                <a:cubicBezTo>
                  <a:pt x="1600" y="389"/>
                  <a:pt x="1605" y="384"/>
                  <a:pt x="1612" y="384"/>
                </a:cubicBezTo>
                <a:close/>
                <a:moveTo>
                  <a:pt x="1580" y="384"/>
                </a:moveTo>
                <a:cubicBezTo>
                  <a:pt x="1586" y="384"/>
                  <a:pt x="1591" y="389"/>
                  <a:pt x="1591" y="396"/>
                </a:cubicBezTo>
                <a:cubicBezTo>
                  <a:pt x="1591" y="402"/>
                  <a:pt x="1586" y="407"/>
                  <a:pt x="1580" y="407"/>
                </a:cubicBezTo>
                <a:cubicBezTo>
                  <a:pt x="1573" y="407"/>
                  <a:pt x="1568" y="402"/>
                  <a:pt x="1568" y="396"/>
                </a:cubicBezTo>
                <a:cubicBezTo>
                  <a:pt x="1568" y="389"/>
                  <a:pt x="1573" y="384"/>
                  <a:pt x="1580" y="384"/>
                </a:cubicBezTo>
                <a:close/>
                <a:moveTo>
                  <a:pt x="1548" y="384"/>
                </a:moveTo>
                <a:cubicBezTo>
                  <a:pt x="1554" y="384"/>
                  <a:pt x="1559" y="389"/>
                  <a:pt x="1559" y="396"/>
                </a:cubicBezTo>
                <a:cubicBezTo>
                  <a:pt x="1559" y="402"/>
                  <a:pt x="1554" y="407"/>
                  <a:pt x="1548" y="407"/>
                </a:cubicBezTo>
                <a:cubicBezTo>
                  <a:pt x="1541" y="407"/>
                  <a:pt x="1536" y="402"/>
                  <a:pt x="1536" y="396"/>
                </a:cubicBezTo>
                <a:cubicBezTo>
                  <a:pt x="1536" y="389"/>
                  <a:pt x="1541" y="384"/>
                  <a:pt x="1548" y="384"/>
                </a:cubicBezTo>
                <a:close/>
                <a:moveTo>
                  <a:pt x="1516" y="384"/>
                </a:moveTo>
                <a:cubicBezTo>
                  <a:pt x="1522" y="384"/>
                  <a:pt x="1527" y="389"/>
                  <a:pt x="1527" y="396"/>
                </a:cubicBezTo>
                <a:cubicBezTo>
                  <a:pt x="1527" y="402"/>
                  <a:pt x="1522" y="407"/>
                  <a:pt x="1516" y="407"/>
                </a:cubicBezTo>
                <a:cubicBezTo>
                  <a:pt x="1509" y="407"/>
                  <a:pt x="1504" y="402"/>
                  <a:pt x="1504" y="396"/>
                </a:cubicBezTo>
                <a:cubicBezTo>
                  <a:pt x="1504" y="389"/>
                  <a:pt x="1509" y="384"/>
                  <a:pt x="1516" y="384"/>
                </a:cubicBezTo>
                <a:close/>
                <a:moveTo>
                  <a:pt x="1484" y="384"/>
                </a:moveTo>
                <a:cubicBezTo>
                  <a:pt x="1490" y="384"/>
                  <a:pt x="1495" y="389"/>
                  <a:pt x="1495" y="396"/>
                </a:cubicBezTo>
                <a:cubicBezTo>
                  <a:pt x="1495" y="402"/>
                  <a:pt x="1490" y="407"/>
                  <a:pt x="1484" y="407"/>
                </a:cubicBezTo>
                <a:cubicBezTo>
                  <a:pt x="1477" y="407"/>
                  <a:pt x="1472" y="402"/>
                  <a:pt x="1472" y="396"/>
                </a:cubicBezTo>
                <a:cubicBezTo>
                  <a:pt x="1472" y="389"/>
                  <a:pt x="1477" y="384"/>
                  <a:pt x="1484" y="384"/>
                </a:cubicBezTo>
                <a:close/>
                <a:moveTo>
                  <a:pt x="1452" y="384"/>
                </a:moveTo>
                <a:cubicBezTo>
                  <a:pt x="1458" y="384"/>
                  <a:pt x="1463" y="389"/>
                  <a:pt x="1463" y="396"/>
                </a:cubicBezTo>
                <a:cubicBezTo>
                  <a:pt x="1463" y="402"/>
                  <a:pt x="1458" y="407"/>
                  <a:pt x="1452" y="407"/>
                </a:cubicBezTo>
                <a:cubicBezTo>
                  <a:pt x="1445" y="407"/>
                  <a:pt x="1440" y="402"/>
                  <a:pt x="1440" y="396"/>
                </a:cubicBezTo>
                <a:cubicBezTo>
                  <a:pt x="1440" y="389"/>
                  <a:pt x="1445" y="384"/>
                  <a:pt x="1452" y="384"/>
                </a:cubicBezTo>
                <a:close/>
                <a:moveTo>
                  <a:pt x="1420" y="384"/>
                </a:moveTo>
                <a:cubicBezTo>
                  <a:pt x="1426" y="384"/>
                  <a:pt x="1431" y="389"/>
                  <a:pt x="1431" y="396"/>
                </a:cubicBezTo>
                <a:cubicBezTo>
                  <a:pt x="1431" y="402"/>
                  <a:pt x="1426" y="407"/>
                  <a:pt x="1420" y="407"/>
                </a:cubicBezTo>
                <a:cubicBezTo>
                  <a:pt x="1413" y="407"/>
                  <a:pt x="1408" y="402"/>
                  <a:pt x="1408" y="396"/>
                </a:cubicBezTo>
                <a:cubicBezTo>
                  <a:pt x="1408" y="389"/>
                  <a:pt x="1413" y="384"/>
                  <a:pt x="1420" y="384"/>
                </a:cubicBezTo>
                <a:close/>
                <a:moveTo>
                  <a:pt x="1388" y="384"/>
                </a:moveTo>
                <a:cubicBezTo>
                  <a:pt x="1394" y="384"/>
                  <a:pt x="1399" y="389"/>
                  <a:pt x="1399" y="396"/>
                </a:cubicBezTo>
                <a:cubicBezTo>
                  <a:pt x="1399" y="402"/>
                  <a:pt x="1394" y="407"/>
                  <a:pt x="1388" y="407"/>
                </a:cubicBezTo>
                <a:cubicBezTo>
                  <a:pt x="1381" y="407"/>
                  <a:pt x="1376" y="402"/>
                  <a:pt x="1376" y="396"/>
                </a:cubicBezTo>
                <a:cubicBezTo>
                  <a:pt x="1376" y="389"/>
                  <a:pt x="1381" y="384"/>
                  <a:pt x="1388" y="384"/>
                </a:cubicBezTo>
                <a:close/>
                <a:moveTo>
                  <a:pt x="1356" y="384"/>
                </a:moveTo>
                <a:cubicBezTo>
                  <a:pt x="1362" y="384"/>
                  <a:pt x="1367" y="389"/>
                  <a:pt x="1367" y="396"/>
                </a:cubicBezTo>
                <a:cubicBezTo>
                  <a:pt x="1367" y="402"/>
                  <a:pt x="1362" y="407"/>
                  <a:pt x="1356" y="407"/>
                </a:cubicBezTo>
                <a:cubicBezTo>
                  <a:pt x="1349" y="407"/>
                  <a:pt x="1344" y="402"/>
                  <a:pt x="1344" y="396"/>
                </a:cubicBezTo>
                <a:cubicBezTo>
                  <a:pt x="1344" y="389"/>
                  <a:pt x="1349" y="384"/>
                  <a:pt x="1356" y="384"/>
                </a:cubicBezTo>
                <a:close/>
                <a:moveTo>
                  <a:pt x="1324" y="384"/>
                </a:moveTo>
                <a:cubicBezTo>
                  <a:pt x="1330" y="384"/>
                  <a:pt x="1335" y="389"/>
                  <a:pt x="1335" y="396"/>
                </a:cubicBezTo>
                <a:cubicBezTo>
                  <a:pt x="1335" y="402"/>
                  <a:pt x="1330" y="407"/>
                  <a:pt x="1324" y="407"/>
                </a:cubicBezTo>
                <a:cubicBezTo>
                  <a:pt x="1317" y="407"/>
                  <a:pt x="1312" y="402"/>
                  <a:pt x="1312" y="396"/>
                </a:cubicBezTo>
                <a:cubicBezTo>
                  <a:pt x="1312" y="389"/>
                  <a:pt x="1317" y="384"/>
                  <a:pt x="1324" y="384"/>
                </a:cubicBezTo>
                <a:close/>
                <a:moveTo>
                  <a:pt x="1292" y="384"/>
                </a:moveTo>
                <a:cubicBezTo>
                  <a:pt x="1298" y="384"/>
                  <a:pt x="1303" y="389"/>
                  <a:pt x="1303" y="396"/>
                </a:cubicBezTo>
                <a:cubicBezTo>
                  <a:pt x="1303" y="402"/>
                  <a:pt x="1298" y="407"/>
                  <a:pt x="1292" y="407"/>
                </a:cubicBezTo>
                <a:cubicBezTo>
                  <a:pt x="1285" y="407"/>
                  <a:pt x="1280" y="402"/>
                  <a:pt x="1280" y="396"/>
                </a:cubicBezTo>
                <a:cubicBezTo>
                  <a:pt x="1280" y="389"/>
                  <a:pt x="1285" y="384"/>
                  <a:pt x="1292" y="384"/>
                </a:cubicBezTo>
                <a:close/>
                <a:moveTo>
                  <a:pt x="1260" y="384"/>
                </a:moveTo>
                <a:cubicBezTo>
                  <a:pt x="1266" y="384"/>
                  <a:pt x="1271" y="389"/>
                  <a:pt x="1271" y="396"/>
                </a:cubicBezTo>
                <a:cubicBezTo>
                  <a:pt x="1271" y="402"/>
                  <a:pt x="1266" y="407"/>
                  <a:pt x="1260" y="407"/>
                </a:cubicBezTo>
                <a:cubicBezTo>
                  <a:pt x="1253" y="407"/>
                  <a:pt x="1248" y="402"/>
                  <a:pt x="1248" y="396"/>
                </a:cubicBezTo>
                <a:cubicBezTo>
                  <a:pt x="1248" y="389"/>
                  <a:pt x="1253" y="384"/>
                  <a:pt x="1260" y="384"/>
                </a:cubicBezTo>
                <a:close/>
                <a:moveTo>
                  <a:pt x="1228" y="384"/>
                </a:moveTo>
                <a:cubicBezTo>
                  <a:pt x="1234" y="384"/>
                  <a:pt x="1239" y="389"/>
                  <a:pt x="1239" y="396"/>
                </a:cubicBezTo>
                <a:cubicBezTo>
                  <a:pt x="1239" y="402"/>
                  <a:pt x="1234" y="407"/>
                  <a:pt x="1228" y="407"/>
                </a:cubicBezTo>
                <a:cubicBezTo>
                  <a:pt x="1221" y="407"/>
                  <a:pt x="1216" y="402"/>
                  <a:pt x="1216" y="396"/>
                </a:cubicBezTo>
                <a:cubicBezTo>
                  <a:pt x="1216" y="389"/>
                  <a:pt x="1221" y="384"/>
                  <a:pt x="1228" y="384"/>
                </a:cubicBezTo>
                <a:close/>
                <a:moveTo>
                  <a:pt x="1196" y="384"/>
                </a:moveTo>
                <a:cubicBezTo>
                  <a:pt x="1202" y="384"/>
                  <a:pt x="1207" y="389"/>
                  <a:pt x="1207" y="396"/>
                </a:cubicBezTo>
                <a:cubicBezTo>
                  <a:pt x="1207" y="402"/>
                  <a:pt x="1202" y="407"/>
                  <a:pt x="1196" y="407"/>
                </a:cubicBezTo>
                <a:cubicBezTo>
                  <a:pt x="1189" y="407"/>
                  <a:pt x="1184" y="402"/>
                  <a:pt x="1184" y="396"/>
                </a:cubicBezTo>
                <a:cubicBezTo>
                  <a:pt x="1184" y="389"/>
                  <a:pt x="1189" y="384"/>
                  <a:pt x="1196" y="384"/>
                </a:cubicBezTo>
                <a:close/>
                <a:moveTo>
                  <a:pt x="1164" y="384"/>
                </a:moveTo>
                <a:cubicBezTo>
                  <a:pt x="1170" y="384"/>
                  <a:pt x="1175" y="389"/>
                  <a:pt x="1175" y="396"/>
                </a:cubicBezTo>
                <a:cubicBezTo>
                  <a:pt x="1175" y="402"/>
                  <a:pt x="1170" y="407"/>
                  <a:pt x="1164" y="407"/>
                </a:cubicBezTo>
                <a:cubicBezTo>
                  <a:pt x="1157" y="407"/>
                  <a:pt x="1152" y="402"/>
                  <a:pt x="1152" y="396"/>
                </a:cubicBezTo>
                <a:cubicBezTo>
                  <a:pt x="1152" y="389"/>
                  <a:pt x="1157" y="384"/>
                  <a:pt x="1164" y="384"/>
                </a:cubicBezTo>
                <a:close/>
                <a:moveTo>
                  <a:pt x="1132" y="384"/>
                </a:moveTo>
                <a:cubicBezTo>
                  <a:pt x="1138" y="384"/>
                  <a:pt x="1143" y="389"/>
                  <a:pt x="1143" y="396"/>
                </a:cubicBezTo>
                <a:cubicBezTo>
                  <a:pt x="1143" y="402"/>
                  <a:pt x="1138" y="407"/>
                  <a:pt x="1132" y="407"/>
                </a:cubicBezTo>
                <a:cubicBezTo>
                  <a:pt x="1125" y="407"/>
                  <a:pt x="1120" y="402"/>
                  <a:pt x="1120" y="396"/>
                </a:cubicBezTo>
                <a:cubicBezTo>
                  <a:pt x="1120" y="389"/>
                  <a:pt x="1125" y="384"/>
                  <a:pt x="1132" y="384"/>
                </a:cubicBezTo>
                <a:close/>
                <a:moveTo>
                  <a:pt x="1100" y="384"/>
                </a:moveTo>
                <a:cubicBezTo>
                  <a:pt x="1106" y="384"/>
                  <a:pt x="1111" y="389"/>
                  <a:pt x="1111" y="396"/>
                </a:cubicBezTo>
                <a:cubicBezTo>
                  <a:pt x="1111" y="402"/>
                  <a:pt x="1106" y="407"/>
                  <a:pt x="1100" y="407"/>
                </a:cubicBezTo>
                <a:cubicBezTo>
                  <a:pt x="1093" y="407"/>
                  <a:pt x="1088" y="402"/>
                  <a:pt x="1088" y="396"/>
                </a:cubicBezTo>
                <a:cubicBezTo>
                  <a:pt x="1088" y="389"/>
                  <a:pt x="1093" y="384"/>
                  <a:pt x="1100" y="384"/>
                </a:cubicBezTo>
                <a:close/>
                <a:moveTo>
                  <a:pt x="1067" y="384"/>
                </a:moveTo>
                <a:cubicBezTo>
                  <a:pt x="1074" y="384"/>
                  <a:pt x="1079" y="389"/>
                  <a:pt x="1079" y="396"/>
                </a:cubicBezTo>
                <a:cubicBezTo>
                  <a:pt x="1079" y="402"/>
                  <a:pt x="1074" y="407"/>
                  <a:pt x="1067" y="407"/>
                </a:cubicBezTo>
                <a:cubicBezTo>
                  <a:pt x="1061" y="407"/>
                  <a:pt x="1056" y="402"/>
                  <a:pt x="1056" y="396"/>
                </a:cubicBezTo>
                <a:cubicBezTo>
                  <a:pt x="1056" y="389"/>
                  <a:pt x="1061" y="384"/>
                  <a:pt x="1067" y="384"/>
                </a:cubicBezTo>
                <a:close/>
                <a:moveTo>
                  <a:pt x="1035" y="384"/>
                </a:moveTo>
                <a:cubicBezTo>
                  <a:pt x="1042" y="384"/>
                  <a:pt x="1047" y="389"/>
                  <a:pt x="1047" y="396"/>
                </a:cubicBezTo>
                <a:cubicBezTo>
                  <a:pt x="1047" y="402"/>
                  <a:pt x="1042" y="407"/>
                  <a:pt x="1035" y="407"/>
                </a:cubicBezTo>
                <a:cubicBezTo>
                  <a:pt x="1029" y="407"/>
                  <a:pt x="1024" y="402"/>
                  <a:pt x="1024" y="396"/>
                </a:cubicBezTo>
                <a:cubicBezTo>
                  <a:pt x="1024" y="389"/>
                  <a:pt x="1029" y="384"/>
                  <a:pt x="1035" y="384"/>
                </a:cubicBezTo>
                <a:close/>
                <a:moveTo>
                  <a:pt x="1003" y="384"/>
                </a:moveTo>
                <a:cubicBezTo>
                  <a:pt x="1010" y="384"/>
                  <a:pt x="1015" y="389"/>
                  <a:pt x="1015" y="396"/>
                </a:cubicBezTo>
                <a:cubicBezTo>
                  <a:pt x="1015" y="402"/>
                  <a:pt x="1010" y="407"/>
                  <a:pt x="1003" y="407"/>
                </a:cubicBezTo>
                <a:cubicBezTo>
                  <a:pt x="997" y="407"/>
                  <a:pt x="992" y="402"/>
                  <a:pt x="992" y="396"/>
                </a:cubicBezTo>
                <a:cubicBezTo>
                  <a:pt x="992" y="389"/>
                  <a:pt x="997" y="384"/>
                  <a:pt x="1003" y="384"/>
                </a:cubicBezTo>
                <a:close/>
                <a:moveTo>
                  <a:pt x="971" y="384"/>
                </a:moveTo>
                <a:cubicBezTo>
                  <a:pt x="978" y="384"/>
                  <a:pt x="983" y="389"/>
                  <a:pt x="983" y="396"/>
                </a:cubicBezTo>
                <a:cubicBezTo>
                  <a:pt x="983" y="402"/>
                  <a:pt x="978" y="407"/>
                  <a:pt x="971" y="407"/>
                </a:cubicBezTo>
                <a:cubicBezTo>
                  <a:pt x="965" y="407"/>
                  <a:pt x="960" y="402"/>
                  <a:pt x="960" y="396"/>
                </a:cubicBezTo>
                <a:cubicBezTo>
                  <a:pt x="960" y="389"/>
                  <a:pt x="965" y="384"/>
                  <a:pt x="971" y="384"/>
                </a:cubicBezTo>
                <a:close/>
                <a:moveTo>
                  <a:pt x="939" y="384"/>
                </a:moveTo>
                <a:cubicBezTo>
                  <a:pt x="946" y="384"/>
                  <a:pt x="951" y="389"/>
                  <a:pt x="951" y="396"/>
                </a:cubicBezTo>
                <a:cubicBezTo>
                  <a:pt x="951" y="402"/>
                  <a:pt x="946" y="407"/>
                  <a:pt x="939" y="407"/>
                </a:cubicBezTo>
                <a:cubicBezTo>
                  <a:pt x="933" y="407"/>
                  <a:pt x="928" y="402"/>
                  <a:pt x="928" y="396"/>
                </a:cubicBezTo>
                <a:cubicBezTo>
                  <a:pt x="928" y="389"/>
                  <a:pt x="933" y="384"/>
                  <a:pt x="939" y="384"/>
                </a:cubicBezTo>
                <a:close/>
                <a:moveTo>
                  <a:pt x="1612" y="416"/>
                </a:moveTo>
                <a:cubicBezTo>
                  <a:pt x="1618" y="416"/>
                  <a:pt x="1623" y="421"/>
                  <a:pt x="1623" y="428"/>
                </a:cubicBezTo>
                <a:cubicBezTo>
                  <a:pt x="1623" y="434"/>
                  <a:pt x="1618" y="439"/>
                  <a:pt x="1612" y="439"/>
                </a:cubicBezTo>
                <a:cubicBezTo>
                  <a:pt x="1605" y="439"/>
                  <a:pt x="1600" y="434"/>
                  <a:pt x="1600" y="428"/>
                </a:cubicBezTo>
                <a:cubicBezTo>
                  <a:pt x="1600" y="421"/>
                  <a:pt x="1605" y="416"/>
                  <a:pt x="1612" y="416"/>
                </a:cubicBezTo>
                <a:close/>
                <a:moveTo>
                  <a:pt x="1580" y="416"/>
                </a:moveTo>
                <a:cubicBezTo>
                  <a:pt x="1586" y="416"/>
                  <a:pt x="1591" y="421"/>
                  <a:pt x="1591" y="428"/>
                </a:cubicBezTo>
                <a:cubicBezTo>
                  <a:pt x="1591" y="434"/>
                  <a:pt x="1586" y="439"/>
                  <a:pt x="1580" y="439"/>
                </a:cubicBezTo>
                <a:cubicBezTo>
                  <a:pt x="1573" y="439"/>
                  <a:pt x="1568" y="434"/>
                  <a:pt x="1568" y="428"/>
                </a:cubicBezTo>
                <a:cubicBezTo>
                  <a:pt x="1568" y="421"/>
                  <a:pt x="1573" y="416"/>
                  <a:pt x="1580" y="416"/>
                </a:cubicBezTo>
                <a:close/>
                <a:moveTo>
                  <a:pt x="1548" y="416"/>
                </a:moveTo>
                <a:cubicBezTo>
                  <a:pt x="1554" y="416"/>
                  <a:pt x="1559" y="421"/>
                  <a:pt x="1559" y="428"/>
                </a:cubicBezTo>
                <a:cubicBezTo>
                  <a:pt x="1559" y="434"/>
                  <a:pt x="1554" y="439"/>
                  <a:pt x="1548" y="439"/>
                </a:cubicBezTo>
                <a:cubicBezTo>
                  <a:pt x="1541" y="439"/>
                  <a:pt x="1536" y="434"/>
                  <a:pt x="1536" y="428"/>
                </a:cubicBezTo>
                <a:cubicBezTo>
                  <a:pt x="1536" y="421"/>
                  <a:pt x="1541" y="416"/>
                  <a:pt x="1548" y="416"/>
                </a:cubicBezTo>
                <a:close/>
                <a:moveTo>
                  <a:pt x="1516" y="416"/>
                </a:moveTo>
                <a:cubicBezTo>
                  <a:pt x="1522" y="416"/>
                  <a:pt x="1527" y="421"/>
                  <a:pt x="1527" y="428"/>
                </a:cubicBezTo>
                <a:cubicBezTo>
                  <a:pt x="1527" y="434"/>
                  <a:pt x="1522" y="439"/>
                  <a:pt x="1516" y="439"/>
                </a:cubicBezTo>
                <a:cubicBezTo>
                  <a:pt x="1509" y="439"/>
                  <a:pt x="1504" y="434"/>
                  <a:pt x="1504" y="428"/>
                </a:cubicBezTo>
                <a:cubicBezTo>
                  <a:pt x="1504" y="421"/>
                  <a:pt x="1509" y="416"/>
                  <a:pt x="1516" y="416"/>
                </a:cubicBezTo>
                <a:close/>
                <a:moveTo>
                  <a:pt x="1484" y="416"/>
                </a:moveTo>
                <a:cubicBezTo>
                  <a:pt x="1490" y="416"/>
                  <a:pt x="1495" y="421"/>
                  <a:pt x="1495" y="428"/>
                </a:cubicBezTo>
                <a:cubicBezTo>
                  <a:pt x="1495" y="434"/>
                  <a:pt x="1490" y="439"/>
                  <a:pt x="1484" y="439"/>
                </a:cubicBezTo>
                <a:cubicBezTo>
                  <a:pt x="1477" y="439"/>
                  <a:pt x="1472" y="434"/>
                  <a:pt x="1472" y="428"/>
                </a:cubicBezTo>
                <a:cubicBezTo>
                  <a:pt x="1472" y="421"/>
                  <a:pt x="1477" y="416"/>
                  <a:pt x="1484" y="416"/>
                </a:cubicBezTo>
                <a:close/>
                <a:moveTo>
                  <a:pt x="1452" y="416"/>
                </a:moveTo>
                <a:cubicBezTo>
                  <a:pt x="1458" y="416"/>
                  <a:pt x="1463" y="421"/>
                  <a:pt x="1463" y="428"/>
                </a:cubicBezTo>
                <a:cubicBezTo>
                  <a:pt x="1463" y="434"/>
                  <a:pt x="1458" y="439"/>
                  <a:pt x="1452" y="439"/>
                </a:cubicBezTo>
                <a:cubicBezTo>
                  <a:pt x="1445" y="439"/>
                  <a:pt x="1440" y="434"/>
                  <a:pt x="1440" y="428"/>
                </a:cubicBezTo>
                <a:cubicBezTo>
                  <a:pt x="1440" y="421"/>
                  <a:pt x="1445" y="416"/>
                  <a:pt x="1452" y="416"/>
                </a:cubicBezTo>
                <a:close/>
                <a:moveTo>
                  <a:pt x="1420" y="416"/>
                </a:moveTo>
                <a:cubicBezTo>
                  <a:pt x="1426" y="416"/>
                  <a:pt x="1431" y="421"/>
                  <a:pt x="1431" y="428"/>
                </a:cubicBezTo>
                <a:cubicBezTo>
                  <a:pt x="1431" y="434"/>
                  <a:pt x="1426" y="439"/>
                  <a:pt x="1420" y="439"/>
                </a:cubicBezTo>
                <a:cubicBezTo>
                  <a:pt x="1413" y="439"/>
                  <a:pt x="1408" y="434"/>
                  <a:pt x="1408" y="428"/>
                </a:cubicBezTo>
                <a:cubicBezTo>
                  <a:pt x="1408" y="421"/>
                  <a:pt x="1413" y="416"/>
                  <a:pt x="1420" y="416"/>
                </a:cubicBezTo>
                <a:close/>
                <a:moveTo>
                  <a:pt x="1388" y="416"/>
                </a:moveTo>
                <a:cubicBezTo>
                  <a:pt x="1394" y="416"/>
                  <a:pt x="1399" y="421"/>
                  <a:pt x="1399" y="428"/>
                </a:cubicBezTo>
                <a:cubicBezTo>
                  <a:pt x="1399" y="434"/>
                  <a:pt x="1394" y="439"/>
                  <a:pt x="1388" y="439"/>
                </a:cubicBezTo>
                <a:cubicBezTo>
                  <a:pt x="1381" y="439"/>
                  <a:pt x="1376" y="434"/>
                  <a:pt x="1376" y="428"/>
                </a:cubicBezTo>
                <a:cubicBezTo>
                  <a:pt x="1376" y="421"/>
                  <a:pt x="1381" y="416"/>
                  <a:pt x="1388" y="416"/>
                </a:cubicBezTo>
                <a:close/>
                <a:moveTo>
                  <a:pt x="1356" y="416"/>
                </a:moveTo>
                <a:cubicBezTo>
                  <a:pt x="1362" y="416"/>
                  <a:pt x="1367" y="421"/>
                  <a:pt x="1367" y="428"/>
                </a:cubicBezTo>
                <a:cubicBezTo>
                  <a:pt x="1367" y="434"/>
                  <a:pt x="1362" y="439"/>
                  <a:pt x="1356" y="439"/>
                </a:cubicBezTo>
                <a:cubicBezTo>
                  <a:pt x="1349" y="439"/>
                  <a:pt x="1344" y="434"/>
                  <a:pt x="1344" y="428"/>
                </a:cubicBezTo>
                <a:cubicBezTo>
                  <a:pt x="1344" y="421"/>
                  <a:pt x="1349" y="416"/>
                  <a:pt x="1356" y="416"/>
                </a:cubicBezTo>
                <a:close/>
                <a:moveTo>
                  <a:pt x="1324" y="416"/>
                </a:moveTo>
                <a:cubicBezTo>
                  <a:pt x="1330" y="416"/>
                  <a:pt x="1335" y="421"/>
                  <a:pt x="1335" y="428"/>
                </a:cubicBezTo>
                <a:cubicBezTo>
                  <a:pt x="1335" y="434"/>
                  <a:pt x="1330" y="439"/>
                  <a:pt x="1324" y="439"/>
                </a:cubicBezTo>
                <a:cubicBezTo>
                  <a:pt x="1317" y="439"/>
                  <a:pt x="1312" y="434"/>
                  <a:pt x="1312" y="428"/>
                </a:cubicBezTo>
                <a:cubicBezTo>
                  <a:pt x="1312" y="421"/>
                  <a:pt x="1317" y="416"/>
                  <a:pt x="1324" y="416"/>
                </a:cubicBezTo>
                <a:close/>
                <a:moveTo>
                  <a:pt x="1292" y="416"/>
                </a:moveTo>
                <a:cubicBezTo>
                  <a:pt x="1298" y="416"/>
                  <a:pt x="1303" y="421"/>
                  <a:pt x="1303" y="428"/>
                </a:cubicBezTo>
                <a:cubicBezTo>
                  <a:pt x="1303" y="434"/>
                  <a:pt x="1298" y="439"/>
                  <a:pt x="1292" y="439"/>
                </a:cubicBezTo>
                <a:cubicBezTo>
                  <a:pt x="1285" y="439"/>
                  <a:pt x="1280" y="434"/>
                  <a:pt x="1280" y="428"/>
                </a:cubicBezTo>
                <a:cubicBezTo>
                  <a:pt x="1280" y="421"/>
                  <a:pt x="1285" y="416"/>
                  <a:pt x="1292" y="416"/>
                </a:cubicBezTo>
                <a:close/>
                <a:moveTo>
                  <a:pt x="1228" y="416"/>
                </a:moveTo>
                <a:cubicBezTo>
                  <a:pt x="1234" y="416"/>
                  <a:pt x="1239" y="421"/>
                  <a:pt x="1239" y="428"/>
                </a:cubicBezTo>
                <a:cubicBezTo>
                  <a:pt x="1239" y="434"/>
                  <a:pt x="1234" y="439"/>
                  <a:pt x="1228" y="439"/>
                </a:cubicBezTo>
                <a:cubicBezTo>
                  <a:pt x="1221" y="439"/>
                  <a:pt x="1216" y="434"/>
                  <a:pt x="1216" y="428"/>
                </a:cubicBezTo>
                <a:cubicBezTo>
                  <a:pt x="1216" y="421"/>
                  <a:pt x="1221" y="416"/>
                  <a:pt x="1228" y="416"/>
                </a:cubicBezTo>
                <a:close/>
                <a:moveTo>
                  <a:pt x="1196" y="416"/>
                </a:moveTo>
                <a:cubicBezTo>
                  <a:pt x="1202" y="416"/>
                  <a:pt x="1207" y="421"/>
                  <a:pt x="1207" y="428"/>
                </a:cubicBezTo>
                <a:cubicBezTo>
                  <a:pt x="1207" y="434"/>
                  <a:pt x="1202" y="439"/>
                  <a:pt x="1196" y="439"/>
                </a:cubicBezTo>
                <a:cubicBezTo>
                  <a:pt x="1189" y="439"/>
                  <a:pt x="1184" y="434"/>
                  <a:pt x="1184" y="428"/>
                </a:cubicBezTo>
                <a:cubicBezTo>
                  <a:pt x="1184" y="421"/>
                  <a:pt x="1189" y="416"/>
                  <a:pt x="1196" y="416"/>
                </a:cubicBezTo>
                <a:close/>
                <a:moveTo>
                  <a:pt x="1132" y="416"/>
                </a:moveTo>
                <a:cubicBezTo>
                  <a:pt x="1138" y="416"/>
                  <a:pt x="1143" y="421"/>
                  <a:pt x="1143" y="428"/>
                </a:cubicBezTo>
                <a:cubicBezTo>
                  <a:pt x="1143" y="434"/>
                  <a:pt x="1138" y="439"/>
                  <a:pt x="1132" y="439"/>
                </a:cubicBezTo>
                <a:cubicBezTo>
                  <a:pt x="1125" y="439"/>
                  <a:pt x="1120" y="434"/>
                  <a:pt x="1120" y="428"/>
                </a:cubicBezTo>
                <a:cubicBezTo>
                  <a:pt x="1120" y="421"/>
                  <a:pt x="1125" y="416"/>
                  <a:pt x="1132" y="416"/>
                </a:cubicBezTo>
                <a:close/>
                <a:moveTo>
                  <a:pt x="1100" y="416"/>
                </a:moveTo>
                <a:cubicBezTo>
                  <a:pt x="1106" y="416"/>
                  <a:pt x="1111" y="421"/>
                  <a:pt x="1111" y="428"/>
                </a:cubicBezTo>
                <a:cubicBezTo>
                  <a:pt x="1111" y="434"/>
                  <a:pt x="1106" y="439"/>
                  <a:pt x="1100" y="439"/>
                </a:cubicBezTo>
                <a:cubicBezTo>
                  <a:pt x="1093" y="439"/>
                  <a:pt x="1088" y="434"/>
                  <a:pt x="1088" y="428"/>
                </a:cubicBezTo>
                <a:cubicBezTo>
                  <a:pt x="1088" y="421"/>
                  <a:pt x="1093" y="416"/>
                  <a:pt x="1100" y="416"/>
                </a:cubicBezTo>
                <a:close/>
                <a:moveTo>
                  <a:pt x="1067" y="416"/>
                </a:moveTo>
                <a:cubicBezTo>
                  <a:pt x="1074" y="416"/>
                  <a:pt x="1079" y="421"/>
                  <a:pt x="1079" y="428"/>
                </a:cubicBezTo>
                <a:cubicBezTo>
                  <a:pt x="1079" y="434"/>
                  <a:pt x="1074" y="439"/>
                  <a:pt x="1067" y="439"/>
                </a:cubicBezTo>
                <a:cubicBezTo>
                  <a:pt x="1061" y="439"/>
                  <a:pt x="1056" y="434"/>
                  <a:pt x="1056" y="428"/>
                </a:cubicBezTo>
                <a:cubicBezTo>
                  <a:pt x="1056" y="421"/>
                  <a:pt x="1061" y="416"/>
                  <a:pt x="1067" y="416"/>
                </a:cubicBezTo>
                <a:close/>
                <a:moveTo>
                  <a:pt x="1035" y="416"/>
                </a:moveTo>
                <a:cubicBezTo>
                  <a:pt x="1042" y="416"/>
                  <a:pt x="1047" y="421"/>
                  <a:pt x="1047" y="428"/>
                </a:cubicBezTo>
                <a:cubicBezTo>
                  <a:pt x="1047" y="434"/>
                  <a:pt x="1042" y="439"/>
                  <a:pt x="1035" y="439"/>
                </a:cubicBezTo>
                <a:cubicBezTo>
                  <a:pt x="1029" y="439"/>
                  <a:pt x="1024" y="434"/>
                  <a:pt x="1024" y="428"/>
                </a:cubicBezTo>
                <a:cubicBezTo>
                  <a:pt x="1024" y="421"/>
                  <a:pt x="1029" y="416"/>
                  <a:pt x="1035" y="416"/>
                </a:cubicBezTo>
                <a:close/>
                <a:moveTo>
                  <a:pt x="1003" y="416"/>
                </a:moveTo>
                <a:cubicBezTo>
                  <a:pt x="1010" y="416"/>
                  <a:pt x="1015" y="421"/>
                  <a:pt x="1015" y="428"/>
                </a:cubicBezTo>
                <a:cubicBezTo>
                  <a:pt x="1015" y="434"/>
                  <a:pt x="1010" y="439"/>
                  <a:pt x="1003" y="439"/>
                </a:cubicBezTo>
                <a:cubicBezTo>
                  <a:pt x="997" y="439"/>
                  <a:pt x="992" y="434"/>
                  <a:pt x="992" y="428"/>
                </a:cubicBezTo>
                <a:cubicBezTo>
                  <a:pt x="992" y="421"/>
                  <a:pt x="997" y="416"/>
                  <a:pt x="1003" y="416"/>
                </a:cubicBezTo>
                <a:close/>
                <a:moveTo>
                  <a:pt x="939" y="416"/>
                </a:moveTo>
                <a:cubicBezTo>
                  <a:pt x="946" y="416"/>
                  <a:pt x="951" y="421"/>
                  <a:pt x="951" y="428"/>
                </a:cubicBezTo>
                <a:cubicBezTo>
                  <a:pt x="951" y="434"/>
                  <a:pt x="946" y="439"/>
                  <a:pt x="939" y="439"/>
                </a:cubicBezTo>
                <a:cubicBezTo>
                  <a:pt x="933" y="439"/>
                  <a:pt x="928" y="434"/>
                  <a:pt x="928" y="428"/>
                </a:cubicBezTo>
                <a:cubicBezTo>
                  <a:pt x="928" y="421"/>
                  <a:pt x="933" y="416"/>
                  <a:pt x="939" y="416"/>
                </a:cubicBezTo>
                <a:close/>
                <a:moveTo>
                  <a:pt x="1644" y="448"/>
                </a:moveTo>
                <a:cubicBezTo>
                  <a:pt x="1650" y="448"/>
                  <a:pt x="1655" y="453"/>
                  <a:pt x="1655" y="460"/>
                </a:cubicBezTo>
                <a:cubicBezTo>
                  <a:pt x="1655" y="466"/>
                  <a:pt x="1650" y="471"/>
                  <a:pt x="1644" y="471"/>
                </a:cubicBezTo>
                <a:cubicBezTo>
                  <a:pt x="1637" y="471"/>
                  <a:pt x="1632" y="466"/>
                  <a:pt x="1632" y="460"/>
                </a:cubicBezTo>
                <a:cubicBezTo>
                  <a:pt x="1632" y="453"/>
                  <a:pt x="1637" y="448"/>
                  <a:pt x="1644" y="448"/>
                </a:cubicBezTo>
                <a:close/>
                <a:moveTo>
                  <a:pt x="1772" y="0"/>
                </a:moveTo>
                <a:cubicBezTo>
                  <a:pt x="1778" y="0"/>
                  <a:pt x="1783" y="5"/>
                  <a:pt x="1783" y="11"/>
                </a:cubicBezTo>
                <a:cubicBezTo>
                  <a:pt x="1783" y="18"/>
                  <a:pt x="1778" y="23"/>
                  <a:pt x="1772" y="23"/>
                </a:cubicBezTo>
                <a:cubicBezTo>
                  <a:pt x="1765" y="23"/>
                  <a:pt x="1760" y="18"/>
                  <a:pt x="1760" y="11"/>
                </a:cubicBezTo>
                <a:cubicBezTo>
                  <a:pt x="1760" y="5"/>
                  <a:pt x="1765" y="0"/>
                  <a:pt x="1772" y="0"/>
                </a:cubicBezTo>
                <a:close/>
                <a:moveTo>
                  <a:pt x="1868" y="64"/>
                </a:moveTo>
                <a:cubicBezTo>
                  <a:pt x="1874" y="64"/>
                  <a:pt x="1879" y="69"/>
                  <a:pt x="1879" y="76"/>
                </a:cubicBezTo>
                <a:cubicBezTo>
                  <a:pt x="1879" y="82"/>
                  <a:pt x="1874" y="87"/>
                  <a:pt x="1868" y="87"/>
                </a:cubicBezTo>
                <a:cubicBezTo>
                  <a:pt x="1861" y="87"/>
                  <a:pt x="1856" y="82"/>
                  <a:pt x="1856" y="76"/>
                </a:cubicBezTo>
                <a:cubicBezTo>
                  <a:pt x="1856" y="69"/>
                  <a:pt x="1861" y="64"/>
                  <a:pt x="1868" y="64"/>
                </a:cubicBezTo>
                <a:close/>
                <a:moveTo>
                  <a:pt x="1836" y="64"/>
                </a:moveTo>
                <a:cubicBezTo>
                  <a:pt x="1842" y="64"/>
                  <a:pt x="1847" y="69"/>
                  <a:pt x="1847" y="76"/>
                </a:cubicBezTo>
                <a:cubicBezTo>
                  <a:pt x="1847" y="82"/>
                  <a:pt x="1842" y="87"/>
                  <a:pt x="1836" y="87"/>
                </a:cubicBezTo>
                <a:cubicBezTo>
                  <a:pt x="1829" y="87"/>
                  <a:pt x="1824" y="82"/>
                  <a:pt x="1824" y="76"/>
                </a:cubicBezTo>
                <a:cubicBezTo>
                  <a:pt x="1824" y="69"/>
                  <a:pt x="1829" y="64"/>
                  <a:pt x="1836" y="64"/>
                </a:cubicBezTo>
                <a:close/>
                <a:moveTo>
                  <a:pt x="1804" y="64"/>
                </a:moveTo>
                <a:cubicBezTo>
                  <a:pt x="1810" y="64"/>
                  <a:pt x="1815" y="69"/>
                  <a:pt x="1815" y="76"/>
                </a:cubicBezTo>
                <a:cubicBezTo>
                  <a:pt x="1815" y="82"/>
                  <a:pt x="1810" y="87"/>
                  <a:pt x="1804" y="87"/>
                </a:cubicBezTo>
                <a:cubicBezTo>
                  <a:pt x="1797" y="87"/>
                  <a:pt x="1792" y="82"/>
                  <a:pt x="1792" y="76"/>
                </a:cubicBezTo>
                <a:cubicBezTo>
                  <a:pt x="1792" y="69"/>
                  <a:pt x="1797" y="64"/>
                  <a:pt x="1804" y="64"/>
                </a:cubicBezTo>
                <a:close/>
                <a:moveTo>
                  <a:pt x="1772" y="64"/>
                </a:moveTo>
                <a:cubicBezTo>
                  <a:pt x="1778" y="64"/>
                  <a:pt x="1783" y="69"/>
                  <a:pt x="1783" y="76"/>
                </a:cubicBezTo>
                <a:cubicBezTo>
                  <a:pt x="1783" y="82"/>
                  <a:pt x="1778" y="87"/>
                  <a:pt x="1772" y="87"/>
                </a:cubicBezTo>
                <a:cubicBezTo>
                  <a:pt x="1765" y="87"/>
                  <a:pt x="1760" y="82"/>
                  <a:pt x="1760" y="76"/>
                </a:cubicBezTo>
                <a:cubicBezTo>
                  <a:pt x="1760" y="69"/>
                  <a:pt x="1765" y="64"/>
                  <a:pt x="1772" y="64"/>
                </a:cubicBezTo>
                <a:close/>
                <a:moveTo>
                  <a:pt x="1676" y="64"/>
                </a:moveTo>
                <a:cubicBezTo>
                  <a:pt x="1682" y="64"/>
                  <a:pt x="1687" y="69"/>
                  <a:pt x="1687" y="76"/>
                </a:cubicBezTo>
                <a:cubicBezTo>
                  <a:pt x="1687" y="82"/>
                  <a:pt x="1682" y="87"/>
                  <a:pt x="1676" y="87"/>
                </a:cubicBezTo>
                <a:cubicBezTo>
                  <a:pt x="1669" y="87"/>
                  <a:pt x="1664" y="82"/>
                  <a:pt x="1664" y="76"/>
                </a:cubicBezTo>
                <a:cubicBezTo>
                  <a:pt x="1664" y="69"/>
                  <a:pt x="1669" y="64"/>
                  <a:pt x="1676" y="64"/>
                </a:cubicBezTo>
                <a:close/>
                <a:moveTo>
                  <a:pt x="1644" y="64"/>
                </a:moveTo>
                <a:cubicBezTo>
                  <a:pt x="1650" y="64"/>
                  <a:pt x="1655" y="69"/>
                  <a:pt x="1655" y="76"/>
                </a:cubicBezTo>
                <a:cubicBezTo>
                  <a:pt x="1655" y="82"/>
                  <a:pt x="1650" y="87"/>
                  <a:pt x="1644" y="87"/>
                </a:cubicBezTo>
                <a:cubicBezTo>
                  <a:pt x="1637" y="87"/>
                  <a:pt x="1632" y="82"/>
                  <a:pt x="1632" y="76"/>
                </a:cubicBezTo>
                <a:cubicBezTo>
                  <a:pt x="1632" y="69"/>
                  <a:pt x="1637" y="64"/>
                  <a:pt x="1644" y="64"/>
                </a:cubicBezTo>
                <a:close/>
                <a:moveTo>
                  <a:pt x="1900" y="96"/>
                </a:moveTo>
                <a:cubicBezTo>
                  <a:pt x="1906" y="96"/>
                  <a:pt x="1911" y="101"/>
                  <a:pt x="1911" y="108"/>
                </a:cubicBezTo>
                <a:cubicBezTo>
                  <a:pt x="1911" y="114"/>
                  <a:pt x="1906" y="119"/>
                  <a:pt x="1900" y="119"/>
                </a:cubicBezTo>
                <a:cubicBezTo>
                  <a:pt x="1893" y="119"/>
                  <a:pt x="1888" y="114"/>
                  <a:pt x="1888" y="108"/>
                </a:cubicBezTo>
                <a:cubicBezTo>
                  <a:pt x="1888" y="101"/>
                  <a:pt x="1893" y="96"/>
                  <a:pt x="1900" y="96"/>
                </a:cubicBezTo>
                <a:close/>
                <a:moveTo>
                  <a:pt x="1868" y="96"/>
                </a:moveTo>
                <a:cubicBezTo>
                  <a:pt x="1874" y="96"/>
                  <a:pt x="1879" y="101"/>
                  <a:pt x="1879" y="108"/>
                </a:cubicBezTo>
                <a:cubicBezTo>
                  <a:pt x="1879" y="114"/>
                  <a:pt x="1874" y="119"/>
                  <a:pt x="1868" y="119"/>
                </a:cubicBezTo>
                <a:cubicBezTo>
                  <a:pt x="1861" y="119"/>
                  <a:pt x="1856" y="114"/>
                  <a:pt x="1856" y="108"/>
                </a:cubicBezTo>
                <a:cubicBezTo>
                  <a:pt x="1856" y="101"/>
                  <a:pt x="1861" y="96"/>
                  <a:pt x="1868" y="96"/>
                </a:cubicBezTo>
                <a:close/>
                <a:moveTo>
                  <a:pt x="1836" y="96"/>
                </a:moveTo>
                <a:cubicBezTo>
                  <a:pt x="1842" y="96"/>
                  <a:pt x="1847" y="101"/>
                  <a:pt x="1847" y="108"/>
                </a:cubicBezTo>
                <a:cubicBezTo>
                  <a:pt x="1847" y="114"/>
                  <a:pt x="1842" y="119"/>
                  <a:pt x="1836" y="119"/>
                </a:cubicBezTo>
                <a:cubicBezTo>
                  <a:pt x="1829" y="119"/>
                  <a:pt x="1824" y="114"/>
                  <a:pt x="1824" y="108"/>
                </a:cubicBezTo>
                <a:cubicBezTo>
                  <a:pt x="1824" y="101"/>
                  <a:pt x="1829" y="96"/>
                  <a:pt x="1836" y="96"/>
                </a:cubicBezTo>
                <a:close/>
                <a:moveTo>
                  <a:pt x="1804" y="96"/>
                </a:moveTo>
                <a:cubicBezTo>
                  <a:pt x="1810" y="96"/>
                  <a:pt x="1815" y="101"/>
                  <a:pt x="1815" y="108"/>
                </a:cubicBezTo>
                <a:cubicBezTo>
                  <a:pt x="1815" y="114"/>
                  <a:pt x="1810" y="119"/>
                  <a:pt x="1804" y="119"/>
                </a:cubicBezTo>
                <a:cubicBezTo>
                  <a:pt x="1797" y="119"/>
                  <a:pt x="1792" y="114"/>
                  <a:pt x="1792" y="108"/>
                </a:cubicBezTo>
                <a:cubicBezTo>
                  <a:pt x="1792" y="101"/>
                  <a:pt x="1797" y="96"/>
                  <a:pt x="1804" y="96"/>
                </a:cubicBezTo>
                <a:close/>
                <a:moveTo>
                  <a:pt x="1772" y="96"/>
                </a:moveTo>
                <a:cubicBezTo>
                  <a:pt x="1778" y="96"/>
                  <a:pt x="1783" y="101"/>
                  <a:pt x="1783" y="108"/>
                </a:cubicBezTo>
                <a:cubicBezTo>
                  <a:pt x="1783" y="114"/>
                  <a:pt x="1778" y="119"/>
                  <a:pt x="1772" y="119"/>
                </a:cubicBezTo>
                <a:cubicBezTo>
                  <a:pt x="1765" y="119"/>
                  <a:pt x="1760" y="114"/>
                  <a:pt x="1760" y="108"/>
                </a:cubicBezTo>
                <a:cubicBezTo>
                  <a:pt x="1760" y="101"/>
                  <a:pt x="1765" y="96"/>
                  <a:pt x="1772" y="96"/>
                </a:cubicBezTo>
                <a:close/>
                <a:moveTo>
                  <a:pt x="1740" y="96"/>
                </a:moveTo>
                <a:cubicBezTo>
                  <a:pt x="1746" y="96"/>
                  <a:pt x="1751" y="101"/>
                  <a:pt x="1751" y="108"/>
                </a:cubicBezTo>
                <a:cubicBezTo>
                  <a:pt x="1751" y="114"/>
                  <a:pt x="1746" y="119"/>
                  <a:pt x="1740" y="119"/>
                </a:cubicBezTo>
                <a:cubicBezTo>
                  <a:pt x="1733" y="119"/>
                  <a:pt x="1728" y="114"/>
                  <a:pt x="1728" y="108"/>
                </a:cubicBezTo>
                <a:cubicBezTo>
                  <a:pt x="1728" y="101"/>
                  <a:pt x="1733" y="96"/>
                  <a:pt x="1740" y="96"/>
                </a:cubicBezTo>
                <a:close/>
                <a:moveTo>
                  <a:pt x="1708" y="96"/>
                </a:moveTo>
                <a:cubicBezTo>
                  <a:pt x="1714" y="96"/>
                  <a:pt x="1719" y="101"/>
                  <a:pt x="1719" y="108"/>
                </a:cubicBezTo>
                <a:cubicBezTo>
                  <a:pt x="1719" y="114"/>
                  <a:pt x="1714" y="119"/>
                  <a:pt x="1708" y="119"/>
                </a:cubicBezTo>
                <a:cubicBezTo>
                  <a:pt x="1701" y="119"/>
                  <a:pt x="1696" y="114"/>
                  <a:pt x="1696" y="108"/>
                </a:cubicBezTo>
                <a:cubicBezTo>
                  <a:pt x="1696" y="101"/>
                  <a:pt x="1701" y="96"/>
                  <a:pt x="1708" y="96"/>
                </a:cubicBezTo>
                <a:close/>
                <a:moveTo>
                  <a:pt x="1676" y="96"/>
                </a:moveTo>
                <a:cubicBezTo>
                  <a:pt x="1682" y="96"/>
                  <a:pt x="1687" y="101"/>
                  <a:pt x="1687" y="108"/>
                </a:cubicBezTo>
                <a:cubicBezTo>
                  <a:pt x="1687" y="114"/>
                  <a:pt x="1682" y="119"/>
                  <a:pt x="1676" y="119"/>
                </a:cubicBezTo>
                <a:cubicBezTo>
                  <a:pt x="1669" y="119"/>
                  <a:pt x="1664" y="114"/>
                  <a:pt x="1664" y="108"/>
                </a:cubicBezTo>
                <a:cubicBezTo>
                  <a:pt x="1664" y="101"/>
                  <a:pt x="1669" y="96"/>
                  <a:pt x="1676" y="96"/>
                </a:cubicBezTo>
                <a:close/>
                <a:moveTo>
                  <a:pt x="1644" y="96"/>
                </a:moveTo>
                <a:cubicBezTo>
                  <a:pt x="1650" y="96"/>
                  <a:pt x="1655" y="101"/>
                  <a:pt x="1655" y="108"/>
                </a:cubicBezTo>
                <a:cubicBezTo>
                  <a:pt x="1655" y="114"/>
                  <a:pt x="1650" y="119"/>
                  <a:pt x="1644" y="119"/>
                </a:cubicBezTo>
                <a:cubicBezTo>
                  <a:pt x="1637" y="119"/>
                  <a:pt x="1632" y="114"/>
                  <a:pt x="1632" y="108"/>
                </a:cubicBezTo>
                <a:cubicBezTo>
                  <a:pt x="1632" y="101"/>
                  <a:pt x="1637" y="96"/>
                  <a:pt x="1644" y="96"/>
                </a:cubicBezTo>
                <a:close/>
                <a:moveTo>
                  <a:pt x="1836" y="128"/>
                </a:moveTo>
                <a:cubicBezTo>
                  <a:pt x="1842" y="128"/>
                  <a:pt x="1847" y="133"/>
                  <a:pt x="1847" y="140"/>
                </a:cubicBezTo>
                <a:cubicBezTo>
                  <a:pt x="1847" y="146"/>
                  <a:pt x="1842" y="151"/>
                  <a:pt x="1836" y="151"/>
                </a:cubicBezTo>
                <a:cubicBezTo>
                  <a:pt x="1829" y="151"/>
                  <a:pt x="1824" y="146"/>
                  <a:pt x="1824" y="140"/>
                </a:cubicBezTo>
                <a:cubicBezTo>
                  <a:pt x="1824" y="133"/>
                  <a:pt x="1829" y="128"/>
                  <a:pt x="1836" y="128"/>
                </a:cubicBezTo>
                <a:close/>
                <a:moveTo>
                  <a:pt x="1804" y="128"/>
                </a:moveTo>
                <a:cubicBezTo>
                  <a:pt x="1810" y="128"/>
                  <a:pt x="1815" y="133"/>
                  <a:pt x="1815" y="140"/>
                </a:cubicBezTo>
                <a:cubicBezTo>
                  <a:pt x="1815" y="146"/>
                  <a:pt x="1810" y="151"/>
                  <a:pt x="1804" y="151"/>
                </a:cubicBezTo>
                <a:cubicBezTo>
                  <a:pt x="1797" y="151"/>
                  <a:pt x="1792" y="146"/>
                  <a:pt x="1792" y="140"/>
                </a:cubicBezTo>
                <a:cubicBezTo>
                  <a:pt x="1792" y="133"/>
                  <a:pt x="1797" y="128"/>
                  <a:pt x="1804" y="128"/>
                </a:cubicBezTo>
                <a:close/>
                <a:moveTo>
                  <a:pt x="1772" y="128"/>
                </a:moveTo>
                <a:cubicBezTo>
                  <a:pt x="1778" y="128"/>
                  <a:pt x="1783" y="133"/>
                  <a:pt x="1783" y="140"/>
                </a:cubicBezTo>
                <a:cubicBezTo>
                  <a:pt x="1783" y="146"/>
                  <a:pt x="1778" y="151"/>
                  <a:pt x="1772" y="151"/>
                </a:cubicBezTo>
                <a:cubicBezTo>
                  <a:pt x="1765" y="151"/>
                  <a:pt x="1760" y="146"/>
                  <a:pt x="1760" y="140"/>
                </a:cubicBezTo>
                <a:cubicBezTo>
                  <a:pt x="1760" y="133"/>
                  <a:pt x="1765" y="128"/>
                  <a:pt x="1772" y="128"/>
                </a:cubicBezTo>
                <a:close/>
                <a:moveTo>
                  <a:pt x="1740" y="128"/>
                </a:moveTo>
                <a:cubicBezTo>
                  <a:pt x="1746" y="128"/>
                  <a:pt x="1751" y="133"/>
                  <a:pt x="1751" y="140"/>
                </a:cubicBezTo>
                <a:cubicBezTo>
                  <a:pt x="1751" y="146"/>
                  <a:pt x="1746" y="151"/>
                  <a:pt x="1740" y="151"/>
                </a:cubicBezTo>
                <a:cubicBezTo>
                  <a:pt x="1733" y="151"/>
                  <a:pt x="1728" y="146"/>
                  <a:pt x="1728" y="140"/>
                </a:cubicBezTo>
                <a:cubicBezTo>
                  <a:pt x="1728" y="133"/>
                  <a:pt x="1733" y="128"/>
                  <a:pt x="1740" y="128"/>
                </a:cubicBezTo>
                <a:close/>
                <a:moveTo>
                  <a:pt x="1708" y="128"/>
                </a:moveTo>
                <a:cubicBezTo>
                  <a:pt x="1714" y="128"/>
                  <a:pt x="1719" y="133"/>
                  <a:pt x="1719" y="140"/>
                </a:cubicBezTo>
                <a:cubicBezTo>
                  <a:pt x="1719" y="146"/>
                  <a:pt x="1714" y="151"/>
                  <a:pt x="1708" y="151"/>
                </a:cubicBezTo>
                <a:cubicBezTo>
                  <a:pt x="1701" y="151"/>
                  <a:pt x="1696" y="146"/>
                  <a:pt x="1696" y="140"/>
                </a:cubicBezTo>
                <a:cubicBezTo>
                  <a:pt x="1696" y="133"/>
                  <a:pt x="1701" y="128"/>
                  <a:pt x="1708" y="128"/>
                </a:cubicBezTo>
                <a:close/>
                <a:moveTo>
                  <a:pt x="1676" y="128"/>
                </a:moveTo>
                <a:cubicBezTo>
                  <a:pt x="1682" y="128"/>
                  <a:pt x="1687" y="133"/>
                  <a:pt x="1687" y="140"/>
                </a:cubicBezTo>
                <a:cubicBezTo>
                  <a:pt x="1687" y="146"/>
                  <a:pt x="1682" y="151"/>
                  <a:pt x="1676" y="151"/>
                </a:cubicBezTo>
                <a:cubicBezTo>
                  <a:pt x="1669" y="151"/>
                  <a:pt x="1664" y="146"/>
                  <a:pt x="1664" y="140"/>
                </a:cubicBezTo>
                <a:cubicBezTo>
                  <a:pt x="1664" y="133"/>
                  <a:pt x="1669" y="128"/>
                  <a:pt x="1676" y="128"/>
                </a:cubicBezTo>
                <a:close/>
                <a:moveTo>
                  <a:pt x="1644" y="128"/>
                </a:moveTo>
                <a:cubicBezTo>
                  <a:pt x="1650" y="128"/>
                  <a:pt x="1655" y="133"/>
                  <a:pt x="1655" y="140"/>
                </a:cubicBezTo>
                <a:cubicBezTo>
                  <a:pt x="1655" y="146"/>
                  <a:pt x="1650" y="151"/>
                  <a:pt x="1644" y="151"/>
                </a:cubicBezTo>
                <a:cubicBezTo>
                  <a:pt x="1637" y="151"/>
                  <a:pt x="1632" y="146"/>
                  <a:pt x="1632" y="140"/>
                </a:cubicBezTo>
                <a:cubicBezTo>
                  <a:pt x="1632" y="133"/>
                  <a:pt x="1637" y="128"/>
                  <a:pt x="1644" y="128"/>
                </a:cubicBezTo>
                <a:close/>
                <a:moveTo>
                  <a:pt x="1868" y="160"/>
                </a:moveTo>
                <a:cubicBezTo>
                  <a:pt x="1874" y="160"/>
                  <a:pt x="1879" y="165"/>
                  <a:pt x="1879" y="172"/>
                </a:cubicBezTo>
                <a:cubicBezTo>
                  <a:pt x="1879" y="178"/>
                  <a:pt x="1874" y="183"/>
                  <a:pt x="1868" y="183"/>
                </a:cubicBezTo>
                <a:cubicBezTo>
                  <a:pt x="1861" y="183"/>
                  <a:pt x="1856" y="178"/>
                  <a:pt x="1856" y="172"/>
                </a:cubicBezTo>
                <a:cubicBezTo>
                  <a:pt x="1856" y="165"/>
                  <a:pt x="1861" y="160"/>
                  <a:pt x="1868" y="160"/>
                </a:cubicBezTo>
                <a:close/>
                <a:moveTo>
                  <a:pt x="1836" y="160"/>
                </a:moveTo>
                <a:cubicBezTo>
                  <a:pt x="1842" y="160"/>
                  <a:pt x="1847" y="165"/>
                  <a:pt x="1847" y="172"/>
                </a:cubicBezTo>
                <a:cubicBezTo>
                  <a:pt x="1847" y="178"/>
                  <a:pt x="1842" y="183"/>
                  <a:pt x="1836" y="183"/>
                </a:cubicBezTo>
                <a:cubicBezTo>
                  <a:pt x="1829" y="183"/>
                  <a:pt x="1824" y="178"/>
                  <a:pt x="1824" y="172"/>
                </a:cubicBezTo>
                <a:cubicBezTo>
                  <a:pt x="1824" y="165"/>
                  <a:pt x="1829" y="160"/>
                  <a:pt x="1836" y="160"/>
                </a:cubicBezTo>
                <a:close/>
                <a:moveTo>
                  <a:pt x="1804" y="160"/>
                </a:moveTo>
                <a:cubicBezTo>
                  <a:pt x="1810" y="160"/>
                  <a:pt x="1815" y="165"/>
                  <a:pt x="1815" y="172"/>
                </a:cubicBezTo>
                <a:cubicBezTo>
                  <a:pt x="1815" y="178"/>
                  <a:pt x="1810" y="183"/>
                  <a:pt x="1804" y="183"/>
                </a:cubicBezTo>
                <a:cubicBezTo>
                  <a:pt x="1797" y="183"/>
                  <a:pt x="1792" y="178"/>
                  <a:pt x="1792" y="172"/>
                </a:cubicBezTo>
                <a:cubicBezTo>
                  <a:pt x="1792" y="165"/>
                  <a:pt x="1797" y="160"/>
                  <a:pt x="1804" y="160"/>
                </a:cubicBezTo>
                <a:close/>
                <a:moveTo>
                  <a:pt x="1772" y="160"/>
                </a:moveTo>
                <a:cubicBezTo>
                  <a:pt x="1778" y="160"/>
                  <a:pt x="1783" y="165"/>
                  <a:pt x="1783" y="172"/>
                </a:cubicBezTo>
                <a:cubicBezTo>
                  <a:pt x="1783" y="178"/>
                  <a:pt x="1778" y="183"/>
                  <a:pt x="1772" y="183"/>
                </a:cubicBezTo>
                <a:cubicBezTo>
                  <a:pt x="1765" y="183"/>
                  <a:pt x="1760" y="178"/>
                  <a:pt x="1760" y="172"/>
                </a:cubicBezTo>
                <a:cubicBezTo>
                  <a:pt x="1760" y="165"/>
                  <a:pt x="1765" y="160"/>
                  <a:pt x="1772" y="160"/>
                </a:cubicBezTo>
                <a:close/>
                <a:moveTo>
                  <a:pt x="1740" y="160"/>
                </a:moveTo>
                <a:cubicBezTo>
                  <a:pt x="1746" y="160"/>
                  <a:pt x="1751" y="165"/>
                  <a:pt x="1751" y="172"/>
                </a:cubicBezTo>
                <a:cubicBezTo>
                  <a:pt x="1751" y="178"/>
                  <a:pt x="1746" y="183"/>
                  <a:pt x="1740" y="183"/>
                </a:cubicBezTo>
                <a:cubicBezTo>
                  <a:pt x="1733" y="183"/>
                  <a:pt x="1728" y="178"/>
                  <a:pt x="1728" y="172"/>
                </a:cubicBezTo>
                <a:cubicBezTo>
                  <a:pt x="1728" y="165"/>
                  <a:pt x="1733" y="160"/>
                  <a:pt x="1740" y="160"/>
                </a:cubicBezTo>
                <a:close/>
                <a:moveTo>
                  <a:pt x="1708" y="160"/>
                </a:moveTo>
                <a:cubicBezTo>
                  <a:pt x="1714" y="160"/>
                  <a:pt x="1719" y="165"/>
                  <a:pt x="1719" y="172"/>
                </a:cubicBezTo>
                <a:cubicBezTo>
                  <a:pt x="1719" y="178"/>
                  <a:pt x="1714" y="183"/>
                  <a:pt x="1708" y="183"/>
                </a:cubicBezTo>
                <a:cubicBezTo>
                  <a:pt x="1701" y="183"/>
                  <a:pt x="1696" y="178"/>
                  <a:pt x="1696" y="172"/>
                </a:cubicBezTo>
                <a:cubicBezTo>
                  <a:pt x="1696" y="165"/>
                  <a:pt x="1701" y="160"/>
                  <a:pt x="1708" y="160"/>
                </a:cubicBezTo>
                <a:close/>
                <a:moveTo>
                  <a:pt x="1676" y="160"/>
                </a:moveTo>
                <a:cubicBezTo>
                  <a:pt x="1682" y="160"/>
                  <a:pt x="1687" y="165"/>
                  <a:pt x="1687" y="172"/>
                </a:cubicBezTo>
                <a:cubicBezTo>
                  <a:pt x="1687" y="178"/>
                  <a:pt x="1682" y="183"/>
                  <a:pt x="1676" y="183"/>
                </a:cubicBezTo>
                <a:cubicBezTo>
                  <a:pt x="1669" y="183"/>
                  <a:pt x="1664" y="178"/>
                  <a:pt x="1664" y="172"/>
                </a:cubicBezTo>
                <a:cubicBezTo>
                  <a:pt x="1664" y="165"/>
                  <a:pt x="1669" y="160"/>
                  <a:pt x="1676" y="160"/>
                </a:cubicBezTo>
                <a:close/>
                <a:moveTo>
                  <a:pt x="1644" y="160"/>
                </a:moveTo>
                <a:cubicBezTo>
                  <a:pt x="1650" y="160"/>
                  <a:pt x="1655" y="165"/>
                  <a:pt x="1655" y="172"/>
                </a:cubicBezTo>
                <a:cubicBezTo>
                  <a:pt x="1655" y="178"/>
                  <a:pt x="1650" y="183"/>
                  <a:pt x="1644" y="183"/>
                </a:cubicBezTo>
                <a:cubicBezTo>
                  <a:pt x="1637" y="183"/>
                  <a:pt x="1632" y="178"/>
                  <a:pt x="1632" y="172"/>
                </a:cubicBezTo>
                <a:cubicBezTo>
                  <a:pt x="1632" y="165"/>
                  <a:pt x="1637" y="160"/>
                  <a:pt x="1644" y="160"/>
                </a:cubicBezTo>
                <a:close/>
                <a:moveTo>
                  <a:pt x="1804" y="192"/>
                </a:moveTo>
                <a:cubicBezTo>
                  <a:pt x="1818" y="192"/>
                  <a:pt x="1818" y="215"/>
                  <a:pt x="1804" y="215"/>
                </a:cubicBezTo>
                <a:cubicBezTo>
                  <a:pt x="1797" y="215"/>
                  <a:pt x="1792" y="210"/>
                  <a:pt x="1792" y="204"/>
                </a:cubicBezTo>
                <a:cubicBezTo>
                  <a:pt x="1792" y="197"/>
                  <a:pt x="1797" y="192"/>
                  <a:pt x="1804" y="192"/>
                </a:cubicBezTo>
                <a:close/>
                <a:moveTo>
                  <a:pt x="1772" y="192"/>
                </a:moveTo>
                <a:cubicBezTo>
                  <a:pt x="1778" y="192"/>
                  <a:pt x="1783" y="197"/>
                  <a:pt x="1783" y="204"/>
                </a:cubicBezTo>
                <a:cubicBezTo>
                  <a:pt x="1783" y="210"/>
                  <a:pt x="1778" y="215"/>
                  <a:pt x="1772" y="215"/>
                </a:cubicBezTo>
                <a:cubicBezTo>
                  <a:pt x="1765" y="215"/>
                  <a:pt x="1760" y="210"/>
                  <a:pt x="1760" y="204"/>
                </a:cubicBezTo>
                <a:cubicBezTo>
                  <a:pt x="1760" y="197"/>
                  <a:pt x="1765" y="192"/>
                  <a:pt x="1772" y="192"/>
                </a:cubicBezTo>
                <a:close/>
                <a:moveTo>
                  <a:pt x="1740" y="192"/>
                </a:moveTo>
                <a:cubicBezTo>
                  <a:pt x="1746" y="192"/>
                  <a:pt x="1751" y="197"/>
                  <a:pt x="1751" y="204"/>
                </a:cubicBezTo>
                <a:cubicBezTo>
                  <a:pt x="1751" y="210"/>
                  <a:pt x="1746" y="215"/>
                  <a:pt x="1740" y="215"/>
                </a:cubicBezTo>
                <a:cubicBezTo>
                  <a:pt x="1733" y="215"/>
                  <a:pt x="1728" y="210"/>
                  <a:pt x="1728" y="204"/>
                </a:cubicBezTo>
                <a:cubicBezTo>
                  <a:pt x="1728" y="197"/>
                  <a:pt x="1733" y="192"/>
                  <a:pt x="1740" y="192"/>
                </a:cubicBezTo>
                <a:close/>
                <a:moveTo>
                  <a:pt x="1708" y="192"/>
                </a:moveTo>
                <a:cubicBezTo>
                  <a:pt x="1714" y="192"/>
                  <a:pt x="1719" y="197"/>
                  <a:pt x="1719" y="204"/>
                </a:cubicBezTo>
                <a:cubicBezTo>
                  <a:pt x="1719" y="210"/>
                  <a:pt x="1714" y="215"/>
                  <a:pt x="1708" y="215"/>
                </a:cubicBezTo>
                <a:cubicBezTo>
                  <a:pt x="1701" y="215"/>
                  <a:pt x="1696" y="210"/>
                  <a:pt x="1696" y="204"/>
                </a:cubicBezTo>
                <a:cubicBezTo>
                  <a:pt x="1696" y="197"/>
                  <a:pt x="1701" y="192"/>
                  <a:pt x="1708" y="192"/>
                </a:cubicBezTo>
                <a:close/>
                <a:moveTo>
                  <a:pt x="1676" y="192"/>
                </a:moveTo>
                <a:cubicBezTo>
                  <a:pt x="1682" y="192"/>
                  <a:pt x="1687" y="197"/>
                  <a:pt x="1687" y="204"/>
                </a:cubicBezTo>
                <a:cubicBezTo>
                  <a:pt x="1687" y="210"/>
                  <a:pt x="1682" y="215"/>
                  <a:pt x="1676" y="215"/>
                </a:cubicBezTo>
                <a:cubicBezTo>
                  <a:pt x="1669" y="215"/>
                  <a:pt x="1664" y="210"/>
                  <a:pt x="1664" y="204"/>
                </a:cubicBezTo>
                <a:cubicBezTo>
                  <a:pt x="1664" y="197"/>
                  <a:pt x="1669" y="192"/>
                  <a:pt x="1676" y="192"/>
                </a:cubicBezTo>
                <a:close/>
                <a:moveTo>
                  <a:pt x="1644" y="192"/>
                </a:moveTo>
                <a:cubicBezTo>
                  <a:pt x="1650" y="192"/>
                  <a:pt x="1655" y="197"/>
                  <a:pt x="1655" y="204"/>
                </a:cubicBezTo>
                <a:cubicBezTo>
                  <a:pt x="1655" y="210"/>
                  <a:pt x="1650" y="215"/>
                  <a:pt x="1644" y="215"/>
                </a:cubicBezTo>
                <a:cubicBezTo>
                  <a:pt x="1637" y="215"/>
                  <a:pt x="1632" y="210"/>
                  <a:pt x="1632" y="204"/>
                </a:cubicBezTo>
                <a:cubicBezTo>
                  <a:pt x="1632" y="197"/>
                  <a:pt x="1637" y="192"/>
                  <a:pt x="1644" y="192"/>
                </a:cubicBezTo>
                <a:close/>
                <a:moveTo>
                  <a:pt x="1836" y="224"/>
                </a:moveTo>
                <a:cubicBezTo>
                  <a:pt x="1842" y="224"/>
                  <a:pt x="1847" y="229"/>
                  <a:pt x="1847" y="236"/>
                </a:cubicBezTo>
                <a:cubicBezTo>
                  <a:pt x="1847" y="242"/>
                  <a:pt x="1842" y="247"/>
                  <a:pt x="1836" y="247"/>
                </a:cubicBezTo>
                <a:cubicBezTo>
                  <a:pt x="1829" y="247"/>
                  <a:pt x="1824" y="242"/>
                  <a:pt x="1824" y="236"/>
                </a:cubicBezTo>
                <a:cubicBezTo>
                  <a:pt x="1824" y="229"/>
                  <a:pt x="1829" y="224"/>
                  <a:pt x="1836" y="224"/>
                </a:cubicBezTo>
                <a:close/>
                <a:moveTo>
                  <a:pt x="1804" y="224"/>
                </a:moveTo>
                <a:cubicBezTo>
                  <a:pt x="1810" y="224"/>
                  <a:pt x="1815" y="229"/>
                  <a:pt x="1815" y="236"/>
                </a:cubicBezTo>
                <a:cubicBezTo>
                  <a:pt x="1815" y="242"/>
                  <a:pt x="1810" y="247"/>
                  <a:pt x="1804" y="247"/>
                </a:cubicBezTo>
                <a:cubicBezTo>
                  <a:pt x="1797" y="247"/>
                  <a:pt x="1792" y="242"/>
                  <a:pt x="1792" y="236"/>
                </a:cubicBezTo>
                <a:cubicBezTo>
                  <a:pt x="1792" y="229"/>
                  <a:pt x="1797" y="224"/>
                  <a:pt x="1804" y="224"/>
                </a:cubicBezTo>
                <a:close/>
                <a:moveTo>
                  <a:pt x="1740" y="224"/>
                </a:moveTo>
                <a:cubicBezTo>
                  <a:pt x="1746" y="224"/>
                  <a:pt x="1751" y="229"/>
                  <a:pt x="1751" y="236"/>
                </a:cubicBezTo>
                <a:cubicBezTo>
                  <a:pt x="1751" y="242"/>
                  <a:pt x="1746" y="247"/>
                  <a:pt x="1740" y="247"/>
                </a:cubicBezTo>
                <a:cubicBezTo>
                  <a:pt x="1733" y="247"/>
                  <a:pt x="1728" y="242"/>
                  <a:pt x="1728" y="236"/>
                </a:cubicBezTo>
                <a:cubicBezTo>
                  <a:pt x="1728" y="229"/>
                  <a:pt x="1733" y="224"/>
                  <a:pt x="1740" y="224"/>
                </a:cubicBezTo>
                <a:close/>
                <a:moveTo>
                  <a:pt x="1708" y="224"/>
                </a:moveTo>
                <a:cubicBezTo>
                  <a:pt x="1714" y="224"/>
                  <a:pt x="1719" y="229"/>
                  <a:pt x="1719" y="236"/>
                </a:cubicBezTo>
                <a:cubicBezTo>
                  <a:pt x="1719" y="242"/>
                  <a:pt x="1714" y="247"/>
                  <a:pt x="1708" y="247"/>
                </a:cubicBezTo>
                <a:cubicBezTo>
                  <a:pt x="1701" y="247"/>
                  <a:pt x="1696" y="242"/>
                  <a:pt x="1696" y="236"/>
                </a:cubicBezTo>
                <a:cubicBezTo>
                  <a:pt x="1696" y="229"/>
                  <a:pt x="1701" y="224"/>
                  <a:pt x="1708" y="224"/>
                </a:cubicBezTo>
                <a:close/>
                <a:moveTo>
                  <a:pt x="1676" y="224"/>
                </a:moveTo>
                <a:cubicBezTo>
                  <a:pt x="1682" y="224"/>
                  <a:pt x="1687" y="229"/>
                  <a:pt x="1687" y="236"/>
                </a:cubicBezTo>
                <a:cubicBezTo>
                  <a:pt x="1687" y="242"/>
                  <a:pt x="1682" y="247"/>
                  <a:pt x="1676" y="247"/>
                </a:cubicBezTo>
                <a:cubicBezTo>
                  <a:pt x="1669" y="247"/>
                  <a:pt x="1664" y="242"/>
                  <a:pt x="1664" y="236"/>
                </a:cubicBezTo>
                <a:cubicBezTo>
                  <a:pt x="1664" y="229"/>
                  <a:pt x="1669" y="224"/>
                  <a:pt x="1676" y="224"/>
                </a:cubicBezTo>
                <a:close/>
                <a:moveTo>
                  <a:pt x="1644" y="224"/>
                </a:moveTo>
                <a:cubicBezTo>
                  <a:pt x="1650" y="224"/>
                  <a:pt x="1655" y="229"/>
                  <a:pt x="1655" y="236"/>
                </a:cubicBezTo>
                <a:cubicBezTo>
                  <a:pt x="1655" y="242"/>
                  <a:pt x="1650" y="247"/>
                  <a:pt x="1644" y="247"/>
                </a:cubicBezTo>
                <a:cubicBezTo>
                  <a:pt x="1637" y="247"/>
                  <a:pt x="1632" y="242"/>
                  <a:pt x="1632" y="236"/>
                </a:cubicBezTo>
                <a:cubicBezTo>
                  <a:pt x="1632" y="229"/>
                  <a:pt x="1637" y="224"/>
                  <a:pt x="1644" y="224"/>
                </a:cubicBezTo>
                <a:close/>
                <a:moveTo>
                  <a:pt x="1836" y="256"/>
                </a:moveTo>
                <a:cubicBezTo>
                  <a:pt x="1842" y="256"/>
                  <a:pt x="1847" y="261"/>
                  <a:pt x="1847" y="268"/>
                </a:cubicBezTo>
                <a:cubicBezTo>
                  <a:pt x="1847" y="274"/>
                  <a:pt x="1842" y="279"/>
                  <a:pt x="1836" y="279"/>
                </a:cubicBezTo>
                <a:cubicBezTo>
                  <a:pt x="1829" y="279"/>
                  <a:pt x="1824" y="274"/>
                  <a:pt x="1824" y="268"/>
                </a:cubicBezTo>
                <a:cubicBezTo>
                  <a:pt x="1824" y="261"/>
                  <a:pt x="1829" y="256"/>
                  <a:pt x="1836" y="256"/>
                </a:cubicBezTo>
                <a:close/>
                <a:moveTo>
                  <a:pt x="1804" y="256"/>
                </a:moveTo>
                <a:cubicBezTo>
                  <a:pt x="1810" y="256"/>
                  <a:pt x="1815" y="261"/>
                  <a:pt x="1815" y="268"/>
                </a:cubicBezTo>
                <a:cubicBezTo>
                  <a:pt x="1815" y="274"/>
                  <a:pt x="1810" y="279"/>
                  <a:pt x="1804" y="279"/>
                </a:cubicBezTo>
                <a:cubicBezTo>
                  <a:pt x="1797" y="279"/>
                  <a:pt x="1792" y="274"/>
                  <a:pt x="1792" y="268"/>
                </a:cubicBezTo>
                <a:cubicBezTo>
                  <a:pt x="1792" y="261"/>
                  <a:pt x="1797" y="256"/>
                  <a:pt x="1804" y="256"/>
                </a:cubicBezTo>
                <a:close/>
                <a:moveTo>
                  <a:pt x="1676" y="256"/>
                </a:moveTo>
                <a:cubicBezTo>
                  <a:pt x="1682" y="256"/>
                  <a:pt x="1687" y="261"/>
                  <a:pt x="1687" y="268"/>
                </a:cubicBezTo>
                <a:cubicBezTo>
                  <a:pt x="1687" y="274"/>
                  <a:pt x="1682" y="279"/>
                  <a:pt x="1676" y="279"/>
                </a:cubicBezTo>
                <a:cubicBezTo>
                  <a:pt x="1669" y="279"/>
                  <a:pt x="1664" y="274"/>
                  <a:pt x="1664" y="268"/>
                </a:cubicBezTo>
                <a:cubicBezTo>
                  <a:pt x="1664" y="261"/>
                  <a:pt x="1669" y="256"/>
                  <a:pt x="1676" y="256"/>
                </a:cubicBezTo>
                <a:close/>
                <a:moveTo>
                  <a:pt x="1644" y="256"/>
                </a:moveTo>
                <a:cubicBezTo>
                  <a:pt x="1650" y="256"/>
                  <a:pt x="1655" y="261"/>
                  <a:pt x="1655" y="268"/>
                </a:cubicBezTo>
                <a:cubicBezTo>
                  <a:pt x="1655" y="274"/>
                  <a:pt x="1650" y="279"/>
                  <a:pt x="1644" y="279"/>
                </a:cubicBezTo>
                <a:cubicBezTo>
                  <a:pt x="1637" y="279"/>
                  <a:pt x="1632" y="274"/>
                  <a:pt x="1632" y="268"/>
                </a:cubicBezTo>
                <a:cubicBezTo>
                  <a:pt x="1632" y="261"/>
                  <a:pt x="1637" y="256"/>
                  <a:pt x="1644" y="256"/>
                </a:cubicBezTo>
                <a:close/>
                <a:moveTo>
                  <a:pt x="1836" y="288"/>
                </a:moveTo>
                <a:cubicBezTo>
                  <a:pt x="1842" y="288"/>
                  <a:pt x="1847" y="293"/>
                  <a:pt x="1847" y="300"/>
                </a:cubicBezTo>
                <a:cubicBezTo>
                  <a:pt x="1847" y="306"/>
                  <a:pt x="1842" y="311"/>
                  <a:pt x="1836" y="311"/>
                </a:cubicBezTo>
                <a:cubicBezTo>
                  <a:pt x="1829" y="311"/>
                  <a:pt x="1824" y="306"/>
                  <a:pt x="1824" y="300"/>
                </a:cubicBezTo>
                <a:cubicBezTo>
                  <a:pt x="1824" y="293"/>
                  <a:pt x="1829" y="288"/>
                  <a:pt x="1836" y="288"/>
                </a:cubicBezTo>
                <a:close/>
                <a:moveTo>
                  <a:pt x="1676" y="288"/>
                </a:moveTo>
                <a:cubicBezTo>
                  <a:pt x="1682" y="288"/>
                  <a:pt x="1687" y="293"/>
                  <a:pt x="1687" y="300"/>
                </a:cubicBezTo>
                <a:cubicBezTo>
                  <a:pt x="1687" y="306"/>
                  <a:pt x="1682" y="311"/>
                  <a:pt x="1676" y="311"/>
                </a:cubicBezTo>
                <a:cubicBezTo>
                  <a:pt x="1669" y="311"/>
                  <a:pt x="1664" y="306"/>
                  <a:pt x="1664" y="300"/>
                </a:cubicBezTo>
                <a:cubicBezTo>
                  <a:pt x="1664" y="293"/>
                  <a:pt x="1669" y="288"/>
                  <a:pt x="1676" y="288"/>
                </a:cubicBezTo>
                <a:close/>
                <a:moveTo>
                  <a:pt x="1644" y="288"/>
                </a:moveTo>
                <a:cubicBezTo>
                  <a:pt x="1650" y="288"/>
                  <a:pt x="1655" y="293"/>
                  <a:pt x="1655" y="300"/>
                </a:cubicBezTo>
                <a:cubicBezTo>
                  <a:pt x="1655" y="306"/>
                  <a:pt x="1650" y="311"/>
                  <a:pt x="1644" y="311"/>
                </a:cubicBezTo>
                <a:cubicBezTo>
                  <a:pt x="1637" y="311"/>
                  <a:pt x="1632" y="306"/>
                  <a:pt x="1632" y="300"/>
                </a:cubicBezTo>
                <a:cubicBezTo>
                  <a:pt x="1632" y="293"/>
                  <a:pt x="1637" y="288"/>
                  <a:pt x="1644" y="288"/>
                </a:cubicBezTo>
                <a:close/>
                <a:moveTo>
                  <a:pt x="1836" y="320"/>
                </a:moveTo>
                <a:cubicBezTo>
                  <a:pt x="1842" y="320"/>
                  <a:pt x="1847" y="325"/>
                  <a:pt x="1847" y="332"/>
                </a:cubicBezTo>
                <a:cubicBezTo>
                  <a:pt x="1847" y="338"/>
                  <a:pt x="1842" y="343"/>
                  <a:pt x="1836" y="343"/>
                </a:cubicBezTo>
                <a:cubicBezTo>
                  <a:pt x="1829" y="343"/>
                  <a:pt x="1824" y="338"/>
                  <a:pt x="1824" y="332"/>
                </a:cubicBezTo>
                <a:cubicBezTo>
                  <a:pt x="1824" y="325"/>
                  <a:pt x="1829" y="320"/>
                  <a:pt x="1836" y="320"/>
                </a:cubicBezTo>
                <a:close/>
                <a:moveTo>
                  <a:pt x="1740" y="320"/>
                </a:moveTo>
                <a:cubicBezTo>
                  <a:pt x="1746" y="320"/>
                  <a:pt x="1751" y="325"/>
                  <a:pt x="1751" y="332"/>
                </a:cubicBezTo>
                <a:cubicBezTo>
                  <a:pt x="1751" y="338"/>
                  <a:pt x="1746" y="343"/>
                  <a:pt x="1740" y="343"/>
                </a:cubicBezTo>
                <a:cubicBezTo>
                  <a:pt x="1733" y="343"/>
                  <a:pt x="1728" y="338"/>
                  <a:pt x="1728" y="332"/>
                </a:cubicBezTo>
                <a:cubicBezTo>
                  <a:pt x="1728" y="325"/>
                  <a:pt x="1733" y="320"/>
                  <a:pt x="1740" y="320"/>
                </a:cubicBezTo>
                <a:close/>
                <a:moveTo>
                  <a:pt x="1708" y="320"/>
                </a:moveTo>
                <a:cubicBezTo>
                  <a:pt x="1714" y="320"/>
                  <a:pt x="1719" y="325"/>
                  <a:pt x="1719" y="332"/>
                </a:cubicBezTo>
                <a:cubicBezTo>
                  <a:pt x="1719" y="338"/>
                  <a:pt x="1714" y="343"/>
                  <a:pt x="1708" y="343"/>
                </a:cubicBezTo>
                <a:cubicBezTo>
                  <a:pt x="1701" y="343"/>
                  <a:pt x="1696" y="338"/>
                  <a:pt x="1696" y="332"/>
                </a:cubicBezTo>
                <a:cubicBezTo>
                  <a:pt x="1696" y="325"/>
                  <a:pt x="1701" y="320"/>
                  <a:pt x="1708" y="320"/>
                </a:cubicBezTo>
                <a:close/>
                <a:moveTo>
                  <a:pt x="1676" y="320"/>
                </a:moveTo>
                <a:cubicBezTo>
                  <a:pt x="1682" y="320"/>
                  <a:pt x="1687" y="325"/>
                  <a:pt x="1687" y="332"/>
                </a:cubicBezTo>
                <a:cubicBezTo>
                  <a:pt x="1687" y="338"/>
                  <a:pt x="1682" y="343"/>
                  <a:pt x="1676" y="343"/>
                </a:cubicBezTo>
                <a:cubicBezTo>
                  <a:pt x="1669" y="343"/>
                  <a:pt x="1664" y="338"/>
                  <a:pt x="1664" y="332"/>
                </a:cubicBezTo>
                <a:cubicBezTo>
                  <a:pt x="1664" y="325"/>
                  <a:pt x="1669" y="320"/>
                  <a:pt x="1676" y="320"/>
                </a:cubicBezTo>
                <a:close/>
                <a:moveTo>
                  <a:pt x="1644" y="320"/>
                </a:moveTo>
                <a:cubicBezTo>
                  <a:pt x="1650" y="320"/>
                  <a:pt x="1655" y="325"/>
                  <a:pt x="1655" y="332"/>
                </a:cubicBezTo>
                <a:cubicBezTo>
                  <a:pt x="1655" y="338"/>
                  <a:pt x="1650" y="343"/>
                  <a:pt x="1644" y="343"/>
                </a:cubicBezTo>
                <a:cubicBezTo>
                  <a:pt x="1637" y="343"/>
                  <a:pt x="1632" y="338"/>
                  <a:pt x="1632" y="332"/>
                </a:cubicBezTo>
                <a:cubicBezTo>
                  <a:pt x="1632" y="325"/>
                  <a:pt x="1637" y="320"/>
                  <a:pt x="1644" y="320"/>
                </a:cubicBezTo>
                <a:close/>
                <a:moveTo>
                  <a:pt x="1772" y="352"/>
                </a:moveTo>
                <a:cubicBezTo>
                  <a:pt x="1778" y="352"/>
                  <a:pt x="1783" y="357"/>
                  <a:pt x="1783" y="364"/>
                </a:cubicBezTo>
                <a:cubicBezTo>
                  <a:pt x="1783" y="370"/>
                  <a:pt x="1778" y="375"/>
                  <a:pt x="1772" y="375"/>
                </a:cubicBezTo>
                <a:cubicBezTo>
                  <a:pt x="1765" y="375"/>
                  <a:pt x="1760" y="370"/>
                  <a:pt x="1760" y="364"/>
                </a:cubicBezTo>
                <a:cubicBezTo>
                  <a:pt x="1760" y="357"/>
                  <a:pt x="1765" y="352"/>
                  <a:pt x="1772" y="352"/>
                </a:cubicBezTo>
                <a:close/>
                <a:moveTo>
                  <a:pt x="1740" y="352"/>
                </a:moveTo>
                <a:cubicBezTo>
                  <a:pt x="1746" y="352"/>
                  <a:pt x="1751" y="357"/>
                  <a:pt x="1751" y="364"/>
                </a:cubicBezTo>
                <a:cubicBezTo>
                  <a:pt x="1751" y="370"/>
                  <a:pt x="1746" y="375"/>
                  <a:pt x="1740" y="375"/>
                </a:cubicBezTo>
                <a:cubicBezTo>
                  <a:pt x="1733" y="375"/>
                  <a:pt x="1728" y="370"/>
                  <a:pt x="1728" y="364"/>
                </a:cubicBezTo>
                <a:cubicBezTo>
                  <a:pt x="1728" y="357"/>
                  <a:pt x="1733" y="352"/>
                  <a:pt x="1740" y="352"/>
                </a:cubicBezTo>
                <a:close/>
                <a:moveTo>
                  <a:pt x="1708" y="352"/>
                </a:moveTo>
                <a:cubicBezTo>
                  <a:pt x="1714" y="352"/>
                  <a:pt x="1719" y="357"/>
                  <a:pt x="1719" y="364"/>
                </a:cubicBezTo>
                <a:cubicBezTo>
                  <a:pt x="1719" y="370"/>
                  <a:pt x="1714" y="375"/>
                  <a:pt x="1708" y="375"/>
                </a:cubicBezTo>
                <a:cubicBezTo>
                  <a:pt x="1701" y="375"/>
                  <a:pt x="1696" y="370"/>
                  <a:pt x="1696" y="364"/>
                </a:cubicBezTo>
                <a:cubicBezTo>
                  <a:pt x="1696" y="357"/>
                  <a:pt x="1701" y="352"/>
                  <a:pt x="1708" y="352"/>
                </a:cubicBezTo>
                <a:close/>
                <a:moveTo>
                  <a:pt x="1676" y="352"/>
                </a:moveTo>
                <a:cubicBezTo>
                  <a:pt x="1682" y="352"/>
                  <a:pt x="1687" y="357"/>
                  <a:pt x="1687" y="364"/>
                </a:cubicBezTo>
                <a:cubicBezTo>
                  <a:pt x="1687" y="370"/>
                  <a:pt x="1682" y="375"/>
                  <a:pt x="1676" y="375"/>
                </a:cubicBezTo>
                <a:cubicBezTo>
                  <a:pt x="1669" y="375"/>
                  <a:pt x="1664" y="370"/>
                  <a:pt x="1664" y="364"/>
                </a:cubicBezTo>
                <a:cubicBezTo>
                  <a:pt x="1664" y="357"/>
                  <a:pt x="1669" y="352"/>
                  <a:pt x="1676" y="352"/>
                </a:cubicBezTo>
                <a:close/>
                <a:moveTo>
                  <a:pt x="1644" y="352"/>
                </a:moveTo>
                <a:cubicBezTo>
                  <a:pt x="1650" y="352"/>
                  <a:pt x="1655" y="357"/>
                  <a:pt x="1655" y="364"/>
                </a:cubicBezTo>
                <a:cubicBezTo>
                  <a:pt x="1655" y="370"/>
                  <a:pt x="1650" y="375"/>
                  <a:pt x="1644" y="375"/>
                </a:cubicBezTo>
                <a:cubicBezTo>
                  <a:pt x="1637" y="375"/>
                  <a:pt x="1632" y="370"/>
                  <a:pt x="1632" y="364"/>
                </a:cubicBezTo>
                <a:cubicBezTo>
                  <a:pt x="1632" y="357"/>
                  <a:pt x="1637" y="352"/>
                  <a:pt x="1644" y="352"/>
                </a:cubicBezTo>
                <a:close/>
                <a:moveTo>
                  <a:pt x="1804" y="384"/>
                </a:moveTo>
                <a:cubicBezTo>
                  <a:pt x="1810" y="384"/>
                  <a:pt x="1815" y="389"/>
                  <a:pt x="1815" y="396"/>
                </a:cubicBezTo>
                <a:cubicBezTo>
                  <a:pt x="1815" y="402"/>
                  <a:pt x="1810" y="407"/>
                  <a:pt x="1804" y="407"/>
                </a:cubicBezTo>
                <a:cubicBezTo>
                  <a:pt x="1797" y="407"/>
                  <a:pt x="1792" y="402"/>
                  <a:pt x="1792" y="396"/>
                </a:cubicBezTo>
                <a:cubicBezTo>
                  <a:pt x="1792" y="389"/>
                  <a:pt x="1797" y="384"/>
                  <a:pt x="1804" y="384"/>
                </a:cubicBezTo>
                <a:close/>
                <a:moveTo>
                  <a:pt x="1740" y="384"/>
                </a:moveTo>
                <a:cubicBezTo>
                  <a:pt x="1746" y="384"/>
                  <a:pt x="1751" y="389"/>
                  <a:pt x="1751" y="396"/>
                </a:cubicBezTo>
                <a:cubicBezTo>
                  <a:pt x="1751" y="402"/>
                  <a:pt x="1746" y="407"/>
                  <a:pt x="1740" y="407"/>
                </a:cubicBezTo>
                <a:cubicBezTo>
                  <a:pt x="1733" y="407"/>
                  <a:pt x="1728" y="402"/>
                  <a:pt x="1728" y="396"/>
                </a:cubicBezTo>
                <a:cubicBezTo>
                  <a:pt x="1728" y="389"/>
                  <a:pt x="1733" y="384"/>
                  <a:pt x="1740" y="384"/>
                </a:cubicBezTo>
                <a:close/>
                <a:moveTo>
                  <a:pt x="1708" y="384"/>
                </a:moveTo>
                <a:cubicBezTo>
                  <a:pt x="1714" y="384"/>
                  <a:pt x="1719" y="389"/>
                  <a:pt x="1719" y="396"/>
                </a:cubicBezTo>
                <a:cubicBezTo>
                  <a:pt x="1719" y="402"/>
                  <a:pt x="1714" y="407"/>
                  <a:pt x="1708" y="407"/>
                </a:cubicBezTo>
                <a:cubicBezTo>
                  <a:pt x="1701" y="407"/>
                  <a:pt x="1696" y="402"/>
                  <a:pt x="1696" y="396"/>
                </a:cubicBezTo>
                <a:cubicBezTo>
                  <a:pt x="1696" y="389"/>
                  <a:pt x="1701" y="384"/>
                  <a:pt x="1708" y="384"/>
                </a:cubicBezTo>
                <a:close/>
                <a:moveTo>
                  <a:pt x="1676" y="384"/>
                </a:moveTo>
                <a:cubicBezTo>
                  <a:pt x="1682" y="384"/>
                  <a:pt x="1687" y="389"/>
                  <a:pt x="1687" y="396"/>
                </a:cubicBezTo>
                <a:cubicBezTo>
                  <a:pt x="1687" y="402"/>
                  <a:pt x="1682" y="407"/>
                  <a:pt x="1676" y="407"/>
                </a:cubicBezTo>
                <a:cubicBezTo>
                  <a:pt x="1669" y="407"/>
                  <a:pt x="1664" y="402"/>
                  <a:pt x="1664" y="396"/>
                </a:cubicBezTo>
                <a:cubicBezTo>
                  <a:pt x="1664" y="389"/>
                  <a:pt x="1669" y="384"/>
                  <a:pt x="1676" y="384"/>
                </a:cubicBezTo>
                <a:close/>
                <a:moveTo>
                  <a:pt x="1644" y="384"/>
                </a:moveTo>
                <a:cubicBezTo>
                  <a:pt x="1650" y="384"/>
                  <a:pt x="1655" y="389"/>
                  <a:pt x="1655" y="396"/>
                </a:cubicBezTo>
                <a:cubicBezTo>
                  <a:pt x="1655" y="402"/>
                  <a:pt x="1650" y="407"/>
                  <a:pt x="1644" y="407"/>
                </a:cubicBezTo>
                <a:cubicBezTo>
                  <a:pt x="1637" y="407"/>
                  <a:pt x="1632" y="402"/>
                  <a:pt x="1632" y="396"/>
                </a:cubicBezTo>
                <a:cubicBezTo>
                  <a:pt x="1632" y="389"/>
                  <a:pt x="1637" y="384"/>
                  <a:pt x="1644" y="384"/>
                </a:cubicBezTo>
                <a:close/>
                <a:moveTo>
                  <a:pt x="1804" y="416"/>
                </a:moveTo>
                <a:cubicBezTo>
                  <a:pt x="1810" y="416"/>
                  <a:pt x="1815" y="421"/>
                  <a:pt x="1815" y="428"/>
                </a:cubicBezTo>
                <a:cubicBezTo>
                  <a:pt x="1815" y="434"/>
                  <a:pt x="1810" y="439"/>
                  <a:pt x="1804" y="439"/>
                </a:cubicBezTo>
                <a:cubicBezTo>
                  <a:pt x="1797" y="439"/>
                  <a:pt x="1792" y="434"/>
                  <a:pt x="1792" y="428"/>
                </a:cubicBezTo>
                <a:cubicBezTo>
                  <a:pt x="1792" y="421"/>
                  <a:pt x="1797" y="416"/>
                  <a:pt x="1804" y="416"/>
                </a:cubicBezTo>
                <a:close/>
                <a:moveTo>
                  <a:pt x="1708" y="416"/>
                </a:moveTo>
                <a:cubicBezTo>
                  <a:pt x="1714" y="416"/>
                  <a:pt x="1719" y="421"/>
                  <a:pt x="1719" y="428"/>
                </a:cubicBezTo>
                <a:cubicBezTo>
                  <a:pt x="1719" y="434"/>
                  <a:pt x="1714" y="439"/>
                  <a:pt x="1708" y="439"/>
                </a:cubicBezTo>
                <a:cubicBezTo>
                  <a:pt x="1701" y="439"/>
                  <a:pt x="1696" y="434"/>
                  <a:pt x="1696" y="428"/>
                </a:cubicBezTo>
                <a:cubicBezTo>
                  <a:pt x="1696" y="421"/>
                  <a:pt x="1701" y="416"/>
                  <a:pt x="1708" y="416"/>
                </a:cubicBezTo>
                <a:close/>
                <a:moveTo>
                  <a:pt x="1676" y="416"/>
                </a:moveTo>
                <a:cubicBezTo>
                  <a:pt x="1682" y="416"/>
                  <a:pt x="1687" y="421"/>
                  <a:pt x="1687" y="428"/>
                </a:cubicBezTo>
                <a:cubicBezTo>
                  <a:pt x="1687" y="434"/>
                  <a:pt x="1682" y="439"/>
                  <a:pt x="1676" y="439"/>
                </a:cubicBezTo>
                <a:cubicBezTo>
                  <a:pt x="1669" y="439"/>
                  <a:pt x="1664" y="434"/>
                  <a:pt x="1664" y="428"/>
                </a:cubicBezTo>
                <a:cubicBezTo>
                  <a:pt x="1664" y="421"/>
                  <a:pt x="1669" y="416"/>
                  <a:pt x="1676" y="416"/>
                </a:cubicBezTo>
                <a:close/>
                <a:moveTo>
                  <a:pt x="1644" y="416"/>
                </a:moveTo>
                <a:cubicBezTo>
                  <a:pt x="1650" y="416"/>
                  <a:pt x="1655" y="421"/>
                  <a:pt x="1655" y="428"/>
                </a:cubicBezTo>
                <a:cubicBezTo>
                  <a:pt x="1655" y="434"/>
                  <a:pt x="1650" y="439"/>
                  <a:pt x="1644" y="439"/>
                </a:cubicBezTo>
                <a:cubicBezTo>
                  <a:pt x="1637" y="439"/>
                  <a:pt x="1632" y="434"/>
                  <a:pt x="1632" y="428"/>
                </a:cubicBezTo>
                <a:cubicBezTo>
                  <a:pt x="1632" y="421"/>
                  <a:pt x="1637" y="416"/>
                  <a:pt x="1644" y="416"/>
                </a:cubicBezTo>
                <a:close/>
                <a:moveTo>
                  <a:pt x="1772" y="448"/>
                </a:moveTo>
                <a:cubicBezTo>
                  <a:pt x="1778" y="448"/>
                  <a:pt x="1783" y="453"/>
                  <a:pt x="1783" y="460"/>
                </a:cubicBezTo>
                <a:cubicBezTo>
                  <a:pt x="1783" y="466"/>
                  <a:pt x="1778" y="471"/>
                  <a:pt x="1772" y="471"/>
                </a:cubicBezTo>
                <a:cubicBezTo>
                  <a:pt x="1765" y="471"/>
                  <a:pt x="1760" y="466"/>
                  <a:pt x="1760" y="460"/>
                </a:cubicBezTo>
                <a:cubicBezTo>
                  <a:pt x="1760" y="453"/>
                  <a:pt x="1765" y="448"/>
                  <a:pt x="1772" y="448"/>
                </a:cubicBezTo>
                <a:close/>
                <a:moveTo>
                  <a:pt x="1708" y="448"/>
                </a:moveTo>
                <a:cubicBezTo>
                  <a:pt x="1714" y="448"/>
                  <a:pt x="1719" y="453"/>
                  <a:pt x="1719" y="460"/>
                </a:cubicBezTo>
                <a:cubicBezTo>
                  <a:pt x="1719" y="466"/>
                  <a:pt x="1714" y="471"/>
                  <a:pt x="1708" y="471"/>
                </a:cubicBezTo>
                <a:cubicBezTo>
                  <a:pt x="1701" y="471"/>
                  <a:pt x="1696" y="466"/>
                  <a:pt x="1696" y="460"/>
                </a:cubicBezTo>
                <a:cubicBezTo>
                  <a:pt x="1696" y="453"/>
                  <a:pt x="1701" y="448"/>
                  <a:pt x="1708" y="448"/>
                </a:cubicBezTo>
                <a:close/>
                <a:moveTo>
                  <a:pt x="1676" y="448"/>
                </a:moveTo>
                <a:cubicBezTo>
                  <a:pt x="1682" y="448"/>
                  <a:pt x="1687" y="453"/>
                  <a:pt x="1687" y="460"/>
                </a:cubicBezTo>
                <a:cubicBezTo>
                  <a:pt x="1687" y="466"/>
                  <a:pt x="1682" y="471"/>
                  <a:pt x="1676" y="471"/>
                </a:cubicBezTo>
                <a:cubicBezTo>
                  <a:pt x="1669" y="471"/>
                  <a:pt x="1664" y="466"/>
                  <a:pt x="1664" y="460"/>
                </a:cubicBezTo>
                <a:cubicBezTo>
                  <a:pt x="1664" y="453"/>
                  <a:pt x="1669" y="448"/>
                  <a:pt x="1676" y="448"/>
                </a:cubicBezTo>
                <a:close/>
                <a:moveTo>
                  <a:pt x="1612" y="448"/>
                </a:moveTo>
                <a:cubicBezTo>
                  <a:pt x="1618" y="448"/>
                  <a:pt x="1623" y="453"/>
                  <a:pt x="1623" y="460"/>
                </a:cubicBezTo>
                <a:cubicBezTo>
                  <a:pt x="1623" y="466"/>
                  <a:pt x="1618" y="471"/>
                  <a:pt x="1612" y="471"/>
                </a:cubicBezTo>
                <a:cubicBezTo>
                  <a:pt x="1605" y="471"/>
                  <a:pt x="1600" y="466"/>
                  <a:pt x="1600" y="460"/>
                </a:cubicBezTo>
                <a:cubicBezTo>
                  <a:pt x="1600" y="453"/>
                  <a:pt x="1605" y="448"/>
                  <a:pt x="1612" y="448"/>
                </a:cubicBezTo>
                <a:close/>
                <a:moveTo>
                  <a:pt x="1580" y="448"/>
                </a:moveTo>
                <a:cubicBezTo>
                  <a:pt x="1586" y="448"/>
                  <a:pt x="1591" y="453"/>
                  <a:pt x="1591" y="460"/>
                </a:cubicBezTo>
                <a:cubicBezTo>
                  <a:pt x="1591" y="466"/>
                  <a:pt x="1586" y="471"/>
                  <a:pt x="1580" y="471"/>
                </a:cubicBezTo>
                <a:cubicBezTo>
                  <a:pt x="1573" y="471"/>
                  <a:pt x="1568" y="466"/>
                  <a:pt x="1568" y="460"/>
                </a:cubicBezTo>
                <a:cubicBezTo>
                  <a:pt x="1568" y="453"/>
                  <a:pt x="1573" y="448"/>
                  <a:pt x="1580" y="448"/>
                </a:cubicBezTo>
                <a:close/>
                <a:moveTo>
                  <a:pt x="1548" y="448"/>
                </a:moveTo>
                <a:cubicBezTo>
                  <a:pt x="1554" y="448"/>
                  <a:pt x="1559" y="453"/>
                  <a:pt x="1559" y="460"/>
                </a:cubicBezTo>
                <a:cubicBezTo>
                  <a:pt x="1559" y="466"/>
                  <a:pt x="1554" y="471"/>
                  <a:pt x="1548" y="471"/>
                </a:cubicBezTo>
                <a:cubicBezTo>
                  <a:pt x="1541" y="471"/>
                  <a:pt x="1536" y="466"/>
                  <a:pt x="1536" y="460"/>
                </a:cubicBezTo>
                <a:cubicBezTo>
                  <a:pt x="1536" y="453"/>
                  <a:pt x="1541" y="448"/>
                  <a:pt x="1548" y="448"/>
                </a:cubicBezTo>
                <a:close/>
                <a:moveTo>
                  <a:pt x="1516" y="448"/>
                </a:moveTo>
                <a:cubicBezTo>
                  <a:pt x="1522" y="448"/>
                  <a:pt x="1527" y="453"/>
                  <a:pt x="1527" y="460"/>
                </a:cubicBezTo>
                <a:cubicBezTo>
                  <a:pt x="1527" y="466"/>
                  <a:pt x="1522" y="471"/>
                  <a:pt x="1516" y="471"/>
                </a:cubicBezTo>
                <a:cubicBezTo>
                  <a:pt x="1509" y="471"/>
                  <a:pt x="1504" y="466"/>
                  <a:pt x="1504" y="460"/>
                </a:cubicBezTo>
                <a:cubicBezTo>
                  <a:pt x="1504" y="453"/>
                  <a:pt x="1509" y="448"/>
                  <a:pt x="1516" y="448"/>
                </a:cubicBezTo>
                <a:close/>
                <a:moveTo>
                  <a:pt x="1484" y="448"/>
                </a:moveTo>
                <a:cubicBezTo>
                  <a:pt x="1490" y="448"/>
                  <a:pt x="1495" y="453"/>
                  <a:pt x="1495" y="460"/>
                </a:cubicBezTo>
                <a:cubicBezTo>
                  <a:pt x="1495" y="466"/>
                  <a:pt x="1490" y="471"/>
                  <a:pt x="1484" y="471"/>
                </a:cubicBezTo>
                <a:cubicBezTo>
                  <a:pt x="1477" y="471"/>
                  <a:pt x="1472" y="466"/>
                  <a:pt x="1472" y="460"/>
                </a:cubicBezTo>
                <a:cubicBezTo>
                  <a:pt x="1472" y="453"/>
                  <a:pt x="1477" y="448"/>
                  <a:pt x="1484" y="448"/>
                </a:cubicBezTo>
                <a:close/>
                <a:moveTo>
                  <a:pt x="1452" y="448"/>
                </a:moveTo>
                <a:cubicBezTo>
                  <a:pt x="1458" y="448"/>
                  <a:pt x="1463" y="453"/>
                  <a:pt x="1463" y="460"/>
                </a:cubicBezTo>
                <a:cubicBezTo>
                  <a:pt x="1463" y="466"/>
                  <a:pt x="1458" y="471"/>
                  <a:pt x="1452" y="471"/>
                </a:cubicBezTo>
                <a:cubicBezTo>
                  <a:pt x="1445" y="471"/>
                  <a:pt x="1440" y="466"/>
                  <a:pt x="1440" y="460"/>
                </a:cubicBezTo>
                <a:cubicBezTo>
                  <a:pt x="1440" y="453"/>
                  <a:pt x="1445" y="448"/>
                  <a:pt x="1452" y="448"/>
                </a:cubicBezTo>
                <a:close/>
                <a:moveTo>
                  <a:pt x="1420" y="448"/>
                </a:moveTo>
                <a:cubicBezTo>
                  <a:pt x="1426" y="448"/>
                  <a:pt x="1431" y="453"/>
                  <a:pt x="1431" y="460"/>
                </a:cubicBezTo>
                <a:cubicBezTo>
                  <a:pt x="1431" y="466"/>
                  <a:pt x="1426" y="471"/>
                  <a:pt x="1420" y="471"/>
                </a:cubicBezTo>
                <a:cubicBezTo>
                  <a:pt x="1413" y="471"/>
                  <a:pt x="1408" y="466"/>
                  <a:pt x="1408" y="460"/>
                </a:cubicBezTo>
                <a:cubicBezTo>
                  <a:pt x="1408" y="453"/>
                  <a:pt x="1413" y="448"/>
                  <a:pt x="1420" y="448"/>
                </a:cubicBezTo>
                <a:close/>
                <a:moveTo>
                  <a:pt x="1388" y="448"/>
                </a:moveTo>
                <a:cubicBezTo>
                  <a:pt x="1394" y="448"/>
                  <a:pt x="1399" y="453"/>
                  <a:pt x="1399" y="460"/>
                </a:cubicBezTo>
                <a:cubicBezTo>
                  <a:pt x="1399" y="466"/>
                  <a:pt x="1394" y="471"/>
                  <a:pt x="1388" y="471"/>
                </a:cubicBezTo>
                <a:cubicBezTo>
                  <a:pt x="1381" y="471"/>
                  <a:pt x="1376" y="466"/>
                  <a:pt x="1376" y="460"/>
                </a:cubicBezTo>
                <a:cubicBezTo>
                  <a:pt x="1376" y="453"/>
                  <a:pt x="1381" y="448"/>
                  <a:pt x="1388" y="448"/>
                </a:cubicBezTo>
                <a:close/>
                <a:moveTo>
                  <a:pt x="1356" y="448"/>
                </a:moveTo>
                <a:cubicBezTo>
                  <a:pt x="1362" y="448"/>
                  <a:pt x="1367" y="453"/>
                  <a:pt x="1367" y="460"/>
                </a:cubicBezTo>
                <a:cubicBezTo>
                  <a:pt x="1367" y="466"/>
                  <a:pt x="1362" y="471"/>
                  <a:pt x="1356" y="471"/>
                </a:cubicBezTo>
                <a:cubicBezTo>
                  <a:pt x="1349" y="471"/>
                  <a:pt x="1344" y="466"/>
                  <a:pt x="1344" y="460"/>
                </a:cubicBezTo>
                <a:cubicBezTo>
                  <a:pt x="1344" y="453"/>
                  <a:pt x="1349" y="448"/>
                  <a:pt x="1356" y="448"/>
                </a:cubicBezTo>
                <a:close/>
                <a:moveTo>
                  <a:pt x="1324" y="448"/>
                </a:moveTo>
                <a:cubicBezTo>
                  <a:pt x="1330" y="448"/>
                  <a:pt x="1335" y="453"/>
                  <a:pt x="1335" y="460"/>
                </a:cubicBezTo>
                <a:cubicBezTo>
                  <a:pt x="1335" y="466"/>
                  <a:pt x="1330" y="471"/>
                  <a:pt x="1324" y="471"/>
                </a:cubicBezTo>
                <a:cubicBezTo>
                  <a:pt x="1317" y="471"/>
                  <a:pt x="1312" y="466"/>
                  <a:pt x="1312" y="460"/>
                </a:cubicBezTo>
                <a:cubicBezTo>
                  <a:pt x="1312" y="453"/>
                  <a:pt x="1317" y="448"/>
                  <a:pt x="1324" y="448"/>
                </a:cubicBezTo>
                <a:close/>
                <a:moveTo>
                  <a:pt x="1292" y="448"/>
                </a:moveTo>
                <a:cubicBezTo>
                  <a:pt x="1298" y="448"/>
                  <a:pt x="1303" y="453"/>
                  <a:pt x="1303" y="460"/>
                </a:cubicBezTo>
                <a:cubicBezTo>
                  <a:pt x="1303" y="466"/>
                  <a:pt x="1298" y="471"/>
                  <a:pt x="1292" y="471"/>
                </a:cubicBezTo>
                <a:cubicBezTo>
                  <a:pt x="1285" y="471"/>
                  <a:pt x="1280" y="466"/>
                  <a:pt x="1280" y="460"/>
                </a:cubicBezTo>
                <a:cubicBezTo>
                  <a:pt x="1280" y="453"/>
                  <a:pt x="1285" y="448"/>
                  <a:pt x="1292" y="448"/>
                </a:cubicBezTo>
                <a:close/>
                <a:moveTo>
                  <a:pt x="1260" y="448"/>
                </a:moveTo>
                <a:cubicBezTo>
                  <a:pt x="1266" y="448"/>
                  <a:pt x="1271" y="453"/>
                  <a:pt x="1271" y="460"/>
                </a:cubicBezTo>
                <a:cubicBezTo>
                  <a:pt x="1271" y="466"/>
                  <a:pt x="1266" y="471"/>
                  <a:pt x="1260" y="471"/>
                </a:cubicBezTo>
                <a:cubicBezTo>
                  <a:pt x="1253" y="471"/>
                  <a:pt x="1248" y="466"/>
                  <a:pt x="1248" y="460"/>
                </a:cubicBezTo>
                <a:cubicBezTo>
                  <a:pt x="1248" y="453"/>
                  <a:pt x="1253" y="448"/>
                  <a:pt x="1260" y="448"/>
                </a:cubicBezTo>
                <a:close/>
                <a:moveTo>
                  <a:pt x="1228" y="448"/>
                </a:moveTo>
                <a:cubicBezTo>
                  <a:pt x="1234" y="448"/>
                  <a:pt x="1239" y="453"/>
                  <a:pt x="1239" y="460"/>
                </a:cubicBezTo>
                <a:cubicBezTo>
                  <a:pt x="1239" y="466"/>
                  <a:pt x="1234" y="471"/>
                  <a:pt x="1228" y="471"/>
                </a:cubicBezTo>
                <a:cubicBezTo>
                  <a:pt x="1221" y="471"/>
                  <a:pt x="1216" y="466"/>
                  <a:pt x="1216" y="460"/>
                </a:cubicBezTo>
                <a:cubicBezTo>
                  <a:pt x="1216" y="453"/>
                  <a:pt x="1221" y="448"/>
                  <a:pt x="1228" y="448"/>
                </a:cubicBezTo>
                <a:close/>
                <a:moveTo>
                  <a:pt x="1196" y="448"/>
                </a:moveTo>
                <a:cubicBezTo>
                  <a:pt x="1202" y="448"/>
                  <a:pt x="1207" y="453"/>
                  <a:pt x="1207" y="460"/>
                </a:cubicBezTo>
                <a:cubicBezTo>
                  <a:pt x="1207" y="466"/>
                  <a:pt x="1202" y="471"/>
                  <a:pt x="1196" y="471"/>
                </a:cubicBezTo>
                <a:cubicBezTo>
                  <a:pt x="1189" y="471"/>
                  <a:pt x="1184" y="466"/>
                  <a:pt x="1184" y="460"/>
                </a:cubicBezTo>
                <a:cubicBezTo>
                  <a:pt x="1184" y="453"/>
                  <a:pt x="1189" y="448"/>
                  <a:pt x="1196" y="448"/>
                </a:cubicBezTo>
                <a:close/>
                <a:moveTo>
                  <a:pt x="1100" y="448"/>
                </a:moveTo>
                <a:cubicBezTo>
                  <a:pt x="1106" y="448"/>
                  <a:pt x="1111" y="453"/>
                  <a:pt x="1111" y="460"/>
                </a:cubicBezTo>
                <a:cubicBezTo>
                  <a:pt x="1111" y="466"/>
                  <a:pt x="1106" y="471"/>
                  <a:pt x="1100" y="471"/>
                </a:cubicBezTo>
                <a:cubicBezTo>
                  <a:pt x="1093" y="471"/>
                  <a:pt x="1088" y="466"/>
                  <a:pt x="1088" y="460"/>
                </a:cubicBezTo>
                <a:cubicBezTo>
                  <a:pt x="1088" y="453"/>
                  <a:pt x="1093" y="448"/>
                  <a:pt x="1100" y="448"/>
                </a:cubicBezTo>
                <a:close/>
                <a:moveTo>
                  <a:pt x="1067" y="448"/>
                </a:moveTo>
                <a:cubicBezTo>
                  <a:pt x="1074" y="448"/>
                  <a:pt x="1079" y="453"/>
                  <a:pt x="1079" y="460"/>
                </a:cubicBezTo>
                <a:cubicBezTo>
                  <a:pt x="1079" y="466"/>
                  <a:pt x="1074" y="471"/>
                  <a:pt x="1067" y="471"/>
                </a:cubicBezTo>
                <a:cubicBezTo>
                  <a:pt x="1061" y="471"/>
                  <a:pt x="1056" y="466"/>
                  <a:pt x="1056" y="460"/>
                </a:cubicBezTo>
                <a:cubicBezTo>
                  <a:pt x="1056" y="453"/>
                  <a:pt x="1061" y="448"/>
                  <a:pt x="1067" y="448"/>
                </a:cubicBezTo>
                <a:close/>
                <a:moveTo>
                  <a:pt x="1035" y="448"/>
                </a:moveTo>
                <a:cubicBezTo>
                  <a:pt x="1042" y="448"/>
                  <a:pt x="1047" y="453"/>
                  <a:pt x="1047" y="460"/>
                </a:cubicBezTo>
                <a:cubicBezTo>
                  <a:pt x="1047" y="466"/>
                  <a:pt x="1042" y="471"/>
                  <a:pt x="1035" y="471"/>
                </a:cubicBezTo>
                <a:cubicBezTo>
                  <a:pt x="1029" y="471"/>
                  <a:pt x="1024" y="466"/>
                  <a:pt x="1024" y="460"/>
                </a:cubicBezTo>
                <a:cubicBezTo>
                  <a:pt x="1024" y="453"/>
                  <a:pt x="1029" y="448"/>
                  <a:pt x="1035" y="448"/>
                </a:cubicBezTo>
                <a:close/>
                <a:moveTo>
                  <a:pt x="1003" y="448"/>
                </a:moveTo>
                <a:cubicBezTo>
                  <a:pt x="1010" y="448"/>
                  <a:pt x="1015" y="453"/>
                  <a:pt x="1015" y="460"/>
                </a:cubicBezTo>
                <a:cubicBezTo>
                  <a:pt x="1015" y="466"/>
                  <a:pt x="1010" y="471"/>
                  <a:pt x="1003" y="471"/>
                </a:cubicBezTo>
                <a:cubicBezTo>
                  <a:pt x="997" y="471"/>
                  <a:pt x="992" y="466"/>
                  <a:pt x="992" y="460"/>
                </a:cubicBezTo>
                <a:cubicBezTo>
                  <a:pt x="992" y="453"/>
                  <a:pt x="997" y="448"/>
                  <a:pt x="1003" y="448"/>
                </a:cubicBezTo>
                <a:close/>
                <a:moveTo>
                  <a:pt x="971" y="448"/>
                </a:moveTo>
                <a:cubicBezTo>
                  <a:pt x="978" y="448"/>
                  <a:pt x="983" y="453"/>
                  <a:pt x="983" y="460"/>
                </a:cubicBezTo>
                <a:cubicBezTo>
                  <a:pt x="983" y="466"/>
                  <a:pt x="978" y="471"/>
                  <a:pt x="971" y="471"/>
                </a:cubicBezTo>
                <a:cubicBezTo>
                  <a:pt x="965" y="471"/>
                  <a:pt x="960" y="466"/>
                  <a:pt x="960" y="460"/>
                </a:cubicBezTo>
                <a:cubicBezTo>
                  <a:pt x="960" y="453"/>
                  <a:pt x="965" y="448"/>
                  <a:pt x="971" y="448"/>
                </a:cubicBezTo>
                <a:close/>
                <a:moveTo>
                  <a:pt x="1772" y="480"/>
                </a:moveTo>
                <a:cubicBezTo>
                  <a:pt x="1778" y="480"/>
                  <a:pt x="1783" y="485"/>
                  <a:pt x="1783" y="492"/>
                </a:cubicBezTo>
                <a:cubicBezTo>
                  <a:pt x="1783" y="498"/>
                  <a:pt x="1778" y="503"/>
                  <a:pt x="1772" y="503"/>
                </a:cubicBezTo>
                <a:cubicBezTo>
                  <a:pt x="1765" y="503"/>
                  <a:pt x="1760" y="498"/>
                  <a:pt x="1760" y="492"/>
                </a:cubicBezTo>
                <a:cubicBezTo>
                  <a:pt x="1760" y="485"/>
                  <a:pt x="1765" y="480"/>
                  <a:pt x="1772" y="480"/>
                </a:cubicBezTo>
                <a:close/>
                <a:moveTo>
                  <a:pt x="1740" y="480"/>
                </a:moveTo>
                <a:cubicBezTo>
                  <a:pt x="1746" y="480"/>
                  <a:pt x="1751" y="485"/>
                  <a:pt x="1751" y="492"/>
                </a:cubicBezTo>
                <a:cubicBezTo>
                  <a:pt x="1751" y="498"/>
                  <a:pt x="1746" y="503"/>
                  <a:pt x="1740" y="503"/>
                </a:cubicBezTo>
                <a:cubicBezTo>
                  <a:pt x="1733" y="503"/>
                  <a:pt x="1728" y="498"/>
                  <a:pt x="1728" y="492"/>
                </a:cubicBezTo>
                <a:cubicBezTo>
                  <a:pt x="1728" y="485"/>
                  <a:pt x="1733" y="480"/>
                  <a:pt x="1740" y="480"/>
                </a:cubicBezTo>
                <a:close/>
                <a:moveTo>
                  <a:pt x="1708" y="480"/>
                </a:moveTo>
                <a:cubicBezTo>
                  <a:pt x="1714" y="480"/>
                  <a:pt x="1719" y="485"/>
                  <a:pt x="1719" y="492"/>
                </a:cubicBezTo>
                <a:cubicBezTo>
                  <a:pt x="1719" y="498"/>
                  <a:pt x="1714" y="503"/>
                  <a:pt x="1708" y="503"/>
                </a:cubicBezTo>
                <a:cubicBezTo>
                  <a:pt x="1701" y="503"/>
                  <a:pt x="1696" y="498"/>
                  <a:pt x="1696" y="492"/>
                </a:cubicBezTo>
                <a:cubicBezTo>
                  <a:pt x="1696" y="485"/>
                  <a:pt x="1701" y="480"/>
                  <a:pt x="1708" y="480"/>
                </a:cubicBezTo>
                <a:close/>
                <a:moveTo>
                  <a:pt x="1644" y="480"/>
                </a:moveTo>
                <a:cubicBezTo>
                  <a:pt x="1650" y="480"/>
                  <a:pt x="1655" y="485"/>
                  <a:pt x="1655" y="492"/>
                </a:cubicBezTo>
                <a:cubicBezTo>
                  <a:pt x="1655" y="498"/>
                  <a:pt x="1650" y="503"/>
                  <a:pt x="1644" y="503"/>
                </a:cubicBezTo>
                <a:cubicBezTo>
                  <a:pt x="1637" y="503"/>
                  <a:pt x="1632" y="498"/>
                  <a:pt x="1632" y="492"/>
                </a:cubicBezTo>
                <a:cubicBezTo>
                  <a:pt x="1632" y="485"/>
                  <a:pt x="1637" y="480"/>
                  <a:pt x="1644" y="480"/>
                </a:cubicBezTo>
                <a:close/>
                <a:moveTo>
                  <a:pt x="1612" y="480"/>
                </a:moveTo>
                <a:cubicBezTo>
                  <a:pt x="1618" y="480"/>
                  <a:pt x="1623" y="485"/>
                  <a:pt x="1623" y="492"/>
                </a:cubicBezTo>
                <a:cubicBezTo>
                  <a:pt x="1623" y="498"/>
                  <a:pt x="1618" y="503"/>
                  <a:pt x="1612" y="503"/>
                </a:cubicBezTo>
                <a:cubicBezTo>
                  <a:pt x="1605" y="503"/>
                  <a:pt x="1600" y="498"/>
                  <a:pt x="1600" y="492"/>
                </a:cubicBezTo>
                <a:cubicBezTo>
                  <a:pt x="1600" y="485"/>
                  <a:pt x="1605" y="480"/>
                  <a:pt x="1612" y="480"/>
                </a:cubicBezTo>
                <a:close/>
                <a:moveTo>
                  <a:pt x="1580" y="480"/>
                </a:moveTo>
                <a:cubicBezTo>
                  <a:pt x="1586" y="480"/>
                  <a:pt x="1591" y="485"/>
                  <a:pt x="1591" y="492"/>
                </a:cubicBezTo>
                <a:cubicBezTo>
                  <a:pt x="1591" y="498"/>
                  <a:pt x="1586" y="503"/>
                  <a:pt x="1580" y="503"/>
                </a:cubicBezTo>
                <a:cubicBezTo>
                  <a:pt x="1573" y="503"/>
                  <a:pt x="1568" y="498"/>
                  <a:pt x="1568" y="492"/>
                </a:cubicBezTo>
                <a:cubicBezTo>
                  <a:pt x="1568" y="485"/>
                  <a:pt x="1573" y="480"/>
                  <a:pt x="1580" y="480"/>
                </a:cubicBezTo>
                <a:close/>
                <a:moveTo>
                  <a:pt x="1548" y="480"/>
                </a:moveTo>
                <a:cubicBezTo>
                  <a:pt x="1554" y="480"/>
                  <a:pt x="1559" y="485"/>
                  <a:pt x="1559" y="492"/>
                </a:cubicBezTo>
                <a:cubicBezTo>
                  <a:pt x="1559" y="498"/>
                  <a:pt x="1554" y="503"/>
                  <a:pt x="1548" y="503"/>
                </a:cubicBezTo>
                <a:cubicBezTo>
                  <a:pt x="1541" y="503"/>
                  <a:pt x="1536" y="498"/>
                  <a:pt x="1536" y="492"/>
                </a:cubicBezTo>
                <a:cubicBezTo>
                  <a:pt x="1536" y="485"/>
                  <a:pt x="1541" y="480"/>
                  <a:pt x="1548" y="480"/>
                </a:cubicBezTo>
                <a:close/>
                <a:moveTo>
                  <a:pt x="1740" y="512"/>
                </a:moveTo>
                <a:cubicBezTo>
                  <a:pt x="1746" y="512"/>
                  <a:pt x="1751" y="517"/>
                  <a:pt x="1751" y="524"/>
                </a:cubicBezTo>
                <a:cubicBezTo>
                  <a:pt x="1751" y="530"/>
                  <a:pt x="1746" y="535"/>
                  <a:pt x="1740" y="535"/>
                </a:cubicBezTo>
                <a:cubicBezTo>
                  <a:pt x="1733" y="535"/>
                  <a:pt x="1728" y="530"/>
                  <a:pt x="1728" y="524"/>
                </a:cubicBezTo>
                <a:cubicBezTo>
                  <a:pt x="1728" y="517"/>
                  <a:pt x="1733" y="512"/>
                  <a:pt x="1740" y="512"/>
                </a:cubicBezTo>
                <a:close/>
                <a:moveTo>
                  <a:pt x="1676" y="512"/>
                </a:moveTo>
                <a:cubicBezTo>
                  <a:pt x="1682" y="512"/>
                  <a:pt x="1687" y="517"/>
                  <a:pt x="1687" y="524"/>
                </a:cubicBezTo>
                <a:cubicBezTo>
                  <a:pt x="1687" y="530"/>
                  <a:pt x="1682" y="535"/>
                  <a:pt x="1676" y="535"/>
                </a:cubicBezTo>
                <a:cubicBezTo>
                  <a:pt x="1669" y="535"/>
                  <a:pt x="1664" y="530"/>
                  <a:pt x="1664" y="524"/>
                </a:cubicBezTo>
                <a:cubicBezTo>
                  <a:pt x="1664" y="517"/>
                  <a:pt x="1669" y="512"/>
                  <a:pt x="1676" y="512"/>
                </a:cubicBezTo>
                <a:close/>
                <a:moveTo>
                  <a:pt x="1644" y="512"/>
                </a:moveTo>
                <a:cubicBezTo>
                  <a:pt x="1650" y="512"/>
                  <a:pt x="1655" y="517"/>
                  <a:pt x="1655" y="524"/>
                </a:cubicBezTo>
                <a:cubicBezTo>
                  <a:pt x="1655" y="530"/>
                  <a:pt x="1650" y="535"/>
                  <a:pt x="1644" y="535"/>
                </a:cubicBezTo>
                <a:cubicBezTo>
                  <a:pt x="1637" y="535"/>
                  <a:pt x="1632" y="530"/>
                  <a:pt x="1632" y="524"/>
                </a:cubicBezTo>
                <a:cubicBezTo>
                  <a:pt x="1632" y="517"/>
                  <a:pt x="1637" y="512"/>
                  <a:pt x="1644" y="512"/>
                </a:cubicBezTo>
                <a:close/>
                <a:moveTo>
                  <a:pt x="1612" y="512"/>
                </a:moveTo>
                <a:cubicBezTo>
                  <a:pt x="1618" y="512"/>
                  <a:pt x="1623" y="517"/>
                  <a:pt x="1623" y="524"/>
                </a:cubicBezTo>
                <a:cubicBezTo>
                  <a:pt x="1623" y="530"/>
                  <a:pt x="1618" y="535"/>
                  <a:pt x="1612" y="535"/>
                </a:cubicBezTo>
                <a:cubicBezTo>
                  <a:pt x="1605" y="535"/>
                  <a:pt x="1600" y="530"/>
                  <a:pt x="1600" y="524"/>
                </a:cubicBezTo>
                <a:cubicBezTo>
                  <a:pt x="1600" y="517"/>
                  <a:pt x="1605" y="512"/>
                  <a:pt x="1612" y="512"/>
                </a:cubicBezTo>
                <a:close/>
                <a:moveTo>
                  <a:pt x="1580" y="512"/>
                </a:moveTo>
                <a:cubicBezTo>
                  <a:pt x="1586" y="512"/>
                  <a:pt x="1591" y="517"/>
                  <a:pt x="1591" y="524"/>
                </a:cubicBezTo>
                <a:cubicBezTo>
                  <a:pt x="1591" y="530"/>
                  <a:pt x="1586" y="535"/>
                  <a:pt x="1580" y="535"/>
                </a:cubicBezTo>
                <a:cubicBezTo>
                  <a:pt x="1573" y="535"/>
                  <a:pt x="1568" y="530"/>
                  <a:pt x="1568" y="524"/>
                </a:cubicBezTo>
                <a:cubicBezTo>
                  <a:pt x="1568" y="517"/>
                  <a:pt x="1573" y="512"/>
                  <a:pt x="1580" y="512"/>
                </a:cubicBezTo>
                <a:close/>
                <a:moveTo>
                  <a:pt x="1548" y="512"/>
                </a:moveTo>
                <a:cubicBezTo>
                  <a:pt x="1554" y="512"/>
                  <a:pt x="1559" y="517"/>
                  <a:pt x="1559" y="524"/>
                </a:cubicBezTo>
                <a:cubicBezTo>
                  <a:pt x="1559" y="530"/>
                  <a:pt x="1554" y="535"/>
                  <a:pt x="1548" y="535"/>
                </a:cubicBezTo>
                <a:cubicBezTo>
                  <a:pt x="1541" y="535"/>
                  <a:pt x="1536" y="530"/>
                  <a:pt x="1536" y="524"/>
                </a:cubicBezTo>
                <a:cubicBezTo>
                  <a:pt x="1536" y="517"/>
                  <a:pt x="1541" y="512"/>
                  <a:pt x="1548" y="512"/>
                </a:cubicBezTo>
                <a:close/>
                <a:moveTo>
                  <a:pt x="1676" y="544"/>
                </a:moveTo>
                <a:cubicBezTo>
                  <a:pt x="1682" y="544"/>
                  <a:pt x="1687" y="549"/>
                  <a:pt x="1687" y="556"/>
                </a:cubicBezTo>
                <a:cubicBezTo>
                  <a:pt x="1687" y="562"/>
                  <a:pt x="1682" y="567"/>
                  <a:pt x="1676" y="567"/>
                </a:cubicBezTo>
                <a:cubicBezTo>
                  <a:pt x="1669" y="567"/>
                  <a:pt x="1664" y="562"/>
                  <a:pt x="1664" y="556"/>
                </a:cubicBezTo>
                <a:cubicBezTo>
                  <a:pt x="1664" y="549"/>
                  <a:pt x="1669" y="544"/>
                  <a:pt x="1676" y="544"/>
                </a:cubicBezTo>
                <a:close/>
                <a:moveTo>
                  <a:pt x="1644" y="544"/>
                </a:moveTo>
                <a:cubicBezTo>
                  <a:pt x="1650" y="544"/>
                  <a:pt x="1655" y="549"/>
                  <a:pt x="1655" y="556"/>
                </a:cubicBezTo>
                <a:cubicBezTo>
                  <a:pt x="1655" y="562"/>
                  <a:pt x="1650" y="567"/>
                  <a:pt x="1644" y="567"/>
                </a:cubicBezTo>
                <a:cubicBezTo>
                  <a:pt x="1637" y="567"/>
                  <a:pt x="1632" y="562"/>
                  <a:pt x="1632" y="556"/>
                </a:cubicBezTo>
                <a:cubicBezTo>
                  <a:pt x="1632" y="549"/>
                  <a:pt x="1637" y="544"/>
                  <a:pt x="1644" y="544"/>
                </a:cubicBezTo>
                <a:close/>
                <a:moveTo>
                  <a:pt x="1612" y="544"/>
                </a:moveTo>
                <a:cubicBezTo>
                  <a:pt x="1618" y="544"/>
                  <a:pt x="1623" y="549"/>
                  <a:pt x="1623" y="556"/>
                </a:cubicBezTo>
                <a:cubicBezTo>
                  <a:pt x="1623" y="562"/>
                  <a:pt x="1618" y="567"/>
                  <a:pt x="1612" y="567"/>
                </a:cubicBezTo>
                <a:cubicBezTo>
                  <a:pt x="1605" y="567"/>
                  <a:pt x="1600" y="562"/>
                  <a:pt x="1600" y="556"/>
                </a:cubicBezTo>
                <a:cubicBezTo>
                  <a:pt x="1600" y="549"/>
                  <a:pt x="1605" y="544"/>
                  <a:pt x="1612" y="544"/>
                </a:cubicBezTo>
                <a:close/>
                <a:moveTo>
                  <a:pt x="1580" y="544"/>
                </a:moveTo>
                <a:cubicBezTo>
                  <a:pt x="1586" y="544"/>
                  <a:pt x="1591" y="549"/>
                  <a:pt x="1591" y="556"/>
                </a:cubicBezTo>
                <a:cubicBezTo>
                  <a:pt x="1591" y="562"/>
                  <a:pt x="1586" y="567"/>
                  <a:pt x="1580" y="567"/>
                </a:cubicBezTo>
                <a:cubicBezTo>
                  <a:pt x="1573" y="567"/>
                  <a:pt x="1568" y="562"/>
                  <a:pt x="1568" y="556"/>
                </a:cubicBezTo>
                <a:cubicBezTo>
                  <a:pt x="1568" y="549"/>
                  <a:pt x="1573" y="544"/>
                  <a:pt x="1580" y="544"/>
                </a:cubicBezTo>
                <a:close/>
                <a:moveTo>
                  <a:pt x="1548" y="544"/>
                </a:moveTo>
                <a:cubicBezTo>
                  <a:pt x="1554" y="544"/>
                  <a:pt x="1559" y="549"/>
                  <a:pt x="1559" y="556"/>
                </a:cubicBezTo>
                <a:cubicBezTo>
                  <a:pt x="1559" y="562"/>
                  <a:pt x="1554" y="567"/>
                  <a:pt x="1548" y="567"/>
                </a:cubicBezTo>
                <a:cubicBezTo>
                  <a:pt x="1541" y="567"/>
                  <a:pt x="1536" y="562"/>
                  <a:pt x="1536" y="556"/>
                </a:cubicBezTo>
                <a:cubicBezTo>
                  <a:pt x="1536" y="549"/>
                  <a:pt x="1541" y="544"/>
                  <a:pt x="1548" y="544"/>
                </a:cubicBezTo>
                <a:close/>
                <a:moveTo>
                  <a:pt x="1644" y="576"/>
                </a:moveTo>
                <a:cubicBezTo>
                  <a:pt x="1650" y="576"/>
                  <a:pt x="1655" y="581"/>
                  <a:pt x="1655" y="588"/>
                </a:cubicBezTo>
                <a:cubicBezTo>
                  <a:pt x="1655" y="594"/>
                  <a:pt x="1650" y="599"/>
                  <a:pt x="1644" y="599"/>
                </a:cubicBezTo>
                <a:cubicBezTo>
                  <a:pt x="1637" y="599"/>
                  <a:pt x="1632" y="594"/>
                  <a:pt x="1632" y="588"/>
                </a:cubicBezTo>
                <a:cubicBezTo>
                  <a:pt x="1632" y="581"/>
                  <a:pt x="1637" y="576"/>
                  <a:pt x="1644" y="576"/>
                </a:cubicBezTo>
                <a:close/>
                <a:moveTo>
                  <a:pt x="1612" y="576"/>
                </a:moveTo>
                <a:cubicBezTo>
                  <a:pt x="1618" y="576"/>
                  <a:pt x="1623" y="581"/>
                  <a:pt x="1623" y="588"/>
                </a:cubicBezTo>
                <a:cubicBezTo>
                  <a:pt x="1623" y="594"/>
                  <a:pt x="1618" y="599"/>
                  <a:pt x="1612" y="599"/>
                </a:cubicBezTo>
                <a:cubicBezTo>
                  <a:pt x="1605" y="599"/>
                  <a:pt x="1600" y="594"/>
                  <a:pt x="1600" y="588"/>
                </a:cubicBezTo>
                <a:cubicBezTo>
                  <a:pt x="1600" y="581"/>
                  <a:pt x="1605" y="576"/>
                  <a:pt x="1612" y="576"/>
                </a:cubicBezTo>
                <a:close/>
                <a:moveTo>
                  <a:pt x="1580" y="576"/>
                </a:moveTo>
                <a:cubicBezTo>
                  <a:pt x="1586" y="576"/>
                  <a:pt x="1591" y="581"/>
                  <a:pt x="1591" y="588"/>
                </a:cubicBezTo>
                <a:cubicBezTo>
                  <a:pt x="1591" y="594"/>
                  <a:pt x="1586" y="599"/>
                  <a:pt x="1580" y="599"/>
                </a:cubicBezTo>
                <a:cubicBezTo>
                  <a:pt x="1573" y="599"/>
                  <a:pt x="1568" y="594"/>
                  <a:pt x="1568" y="588"/>
                </a:cubicBezTo>
                <a:cubicBezTo>
                  <a:pt x="1568" y="581"/>
                  <a:pt x="1573" y="576"/>
                  <a:pt x="1580" y="576"/>
                </a:cubicBezTo>
                <a:close/>
                <a:moveTo>
                  <a:pt x="1548" y="576"/>
                </a:moveTo>
                <a:cubicBezTo>
                  <a:pt x="1554" y="576"/>
                  <a:pt x="1559" y="581"/>
                  <a:pt x="1559" y="588"/>
                </a:cubicBezTo>
                <a:cubicBezTo>
                  <a:pt x="1559" y="594"/>
                  <a:pt x="1554" y="599"/>
                  <a:pt x="1548" y="599"/>
                </a:cubicBezTo>
                <a:cubicBezTo>
                  <a:pt x="1541" y="599"/>
                  <a:pt x="1536" y="594"/>
                  <a:pt x="1536" y="588"/>
                </a:cubicBezTo>
                <a:cubicBezTo>
                  <a:pt x="1536" y="581"/>
                  <a:pt x="1541" y="576"/>
                  <a:pt x="1548" y="576"/>
                </a:cubicBezTo>
                <a:close/>
                <a:moveTo>
                  <a:pt x="1708" y="608"/>
                </a:moveTo>
                <a:cubicBezTo>
                  <a:pt x="1714" y="608"/>
                  <a:pt x="1719" y="613"/>
                  <a:pt x="1719" y="620"/>
                </a:cubicBezTo>
                <a:cubicBezTo>
                  <a:pt x="1719" y="626"/>
                  <a:pt x="1714" y="631"/>
                  <a:pt x="1708" y="631"/>
                </a:cubicBezTo>
                <a:cubicBezTo>
                  <a:pt x="1701" y="631"/>
                  <a:pt x="1696" y="626"/>
                  <a:pt x="1696" y="620"/>
                </a:cubicBezTo>
                <a:cubicBezTo>
                  <a:pt x="1696" y="613"/>
                  <a:pt x="1701" y="608"/>
                  <a:pt x="1708" y="608"/>
                </a:cubicBezTo>
                <a:close/>
                <a:moveTo>
                  <a:pt x="1644" y="608"/>
                </a:moveTo>
                <a:cubicBezTo>
                  <a:pt x="1650" y="608"/>
                  <a:pt x="1655" y="613"/>
                  <a:pt x="1655" y="620"/>
                </a:cubicBezTo>
                <a:cubicBezTo>
                  <a:pt x="1655" y="626"/>
                  <a:pt x="1650" y="631"/>
                  <a:pt x="1644" y="631"/>
                </a:cubicBezTo>
                <a:cubicBezTo>
                  <a:pt x="1637" y="631"/>
                  <a:pt x="1632" y="626"/>
                  <a:pt x="1632" y="620"/>
                </a:cubicBezTo>
                <a:cubicBezTo>
                  <a:pt x="1632" y="613"/>
                  <a:pt x="1637" y="608"/>
                  <a:pt x="1644" y="608"/>
                </a:cubicBezTo>
                <a:close/>
                <a:moveTo>
                  <a:pt x="1580" y="608"/>
                </a:moveTo>
                <a:cubicBezTo>
                  <a:pt x="1586" y="608"/>
                  <a:pt x="1591" y="613"/>
                  <a:pt x="1591" y="620"/>
                </a:cubicBezTo>
                <a:cubicBezTo>
                  <a:pt x="1591" y="626"/>
                  <a:pt x="1586" y="631"/>
                  <a:pt x="1580" y="631"/>
                </a:cubicBezTo>
                <a:cubicBezTo>
                  <a:pt x="1573" y="631"/>
                  <a:pt x="1568" y="626"/>
                  <a:pt x="1568" y="620"/>
                </a:cubicBezTo>
                <a:cubicBezTo>
                  <a:pt x="1568" y="613"/>
                  <a:pt x="1573" y="608"/>
                  <a:pt x="1580" y="608"/>
                </a:cubicBezTo>
                <a:close/>
                <a:moveTo>
                  <a:pt x="1548" y="608"/>
                </a:moveTo>
                <a:cubicBezTo>
                  <a:pt x="1554" y="608"/>
                  <a:pt x="1559" y="613"/>
                  <a:pt x="1559" y="620"/>
                </a:cubicBezTo>
                <a:cubicBezTo>
                  <a:pt x="1559" y="626"/>
                  <a:pt x="1554" y="631"/>
                  <a:pt x="1548" y="631"/>
                </a:cubicBezTo>
                <a:cubicBezTo>
                  <a:pt x="1541" y="631"/>
                  <a:pt x="1536" y="626"/>
                  <a:pt x="1536" y="620"/>
                </a:cubicBezTo>
                <a:cubicBezTo>
                  <a:pt x="1536" y="613"/>
                  <a:pt x="1541" y="608"/>
                  <a:pt x="1548" y="608"/>
                </a:cubicBezTo>
                <a:close/>
                <a:moveTo>
                  <a:pt x="1100" y="961"/>
                </a:moveTo>
                <a:cubicBezTo>
                  <a:pt x="1106" y="961"/>
                  <a:pt x="1111" y="966"/>
                  <a:pt x="1111" y="972"/>
                </a:cubicBezTo>
                <a:cubicBezTo>
                  <a:pt x="1111" y="978"/>
                  <a:pt x="1106" y="983"/>
                  <a:pt x="1100" y="983"/>
                </a:cubicBezTo>
                <a:cubicBezTo>
                  <a:pt x="1093" y="983"/>
                  <a:pt x="1088" y="978"/>
                  <a:pt x="1088" y="972"/>
                </a:cubicBezTo>
                <a:cubicBezTo>
                  <a:pt x="1088" y="966"/>
                  <a:pt x="1093" y="961"/>
                  <a:pt x="1100" y="961"/>
                </a:cubicBezTo>
                <a:close/>
                <a:moveTo>
                  <a:pt x="1516" y="480"/>
                </a:moveTo>
                <a:cubicBezTo>
                  <a:pt x="1522" y="480"/>
                  <a:pt x="1527" y="485"/>
                  <a:pt x="1527" y="492"/>
                </a:cubicBezTo>
                <a:cubicBezTo>
                  <a:pt x="1527" y="498"/>
                  <a:pt x="1522" y="503"/>
                  <a:pt x="1516" y="503"/>
                </a:cubicBezTo>
                <a:cubicBezTo>
                  <a:pt x="1509" y="503"/>
                  <a:pt x="1504" y="498"/>
                  <a:pt x="1504" y="492"/>
                </a:cubicBezTo>
                <a:cubicBezTo>
                  <a:pt x="1504" y="485"/>
                  <a:pt x="1509" y="480"/>
                  <a:pt x="1516" y="480"/>
                </a:cubicBezTo>
                <a:close/>
                <a:moveTo>
                  <a:pt x="1484" y="480"/>
                </a:moveTo>
                <a:cubicBezTo>
                  <a:pt x="1490" y="480"/>
                  <a:pt x="1495" y="485"/>
                  <a:pt x="1495" y="492"/>
                </a:cubicBezTo>
                <a:cubicBezTo>
                  <a:pt x="1495" y="498"/>
                  <a:pt x="1490" y="503"/>
                  <a:pt x="1484" y="503"/>
                </a:cubicBezTo>
                <a:cubicBezTo>
                  <a:pt x="1477" y="503"/>
                  <a:pt x="1472" y="498"/>
                  <a:pt x="1472" y="492"/>
                </a:cubicBezTo>
                <a:cubicBezTo>
                  <a:pt x="1472" y="485"/>
                  <a:pt x="1477" y="480"/>
                  <a:pt x="1484" y="480"/>
                </a:cubicBezTo>
                <a:close/>
                <a:moveTo>
                  <a:pt x="1452" y="480"/>
                </a:moveTo>
                <a:cubicBezTo>
                  <a:pt x="1458" y="480"/>
                  <a:pt x="1463" y="485"/>
                  <a:pt x="1463" y="492"/>
                </a:cubicBezTo>
                <a:cubicBezTo>
                  <a:pt x="1463" y="498"/>
                  <a:pt x="1458" y="503"/>
                  <a:pt x="1452" y="503"/>
                </a:cubicBezTo>
                <a:cubicBezTo>
                  <a:pt x="1445" y="503"/>
                  <a:pt x="1440" y="498"/>
                  <a:pt x="1440" y="492"/>
                </a:cubicBezTo>
                <a:cubicBezTo>
                  <a:pt x="1440" y="485"/>
                  <a:pt x="1445" y="480"/>
                  <a:pt x="1452" y="480"/>
                </a:cubicBezTo>
                <a:close/>
                <a:moveTo>
                  <a:pt x="1420" y="480"/>
                </a:moveTo>
                <a:cubicBezTo>
                  <a:pt x="1426" y="480"/>
                  <a:pt x="1431" y="485"/>
                  <a:pt x="1431" y="492"/>
                </a:cubicBezTo>
                <a:cubicBezTo>
                  <a:pt x="1431" y="498"/>
                  <a:pt x="1426" y="503"/>
                  <a:pt x="1420" y="503"/>
                </a:cubicBezTo>
                <a:cubicBezTo>
                  <a:pt x="1413" y="503"/>
                  <a:pt x="1408" y="498"/>
                  <a:pt x="1408" y="492"/>
                </a:cubicBezTo>
                <a:cubicBezTo>
                  <a:pt x="1408" y="485"/>
                  <a:pt x="1413" y="480"/>
                  <a:pt x="1420" y="480"/>
                </a:cubicBezTo>
                <a:close/>
                <a:moveTo>
                  <a:pt x="1388" y="480"/>
                </a:moveTo>
                <a:cubicBezTo>
                  <a:pt x="1394" y="480"/>
                  <a:pt x="1399" y="485"/>
                  <a:pt x="1399" y="492"/>
                </a:cubicBezTo>
                <a:cubicBezTo>
                  <a:pt x="1399" y="498"/>
                  <a:pt x="1394" y="503"/>
                  <a:pt x="1388" y="503"/>
                </a:cubicBezTo>
                <a:cubicBezTo>
                  <a:pt x="1381" y="503"/>
                  <a:pt x="1376" y="498"/>
                  <a:pt x="1376" y="492"/>
                </a:cubicBezTo>
                <a:cubicBezTo>
                  <a:pt x="1376" y="485"/>
                  <a:pt x="1381" y="480"/>
                  <a:pt x="1388" y="480"/>
                </a:cubicBezTo>
                <a:close/>
                <a:moveTo>
                  <a:pt x="1356" y="480"/>
                </a:moveTo>
                <a:cubicBezTo>
                  <a:pt x="1362" y="480"/>
                  <a:pt x="1367" y="485"/>
                  <a:pt x="1367" y="492"/>
                </a:cubicBezTo>
                <a:cubicBezTo>
                  <a:pt x="1367" y="498"/>
                  <a:pt x="1362" y="503"/>
                  <a:pt x="1356" y="503"/>
                </a:cubicBezTo>
                <a:cubicBezTo>
                  <a:pt x="1349" y="503"/>
                  <a:pt x="1344" y="498"/>
                  <a:pt x="1344" y="492"/>
                </a:cubicBezTo>
                <a:cubicBezTo>
                  <a:pt x="1344" y="485"/>
                  <a:pt x="1349" y="480"/>
                  <a:pt x="1356" y="480"/>
                </a:cubicBezTo>
                <a:close/>
                <a:moveTo>
                  <a:pt x="1324" y="480"/>
                </a:moveTo>
                <a:cubicBezTo>
                  <a:pt x="1330" y="480"/>
                  <a:pt x="1335" y="485"/>
                  <a:pt x="1335" y="492"/>
                </a:cubicBezTo>
                <a:cubicBezTo>
                  <a:pt x="1335" y="498"/>
                  <a:pt x="1330" y="503"/>
                  <a:pt x="1324" y="503"/>
                </a:cubicBezTo>
                <a:cubicBezTo>
                  <a:pt x="1317" y="503"/>
                  <a:pt x="1312" y="498"/>
                  <a:pt x="1312" y="492"/>
                </a:cubicBezTo>
                <a:cubicBezTo>
                  <a:pt x="1312" y="485"/>
                  <a:pt x="1317" y="480"/>
                  <a:pt x="1324" y="480"/>
                </a:cubicBezTo>
                <a:close/>
                <a:moveTo>
                  <a:pt x="1292" y="480"/>
                </a:moveTo>
                <a:cubicBezTo>
                  <a:pt x="1298" y="480"/>
                  <a:pt x="1303" y="485"/>
                  <a:pt x="1303" y="492"/>
                </a:cubicBezTo>
                <a:cubicBezTo>
                  <a:pt x="1303" y="498"/>
                  <a:pt x="1298" y="503"/>
                  <a:pt x="1292" y="503"/>
                </a:cubicBezTo>
                <a:cubicBezTo>
                  <a:pt x="1285" y="503"/>
                  <a:pt x="1280" y="498"/>
                  <a:pt x="1280" y="492"/>
                </a:cubicBezTo>
                <a:cubicBezTo>
                  <a:pt x="1280" y="485"/>
                  <a:pt x="1285" y="480"/>
                  <a:pt x="1292" y="480"/>
                </a:cubicBezTo>
                <a:close/>
                <a:moveTo>
                  <a:pt x="1260" y="480"/>
                </a:moveTo>
                <a:cubicBezTo>
                  <a:pt x="1266" y="480"/>
                  <a:pt x="1271" y="485"/>
                  <a:pt x="1271" y="492"/>
                </a:cubicBezTo>
                <a:cubicBezTo>
                  <a:pt x="1271" y="498"/>
                  <a:pt x="1266" y="503"/>
                  <a:pt x="1260" y="503"/>
                </a:cubicBezTo>
                <a:cubicBezTo>
                  <a:pt x="1253" y="503"/>
                  <a:pt x="1248" y="498"/>
                  <a:pt x="1248" y="492"/>
                </a:cubicBezTo>
                <a:cubicBezTo>
                  <a:pt x="1248" y="485"/>
                  <a:pt x="1253" y="480"/>
                  <a:pt x="1260" y="480"/>
                </a:cubicBezTo>
                <a:close/>
                <a:moveTo>
                  <a:pt x="1228" y="480"/>
                </a:moveTo>
                <a:cubicBezTo>
                  <a:pt x="1234" y="480"/>
                  <a:pt x="1239" y="485"/>
                  <a:pt x="1239" y="492"/>
                </a:cubicBezTo>
                <a:cubicBezTo>
                  <a:pt x="1239" y="498"/>
                  <a:pt x="1234" y="503"/>
                  <a:pt x="1228" y="503"/>
                </a:cubicBezTo>
                <a:cubicBezTo>
                  <a:pt x="1221" y="503"/>
                  <a:pt x="1216" y="498"/>
                  <a:pt x="1216" y="492"/>
                </a:cubicBezTo>
                <a:cubicBezTo>
                  <a:pt x="1216" y="485"/>
                  <a:pt x="1221" y="480"/>
                  <a:pt x="1228" y="480"/>
                </a:cubicBezTo>
                <a:close/>
                <a:moveTo>
                  <a:pt x="1196" y="480"/>
                </a:moveTo>
                <a:cubicBezTo>
                  <a:pt x="1202" y="480"/>
                  <a:pt x="1207" y="485"/>
                  <a:pt x="1207" y="492"/>
                </a:cubicBezTo>
                <a:cubicBezTo>
                  <a:pt x="1207" y="498"/>
                  <a:pt x="1202" y="503"/>
                  <a:pt x="1196" y="503"/>
                </a:cubicBezTo>
                <a:cubicBezTo>
                  <a:pt x="1189" y="503"/>
                  <a:pt x="1184" y="498"/>
                  <a:pt x="1184" y="492"/>
                </a:cubicBezTo>
                <a:cubicBezTo>
                  <a:pt x="1184" y="485"/>
                  <a:pt x="1189" y="480"/>
                  <a:pt x="1196" y="480"/>
                </a:cubicBezTo>
                <a:close/>
                <a:moveTo>
                  <a:pt x="1164" y="480"/>
                </a:moveTo>
                <a:cubicBezTo>
                  <a:pt x="1170" y="480"/>
                  <a:pt x="1175" y="485"/>
                  <a:pt x="1175" y="492"/>
                </a:cubicBezTo>
                <a:cubicBezTo>
                  <a:pt x="1175" y="498"/>
                  <a:pt x="1170" y="503"/>
                  <a:pt x="1164" y="503"/>
                </a:cubicBezTo>
                <a:cubicBezTo>
                  <a:pt x="1157" y="503"/>
                  <a:pt x="1152" y="498"/>
                  <a:pt x="1152" y="492"/>
                </a:cubicBezTo>
                <a:cubicBezTo>
                  <a:pt x="1152" y="485"/>
                  <a:pt x="1157" y="480"/>
                  <a:pt x="1164" y="480"/>
                </a:cubicBezTo>
                <a:close/>
                <a:moveTo>
                  <a:pt x="1132" y="480"/>
                </a:moveTo>
                <a:cubicBezTo>
                  <a:pt x="1138" y="480"/>
                  <a:pt x="1143" y="485"/>
                  <a:pt x="1143" y="492"/>
                </a:cubicBezTo>
                <a:cubicBezTo>
                  <a:pt x="1143" y="498"/>
                  <a:pt x="1138" y="503"/>
                  <a:pt x="1132" y="503"/>
                </a:cubicBezTo>
                <a:cubicBezTo>
                  <a:pt x="1125" y="503"/>
                  <a:pt x="1120" y="498"/>
                  <a:pt x="1120" y="492"/>
                </a:cubicBezTo>
                <a:cubicBezTo>
                  <a:pt x="1120" y="485"/>
                  <a:pt x="1125" y="480"/>
                  <a:pt x="1132" y="480"/>
                </a:cubicBezTo>
                <a:close/>
                <a:moveTo>
                  <a:pt x="1100" y="480"/>
                </a:moveTo>
                <a:cubicBezTo>
                  <a:pt x="1106" y="480"/>
                  <a:pt x="1111" y="485"/>
                  <a:pt x="1111" y="492"/>
                </a:cubicBezTo>
                <a:cubicBezTo>
                  <a:pt x="1111" y="498"/>
                  <a:pt x="1106" y="503"/>
                  <a:pt x="1100" y="503"/>
                </a:cubicBezTo>
                <a:cubicBezTo>
                  <a:pt x="1093" y="503"/>
                  <a:pt x="1088" y="498"/>
                  <a:pt x="1088" y="492"/>
                </a:cubicBezTo>
                <a:cubicBezTo>
                  <a:pt x="1088" y="485"/>
                  <a:pt x="1093" y="480"/>
                  <a:pt x="1100" y="480"/>
                </a:cubicBezTo>
                <a:close/>
                <a:moveTo>
                  <a:pt x="1067" y="480"/>
                </a:moveTo>
                <a:cubicBezTo>
                  <a:pt x="1074" y="480"/>
                  <a:pt x="1079" y="485"/>
                  <a:pt x="1079" y="492"/>
                </a:cubicBezTo>
                <a:cubicBezTo>
                  <a:pt x="1079" y="498"/>
                  <a:pt x="1074" y="503"/>
                  <a:pt x="1067" y="503"/>
                </a:cubicBezTo>
                <a:cubicBezTo>
                  <a:pt x="1061" y="503"/>
                  <a:pt x="1056" y="498"/>
                  <a:pt x="1056" y="492"/>
                </a:cubicBezTo>
                <a:cubicBezTo>
                  <a:pt x="1056" y="485"/>
                  <a:pt x="1061" y="480"/>
                  <a:pt x="1067" y="480"/>
                </a:cubicBezTo>
                <a:close/>
                <a:moveTo>
                  <a:pt x="1035" y="480"/>
                </a:moveTo>
                <a:cubicBezTo>
                  <a:pt x="1042" y="480"/>
                  <a:pt x="1047" y="485"/>
                  <a:pt x="1047" y="492"/>
                </a:cubicBezTo>
                <a:cubicBezTo>
                  <a:pt x="1047" y="498"/>
                  <a:pt x="1042" y="503"/>
                  <a:pt x="1035" y="503"/>
                </a:cubicBezTo>
                <a:cubicBezTo>
                  <a:pt x="1029" y="503"/>
                  <a:pt x="1024" y="498"/>
                  <a:pt x="1024" y="492"/>
                </a:cubicBezTo>
                <a:cubicBezTo>
                  <a:pt x="1024" y="485"/>
                  <a:pt x="1029" y="480"/>
                  <a:pt x="1035" y="480"/>
                </a:cubicBezTo>
                <a:close/>
                <a:moveTo>
                  <a:pt x="971" y="480"/>
                </a:moveTo>
                <a:cubicBezTo>
                  <a:pt x="978" y="480"/>
                  <a:pt x="983" y="485"/>
                  <a:pt x="983" y="492"/>
                </a:cubicBezTo>
                <a:cubicBezTo>
                  <a:pt x="983" y="498"/>
                  <a:pt x="978" y="503"/>
                  <a:pt x="971" y="503"/>
                </a:cubicBezTo>
                <a:cubicBezTo>
                  <a:pt x="965" y="503"/>
                  <a:pt x="960" y="498"/>
                  <a:pt x="960" y="492"/>
                </a:cubicBezTo>
                <a:cubicBezTo>
                  <a:pt x="960" y="485"/>
                  <a:pt x="965" y="480"/>
                  <a:pt x="971" y="480"/>
                </a:cubicBezTo>
                <a:close/>
                <a:moveTo>
                  <a:pt x="939" y="480"/>
                </a:moveTo>
                <a:cubicBezTo>
                  <a:pt x="946" y="480"/>
                  <a:pt x="951" y="485"/>
                  <a:pt x="951" y="492"/>
                </a:cubicBezTo>
                <a:cubicBezTo>
                  <a:pt x="951" y="498"/>
                  <a:pt x="946" y="503"/>
                  <a:pt x="939" y="503"/>
                </a:cubicBezTo>
                <a:cubicBezTo>
                  <a:pt x="933" y="503"/>
                  <a:pt x="928" y="498"/>
                  <a:pt x="928" y="492"/>
                </a:cubicBezTo>
                <a:cubicBezTo>
                  <a:pt x="928" y="485"/>
                  <a:pt x="933" y="480"/>
                  <a:pt x="939" y="480"/>
                </a:cubicBezTo>
                <a:close/>
                <a:moveTo>
                  <a:pt x="1516" y="512"/>
                </a:moveTo>
                <a:cubicBezTo>
                  <a:pt x="1522" y="512"/>
                  <a:pt x="1527" y="517"/>
                  <a:pt x="1527" y="524"/>
                </a:cubicBezTo>
                <a:cubicBezTo>
                  <a:pt x="1527" y="530"/>
                  <a:pt x="1522" y="535"/>
                  <a:pt x="1516" y="535"/>
                </a:cubicBezTo>
                <a:cubicBezTo>
                  <a:pt x="1509" y="535"/>
                  <a:pt x="1504" y="530"/>
                  <a:pt x="1504" y="524"/>
                </a:cubicBezTo>
                <a:cubicBezTo>
                  <a:pt x="1504" y="517"/>
                  <a:pt x="1509" y="512"/>
                  <a:pt x="1516" y="512"/>
                </a:cubicBezTo>
                <a:close/>
                <a:moveTo>
                  <a:pt x="1484" y="512"/>
                </a:moveTo>
                <a:cubicBezTo>
                  <a:pt x="1490" y="512"/>
                  <a:pt x="1495" y="517"/>
                  <a:pt x="1495" y="524"/>
                </a:cubicBezTo>
                <a:cubicBezTo>
                  <a:pt x="1495" y="530"/>
                  <a:pt x="1490" y="535"/>
                  <a:pt x="1484" y="535"/>
                </a:cubicBezTo>
                <a:cubicBezTo>
                  <a:pt x="1477" y="535"/>
                  <a:pt x="1472" y="530"/>
                  <a:pt x="1472" y="524"/>
                </a:cubicBezTo>
                <a:cubicBezTo>
                  <a:pt x="1472" y="517"/>
                  <a:pt x="1477" y="512"/>
                  <a:pt x="1484" y="512"/>
                </a:cubicBezTo>
                <a:close/>
                <a:moveTo>
                  <a:pt x="1452" y="512"/>
                </a:moveTo>
                <a:cubicBezTo>
                  <a:pt x="1458" y="512"/>
                  <a:pt x="1463" y="517"/>
                  <a:pt x="1463" y="524"/>
                </a:cubicBezTo>
                <a:cubicBezTo>
                  <a:pt x="1463" y="530"/>
                  <a:pt x="1458" y="535"/>
                  <a:pt x="1452" y="535"/>
                </a:cubicBezTo>
                <a:cubicBezTo>
                  <a:pt x="1445" y="535"/>
                  <a:pt x="1440" y="530"/>
                  <a:pt x="1440" y="524"/>
                </a:cubicBezTo>
                <a:cubicBezTo>
                  <a:pt x="1440" y="517"/>
                  <a:pt x="1445" y="512"/>
                  <a:pt x="1452" y="512"/>
                </a:cubicBezTo>
                <a:close/>
                <a:moveTo>
                  <a:pt x="1420" y="512"/>
                </a:moveTo>
                <a:cubicBezTo>
                  <a:pt x="1426" y="512"/>
                  <a:pt x="1431" y="517"/>
                  <a:pt x="1431" y="524"/>
                </a:cubicBezTo>
                <a:cubicBezTo>
                  <a:pt x="1431" y="530"/>
                  <a:pt x="1426" y="535"/>
                  <a:pt x="1420" y="535"/>
                </a:cubicBezTo>
                <a:cubicBezTo>
                  <a:pt x="1413" y="535"/>
                  <a:pt x="1408" y="530"/>
                  <a:pt x="1408" y="524"/>
                </a:cubicBezTo>
                <a:cubicBezTo>
                  <a:pt x="1408" y="517"/>
                  <a:pt x="1413" y="512"/>
                  <a:pt x="1420" y="512"/>
                </a:cubicBezTo>
                <a:close/>
                <a:moveTo>
                  <a:pt x="1388" y="512"/>
                </a:moveTo>
                <a:cubicBezTo>
                  <a:pt x="1394" y="512"/>
                  <a:pt x="1399" y="517"/>
                  <a:pt x="1399" y="524"/>
                </a:cubicBezTo>
                <a:cubicBezTo>
                  <a:pt x="1399" y="530"/>
                  <a:pt x="1394" y="535"/>
                  <a:pt x="1388" y="535"/>
                </a:cubicBezTo>
                <a:cubicBezTo>
                  <a:pt x="1381" y="535"/>
                  <a:pt x="1376" y="530"/>
                  <a:pt x="1376" y="524"/>
                </a:cubicBezTo>
                <a:cubicBezTo>
                  <a:pt x="1376" y="517"/>
                  <a:pt x="1381" y="512"/>
                  <a:pt x="1388" y="512"/>
                </a:cubicBezTo>
                <a:close/>
                <a:moveTo>
                  <a:pt x="1356" y="512"/>
                </a:moveTo>
                <a:cubicBezTo>
                  <a:pt x="1362" y="512"/>
                  <a:pt x="1367" y="517"/>
                  <a:pt x="1367" y="524"/>
                </a:cubicBezTo>
                <a:cubicBezTo>
                  <a:pt x="1367" y="530"/>
                  <a:pt x="1362" y="535"/>
                  <a:pt x="1356" y="535"/>
                </a:cubicBezTo>
                <a:cubicBezTo>
                  <a:pt x="1349" y="535"/>
                  <a:pt x="1344" y="530"/>
                  <a:pt x="1344" y="524"/>
                </a:cubicBezTo>
                <a:cubicBezTo>
                  <a:pt x="1344" y="517"/>
                  <a:pt x="1349" y="512"/>
                  <a:pt x="1356" y="512"/>
                </a:cubicBezTo>
                <a:close/>
                <a:moveTo>
                  <a:pt x="1324" y="512"/>
                </a:moveTo>
                <a:cubicBezTo>
                  <a:pt x="1330" y="512"/>
                  <a:pt x="1335" y="517"/>
                  <a:pt x="1335" y="524"/>
                </a:cubicBezTo>
                <a:cubicBezTo>
                  <a:pt x="1335" y="530"/>
                  <a:pt x="1330" y="535"/>
                  <a:pt x="1324" y="535"/>
                </a:cubicBezTo>
                <a:cubicBezTo>
                  <a:pt x="1317" y="535"/>
                  <a:pt x="1312" y="530"/>
                  <a:pt x="1312" y="524"/>
                </a:cubicBezTo>
                <a:cubicBezTo>
                  <a:pt x="1312" y="517"/>
                  <a:pt x="1317" y="512"/>
                  <a:pt x="1324" y="512"/>
                </a:cubicBezTo>
                <a:close/>
                <a:moveTo>
                  <a:pt x="1292" y="512"/>
                </a:moveTo>
                <a:cubicBezTo>
                  <a:pt x="1298" y="512"/>
                  <a:pt x="1303" y="517"/>
                  <a:pt x="1303" y="524"/>
                </a:cubicBezTo>
                <a:cubicBezTo>
                  <a:pt x="1303" y="530"/>
                  <a:pt x="1298" y="535"/>
                  <a:pt x="1292" y="535"/>
                </a:cubicBezTo>
                <a:cubicBezTo>
                  <a:pt x="1285" y="535"/>
                  <a:pt x="1280" y="530"/>
                  <a:pt x="1280" y="524"/>
                </a:cubicBezTo>
                <a:cubicBezTo>
                  <a:pt x="1280" y="517"/>
                  <a:pt x="1285" y="512"/>
                  <a:pt x="1292" y="512"/>
                </a:cubicBezTo>
                <a:close/>
                <a:moveTo>
                  <a:pt x="1260" y="512"/>
                </a:moveTo>
                <a:cubicBezTo>
                  <a:pt x="1266" y="512"/>
                  <a:pt x="1271" y="517"/>
                  <a:pt x="1271" y="524"/>
                </a:cubicBezTo>
                <a:cubicBezTo>
                  <a:pt x="1271" y="530"/>
                  <a:pt x="1266" y="535"/>
                  <a:pt x="1260" y="535"/>
                </a:cubicBezTo>
                <a:cubicBezTo>
                  <a:pt x="1253" y="535"/>
                  <a:pt x="1248" y="530"/>
                  <a:pt x="1248" y="524"/>
                </a:cubicBezTo>
                <a:cubicBezTo>
                  <a:pt x="1248" y="517"/>
                  <a:pt x="1253" y="512"/>
                  <a:pt x="1260" y="512"/>
                </a:cubicBezTo>
                <a:close/>
                <a:moveTo>
                  <a:pt x="1228" y="512"/>
                </a:moveTo>
                <a:cubicBezTo>
                  <a:pt x="1234" y="512"/>
                  <a:pt x="1239" y="517"/>
                  <a:pt x="1239" y="524"/>
                </a:cubicBezTo>
                <a:cubicBezTo>
                  <a:pt x="1239" y="530"/>
                  <a:pt x="1234" y="535"/>
                  <a:pt x="1228" y="535"/>
                </a:cubicBezTo>
                <a:cubicBezTo>
                  <a:pt x="1221" y="535"/>
                  <a:pt x="1216" y="530"/>
                  <a:pt x="1216" y="524"/>
                </a:cubicBezTo>
                <a:cubicBezTo>
                  <a:pt x="1216" y="517"/>
                  <a:pt x="1221" y="512"/>
                  <a:pt x="1228" y="512"/>
                </a:cubicBezTo>
                <a:close/>
                <a:moveTo>
                  <a:pt x="1196" y="512"/>
                </a:moveTo>
                <a:cubicBezTo>
                  <a:pt x="1202" y="512"/>
                  <a:pt x="1207" y="517"/>
                  <a:pt x="1207" y="524"/>
                </a:cubicBezTo>
                <a:cubicBezTo>
                  <a:pt x="1207" y="530"/>
                  <a:pt x="1202" y="535"/>
                  <a:pt x="1196" y="535"/>
                </a:cubicBezTo>
                <a:cubicBezTo>
                  <a:pt x="1189" y="535"/>
                  <a:pt x="1184" y="530"/>
                  <a:pt x="1184" y="524"/>
                </a:cubicBezTo>
                <a:cubicBezTo>
                  <a:pt x="1184" y="517"/>
                  <a:pt x="1189" y="512"/>
                  <a:pt x="1196" y="512"/>
                </a:cubicBezTo>
                <a:close/>
                <a:moveTo>
                  <a:pt x="1164" y="512"/>
                </a:moveTo>
                <a:cubicBezTo>
                  <a:pt x="1170" y="512"/>
                  <a:pt x="1175" y="517"/>
                  <a:pt x="1175" y="524"/>
                </a:cubicBezTo>
                <a:cubicBezTo>
                  <a:pt x="1175" y="530"/>
                  <a:pt x="1170" y="535"/>
                  <a:pt x="1164" y="535"/>
                </a:cubicBezTo>
                <a:cubicBezTo>
                  <a:pt x="1157" y="535"/>
                  <a:pt x="1152" y="530"/>
                  <a:pt x="1152" y="524"/>
                </a:cubicBezTo>
                <a:cubicBezTo>
                  <a:pt x="1152" y="517"/>
                  <a:pt x="1157" y="512"/>
                  <a:pt x="1164" y="512"/>
                </a:cubicBezTo>
                <a:close/>
                <a:moveTo>
                  <a:pt x="1100" y="512"/>
                </a:moveTo>
                <a:cubicBezTo>
                  <a:pt x="1106" y="512"/>
                  <a:pt x="1111" y="517"/>
                  <a:pt x="1111" y="524"/>
                </a:cubicBezTo>
                <a:cubicBezTo>
                  <a:pt x="1111" y="530"/>
                  <a:pt x="1106" y="535"/>
                  <a:pt x="1100" y="535"/>
                </a:cubicBezTo>
                <a:cubicBezTo>
                  <a:pt x="1093" y="535"/>
                  <a:pt x="1088" y="530"/>
                  <a:pt x="1088" y="524"/>
                </a:cubicBezTo>
                <a:cubicBezTo>
                  <a:pt x="1088" y="517"/>
                  <a:pt x="1093" y="512"/>
                  <a:pt x="1100" y="512"/>
                </a:cubicBezTo>
                <a:close/>
                <a:moveTo>
                  <a:pt x="1067" y="512"/>
                </a:moveTo>
                <a:cubicBezTo>
                  <a:pt x="1074" y="512"/>
                  <a:pt x="1079" y="517"/>
                  <a:pt x="1079" y="524"/>
                </a:cubicBezTo>
                <a:cubicBezTo>
                  <a:pt x="1079" y="530"/>
                  <a:pt x="1074" y="535"/>
                  <a:pt x="1067" y="535"/>
                </a:cubicBezTo>
                <a:cubicBezTo>
                  <a:pt x="1061" y="535"/>
                  <a:pt x="1056" y="530"/>
                  <a:pt x="1056" y="524"/>
                </a:cubicBezTo>
                <a:cubicBezTo>
                  <a:pt x="1056" y="517"/>
                  <a:pt x="1061" y="512"/>
                  <a:pt x="1067" y="512"/>
                </a:cubicBezTo>
                <a:close/>
                <a:moveTo>
                  <a:pt x="1035" y="512"/>
                </a:moveTo>
                <a:cubicBezTo>
                  <a:pt x="1042" y="512"/>
                  <a:pt x="1047" y="517"/>
                  <a:pt x="1047" y="524"/>
                </a:cubicBezTo>
                <a:cubicBezTo>
                  <a:pt x="1047" y="530"/>
                  <a:pt x="1042" y="535"/>
                  <a:pt x="1035" y="535"/>
                </a:cubicBezTo>
                <a:cubicBezTo>
                  <a:pt x="1029" y="535"/>
                  <a:pt x="1024" y="530"/>
                  <a:pt x="1024" y="524"/>
                </a:cubicBezTo>
                <a:cubicBezTo>
                  <a:pt x="1024" y="517"/>
                  <a:pt x="1029" y="512"/>
                  <a:pt x="1035" y="512"/>
                </a:cubicBezTo>
                <a:close/>
                <a:moveTo>
                  <a:pt x="1003" y="512"/>
                </a:moveTo>
                <a:cubicBezTo>
                  <a:pt x="1010" y="512"/>
                  <a:pt x="1015" y="517"/>
                  <a:pt x="1015" y="524"/>
                </a:cubicBezTo>
                <a:cubicBezTo>
                  <a:pt x="1015" y="530"/>
                  <a:pt x="1010" y="535"/>
                  <a:pt x="1003" y="535"/>
                </a:cubicBezTo>
                <a:cubicBezTo>
                  <a:pt x="997" y="535"/>
                  <a:pt x="992" y="530"/>
                  <a:pt x="992" y="524"/>
                </a:cubicBezTo>
                <a:cubicBezTo>
                  <a:pt x="992" y="517"/>
                  <a:pt x="997" y="512"/>
                  <a:pt x="1003" y="512"/>
                </a:cubicBezTo>
                <a:close/>
                <a:moveTo>
                  <a:pt x="939" y="512"/>
                </a:moveTo>
                <a:cubicBezTo>
                  <a:pt x="946" y="512"/>
                  <a:pt x="951" y="517"/>
                  <a:pt x="951" y="524"/>
                </a:cubicBezTo>
                <a:cubicBezTo>
                  <a:pt x="951" y="530"/>
                  <a:pt x="946" y="535"/>
                  <a:pt x="939" y="535"/>
                </a:cubicBezTo>
                <a:cubicBezTo>
                  <a:pt x="933" y="535"/>
                  <a:pt x="928" y="530"/>
                  <a:pt x="928" y="524"/>
                </a:cubicBezTo>
                <a:cubicBezTo>
                  <a:pt x="928" y="517"/>
                  <a:pt x="933" y="512"/>
                  <a:pt x="939" y="512"/>
                </a:cubicBezTo>
                <a:close/>
                <a:moveTo>
                  <a:pt x="1516" y="544"/>
                </a:moveTo>
                <a:cubicBezTo>
                  <a:pt x="1522" y="544"/>
                  <a:pt x="1527" y="549"/>
                  <a:pt x="1527" y="556"/>
                </a:cubicBezTo>
                <a:cubicBezTo>
                  <a:pt x="1527" y="562"/>
                  <a:pt x="1522" y="567"/>
                  <a:pt x="1516" y="567"/>
                </a:cubicBezTo>
                <a:cubicBezTo>
                  <a:pt x="1509" y="567"/>
                  <a:pt x="1504" y="562"/>
                  <a:pt x="1504" y="556"/>
                </a:cubicBezTo>
                <a:cubicBezTo>
                  <a:pt x="1504" y="549"/>
                  <a:pt x="1509" y="544"/>
                  <a:pt x="1516" y="544"/>
                </a:cubicBezTo>
                <a:close/>
                <a:moveTo>
                  <a:pt x="1484" y="544"/>
                </a:moveTo>
                <a:cubicBezTo>
                  <a:pt x="1490" y="544"/>
                  <a:pt x="1495" y="549"/>
                  <a:pt x="1495" y="556"/>
                </a:cubicBezTo>
                <a:cubicBezTo>
                  <a:pt x="1495" y="562"/>
                  <a:pt x="1490" y="567"/>
                  <a:pt x="1484" y="567"/>
                </a:cubicBezTo>
                <a:cubicBezTo>
                  <a:pt x="1477" y="567"/>
                  <a:pt x="1472" y="562"/>
                  <a:pt x="1472" y="556"/>
                </a:cubicBezTo>
                <a:cubicBezTo>
                  <a:pt x="1472" y="549"/>
                  <a:pt x="1477" y="544"/>
                  <a:pt x="1484" y="544"/>
                </a:cubicBezTo>
                <a:close/>
                <a:moveTo>
                  <a:pt x="1452" y="544"/>
                </a:moveTo>
                <a:cubicBezTo>
                  <a:pt x="1458" y="544"/>
                  <a:pt x="1463" y="549"/>
                  <a:pt x="1463" y="556"/>
                </a:cubicBezTo>
                <a:cubicBezTo>
                  <a:pt x="1463" y="562"/>
                  <a:pt x="1458" y="567"/>
                  <a:pt x="1452" y="567"/>
                </a:cubicBezTo>
                <a:cubicBezTo>
                  <a:pt x="1445" y="567"/>
                  <a:pt x="1440" y="562"/>
                  <a:pt x="1440" y="556"/>
                </a:cubicBezTo>
                <a:cubicBezTo>
                  <a:pt x="1440" y="549"/>
                  <a:pt x="1445" y="544"/>
                  <a:pt x="1452" y="544"/>
                </a:cubicBezTo>
                <a:close/>
                <a:moveTo>
                  <a:pt x="1420" y="544"/>
                </a:moveTo>
                <a:cubicBezTo>
                  <a:pt x="1426" y="544"/>
                  <a:pt x="1431" y="549"/>
                  <a:pt x="1431" y="556"/>
                </a:cubicBezTo>
                <a:cubicBezTo>
                  <a:pt x="1431" y="562"/>
                  <a:pt x="1426" y="567"/>
                  <a:pt x="1420" y="567"/>
                </a:cubicBezTo>
                <a:cubicBezTo>
                  <a:pt x="1413" y="567"/>
                  <a:pt x="1408" y="562"/>
                  <a:pt x="1408" y="556"/>
                </a:cubicBezTo>
                <a:cubicBezTo>
                  <a:pt x="1408" y="549"/>
                  <a:pt x="1413" y="544"/>
                  <a:pt x="1420" y="544"/>
                </a:cubicBezTo>
                <a:close/>
                <a:moveTo>
                  <a:pt x="1388" y="544"/>
                </a:moveTo>
                <a:cubicBezTo>
                  <a:pt x="1394" y="544"/>
                  <a:pt x="1399" y="549"/>
                  <a:pt x="1399" y="556"/>
                </a:cubicBezTo>
                <a:cubicBezTo>
                  <a:pt x="1399" y="562"/>
                  <a:pt x="1394" y="567"/>
                  <a:pt x="1388" y="567"/>
                </a:cubicBezTo>
                <a:cubicBezTo>
                  <a:pt x="1381" y="567"/>
                  <a:pt x="1376" y="562"/>
                  <a:pt x="1376" y="556"/>
                </a:cubicBezTo>
                <a:cubicBezTo>
                  <a:pt x="1376" y="549"/>
                  <a:pt x="1381" y="544"/>
                  <a:pt x="1388" y="544"/>
                </a:cubicBezTo>
                <a:close/>
                <a:moveTo>
                  <a:pt x="1356" y="544"/>
                </a:moveTo>
                <a:cubicBezTo>
                  <a:pt x="1362" y="544"/>
                  <a:pt x="1367" y="549"/>
                  <a:pt x="1367" y="556"/>
                </a:cubicBezTo>
                <a:cubicBezTo>
                  <a:pt x="1367" y="562"/>
                  <a:pt x="1362" y="567"/>
                  <a:pt x="1356" y="567"/>
                </a:cubicBezTo>
                <a:cubicBezTo>
                  <a:pt x="1349" y="567"/>
                  <a:pt x="1344" y="562"/>
                  <a:pt x="1344" y="556"/>
                </a:cubicBezTo>
                <a:cubicBezTo>
                  <a:pt x="1344" y="549"/>
                  <a:pt x="1349" y="544"/>
                  <a:pt x="1356" y="544"/>
                </a:cubicBezTo>
                <a:close/>
                <a:moveTo>
                  <a:pt x="1324" y="544"/>
                </a:moveTo>
                <a:cubicBezTo>
                  <a:pt x="1330" y="544"/>
                  <a:pt x="1335" y="549"/>
                  <a:pt x="1335" y="556"/>
                </a:cubicBezTo>
                <a:cubicBezTo>
                  <a:pt x="1335" y="562"/>
                  <a:pt x="1330" y="567"/>
                  <a:pt x="1324" y="567"/>
                </a:cubicBezTo>
                <a:cubicBezTo>
                  <a:pt x="1317" y="567"/>
                  <a:pt x="1312" y="562"/>
                  <a:pt x="1312" y="556"/>
                </a:cubicBezTo>
                <a:cubicBezTo>
                  <a:pt x="1312" y="549"/>
                  <a:pt x="1317" y="544"/>
                  <a:pt x="1324" y="544"/>
                </a:cubicBezTo>
                <a:close/>
                <a:moveTo>
                  <a:pt x="1292" y="544"/>
                </a:moveTo>
                <a:cubicBezTo>
                  <a:pt x="1298" y="544"/>
                  <a:pt x="1303" y="549"/>
                  <a:pt x="1303" y="556"/>
                </a:cubicBezTo>
                <a:cubicBezTo>
                  <a:pt x="1303" y="562"/>
                  <a:pt x="1298" y="567"/>
                  <a:pt x="1292" y="567"/>
                </a:cubicBezTo>
                <a:cubicBezTo>
                  <a:pt x="1285" y="567"/>
                  <a:pt x="1280" y="562"/>
                  <a:pt x="1280" y="556"/>
                </a:cubicBezTo>
                <a:cubicBezTo>
                  <a:pt x="1280" y="549"/>
                  <a:pt x="1285" y="544"/>
                  <a:pt x="1292" y="544"/>
                </a:cubicBezTo>
                <a:close/>
                <a:moveTo>
                  <a:pt x="1228" y="544"/>
                </a:moveTo>
                <a:cubicBezTo>
                  <a:pt x="1234" y="544"/>
                  <a:pt x="1239" y="549"/>
                  <a:pt x="1239" y="556"/>
                </a:cubicBezTo>
                <a:cubicBezTo>
                  <a:pt x="1239" y="562"/>
                  <a:pt x="1234" y="567"/>
                  <a:pt x="1228" y="567"/>
                </a:cubicBezTo>
                <a:cubicBezTo>
                  <a:pt x="1221" y="567"/>
                  <a:pt x="1216" y="562"/>
                  <a:pt x="1216" y="556"/>
                </a:cubicBezTo>
                <a:cubicBezTo>
                  <a:pt x="1216" y="549"/>
                  <a:pt x="1221" y="544"/>
                  <a:pt x="1228" y="544"/>
                </a:cubicBezTo>
                <a:close/>
                <a:moveTo>
                  <a:pt x="1196" y="544"/>
                </a:moveTo>
                <a:cubicBezTo>
                  <a:pt x="1202" y="544"/>
                  <a:pt x="1207" y="549"/>
                  <a:pt x="1207" y="556"/>
                </a:cubicBezTo>
                <a:cubicBezTo>
                  <a:pt x="1207" y="562"/>
                  <a:pt x="1202" y="567"/>
                  <a:pt x="1196" y="567"/>
                </a:cubicBezTo>
                <a:cubicBezTo>
                  <a:pt x="1189" y="567"/>
                  <a:pt x="1184" y="562"/>
                  <a:pt x="1184" y="556"/>
                </a:cubicBezTo>
                <a:cubicBezTo>
                  <a:pt x="1184" y="549"/>
                  <a:pt x="1189" y="544"/>
                  <a:pt x="1196" y="544"/>
                </a:cubicBezTo>
                <a:close/>
                <a:moveTo>
                  <a:pt x="1164" y="544"/>
                </a:moveTo>
                <a:cubicBezTo>
                  <a:pt x="1170" y="544"/>
                  <a:pt x="1175" y="549"/>
                  <a:pt x="1175" y="556"/>
                </a:cubicBezTo>
                <a:cubicBezTo>
                  <a:pt x="1175" y="562"/>
                  <a:pt x="1170" y="567"/>
                  <a:pt x="1164" y="567"/>
                </a:cubicBezTo>
                <a:cubicBezTo>
                  <a:pt x="1157" y="567"/>
                  <a:pt x="1152" y="562"/>
                  <a:pt x="1152" y="556"/>
                </a:cubicBezTo>
                <a:cubicBezTo>
                  <a:pt x="1152" y="549"/>
                  <a:pt x="1157" y="544"/>
                  <a:pt x="1164" y="544"/>
                </a:cubicBezTo>
                <a:close/>
                <a:moveTo>
                  <a:pt x="1100" y="544"/>
                </a:moveTo>
                <a:cubicBezTo>
                  <a:pt x="1106" y="544"/>
                  <a:pt x="1111" y="549"/>
                  <a:pt x="1111" y="556"/>
                </a:cubicBezTo>
                <a:cubicBezTo>
                  <a:pt x="1111" y="562"/>
                  <a:pt x="1106" y="567"/>
                  <a:pt x="1100" y="567"/>
                </a:cubicBezTo>
                <a:cubicBezTo>
                  <a:pt x="1093" y="567"/>
                  <a:pt x="1088" y="562"/>
                  <a:pt x="1088" y="556"/>
                </a:cubicBezTo>
                <a:cubicBezTo>
                  <a:pt x="1088" y="549"/>
                  <a:pt x="1093" y="544"/>
                  <a:pt x="1100" y="544"/>
                </a:cubicBezTo>
                <a:close/>
                <a:moveTo>
                  <a:pt x="1035" y="544"/>
                </a:moveTo>
                <a:cubicBezTo>
                  <a:pt x="1042" y="544"/>
                  <a:pt x="1047" y="549"/>
                  <a:pt x="1047" y="556"/>
                </a:cubicBezTo>
                <a:cubicBezTo>
                  <a:pt x="1047" y="562"/>
                  <a:pt x="1042" y="567"/>
                  <a:pt x="1035" y="567"/>
                </a:cubicBezTo>
                <a:cubicBezTo>
                  <a:pt x="1029" y="567"/>
                  <a:pt x="1024" y="562"/>
                  <a:pt x="1024" y="556"/>
                </a:cubicBezTo>
                <a:cubicBezTo>
                  <a:pt x="1024" y="549"/>
                  <a:pt x="1029" y="544"/>
                  <a:pt x="1035" y="544"/>
                </a:cubicBezTo>
                <a:close/>
                <a:moveTo>
                  <a:pt x="1003" y="544"/>
                </a:moveTo>
                <a:cubicBezTo>
                  <a:pt x="1010" y="544"/>
                  <a:pt x="1015" y="549"/>
                  <a:pt x="1015" y="556"/>
                </a:cubicBezTo>
                <a:cubicBezTo>
                  <a:pt x="1015" y="562"/>
                  <a:pt x="1010" y="567"/>
                  <a:pt x="1003" y="567"/>
                </a:cubicBezTo>
                <a:cubicBezTo>
                  <a:pt x="997" y="567"/>
                  <a:pt x="992" y="562"/>
                  <a:pt x="992" y="556"/>
                </a:cubicBezTo>
                <a:cubicBezTo>
                  <a:pt x="992" y="549"/>
                  <a:pt x="997" y="544"/>
                  <a:pt x="1003" y="544"/>
                </a:cubicBezTo>
                <a:close/>
                <a:moveTo>
                  <a:pt x="971" y="544"/>
                </a:moveTo>
                <a:cubicBezTo>
                  <a:pt x="978" y="544"/>
                  <a:pt x="983" y="549"/>
                  <a:pt x="983" y="556"/>
                </a:cubicBezTo>
                <a:cubicBezTo>
                  <a:pt x="983" y="562"/>
                  <a:pt x="978" y="567"/>
                  <a:pt x="971" y="567"/>
                </a:cubicBezTo>
                <a:cubicBezTo>
                  <a:pt x="965" y="567"/>
                  <a:pt x="960" y="562"/>
                  <a:pt x="960" y="556"/>
                </a:cubicBezTo>
                <a:cubicBezTo>
                  <a:pt x="960" y="549"/>
                  <a:pt x="965" y="544"/>
                  <a:pt x="971" y="544"/>
                </a:cubicBezTo>
                <a:close/>
                <a:moveTo>
                  <a:pt x="939" y="544"/>
                </a:moveTo>
                <a:cubicBezTo>
                  <a:pt x="946" y="544"/>
                  <a:pt x="951" y="549"/>
                  <a:pt x="951" y="556"/>
                </a:cubicBezTo>
                <a:cubicBezTo>
                  <a:pt x="951" y="562"/>
                  <a:pt x="946" y="567"/>
                  <a:pt x="939" y="567"/>
                </a:cubicBezTo>
                <a:cubicBezTo>
                  <a:pt x="933" y="567"/>
                  <a:pt x="928" y="562"/>
                  <a:pt x="928" y="556"/>
                </a:cubicBezTo>
                <a:cubicBezTo>
                  <a:pt x="928" y="549"/>
                  <a:pt x="933" y="544"/>
                  <a:pt x="939" y="544"/>
                </a:cubicBezTo>
                <a:close/>
                <a:moveTo>
                  <a:pt x="1516" y="576"/>
                </a:moveTo>
                <a:cubicBezTo>
                  <a:pt x="1522" y="576"/>
                  <a:pt x="1527" y="581"/>
                  <a:pt x="1527" y="588"/>
                </a:cubicBezTo>
                <a:cubicBezTo>
                  <a:pt x="1527" y="594"/>
                  <a:pt x="1522" y="599"/>
                  <a:pt x="1516" y="599"/>
                </a:cubicBezTo>
                <a:cubicBezTo>
                  <a:pt x="1509" y="599"/>
                  <a:pt x="1504" y="594"/>
                  <a:pt x="1504" y="588"/>
                </a:cubicBezTo>
                <a:cubicBezTo>
                  <a:pt x="1504" y="581"/>
                  <a:pt x="1509" y="576"/>
                  <a:pt x="1516" y="576"/>
                </a:cubicBezTo>
                <a:close/>
                <a:moveTo>
                  <a:pt x="1484" y="576"/>
                </a:moveTo>
                <a:cubicBezTo>
                  <a:pt x="1490" y="576"/>
                  <a:pt x="1495" y="581"/>
                  <a:pt x="1495" y="588"/>
                </a:cubicBezTo>
                <a:cubicBezTo>
                  <a:pt x="1495" y="594"/>
                  <a:pt x="1490" y="599"/>
                  <a:pt x="1484" y="599"/>
                </a:cubicBezTo>
                <a:cubicBezTo>
                  <a:pt x="1477" y="599"/>
                  <a:pt x="1472" y="594"/>
                  <a:pt x="1472" y="588"/>
                </a:cubicBezTo>
                <a:cubicBezTo>
                  <a:pt x="1472" y="581"/>
                  <a:pt x="1477" y="576"/>
                  <a:pt x="1484" y="576"/>
                </a:cubicBezTo>
                <a:close/>
                <a:moveTo>
                  <a:pt x="1452" y="576"/>
                </a:moveTo>
                <a:cubicBezTo>
                  <a:pt x="1458" y="576"/>
                  <a:pt x="1463" y="581"/>
                  <a:pt x="1463" y="588"/>
                </a:cubicBezTo>
                <a:cubicBezTo>
                  <a:pt x="1463" y="594"/>
                  <a:pt x="1458" y="599"/>
                  <a:pt x="1452" y="599"/>
                </a:cubicBezTo>
                <a:cubicBezTo>
                  <a:pt x="1445" y="599"/>
                  <a:pt x="1440" y="594"/>
                  <a:pt x="1440" y="588"/>
                </a:cubicBezTo>
                <a:cubicBezTo>
                  <a:pt x="1440" y="581"/>
                  <a:pt x="1445" y="576"/>
                  <a:pt x="1452" y="576"/>
                </a:cubicBezTo>
                <a:close/>
                <a:moveTo>
                  <a:pt x="1420" y="576"/>
                </a:moveTo>
                <a:cubicBezTo>
                  <a:pt x="1426" y="576"/>
                  <a:pt x="1431" y="581"/>
                  <a:pt x="1431" y="588"/>
                </a:cubicBezTo>
                <a:cubicBezTo>
                  <a:pt x="1431" y="594"/>
                  <a:pt x="1426" y="599"/>
                  <a:pt x="1420" y="599"/>
                </a:cubicBezTo>
                <a:cubicBezTo>
                  <a:pt x="1413" y="599"/>
                  <a:pt x="1408" y="594"/>
                  <a:pt x="1408" y="588"/>
                </a:cubicBezTo>
                <a:cubicBezTo>
                  <a:pt x="1408" y="581"/>
                  <a:pt x="1413" y="576"/>
                  <a:pt x="1420" y="576"/>
                </a:cubicBezTo>
                <a:close/>
                <a:moveTo>
                  <a:pt x="1388" y="576"/>
                </a:moveTo>
                <a:cubicBezTo>
                  <a:pt x="1394" y="576"/>
                  <a:pt x="1399" y="581"/>
                  <a:pt x="1399" y="588"/>
                </a:cubicBezTo>
                <a:cubicBezTo>
                  <a:pt x="1399" y="594"/>
                  <a:pt x="1394" y="599"/>
                  <a:pt x="1388" y="599"/>
                </a:cubicBezTo>
                <a:cubicBezTo>
                  <a:pt x="1381" y="599"/>
                  <a:pt x="1376" y="594"/>
                  <a:pt x="1376" y="588"/>
                </a:cubicBezTo>
                <a:cubicBezTo>
                  <a:pt x="1376" y="581"/>
                  <a:pt x="1381" y="576"/>
                  <a:pt x="1388" y="576"/>
                </a:cubicBezTo>
                <a:close/>
                <a:moveTo>
                  <a:pt x="1260" y="576"/>
                </a:moveTo>
                <a:cubicBezTo>
                  <a:pt x="1266" y="576"/>
                  <a:pt x="1271" y="581"/>
                  <a:pt x="1271" y="588"/>
                </a:cubicBezTo>
                <a:cubicBezTo>
                  <a:pt x="1271" y="594"/>
                  <a:pt x="1266" y="599"/>
                  <a:pt x="1260" y="599"/>
                </a:cubicBezTo>
                <a:cubicBezTo>
                  <a:pt x="1253" y="599"/>
                  <a:pt x="1248" y="594"/>
                  <a:pt x="1248" y="588"/>
                </a:cubicBezTo>
                <a:cubicBezTo>
                  <a:pt x="1248" y="581"/>
                  <a:pt x="1253" y="576"/>
                  <a:pt x="1260" y="576"/>
                </a:cubicBezTo>
                <a:close/>
                <a:moveTo>
                  <a:pt x="1228" y="576"/>
                </a:moveTo>
                <a:cubicBezTo>
                  <a:pt x="1234" y="576"/>
                  <a:pt x="1239" y="581"/>
                  <a:pt x="1239" y="588"/>
                </a:cubicBezTo>
                <a:cubicBezTo>
                  <a:pt x="1239" y="594"/>
                  <a:pt x="1234" y="599"/>
                  <a:pt x="1228" y="599"/>
                </a:cubicBezTo>
                <a:cubicBezTo>
                  <a:pt x="1221" y="599"/>
                  <a:pt x="1216" y="594"/>
                  <a:pt x="1216" y="588"/>
                </a:cubicBezTo>
                <a:cubicBezTo>
                  <a:pt x="1216" y="581"/>
                  <a:pt x="1221" y="576"/>
                  <a:pt x="1228" y="576"/>
                </a:cubicBezTo>
                <a:close/>
                <a:moveTo>
                  <a:pt x="1196" y="576"/>
                </a:moveTo>
                <a:cubicBezTo>
                  <a:pt x="1202" y="576"/>
                  <a:pt x="1207" y="581"/>
                  <a:pt x="1207" y="588"/>
                </a:cubicBezTo>
                <a:cubicBezTo>
                  <a:pt x="1207" y="594"/>
                  <a:pt x="1202" y="599"/>
                  <a:pt x="1196" y="599"/>
                </a:cubicBezTo>
                <a:cubicBezTo>
                  <a:pt x="1189" y="599"/>
                  <a:pt x="1184" y="594"/>
                  <a:pt x="1184" y="588"/>
                </a:cubicBezTo>
                <a:cubicBezTo>
                  <a:pt x="1184" y="581"/>
                  <a:pt x="1189" y="576"/>
                  <a:pt x="1196" y="576"/>
                </a:cubicBezTo>
                <a:close/>
                <a:moveTo>
                  <a:pt x="1164" y="576"/>
                </a:moveTo>
                <a:cubicBezTo>
                  <a:pt x="1170" y="576"/>
                  <a:pt x="1175" y="581"/>
                  <a:pt x="1175" y="588"/>
                </a:cubicBezTo>
                <a:cubicBezTo>
                  <a:pt x="1175" y="594"/>
                  <a:pt x="1170" y="599"/>
                  <a:pt x="1164" y="599"/>
                </a:cubicBezTo>
                <a:cubicBezTo>
                  <a:pt x="1157" y="599"/>
                  <a:pt x="1152" y="594"/>
                  <a:pt x="1152" y="588"/>
                </a:cubicBezTo>
                <a:cubicBezTo>
                  <a:pt x="1152" y="581"/>
                  <a:pt x="1157" y="576"/>
                  <a:pt x="1164" y="576"/>
                </a:cubicBezTo>
                <a:close/>
                <a:moveTo>
                  <a:pt x="1132" y="576"/>
                </a:moveTo>
                <a:cubicBezTo>
                  <a:pt x="1138" y="576"/>
                  <a:pt x="1143" y="581"/>
                  <a:pt x="1143" y="588"/>
                </a:cubicBezTo>
                <a:cubicBezTo>
                  <a:pt x="1143" y="594"/>
                  <a:pt x="1138" y="599"/>
                  <a:pt x="1132" y="599"/>
                </a:cubicBezTo>
                <a:cubicBezTo>
                  <a:pt x="1125" y="599"/>
                  <a:pt x="1120" y="594"/>
                  <a:pt x="1120" y="588"/>
                </a:cubicBezTo>
                <a:cubicBezTo>
                  <a:pt x="1120" y="581"/>
                  <a:pt x="1125" y="576"/>
                  <a:pt x="1132" y="576"/>
                </a:cubicBezTo>
                <a:close/>
                <a:moveTo>
                  <a:pt x="1100" y="576"/>
                </a:moveTo>
                <a:cubicBezTo>
                  <a:pt x="1106" y="576"/>
                  <a:pt x="1111" y="581"/>
                  <a:pt x="1111" y="588"/>
                </a:cubicBezTo>
                <a:cubicBezTo>
                  <a:pt x="1111" y="594"/>
                  <a:pt x="1106" y="599"/>
                  <a:pt x="1100" y="599"/>
                </a:cubicBezTo>
                <a:cubicBezTo>
                  <a:pt x="1093" y="599"/>
                  <a:pt x="1088" y="594"/>
                  <a:pt x="1088" y="588"/>
                </a:cubicBezTo>
                <a:cubicBezTo>
                  <a:pt x="1088" y="581"/>
                  <a:pt x="1093" y="576"/>
                  <a:pt x="1100" y="576"/>
                </a:cubicBezTo>
                <a:close/>
                <a:moveTo>
                  <a:pt x="1067" y="576"/>
                </a:moveTo>
                <a:cubicBezTo>
                  <a:pt x="1074" y="576"/>
                  <a:pt x="1079" y="581"/>
                  <a:pt x="1079" y="588"/>
                </a:cubicBezTo>
                <a:cubicBezTo>
                  <a:pt x="1079" y="594"/>
                  <a:pt x="1074" y="599"/>
                  <a:pt x="1067" y="599"/>
                </a:cubicBezTo>
                <a:cubicBezTo>
                  <a:pt x="1061" y="599"/>
                  <a:pt x="1056" y="594"/>
                  <a:pt x="1056" y="588"/>
                </a:cubicBezTo>
                <a:cubicBezTo>
                  <a:pt x="1056" y="581"/>
                  <a:pt x="1061" y="576"/>
                  <a:pt x="1067" y="576"/>
                </a:cubicBezTo>
                <a:close/>
                <a:moveTo>
                  <a:pt x="1035" y="576"/>
                </a:moveTo>
                <a:cubicBezTo>
                  <a:pt x="1042" y="576"/>
                  <a:pt x="1047" y="581"/>
                  <a:pt x="1047" y="588"/>
                </a:cubicBezTo>
                <a:cubicBezTo>
                  <a:pt x="1047" y="594"/>
                  <a:pt x="1042" y="599"/>
                  <a:pt x="1035" y="599"/>
                </a:cubicBezTo>
                <a:cubicBezTo>
                  <a:pt x="1029" y="599"/>
                  <a:pt x="1024" y="594"/>
                  <a:pt x="1024" y="588"/>
                </a:cubicBezTo>
                <a:cubicBezTo>
                  <a:pt x="1024" y="581"/>
                  <a:pt x="1029" y="576"/>
                  <a:pt x="1035" y="576"/>
                </a:cubicBezTo>
                <a:close/>
                <a:moveTo>
                  <a:pt x="1003" y="576"/>
                </a:moveTo>
                <a:cubicBezTo>
                  <a:pt x="1010" y="576"/>
                  <a:pt x="1015" y="581"/>
                  <a:pt x="1015" y="588"/>
                </a:cubicBezTo>
                <a:cubicBezTo>
                  <a:pt x="1015" y="594"/>
                  <a:pt x="1010" y="599"/>
                  <a:pt x="1003" y="599"/>
                </a:cubicBezTo>
                <a:cubicBezTo>
                  <a:pt x="997" y="599"/>
                  <a:pt x="992" y="594"/>
                  <a:pt x="992" y="588"/>
                </a:cubicBezTo>
                <a:cubicBezTo>
                  <a:pt x="992" y="581"/>
                  <a:pt x="997" y="576"/>
                  <a:pt x="1003" y="576"/>
                </a:cubicBezTo>
                <a:close/>
                <a:moveTo>
                  <a:pt x="971" y="576"/>
                </a:moveTo>
                <a:cubicBezTo>
                  <a:pt x="978" y="576"/>
                  <a:pt x="983" y="581"/>
                  <a:pt x="983" y="588"/>
                </a:cubicBezTo>
                <a:cubicBezTo>
                  <a:pt x="983" y="594"/>
                  <a:pt x="978" y="599"/>
                  <a:pt x="971" y="599"/>
                </a:cubicBezTo>
                <a:cubicBezTo>
                  <a:pt x="965" y="599"/>
                  <a:pt x="960" y="594"/>
                  <a:pt x="960" y="588"/>
                </a:cubicBezTo>
                <a:cubicBezTo>
                  <a:pt x="960" y="581"/>
                  <a:pt x="965" y="576"/>
                  <a:pt x="971" y="576"/>
                </a:cubicBezTo>
                <a:close/>
                <a:moveTo>
                  <a:pt x="939" y="576"/>
                </a:moveTo>
                <a:cubicBezTo>
                  <a:pt x="946" y="576"/>
                  <a:pt x="951" y="581"/>
                  <a:pt x="951" y="588"/>
                </a:cubicBezTo>
                <a:cubicBezTo>
                  <a:pt x="951" y="594"/>
                  <a:pt x="946" y="599"/>
                  <a:pt x="939" y="599"/>
                </a:cubicBezTo>
                <a:cubicBezTo>
                  <a:pt x="933" y="599"/>
                  <a:pt x="928" y="594"/>
                  <a:pt x="928" y="588"/>
                </a:cubicBezTo>
                <a:cubicBezTo>
                  <a:pt x="928" y="581"/>
                  <a:pt x="933" y="576"/>
                  <a:pt x="939" y="576"/>
                </a:cubicBezTo>
                <a:close/>
                <a:moveTo>
                  <a:pt x="1484" y="608"/>
                </a:moveTo>
                <a:cubicBezTo>
                  <a:pt x="1490" y="608"/>
                  <a:pt x="1495" y="613"/>
                  <a:pt x="1495" y="620"/>
                </a:cubicBezTo>
                <a:cubicBezTo>
                  <a:pt x="1495" y="626"/>
                  <a:pt x="1490" y="631"/>
                  <a:pt x="1484" y="631"/>
                </a:cubicBezTo>
                <a:cubicBezTo>
                  <a:pt x="1477" y="631"/>
                  <a:pt x="1472" y="626"/>
                  <a:pt x="1472" y="620"/>
                </a:cubicBezTo>
                <a:cubicBezTo>
                  <a:pt x="1472" y="613"/>
                  <a:pt x="1477" y="608"/>
                  <a:pt x="1484" y="608"/>
                </a:cubicBezTo>
                <a:close/>
                <a:moveTo>
                  <a:pt x="1452" y="608"/>
                </a:moveTo>
                <a:cubicBezTo>
                  <a:pt x="1458" y="608"/>
                  <a:pt x="1463" y="613"/>
                  <a:pt x="1463" y="620"/>
                </a:cubicBezTo>
                <a:cubicBezTo>
                  <a:pt x="1463" y="626"/>
                  <a:pt x="1458" y="631"/>
                  <a:pt x="1452" y="631"/>
                </a:cubicBezTo>
                <a:cubicBezTo>
                  <a:pt x="1445" y="631"/>
                  <a:pt x="1440" y="626"/>
                  <a:pt x="1440" y="620"/>
                </a:cubicBezTo>
                <a:cubicBezTo>
                  <a:pt x="1440" y="613"/>
                  <a:pt x="1445" y="608"/>
                  <a:pt x="1452" y="608"/>
                </a:cubicBezTo>
                <a:close/>
                <a:moveTo>
                  <a:pt x="1420" y="608"/>
                </a:moveTo>
                <a:cubicBezTo>
                  <a:pt x="1426" y="608"/>
                  <a:pt x="1431" y="613"/>
                  <a:pt x="1431" y="620"/>
                </a:cubicBezTo>
                <a:cubicBezTo>
                  <a:pt x="1431" y="626"/>
                  <a:pt x="1426" y="631"/>
                  <a:pt x="1420" y="631"/>
                </a:cubicBezTo>
                <a:cubicBezTo>
                  <a:pt x="1413" y="631"/>
                  <a:pt x="1408" y="626"/>
                  <a:pt x="1408" y="620"/>
                </a:cubicBezTo>
                <a:cubicBezTo>
                  <a:pt x="1408" y="613"/>
                  <a:pt x="1413" y="608"/>
                  <a:pt x="1420" y="608"/>
                </a:cubicBezTo>
                <a:close/>
                <a:moveTo>
                  <a:pt x="1324" y="608"/>
                </a:moveTo>
                <a:cubicBezTo>
                  <a:pt x="1330" y="608"/>
                  <a:pt x="1335" y="613"/>
                  <a:pt x="1335" y="620"/>
                </a:cubicBezTo>
                <a:cubicBezTo>
                  <a:pt x="1335" y="626"/>
                  <a:pt x="1330" y="631"/>
                  <a:pt x="1324" y="631"/>
                </a:cubicBezTo>
                <a:cubicBezTo>
                  <a:pt x="1317" y="631"/>
                  <a:pt x="1312" y="626"/>
                  <a:pt x="1312" y="620"/>
                </a:cubicBezTo>
                <a:cubicBezTo>
                  <a:pt x="1312" y="613"/>
                  <a:pt x="1317" y="608"/>
                  <a:pt x="1324" y="608"/>
                </a:cubicBezTo>
                <a:close/>
                <a:moveTo>
                  <a:pt x="1292" y="608"/>
                </a:moveTo>
                <a:cubicBezTo>
                  <a:pt x="1298" y="608"/>
                  <a:pt x="1303" y="613"/>
                  <a:pt x="1303" y="620"/>
                </a:cubicBezTo>
                <a:cubicBezTo>
                  <a:pt x="1303" y="626"/>
                  <a:pt x="1298" y="631"/>
                  <a:pt x="1292" y="631"/>
                </a:cubicBezTo>
                <a:cubicBezTo>
                  <a:pt x="1285" y="631"/>
                  <a:pt x="1280" y="626"/>
                  <a:pt x="1280" y="620"/>
                </a:cubicBezTo>
                <a:cubicBezTo>
                  <a:pt x="1280" y="613"/>
                  <a:pt x="1285" y="608"/>
                  <a:pt x="1292" y="608"/>
                </a:cubicBezTo>
                <a:close/>
                <a:moveTo>
                  <a:pt x="1260" y="608"/>
                </a:moveTo>
                <a:cubicBezTo>
                  <a:pt x="1266" y="608"/>
                  <a:pt x="1271" y="613"/>
                  <a:pt x="1271" y="620"/>
                </a:cubicBezTo>
                <a:cubicBezTo>
                  <a:pt x="1271" y="626"/>
                  <a:pt x="1266" y="631"/>
                  <a:pt x="1260" y="631"/>
                </a:cubicBezTo>
                <a:cubicBezTo>
                  <a:pt x="1253" y="631"/>
                  <a:pt x="1248" y="626"/>
                  <a:pt x="1248" y="620"/>
                </a:cubicBezTo>
                <a:cubicBezTo>
                  <a:pt x="1248" y="613"/>
                  <a:pt x="1253" y="608"/>
                  <a:pt x="1260" y="608"/>
                </a:cubicBezTo>
                <a:close/>
                <a:moveTo>
                  <a:pt x="1228" y="608"/>
                </a:moveTo>
                <a:cubicBezTo>
                  <a:pt x="1234" y="608"/>
                  <a:pt x="1239" y="613"/>
                  <a:pt x="1239" y="620"/>
                </a:cubicBezTo>
                <a:cubicBezTo>
                  <a:pt x="1239" y="626"/>
                  <a:pt x="1234" y="631"/>
                  <a:pt x="1228" y="631"/>
                </a:cubicBezTo>
                <a:cubicBezTo>
                  <a:pt x="1221" y="631"/>
                  <a:pt x="1216" y="626"/>
                  <a:pt x="1216" y="620"/>
                </a:cubicBezTo>
                <a:cubicBezTo>
                  <a:pt x="1216" y="613"/>
                  <a:pt x="1221" y="608"/>
                  <a:pt x="1228" y="608"/>
                </a:cubicBezTo>
                <a:close/>
                <a:moveTo>
                  <a:pt x="1196" y="608"/>
                </a:moveTo>
                <a:cubicBezTo>
                  <a:pt x="1202" y="608"/>
                  <a:pt x="1207" y="613"/>
                  <a:pt x="1207" y="620"/>
                </a:cubicBezTo>
                <a:cubicBezTo>
                  <a:pt x="1207" y="626"/>
                  <a:pt x="1202" y="631"/>
                  <a:pt x="1196" y="631"/>
                </a:cubicBezTo>
                <a:cubicBezTo>
                  <a:pt x="1189" y="631"/>
                  <a:pt x="1184" y="626"/>
                  <a:pt x="1184" y="620"/>
                </a:cubicBezTo>
                <a:cubicBezTo>
                  <a:pt x="1184" y="613"/>
                  <a:pt x="1189" y="608"/>
                  <a:pt x="1196" y="608"/>
                </a:cubicBezTo>
                <a:close/>
                <a:moveTo>
                  <a:pt x="1164" y="608"/>
                </a:moveTo>
                <a:cubicBezTo>
                  <a:pt x="1170" y="608"/>
                  <a:pt x="1175" y="613"/>
                  <a:pt x="1175" y="620"/>
                </a:cubicBezTo>
                <a:cubicBezTo>
                  <a:pt x="1175" y="626"/>
                  <a:pt x="1170" y="631"/>
                  <a:pt x="1164" y="631"/>
                </a:cubicBezTo>
                <a:cubicBezTo>
                  <a:pt x="1157" y="631"/>
                  <a:pt x="1152" y="626"/>
                  <a:pt x="1152" y="620"/>
                </a:cubicBezTo>
                <a:cubicBezTo>
                  <a:pt x="1152" y="613"/>
                  <a:pt x="1157" y="608"/>
                  <a:pt x="1164" y="608"/>
                </a:cubicBezTo>
                <a:close/>
                <a:moveTo>
                  <a:pt x="1132" y="608"/>
                </a:moveTo>
                <a:cubicBezTo>
                  <a:pt x="1138" y="608"/>
                  <a:pt x="1143" y="613"/>
                  <a:pt x="1143" y="620"/>
                </a:cubicBezTo>
                <a:cubicBezTo>
                  <a:pt x="1143" y="626"/>
                  <a:pt x="1138" y="631"/>
                  <a:pt x="1132" y="631"/>
                </a:cubicBezTo>
                <a:cubicBezTo>
                  <a:pt x="1125" y="631"/>
                  <a:pt x="1120" y="626"/>
                  <a:pt x="1120" y="620"/>
                </a:cubicBezTo>
                <a:cubicBezTo>
                  <a:pt x="1120" y="613"/>
                  <a:pt x="1125" y="608"/>
                  <a:pt x="1132" y="608"/>
                </a:cubicBezTo>
                <a:close/>
                <a:moveTo>
                  <a:pt x="1100" y="608"/>
                </a:moveTo>
                <a:cubicBezTo>
                  <a:pt x="1106" y="608"/>
                  <a:pt x="1111" y="613"/>
                  <a:pt x="1111" y="620"/>
                </a:cubicBezTo>
                <a:cubicBezTo>
                  <a:pt x="1111" y="626"/>
                  <a:pt x="1106" y="631"/>
                  <a:pt x="1100" y="631"/>
                </a:cubicBezTo>
                <a:cubicBezTo>
                  <a:pt x="1093" y="631"/>
                  <a:pt x="1088" y="626"/>
                  <a:pt x="1088" y="620"/>
                </a:cubicBezTo>
                <a:cubicBezTo>
                  <a:pt x="1088" y="613"/>
                  <a:pt x="1093" y="608"/>
                  <a:pt x="1100" y="608"/>
                </a:cubicBezTo>
                <a:close/>
                <a:moveTo>
                  <a:pt x="1067" y="608"/>
                </a:moveTo>
                <a:cubicBezTo>
                  <a:pt x="1074" y="608"/>
                  <a:pt x="1079" y="613"/>
                  <a:pt x="1079" y="620"/>
                </a:cubicBezTo>
                <a:cubicBezTo>
                  <a:pt x="1079" y="626"/>
                  <a:pt x="1074" y="631"/>
                  <a:pt x="1067" y="631"/>
                </a:cubicBezTo>
                <a:cubicBezTo>
                  <a:pt x="1061" y="631"/>
                  <a:pt x="1056" y="626"/>
                  <a:pt x="1056" y="620"/>
                </a:cubicBezTo>
                <a:cubicBezTo>
                  <a:pt x="1056" y="613"/>
                  <a:pt x="1061" y="608"/>
                  <a:pt x="1067" y="608"/>
                </a:cubicBezTo>
                <a:close/>
                <a:moveTo>
                  <a:pt x="1035" y="608"/>
                </a:moveTo>
                <a:cubicBezTo>
                  <a:pt x="1042" y="608"/>
                  <a:pt x="1047" y="613"/>
                  <a:pt x="1047" y="620"/>
                </a:cubicBezTo>
                <a:cubicBezTo>
                  <a:pt x="1047" y="626"/>
                  <a:pt x="1042" y="631"/>
                  <a:pt x="1035" y="631"/>
                </a:cubicBezTo>
                <a:cubicBezTo>
                  <a:pt x="1029" y="631"/>
                  <a:pt x="1024" y="626"/>
                  <a:pt x="1024" y="620"/>
                </a:cubicBezTo>
                <a:cubicBezTo>
                  <a:pt x="1024" y="613"/>
                  <a:pt x="1029" y="608"/>
                  <a:pt x="1035" y="608"/>
                </a:cubicBezTo>
                <a:close/>
                <a:moveTo>
                  <a:pt x="1003" y="608"/>
                </a:moveTo>
                <a:cubicBezTo>
                  <a:pt x="1010" y="608"/>
                  <a:pt x="1015" y="613"/>
                  <a:pt x="1015" y="620"/>
                </a:cubicBezTo>
                <a:cubicBezTo>
                  <a:pt x="1015" y="626"/>
                  <a:pt x="1010" y="631"/>
                  <a:pt x="1003" y="631"/>
                </a:cubicBezTo>
                <a:cubicBezTo>
                  <a:pt x="997" y="631"/>
                  <a:pt x="992" y="626"/>
                  <a:pt x="992" y="620"/>
                </a:cubicBezTo>
                <a:cubicBezTo>
                  <a:pt x="992" y="613"/>
                  <a:pt x="997" y="608"/>
                  <a:pt x="1003" y="608"/>
                </a:cubicBezTo>
                <a:close/>
                <a:moveTo>
                  <a:pt x="971" y="608"/>
                </a:moveTo>
                <a:cubicBezTo>
                  <a:pt x="978" y="608"/>
                  <a:pt x="983" y="613"/>
                  <a:pt x="983" y="620"/>
                </a:cubicBezTo>
                <a:cubicBezTo>
                  <a:pt x="983" y="626"/>
                  <a:pt x="978" y="631"/>
                  <a:pt x="971" y="631"/>
                </a:cubicBezTo>
                <a:cubicBezTo>
                  <a:pt x="965" y="631"/>
                  <a:pt x="960" y="626"/>
                  <a:pt x="960" y="620"/>
                </a:cubicBezTo>
                <a:cubicBezTo>
                  <a:pt x="960" y="613"/>
                  <a:pt x="965" y="608"/>
                  <a:pt x="971" y="608"/>
                </a:cubicBezTo>
                <a:close/>
                <a:moveTo>
                  <a:pt x="939" y="608"/>
                </a:moveTo>
                <a:cubicBezTo>
                  <a:pt x="946" y="608"/>
                  <a:pt x="951" y="613"/>
                  <a:pt x="951" y="620"/>
                </a:cubicBezTo>
                <a:cubicBezTo>
                  <a:pt x="951" y="626"/>
                  <a:pt x="946" y="631"/>
                  <a:pt x="939" y="631"/>
                </a:cubicBezTo>
                <a:cubicBezTo>
                  <a:pt x="933" y="631"/>
                  <a:pt x="928" y="626"/>
                  <a:pt x="928" y="620"/>
                </a:cubicBezTo>
                <a:cubicBezTo>
                  <a:pt x="928" y="613"/>
                  <a:pt x="933" y="608"/>
                  <a:pt x="939" y="608"/>
                </a:cubicBezTo>
                <a:close/>
                <a:moveTo>
                  <a:pt x="1452" y="640"/>
                </a:moveTo>
                <a:cubicBezTo>
                  <a:pt x="1458" y="640"/>
                  <a:pt x="1463" y="645"/>
                  <a:pt x="1463" y="652"/>
                </a:cubicBezTo>
                <a:cubicBezTo>
                  <a:pt x="1463" y="658"/>
                  <a:pt x="1458" y="663"/>
                  <a:pt x="1452" y="663"/>
                </a:cubicBezTo>
                <a:cubicBezTo>
                  <a:pt x="1445" y="663"/>
                  <a:pt x="1440" y="658"/>
                  <a:pt x="1440" y="652"/>
                </a:cubicBezTo>
                <a:cubicBezTo>
                  <a:pt x="1440" y="645"/>
                  <a:pt x="1445" y="640"/>
                  <a:pt x="1452" y="640"/>
                </a:cubicBezTo>
                <a:close/>
                <a:moveTo>
                  <a:pt x="1420" y="640"/>
                </a:moveTo>
                <a:cubicBezTo>
                  <a:pt x="1426" y="640"/>
                  <a:pt x="1431" y="645"/>
                  <a:pt x="1431" y="652"/>
                </a:cubicBezTo>
                <a:cubicBezTo>
                  <a:pt x="1431" y="658"/>
                  <a:pt x="1426" y="663"/>
                  <a:pt x="1420" y="663"/>
                </a:cubicBezTo>
                <a:cubicBezTo>
                  <a:pt x="1413" y="663"/>
                  <a:pt x="1408" y="658"/>
                  <a:pt x="1408" y="652"/>
                </a:cubicBezTo>
                <a:cubicBezTo>
                  <a:pt x="1408" y="645"/>
                  <a:pt x="1413" y="640"/>
                  <a:pt x="1420" y="640"/>
                </a:cubicBezTo>
                <a:close/>
                <a:moveTo>
                  <a:pt x="1292" y="640"/>
                </a:moveTo>
                <a:cubicBezTo>
                  <a:pt x="1298" y="640"/>
                  <a:pt x="1303" y="645"/>
                  <a:pt x="1303" y="652"/>
                </a:cubicBezTo>
                <a:cubicBezTo>
                  <a:pt x="1303" y="658"/>
                  <a:pt x="1298" y="663"/>
                  <a:pt x="1292" y="663"/>
                </a:cubicBezTo>
                <a:cubicBezTo>
                  <a:pt x="1285" y="663"/>
                  <a:pt x="1280" y="658"/>
                  <a:pt x="1280" y="652"/>
                </a:cubicBezTo>
                <a:cubicBezTo>
                  <a:pt x="1280" y="645"/>
                  <a:pt x="1285" y="640"/>
                  <a:pt x="1292" y="640"/>
                </a:cubicBezTo>
                <a:close/>
                <a:moveTo>
                  <a:pt x="1260" y="640"/>
                </a:moveTo>
                <a:cubicBezTo>
                  <a:pt x="1266" y="640"/>
                  <a:pt x="1271" y="645"/>
                  <a:pt x="1271" y="652"/>
                </a:cubicBezTo>
                <a:cubicBezTo>
                  <a:pt x="1271" y="658"/>
                  <a:pt x="1266" y="663"/>
                  <a:pt x="1260" y="663"/>
                </a:cubicBezTo>
                <a:cubicBezTo>
                  <a:pt x="1253" y="663"/>
                  <a:pt x="1248" y="658"/>
                  <a:pt x="1248" y="652"/>
                </a:cubicBezTo>
                <a:cubicBezTo>
                  <a:pt x="1248" y="645"/>
                  <a:pt x="1253" y="640"/>
                  <a:pt x="1260" y="640"/>
                </a:cubicBezTo>
                <a:close/>
                <a:moveTo>
                  <a:pt x="1228" y="640"/>
                </a:moveTo>
                <a:cubicBezTo>
                  <a:pt x="1234" y="640"/>
                  <a:pt x="1239" y="645"/>
                  <a:pt x="1239" y="652"/>
                </a:cubicBezTo>
                <a:cubicBezTo>
                  <a:pt x="1239" y="658"/>
                  <a:pt x="1234" y="663"/>
                  <a:pt x="1228" y="663"/>
                </a:cubicBezTo>
                <a:cubicBezTo>
                  <a:pt x="1221" y="663"/>
                  <a:pt x="1216" y="658"/>
                  <a:pt x="1216" y="652"/>
                </a:cubicBezTo>
                <a:cubicBezTo>
                  <a:pt x="1216" y="645"/>
                  <a:pt x="1221" y="640"/>
                  <a:pt x="1228" y="640"/>
                </a:cubicBezTo>
                <a:close/>
                <a:moveTo>
                  <a:pt x="1196" y="640"/>
                </a:moveTo>
                <a:cubicBezTo>
                  <a:pt x="1202" y="640"/>
                  <a:pt x="1207" y="645"/>
                  <a:pt x="1207" y="652"/>
                </a:cubicBezTo>
                <a:cubicBezTo>
                  <a:pt x="1207" y="658"/>
                  <a:pt x="1202" y="663"/>
                  <a:pt x="1196" y="663"/>
                </a:cubicBezTo>
                <a:cubicBezTo>
                  <a:pt x="1189" y="663"/>
                  <a:pt x="1184" y="658"/>
                  <a:pt x="1184" y="652"/>
                </a:cubicBezTo>
                <a:cubicBezTo>
                  <a:pt x="1184" y="645"/>
                  <a:pt x="1189" y="640"/>
                  <a:pt x="1196" y="640"/>
                </a:cubicBezTo>
                <a:close/>
                <a:moveTo>
                  <a:pt x="1164" y="640"/>
                </a:moveTo>
                <a:cubicBezTo>
                  <a:pt x="1170" y="640"/>
                  <a:pt x="1175" y="645"/>
                  <a:pt x="1175" y="652"/>
                </a:cubicBezTo>
                <a:cubicBezTo>
                  <a:pt x="1175" y="658"/>
                  <a:pt x="1170" y="663"/>
                  <a:pt x="1164" y="663"/>
                </a:cubicBezTo>
                <a:cubicBezTo>
                  <a:pt x="1157" y="663"/>
                  <a:pt x="1152" y="658"/>
                  <a:pt x="1152" y="652"/>
                </a:cubicBezTo>
                <a:cubicBezTo>
                  <a:pt x="1152" y="645"/>
                  <a:pt x="1157" y="640"/>
                  <a:pt x="1164" y="640"/>
                </a:cubicBezTo>
                <a:close/>
                <a:moveTo>
                  <a:pt x="1132" y="640"/>
                </a:moveTo>
                <a:cubicBezTo>
                  <a:pt x="1138" y="640"/>
                  <a:pt x="1143" y="645"/>
                  <a:pt x="1143" y="652"/>
                </a:cubicBezTo>
                <a:cubicBezTo>
                  <a:pt x="1143" y="658"/>
                  <a:pt x="1138" y="663"/>
                  <a:pt x="1132" y="663"/>
                </a:cubicBezTo>
                <a:cubicBezTo>
                  <a:pt x="1125" y="663"/>
                  <a:pt x="1120" y="658"/>
                  <a:pt x="1120" y="652"/>
                </a:cubicBezTo>
                <a:cubicBezTo>
                  <a:pt x="1120" y="645"/>
                  <a:pt x="1125" y="640"/>
                  <a:pt x="1132" y="640"/>
                </a:cubicBezTo>
                <a:close/>
                <a:moveTo>
                  <a:pt x="1100" y="640"/>
                </a:moveTo>
                <a:cubicBezTo>
                  <a:pt x="1106" y="640"/>
                  <a:pt x="1111" y="645"/>
                  <a:pt x="1111" y="652"/>
                </a:cubicBezTo>
                <a:cubicBezTo>
                  <a:pt x="1111" y="658"/>
                  <a:pt x="1106" y="663"/>
                  <a:pt x="1100" y="663"/>
                </a:cubicBezTo>
                <a:cubicBezTo>
                  <a:pt x="1093" y="663"/>
                  <a:pt x="1088" y="658"/>
                  <a:pt x="1088" y="652"/>
                </a:cubicBezTo>
                <a:cubicBezTo>
                  <a:pt x="1088" y="645"/>
                  <a:pt x="1093" y="640"/>
                  <a:pt x="1100" y="640"/>
                </a:cubicBezTo>
                <a:close/>
                <a:moveTo>
                  <a:pt x="1067" y="640"/>
                </a:moveTo>
                <a:cubicBezTo>
                  <a:pt x="1074" y="640"/>
                  <a:pt x="1079" y="645"/>
                  <a:pt x="1079" y="652"/>
                </a:cubicBezTo>
                <a:cubicBezTo>
                  <a:pt x="1079" y="658"/>
                  <a:pt x="1074" y="663"/>
                  <a:pt x="1067" y="663"/>
                </a:cubicBezTo>
                <a:cubicBezTo>
                  <a:pt x="1061" y="663"/>
                  <a:pt x="1056" y="658"/>
                  <a:pt x="1056" y="652"/>
                </a:cubicBezTo>
                <a:cubicBezTo>
                  <a:pt x="1056" y="645"/>
                  <a:pt x="1061" y="640"/>
                  <a:pt x="1067" y="640"/>
                </a:cubicBezTo>
                <a:close/>
                <a:moveTo>
                  <a:pt x="1035" y="640"/>
                </a:moveTo>
                <a:cubicBezTo>
                  <a:pt x="1042" y="640"/>
                  <a:pt x="1047" y="645"/>
                  <a:pt x="1047" y="652"/>
                </a:cubicBezTo>
                <a:cubicBezTo>
                  <a:pt x="1047" y="658"/>
                  <a:pt x="1042" y="663"/>
                  <a:pt x="1035" y="663"/>
                </a:cubicBezTo>
                <a:cubicBezTo>
                  <a:pt x="1029" y="663"/>
                  <a:pt x="1024" y="658"/>
                  <a:pt x="1024" y="652"/>
                </a:cubicBezTo>
                <a:cubicBezTo>
                  <a:pt x="1024" y="645"/>
                  <a:pt x="1029" y="640"/>
                  <a:pt x="1035" y="640"/>
                </a:cubicBezTo>
                <a:close/>
                <a:moveTo>
                  <a:pt x="1003" y="640"/>
                </a:moveTo>
                <a:cubicBezTo>
                  <a:pt x="1010" y="640"/>
                  <a:pt x="1015" y="645"/>
                  <a:pt x="1015" y="652"/>
                </a:cubicBezTo>
                <a:cubicBezTo>
                  <a:pt x="1015" y="658"/>
                  <a:pt x="1010" y="663"/>
                  <a:pt x="1003" y="663"/>
                </a:cubicBezTo>
                <a:cubicBezTo>
                  <a:pt x="997" y="663"/>
                  <a:pt x="992" y="658"/>
                  <a:pt x="992" y="652"/>
                </a:cubicBezTo>
                <a:cubicBezTo>
                  <a:pt x="992" y="645"/>
                  <a:pt x="997" y="640"/>
                  <a:pt x="1003" y="640"/>
                </a:cubicBezTo>
                <a:close/>
                <a:moveTo>
                  <a:pt x="971" y="640"/>
                </a:moveTo>
                <a:cubicBezTo>
                  <a:pt x="978" y="640"/>
                  <a:pt x="983" y="645"/>
                  <a:pt x="983" y="652"/>
                </a:cubicBezTo>
                <a:cubicBezTo>
                  <a:pt x="983" y="658"/>
                  <a:pt x="978" y="663"/>
                  <a:pt x="971" y="663"/>
                </a:cubicBezTo>
                <a:cubicBezTo>
                  <a:pt x="965" y="663"/>
                  <a:pt x="960" y="658"/>
                  <a:pt x="960" y="652"/>
                </a:cubicBezTo>
                <a:cubicBezTo>
                  <a:pt x="960" y="645"/>
                  <a:pt x="965" y="640"/>
                  <a:pt x="971" y="640"/>
                </a:cubicBezTo>
                <a:close/>
                <a:moveTo>
                  <a:pt x="939" y="640"/>
                </a:moveTo>
                <a:cubicBezTo>
                  <a:pt x="946" y="640"/>
                  <a:pt x="951" y="645"/>
                  <a:pt x="951" y="652"/>
                </a:cubicBezTo>
                <a:cubicBezTo>
                  <a:pt x="951" y="658"/>
                  <a:pt x="946" y="663"/>
                  <a:pt x="939" y="663"/>
                </a:cubicBezTo>
                <a:cubicBezTo>
                  <a:pt x="933" y="663"/>
                  <a:pt x="928" y="658"/>
                  <a:pt x="928" y="652"/>
                </a:cubicBezTo>
                <a:cubicBezTo>
                  <a:pt x="928" y="645"/>
                  <a:pt x="933" y="640"/>
                  <a:pt x="939" y="640"/>
                </a:cubicBezTo>
                <a:close/>
                <a:moveTo>
                  <a:pt x="1452" y="672"/>
                </a:moveTo>
                <a:cubicBezTo>
                  <a:pt x="1458" y="672"/>
                  <a:pt x="1463" y="677"/>
                  <a:pt x="1463" y="684"/>
                </a:cubicBezTo>
                <a:cubicBezTo>
                  <a:pt x="1463" y="690"/>
                  <a:pt x="1458" y="695"/>
                  <a:pt x="1452" y="695"/>
                </a:cubicBezTo>
                <a:cubicBezTo>
                  <a:pt x="1445" y="695"/>
                  <a:pt x="1440" y="690"/>
                  <a:pt x="1440" y="684"/>
                </a:cubicBezTo>
                <a:cubicBezTo>
                  <a:pt x="1440" y="677"/>
                  <a:pt x="1445" y="672"/>
                  <a:pt x="1452" y="672"/>
                </a:cubicBezTo>
                <a:close/>
                <a:moveTo>
                  <a:pt x="1292" y="672"/>
                </a:moveTo>
                <a:cubicBezTo>
                  <a:pt x="1298" y="672"/>
                  <a:pt x="1303" y="677"/>
                  <a:pt x="1303" y="684"/>
                </a:cubicBezTo>
                <a:cubicBezTo>
                  <a:pt x="1303" y="690"/>
                  <a:pt x="1298" y="695"/>
                  <a:pt x="1292" y="695"/>
                </a:cubicBezTo>
                <a:cubicBezTo>
                  <a:pt x="1285" y="695"/>
                  <a:pt x="1280" y="690"/>
                  <a:pt x="1280" y="684"/>
                </a:cubicBezTo>
                <a:cubicBezTo>
                  <a:pt x="1280" y="677"/>
                  <a:pt x="1285" y="672"/>
                  <a:pt x="1292" y="672"/>
                </a:cubicBezTo>
                <a:close/>
                <a:moveTo>
                  <a:pt x="1260" y="672"/>
                </a:moveTo>
                <a:cubicBezTo>
                  <a:pt x="1266" y="672"/>
                  <a:pt x="1271" y="677"/>
                  <a:pt x="1271" y="684"/>
                </a:cubicBezTo>
                <a:cubicBezTo>
                  <a:pt x="1271" y="690"/>
                  <a:pt x="1266" y="695"/>
                  <a:pt x="1260" y="695"/>
                </a:cubicBezTo>
                <a:cubicBezTo>
                  <a:pt x="1253" y="695"/>
                  <a:pt x="1248" y="690"/>
                  <a:pt x="1248" y="684"/>
                </a:cubicBezTo>
                <a:cubicBezTo>
                  <a:pt x="1248" y="677"/>
                  <a:pt x="1253" y="672"/>
                  <a:pt x="1260" y="672"/>
                </a:cubicBezTo>
                <a:close/>
                <a:moveTo>
                  <a:pt x="1228" y="672"/>
                </a:moveTo>
                <a:cubicBezTo>
                  <a:pt x="1234" y="672"/>
                  <a:pt x="1239" y="677"/>
                  <a:pt x="1239" y="684"/>
                </a:cubicBezTo>
                <a:cubicBezTo>
                  <a:pt x="1239" y="690"/>
                  <a:pt x="1234" y="695"/>
                  <a:pt x="1228" y="695"/>
                </a:cubicBezTo>
                <a:cubicBezTo>
                  <a:pt x="1221" y="695"/>
                  <a:pt x="1216" y="690"/>
                  <a:pt x="1216" y="684"/>
                </a:cubicBezTo>
                <a:cubicBezTo>
                  <a:pt x="1216" y="677"/>
                  <a:pt x="1221" y="672"/>
                  <a:pt x="1228" y="672"/>
                </a:cubicBezTo>
                <a:close/>
                <a:moveTo>
                  <a:pt x="1196" y="672"/>
                </a:moveTo>
                <a:cubicBezTo>
                  <a:pt x="1202" y="672"/>
                  <a:pt x="1207" y="677"/>
                  <a:pt x="1207" y="684"/>
                </a:cubicBezTo>
                <a:cubicBezTo>
                  <a:pt x="1207" y="690"/>
                  <a:pt x="1202" y="695"/>
                  <a:pt x="1196" y="695"/>
                </a:cubicBezTo>
                <a:cubicBezTo>
                  <a:pt x="1189" y="695"/>
                  <a:pt x="1184" y="690"/>
                  <a:pt x="1184" y="684"/>
                </a:cubicBezTo>
                <a:cubicBezTo>
                  <a:pt x="1184" y="677"/>
                  <a:pt x="1189" y="672"/>
                  <a:pt x="1196" y="672"/>
                </a:cubicBezTo>
                <a:close/>
                <a:moveTo>
                  <a:pt x="1164" y="672"/>
                </a:moveTo>
                <a:cubicBezTo>
                  <a:pt x="1170" y="672"/>
                  <a:pt x="1175" y="677"/>
                  <a:pt x="1175" y="684"/>
                </a:cubicBezTo>
                <a:cubicBezTo>
                  <a:pt x="1175" y="690"/>
                  <a:pt x="1170" y="695"/>
                  <a:pt x="1164" y="695"/>
                </a:cubicBezTo>
                <a:cubicBezTo>
                  <a:pt x="1157" y="695"/>
                  <a:pt x="1152" y="690"/>
                  <a:pt x="1152" y="684"/>
                </a:cubicBezTo>
                <a:cubicBezTo>
                  <a:pt x="1152" y="677"/>
                  <a:pt x="1157" y="672"/>
                  <a:pt x="1164" y="672"/>
                </a:cubicBezTo>
                <a:close/>
                <a:moveTo>
                  <a:pt x="1132" y="672"/>
                </a:moveTo>
                <a:cubicBezTo>
                  <a:pt x="1138" y="672"/>
                  <a:pt x="1143" y="677"/>
                  <a:pt x="1143" y="684"/>
                </a:cubicBezTo>
                <a:cubicBezTo>
                  <a:pt x="1143" y="690"/>
                  <a:pt x="1138" y="695"/>
                  <a:pt x="1132" y="695"/>
                </a:cubicBezTo>
                <a:cubicBezTo>
                  <a:pt x="1125" y="695"/>
                  <a:pt x="1120" y="690"/>
                  <a:pt x="1120" y="684"/>
                </a:cubicBezTo>
                <a:cubicBezTo>
                  <a:pt x="1120" y="677"/>
                  <a:pt x="1125" y="672"/>
                  <a:pt x="1132" y="672"/>
                </a:cubicBezTo>
                <a:close/>
                <a:moveTo>
                  <a:pt x="1100" y="672"/>
                </a:moveTo>
                <a:cubicBezTo>
                  <a:pt x="1106" y="672"/>
                  <a:pt x="1111" y="677"/>
                  <a:pt x="1111" y="684"/>
                </a:cubicBezTo>
                <a:cubicBezTo>
                  <a:pt x="1111" y="690"/>
                  <a:pt x="1106" y="695"/>
                  <a:pt x="1100" y="695"/>
                </a:cubicBezTo>
                <a:cubicBezTo>
                  <a:pt x="1093" y="695"/>
                  <a:pt x="1088" y="690"/>
                  <a:pt x="1088" y="684"/>
                </a:cubicBezTo>
                <a:cubicBezTo>
                  <a:pt x="1088" y="677"/>
                  <a:pt x="1093" y="672"/>
                  <a:pt x="1100" y="672"/>
                </a:cubicBezTo>
                <a:close/>
                <a:moveTo>
                  <a:pt x="1067" y="672"/>
                </a:moveTo>
                <a:cubicBezTo>
                  <a:pt x="1074" y="672"/>
                  <a:pt x="1079" y="677"/>
                  <a:pt x="1079" y="684"/>
                </a:cubicBezTo>
                <a:cubicBezTo>
                  <a:pt x="1079" y="690"/>
                  <a:pt x="1074" y="695"/>
                  <a:pt x="1067" y="695"/>
                </a:cubicBezTo>
                <a:cubicBezTo>
                  <a:pt x="1061" y="695"/>
                  <a:pt x="1056" y="690"/>
                  <a:pt x="1056" y="684"/>
                </a:cubicBezTo>
                <a:cubicBezTo>
                  <a:pt x="1056" y="677"/>
                  <a:pt x="1061" y="672"/>
                  <a:pt x="1067" y="672"/>
                </a:cubicBezTo>
                <a:close/>
                <a:moveTo>
                  <a:pt x="1035" y="672"/>
                </a:moveTo>
                <a:cubicBezTo>
                  <a:pt x="1042" y="672"/>
                  <a:pt x="1047" y="677"/>
                  <a:pt x="1047" y="684"/>
                </a:cubicBezTo>
                <a:cubicBezTo>
                  <a:pt x="1047" y="690"/>
                  <a:pt x="1042" y="695"/>
                  <a:pt x="1035" y="695"/>
                </a:cubicBezTo>
                <a:cubicBezTo>
                  <a:pt x="1029" y="695"/>
                  <a:pt x="1024" y="690"/>
                  <a:pt x="1024" y="684"/>
                </a:cubicBezTo>
                <a:cubicBezTo>
                  <a:pt x="1024" y="677"/>
                  <a:pt x="1029" y="672"/>
                  <a:pt x="1035" y="672"/>
                </a:cubicBezTo>
                <a:close/>
                <a:moveTo>
                  <a:pt x="1003" y="672"/>
                </a:moveTo>
                <a:cubicBezTo>
                  <a:pt x="1010" y="672"/>
                  <a:pt x="1015" y="677"/>
                  <a:pt x="1015" y="684"/>
                </a:cubicBezTo>
                <a:cubicBezTo>
                  <a:pt x="1015" y="690"/>
                  <a:pt x="1010" y="695"/>
                  <a:pt x="1003" y="695"/>
                </a:cubicBezTo>
                <a:cubicBezTo>
                  <a:pt x="997" y="695"/>
                  <a:pt x="992" y="690"/>
                  <a:pt x="992" y="684"/>
                </a:cubicBezTo>
                <a:cubicBezTo>
                  <a:pt x="992" y="677"/>
                  <a:pt x="997" y="672"/>
                  <a:pt x="1003" y="672"/>
                </a:cubicBezTo>
                <a:close/>
                <a:moveTo>
                  <a:pt x="971" y="672"/>
                </a:moveTo>
                <a:cubicBezTo>
                  <a:pt x="978" y="672"/>
                  <a:pt x="983" y="677"/>
                  <a:pt x="983" y="684"/>
                </a:cubicBezTo>
                <a:cubicBezTo>
                  <a:pt x="983" y="690"/>
                  <a:pt x="978" y="695"/>
                  <a:pt x="971" y="695"/>
                </a:cubicBezTo>
                <a:cubicBezTo>
                  <a:pt x="965" y="695"/>
                  <a:pt x="960" y="690"/>
                  <a:pt x="960" y="684"/>
                </a:cubicBezTo>
                <a:cubicBezTo>
                  <a:pt x="960" y="677"/>
                  <a:pt x="965" y="672"/>
                  <a:pt x="971" y="672"/>
                </a:cubicBezTo>
                <a:close/>
                <a:moveTo>
                  <a:pt x="939" y="672"/>
                </a:moveTo>
                <a:cubicBezTo>
                  <a:pt x="946" y="672"/>
                  <a:pt x="951" y="677"/>
                  <a:pt x="951" y="684"/>
                </a:cubicBezTo>
                <a:cubicBezTo>
                  <a:pt x="951" y="690"/>
                  <a:pt x="946" y="695"/>
                  <a:pt x="939" y="695"/>
                </a:cubicBezTo>
                <a:cubicBezTo>
                  <a:pt x="933" y="695"/>
                  <a:pt x="928" y="690"/>
                  <a:pt x="928" y="684"/>
                </a:cubicBezTo>
                <a:cubicBezTo>
                  <a:pt x="928" y="677"/>
                  <a:pt x="933" y="672"/>
                  <a:pt x="939" y="672"/>
                </a:cubicBezTo>
                <a:close/>
                <a:moveTo>
                  <a:pt x="1260" y="704"/>
                </a:moveTo>
                <a:cubicBezTo>
                  <a:pt x="1266" y="704"/>
                  <a:pt x="1271" y="709"/>
                  <a:pt x="1271" y="716"/>
                </a:cubicBezTo>
                <a:cubicBezTo>
                  <a:pt x="1271" y="722"/>
                  <a:pt x="1266" y="727"/>
                  <a:pt x="1260" y="727"/>
                </a:cubicBezTo>
                <a:cubicBezTo>
                  <a:pt x="1253" y="727"/>
                  <a:pt x="1248" y="722"/>
                  <a:pt x="1248" y="716"/>
                </a:cubicBezTo>
                <a:cubicBezTo>
                  <a:pt x="1248" y="709"/>
                  <a:pt x="1253" y="704"/>
                  <a:pt x="1260" y="704"/>
                </a:cubicBezTo>
                <a:close/>
                <a:moveTo>
                  <a:pt x="1228" y="704"/>
                </a:moveTo>
                <a:cubicBezTo>
                  <a:pt x="1234" y="704"/>
                  <a:pt x="1239" y="709"/>
                  <a:pt x="1239" y="716"/>
                </a:cubicBezTo>
                <a:cubicBezTo>
                  <a:pt x="1239" y="722"/>
                  <a:pt x="1234" y="727"/>
                  <a:pt x="1228" y="727"/>
                </a:cubicBezTo>
                <a:cubicBezTo>
                  <a:pt x="1221" y="727"/>
                  <a:pt x="1216" y="722"/>
                  <a:pt x="1216" y="716"/>
                </a:cubicBezTo>
                <a:cubicBezTo>
                  <a:pt x="1216" y="709"/>
                  <a:pt x="1221" y="704"/>
                  <a:pt x="1228" y="704"/>
                </a:cubicBezTo>
                <a:close/>
                <a:moveTo>
                  <a:pt x="1196" y="704"/>
                </a:moveTo>
                <a:cubicBezTo>
                  <a:pt x="1202" y="704"/>
                  <a:pt x="1207" y="709"/>
                  <a:pt x="1207" y="716"/>
                </a:cubicBezTo>
                <a:cubicBezTo>
                  <a:pt x="1207" y="722"/>
                  <a:pt x="1202" y="727"/>
                  <a:pt x="1196" y="727"/>
                </a:cubicBezTo>
                <a:cubicBezTo>
                  <a:pt x="1189" y="727"/>
                  <a:pt x="1184" y="722"/>
                  <a:pt x="1184" y="716"/>
                </a:cubicBezTo>
                <a:cubicBezTo>
                  <a:pt x="1184" y="709"/>
                  <a:pt x="1189" y="704"/>
                  <a:pt x="1196" y="704"/>
                </a:cubicBezTo>
                <a:close/>
                <a:moveTo>
                  <a:pt x="1164" y="704"/>
                </a:moveTo>
                <a:cubicBezTo>
                  <a:pt x="1170" y="704"/>
                  <a:pt x="1175" y="709"/>
                  <a:pt x="1175" y="716"/>
                </a:cubicBezTo>
                <a:cubicBezTo>
                  <a:pt x="1175" y="722"/>
                  <a:pt x="1170" y="727"/>
                  <a:pt x="1164" y="727"/>
                </a:cubicBezTo>
                <a:cubicBezTo>
                  <a:pt x="1157" y="727"/>
                  <a:pt x="1152" y="722"/>
                  <a:pt x="1152" y="716"/>
                </a:cubicBezTo>
                <a:cubicBezTo>
                  <a:pt x="1152" y="709"/>
                  <a:pt x="1157" y="704"/>
                  <a:pt x="1164" y="704"/>
                </a:cubicBezTo>
                <a:close/>
                <a:moveTo>
                  <a:pt x="1132" y="704"/>
                </a:moveTo>
                <a:cubicBezTo>
                  <a:pt x="1138" y="704"/>
                  <a:pt x="1143" y="709"/>
                  <a:pt x="1143" y="716"/>
                </a:cubicBezTo>
                <a:cubicBezTo>
                  <a:pt x="1143" y="722"/>
                  <a:pt x="1138" y="727"/>
                  <a:pt x="1132" y="727"/>
                </a:cubicBezTo>
                <a:cubicBezTo>
                  <a:pt x="1125" y="727"/>
                  <a:pt x="1120" y="722"/>
                  <a:pt x="1120" y="716"/>
                </a:cubicBezTo>
                <a:cubicBezTo>
                  <a:pt x="1120" y="709"/>
                  <a:pt x="1125" y="704"/>
                  <a:pt x="1132" y="704"/>
                </a:cubicBezTo>
                <a:close/>
                <a:moveTo>
                  <a:pt x="1100" y="704"/>
                </a:moveTo>
                <a:cubicBezTo>
                  <a:pt x="1106" y="704"/>
                  <a:pt x="1111" y="709"/>
                  <a:pt x="1111" y="716"/>
                </a:cubicBezTo>
                <a:cubicBezTo>
                  <a:pt x="1111" y="722"/>
                  <a:pt x="1106" y="727"/>
                  <a:pt x="1100" y="727"/>
                </a:cubicBezTo>
                <a:cubicBezTo>
                  <a:pt x="1093" y="727"/>
                  <a:pt x="1088" y="722"/>
                  <a:pt x="1088" y="716"/>
                </a:cubicBezTo>
                <a:cubicBezTo>
                  <a:pt x="1088" y="709"/>
                  <a:pt x="1093" y="704"/>
                  <a:pt x="1100" y="704"/>
                </a:cubicBezTo>
                <a:close/>
                <a:moveTo>
                  <a:pt x="1067" y="704"/>
                </a:moveTo>
                <a:cubicBezTo>
                  <a:pt x="1074" y="704"/>
                  <a:pt x="1079" y="709"/>
                  <a:pt x="1079" y="716"/>
                </a:cubicBezTo>
                <a:cubicBezTo>
                  <a:pt x="1079" y="722"/>
                  <a:pt x="1074" y="727"/>
                  <a:pt x="1067" y="727"/>
                </a:cubicBezTo>
                <a:cubicBezTo>
                  <a:pt x="1061" y="727"/>
                  <a:pt x="1056" y="722"/>
                  <a:pt x="1056" y="716"/>
                </a:cubicBezTo>
                <a:cubicBezTo>
                  <a:pt x="1056" y="709"/>
                  <a:pt x="1061" y="704"/>
                  <a:pt x="1067" y="704"/>
                </a:cubicBezTo>
                <a:close/>
                <a:moveTo>
                  <a:pt x="1035" y="704"/>
                </a:moveTo>
                <a:cubicBezTo>
                  <a:pt x="1042" y="704"/>
                  <a:pt x="1047" y="709"/>
                  <a:pt x="1047" y="716"/>
                </a:cubicBezTo>
                <a:cubicBezTo>
                  <a:pt x="1047" y="722"/>
                  <a:pt x="1042" y="727"/>
                  <a:pt x="1035" y="727"/>
                </a:cubicBezTo>
                <a:cubicBezTo>
                  <a:pt x="1029" y="727"/>
                  <a:pt x="1024" y="722"/>
                  <a:pt x="1024" y="716"/>
                </a:cubicBezTo>
                <a:cubicBezTo>
                  <a:pt x="1024" y="709"/>
                  <a:pt x="1029" y="704"/>
                  <a:pt x="1035" y="704"/>
                </a:cubicBezTo>
                <a:close/>
                <a:moveTo>
                  <a:pt x="1003" y="704"/>
                </a:moveTo>
                <a:cubicBezTo>
                  <a:pt x="1010" y="704"/>
                  <a:pt x="1015" y="709"/>
                  <a:pt x="1015" y="716"/>
                </a:cubicBezTo>
                <a:cubicBezTo>
                  <a:pt x="1015" y="722"/>
                  <a:pt x="1010" y="727"/>
                  <a:pt x="1003" y="727"/>
                </a:cubicBezTo>
                <a:cubicBezTo>
                  <a:pt x="997" y="727"/>
                  <a:pt x="992" y="722"/>
                  <a:pt x="992" y="716"/>
                </a:cubicBezTo>
                <a:cubicBezTo>
                  <a:pt x="992" y="709"/>
                  <a:pt x="997" y="704"/>
                  <a:pt x="1003" y="704"/>
                </a:cubicBezTo>
                <a:close/>
                <a:moveTo>
                  <a:pt x="971" y="704"/>
                </a:moveTo>
                <a:cubicBezTo>
                  <a:pt x="978" y="704"/>
                  <a:pt x="983" y="709"/>
                  <a:pt x="983" y="716"/>
                </a:cubicBezTo>
                <a:cubicBezTo>
                  <a:pt x="983" y="722"/>
                  <a:pt x="978" y="727"/>
                  <a:pt x="971" y="727"/>
                </a:cubicBezTo>
                <a:cubicBezTo>
                  <a:pt x="965" y="727"/>
                  <a:pt x="960" y="722"/>
                  <a:pt x="960" y="716"/>
                </a:cubicBezTo>
                <a:cubicBezTo>
                  <a:pt x="960" y="709"/>
                  <a:pt x="965" y="704"/>
                  <a:pt x="971" y="704"/>
                </a:cubicBezTo>
                <a:close/>
                <a:moveTo>
                  <a:pt x="939" y="704"/>
                </a:moveTo>
                <a:cubicBezTo>
                  <a:pt x="946" y="704"/>
                  <a:pt x="951" y="709"/>
                  <a:pt x="951" y="716"/>
                </a:cubicBezTo>
                <a:cubicBezTo>
                  <a:pt x="951" y="722"/>
                  <a:pt x="946" y="727"/>
                  <a:pt x="939" y="727"/>
                </a:cubicBezTo>
                <a:cubicBezTo>
                  <a:pt x="933" y="727"/>
                  <a:pt x="928" y="722"/>
                  <a:pt x="928" y="716"/>
                </a:cubicBezTo>
                <a:cubicBezTo>
                  <a:pt x="928" y="709"/>
                  <a:pt x="933" y="704"/>
                  <a:pt x="939" y="704"/>
                </a:cubicBezTo>
                <a:close/>
                <a:moveTo>
                  <a:pt x="1228" y="736"/>
                </a:moveTo>
                <a:cubicBezTo>
                  <a:pt x="1234" y="736"/>
                  <a:pt x="1239" y="741"/>
                  <a:pt x="1239" y="748"/>
                </a:cubicBezTo>
                <a:cubicBezTo>
                  <a:pt x="1239" y="754"/>
                  <a:pt x="1234" y="759"/>
                  <a:pt x="1228" y="759"/>
                </a:cubicBezTo>
                <a:cubicBezTo>
                  <a:pt x="1221" y="759"/>
                  <a:pt x="1216" y="754"/>
                  <a:pt x="1216" y="748"/>
                </a:cubicBezTo>
                <a:cubicBezTo>
                  <a:pt x="1216" y="741"/>
                  <a:pt x="1221" y="736"/>
                  <a:pt x="1228" y="736"/>
                </a:cubicBezTo>
                <a:close/>
                <a:moveTo>
                  <a:pt x="1196" y="736"/>
                </a:moveTo>
                <a:cubicBezTo>
                  <a:pt x="1202" y="736"/>
                  <a:pt x="1207" y="741"/>
                  <a:pt x="1207" y="748"/>
                </a:cubicBezTo>
                <a:cubicBezTo>
                  <a:pt x="1207" y="754"/>
                  <a:pt x="1202" y="759"/>
                  <a:pt x="1196" y="759"/>
                </a:cubicBezTo>
                <a:cubicBezTo>
                  <a:pt x="1189" y="759"/>
                  <a:pt x="1184" y="754"/>
                  <a:pt x="1184" y="748"/>
                </a:cubicBezTo>
                <a:cubicBezTo>
                  <a:pt x="1184" y="741"/>
                  <a:pt x="1189" y="736"/>
                  <a:pt x="1196" y="736"/>
                </a:cubicBezTo>
                <a:close/>
                <a:moveTo>
                  <a:pt x="1164" y="736"/>
                </a:moveTo>
                <a:cubicBezTo>
                  <a:pt x="1170" y="736"/>
                  <a:pt x="1175" y="741"/>
                  <a:pt x="1175" y="748"/>
                </a:cubicBezTo>
                <a:cubicBezTo>
                  <a:pt x="1175" y="754"/>
                  <a:pt x="1170" y="759"/>
                  <a:pt x="1164" y="759"/>
                </a:cubicBezTo>
                <a:cubicBezTo>
                  <a:pt x="1157" y="759"/>
                  <a:pt x="1152" y="754"/>
                  <a:pt x="1152" y="748"/>
                </a:cubicBezTo>
                <a:cubicBezTo>
                  <a:pt x="1152" y="741"/>
                  <a:pt x="1157" y="736"/>
                  <a:pt x="1164" y="736"/>
                </a:cubicBezTo>
                <a:close/>
                <a:moveTo>
                  <a:pt x="1132" y="736"/>
                </a:moveTo>
                <a:cubicBezTo>
                  <a:pt x="1138" y="736"/>
                  <a:pt x="1143" y="741"/>
                  <a:pt x="1143" y="748"/>
                </a:cubicBezTo>
                <a:cubicBezTo>
                  <a:pt x="1143" y="754"/>
                  <a:pt x="1138" y="759"/>
                  <a:pt x="1132" y="759"/>
                </a:cubicBezTo>
                <a:cubicBezTo>
                  <a:pt x="1125" y="759"/>
                  <a:pt x="1120" y="754"/>
                  <a:pt x="1120" y="748"/>
                </a:cubicBezTo>
                <a:cubicBezTo>
                  <a:pt x="1120" y="741"/>
                  <a:pt x="1125" y="736"/>
                  <a:pt x="1132" y="736"/>
                </a:cubicBezTo>
                <a:close/>
                <a:moveTo>
                  <a:pt x="1100" y="736"/>
                </a:moveTo>
                <a:cubicBezTo>
                  <a:pt x="1106" y="736"/>
                  <a:pt x="1111" y="741"/>
                  <a:pt x="1111" y="748"/>
                </a:cubicBezTo>
                <a:cubicBezTo>
                  <a:pt x="1111" y="754"/>
                  <a:pt x="1106" y="759"/>
                  <a:pt x="1100" y="759"/>
                </a:cubicBezTo>
                <a:cubicBezTo>
                  <a:pt x="1093" y="759"/>
                  <a:pt x="1088" y="754"/>
                  <a:pt x="1088" y="748"/>
                </a:cubicBezTo>
                <a:cubicBezTo>
                  <a:pt x="1088" y="741"/>
                  <a:pt x="1093" y="736"/>
                  <a:pt x="1100" y="736"/>
                </a:cubicBezTo>
                <a:close/>
                <a:moveTo>
                  <a:pt x="1067" y="736"/>
                </a:moveTo>
                <a:cubicBezTo>
                  <a:pt x="1074" y="736"/>
                  <a:pt x="1079" y="741"/>
                  <a:pt x="1079" y="748"/>
                </a:cubicBezTo>
                <a:cubicBezTo>
                  <a:pt x="1079" y="754"/>
                  <a:pt x="1074" y="759"/>
                  <a:pt x="1067" y="759"/>
                </a:cubicBezTo>
                <a:cubicBezTo>
                  <a:pt x="1061" y="759"/>
                  <a:pt x="1056" y="754"/>
                  <a:pt x="1056" y="748"/>
                </a:cubicBezTo>
                <a:cubicBezTo>
                  <a:pt x="1056" y="741"/>
                  <a:pt x="1061" y="736"/>
                  <a:pt x="1067" y="736"/>
                </a:cubicBezTo>
                <a:close/>
                <a:moveTo>
                  <a:pt x="1035" y="736"/>
                </a:moveTo>
                <a:cubicBezTo>
                  <a:pt x="1042" y="736"/>
                  <a:pt x="1047" y="741"/>
                  <a:pt x="1047" y="748"/>
                </a:cubicBezTo>
                <a:cubicBezTo>
                  <a:pt x="1047" y="754"/>
                  <a:pt x="1042" y="759"/>
                  <a:pt x="1035" y="759"/>
                </a:cubicBezTo>
                <a:cubicBezTo>
                  <a:pt x="1029" y="759"/>
                  <a:pt x="1024" y="754"/>
                  <a:pt x="1024" y="748"/>
                </a:cubicBezTo>
                <a:cubicBezTo>
                  <a:pt x="1024" y="741"/>
                  <a:pt x="1029" y="736"/>
                  <a:pt x="1035" y="736"/>
                </a:cubicBezTo>
                <a:close/>
                <a:moveTo>
                  <a:pt x="1196" y="768"/>
                </a:moveTo>
                <a:cubicBezTo>
                  <a:pt x="1202" y="768"/>
                  <a:pt x="1207" y="773"/>
                  <a:pt x="1207" y="780"/>
                </a:cubicBezTo>
                <a:cubicBezTo>
                  <a:pt x="1207" y="786"/>
                  <a:pt x="1202" y="791"/>
                  <a:pt x="1196" y="791"/>
                </a:cubicBezTo>
                <a:cubicBezTo>
                  <a:pt x="1189" y="791"/>
                  <a:pt x="1184" y="786"/>
                  <a:pt x="1184" y="780"/>
                </a:cubicBezTo>
                <a:cubicBezTo>
                  <a:pt x="1184" y="773"/>
                  <a:pt x="1189" y="768"/>
                  <a:pt x="1196" y="768"/>
                </a:cubicBezTo>
                <a:close/>
                <a:moveTo>
                  <a:pt x="1164" y="768"/>
                </a:moveTo>
                <a:cubicBezTo>
                  <a:pt x="1170" y="768"/>
                  <a:pt x="1175" y="773"/>
                  <a:pt x="1175" y="780"/>
                </a:cubicBezTo>
                <a:cubicBezTo>
                  <a:pt x="1175" y="786"/>
                  <a:pt x="1170" y="791"/>
                  <a:pt x="1164" y="791"/>
                </a:cubicBezTo>
                <a:cubicBezTo>
                  <a:pt x="1157" y="791"/>
                  <a:pt x="1152" y="786"/>
                  <a:pt x="1152" y="780"/>
                </a:cubicBezTo>
                <a:cubicBezTo>
                  <a:pt x="1152" y="773"/>
                  <a:pt x="1157" y="768"/>
                  <a:pt x="1164" y="768"/>
                </a:cubicBezTo>
                <a:close/>
                <a:moveTo>
                  <a:pt x="1132" y="768"/>
                </a:moveTo>
                <a:cubicBezTo>
                  <a:pt x="1138" y="768"/>
                  <a:pt x="1143" y="773"/>
                  <a:pt x="1143" y="780"/>
                </a:cubicBezTo>
                <a:cubicBezTo>
                  <a:pt x="1143" y="786"/>
                  <a:pt x="1138" y="791"/>
                  <a:pt x="1132" y="791"/>
                </a:cubicBezTo>
                <a:cubicBezTo>
                  <a:pt x="1125" y="791"/>
                  <a:pt x="1120" y="786"/>
                  <a:pt x="1120" y="780"/>
                </a:cubicBezTo>
                <a:cubicBezTo>
                  <a:pt x="1120" y="773"/>
                  <a:pt x="1125" y="768"/>
                  <a:pt x="1132" y="768"/>
                </a:cubicBezTo>
                <a:close/>
                <a:moveTo>
                  <a:pt x="1100" y="768"/>
                </a:moveTo>
                <a:cubicBezTo>
                  <a:pt x="1106" y="768"/>
                  <a:pt x="1111" y="773"/>
                  <a:pt x="1111" y="780"/>
                </a:cubicBezTo>
                <a:cubicBezTo>
                  <a:pt x="1111" y="786"/>
                  <a:pt x="1106" y="791"/>
                  <a:pt x="1100" y="791"/>
                </a:cubicBezTo>
                <a:cubicBezTo>
                  <a:pt x="1093" y="791"/>
                  <a:pt x="1088" y="786"/>
                  <a:pt x="1088" y="780"/>
                </a:cubicBezTo>
                <a:cubicBezTo>
                  <a:pt x="1088" y="773"/>
                  <a:pt x="1093" y="768"/>
                  <a:pt x="1100" y="768"/>
                </a:cubicBezTo>
                <a:close/>
                <a:moveTo>
                  <a:pt x="1067" y="768"/>
                </a:moveTo>
                <a:cubicBezTo>
                  <a:pt x="1074" y="768"/>
                  <a:pt x="1079" y="773"/>
                  <a:pt x="1079" y="780"/>
                </a:cubicBezTo>
                <a:cubicBezTo>
                  <a:pt x="1079" y="786"/>
                  <a:pt x="1074" y="791"/>
                  <a:pt x="1067" y="791"/>
                </a:cubicBezTo>
                <a:cubicBezTo>
                  <a:pt x="1061" y="791"/>
                  <a:pt x="1056" y="786"/>
                  <a:pt x="1056" y="780"/>
                </a:cubicBezTo>
                <a:cubicBezTo>
                  <a:pt x="1056" y="773"/>
                  <a:pt x="1061" y="768"/>
                  <a:pt x="1067" y="768"/>
                </a:cubicBezTo>
                <a:close/>
                <a:moveTo>
                  <a:pt x="1035" y="768"/>
                </a:moveTo>
                <a:cubicBezTo>
                  <a:pt x="1042" y="768"/>
                  <a:pt x="1047" y="773"/>
                  <a:pt x="1047" y="780"/>
                </a:cubicBezTo>
                <a:cubicBezTo>
                  <a:pt x="1047" y="786"/>
                  <a:pt x="1042" y="791"/>
                  <a:pt x="1035" y="791"/>
                </a:cubicBezTo>
                <a:cubicBezTo>
                  <a:pt x="1029" y="791"/>
                  <a:pt x="1024" y="786"/>
                  <a:pt x="1024" y="780"/>
                </a:cubicBezTo>
                <a:cubicBezTo>
                  <a:pt x="1024" y="773"/>
                  <a:pt x="1029" y="768"/>
                  <a:pt x="1035" y="768"/>
                </a:cubicBezTo>
                <a:close/>
                <a:moveTo>
                  <a:pt x="1196" y="800"/>
                </a:moveTo>
                <a:cubicBezTo>
                  <a:pt x="1202" y="800"/>
                  <a:pt x="1207" y="805"/>
                  <a:pt x="1207" y="812"/>
                </a:cubicBezTo>
                <a:cubicBezTo>
                  <a:pt x="1207" y="818"/>
                  <a:pt x="1202" y="823"/>
                  <a:pt x="1196" y="823"/>
                </a:cubicBezTo>
                <a:cubicBezTo>
                  <a:pt x="1189" y="823"/>
                  <a:pt x="1184" y="818"/>
                  <a:pt x="1184" y="812"/>
                </a:cubicBezTo>
                <a:cubicBezTo>
                  <a:pt x="1184" y="805"/>
                  <a:pt x="1189" y="800"/>
                  <a:pt x="1196" y="800"/>
                </a:cubicBezTo>
                <a:close/>
                <a:moveTo>
                  <a:pt x="1164" y="800"/>
                </a:moveTo>
                <a:cubicBezTo>
                  <a:pt x="1170" y="800"/>
                  <a:pt x="1175" y="805"/>
                  <a:pt x="1175" y="812"/>
                </a:cubicBezTo>
                <a:cubicBezTo>
                  <a:pt x="1175" y="818"/>
                  <a:pt x="1170" y="823"/>
                  <a:pt x="1164" y="823"/>
                </a:cubicBezTo>
                <a:cubicBezTo>
                  <a:pt x="1157" y="823"/>
                  <a:pt x="1152" y="818"/>
                  <a:pt x="1152" y="812"/>
                </a:cubicBezTo>
                <a:cubicBezTo>
                  <a:pt x="1152" y="805"/>
                  <a:pt x="1157" y="800"/>
                  <a:pt x="1164" y="800"/>
                </a:cubicBezTo>
                <a:close/>
                <a:moveTo>
                  <a:pt x="1132" y="800"/>
                </a:moveTo>
                <a:cubicBezTo>
                  <a:pt x="1138" y="800"/>
                  <a:pt x="1143" y="805"/>
                  <a:pt x="1143" y="812"/>
                </a:cubicBezTo>
                <a:cubicBezTo>
                  <a:pt x="1143" y="818"/>
                  <a:pt x="1138" y="823"/>
                  <a:pt x="1132" y="823"/>
                </a:cubicBezTo>
                <a:cubicBezTo>
                  <a:pt x="1125" y="823"/>
                  <a:pt x="1120" y="818"/>
                  <a:pt x="1120" y="812"/>
                </a:cubicBezTo>
                <a:cubicBezTo>
                  <a:pt x="1120" y="805"/>
                  <a:pt x="1125" y="800"/>
                  <a:pt x="1132" y="800"/>
                </a:cubicBezTo>
                <a:close/>
                <a:moveTo>
                  <a:pt x="1100" y="800"/>
                </a:moveTo>
                <a:cubicBezTo>
                  <a:pt x="1106" y="800"/>
                  <a:pt x="1111" y="805"/>
                  <a:pt x="1111" y="812"/>
                </a:cubicBezTo>
                <a:cubicBezTo>
                  <a:pt x="1111" y="818"/>
                  <a:pt x="1106" y="823"/>
                  <a:pt x="1100" y="823"/>
                </a:cubicBezTo>
                <a:cubicBezTo>
                  <a:pt x="1093" y="823"/>
                  <a:pt x="1088" y="818"/>
                  <a:pt x="1088" y="812"/>
                </a:cubicBezTo>
                <a:cubicBezTo>
                  <a:pt x="1088" y="805"/>
                  <a:pt x="1093" y="800"/>
                  <a:pt x="1100" y="800"/>
                </a:cubicBezTo>
                <a:close/>
                <a:moveTo>
                  <a:pt x="1067" y="800"/>
                </a:moveTo>
                <a:cubicBezTo>
                  <a:pt x="1074" y="800"/>
                  <a:pt x="1079" y="805"/>
                  <a:pt x="1079" y="812"/>
                </a:cubicBezTo>
                <a:cubicBezTo>
                  <a:pt x="1079" y="818"/>
                  <a:pt x="1074" y="823"/>
                  <a:pt x="1067" y="823"/>
                </a:cubicBezTo>
                <a:cubicBezTo>
                  <a:pt x="1061" y="823"/>
                  <a:pt x="1056" y="818"/>
                  <a:pt x="1056" y="812"/>
                </a:cubicBezTo>
                <a:cubicBezTo>
                  <a:pt x="1056" y="805"/>
                  <a:pt x="1061" y="800"/>
                  <a:pt x="1067" y="800"/>
                </a:cubicBezTo>
                <a:close/>
                <a:moveTo>
                  <a:pt x="1260" y="832"/>
                </a:moveTo>
                <a:cubicBezTo>
                  <a:pt x="1266" y="832"/>
                  <a:pt x="1271" y="837"/>
                  <a:pt x="1271" y="844"/>
                </a:cubicBezTo>
                <a:cubicBezTo>
                  <a:pt x="1271" y="850"/>
                  <a:pt x="1266" y="855"/>
                  <a:pt x="1260" y="855"/>
                </a:cubicBezTo>
                <a:cubicBezTo>
                  <a:pt x="1253" y="855"/>
                  <a:pt x="1248" y="850"/>
                  <a:pt x="1248" y="844"/>
                </a:cubicBezTo>
                <a:cubicBezTo>
                  <a:pt x="1248" y="837"/>
                  <a:pt x="1253" y="832"/>
                  <a:pt x="1260" y="832"/>
                </a:cubicBezTo>
                <a:close/>
                <a:moveTo>
                  <a:pt x="1196" y="832"/>
                </a:moveTo>
                <a:cubicBezTo>
                  <a:pt x="1202" y="832"/>
                  <a:pt x="1207" y="837"/>
                  <a:pt x="1207" y="844"/>
                </a:cubicBezTo>
                <a:cubicBezTo>
                  <a:pt x="1207" y="850"/>
                  <a:pt x="1202" y="855"/>
                  <a:pt x="1196" y="855"/>
                </a:cubicBezTo>
                <a:cubicBezTo>
                  <a:pt x="1189" y="855"/>
                  <a:pt x="1184" y="850"/>
                  <a:pt x="1184" y="844"/>
                </a:cubicBezTo>
                <a:cubicBezTo>
                  <a:pt x="1184" y="837"/>
                  <a:pt x="1189" y="832"/>
                  <a:pt x="1196" y="832"/>
                </a:cubicBezTo>
                <a:close/>
                <a:moveTo>
                  <a:pt x="1164" y="832"/>
                </a:moveTo>
                <a:cubicBezTo>
                  <a:pt x="1170" y="832"/>
                  <a:pt x="1175" y="837"/>
                  <a:pt x="1175" y="844"/>
                </a:cubicBezTo>
                <a:cubicBezTo>
                  <a:pt x="1175" y="850"/>
                  <a:pt x="1170" y="855"/>
                  <a:pt x="1164" y="855"/>
                </a:cubicBezTo>
                <a:cubicBezTo>
                  <a:pt x="1157" y="855"/>
                  <a:pt x="1152" y="850"/>
                  <a:pt x="1152" y="844"/>
                </a:cubicBezTo>
                <a:cubicBezTo>
                  <a:pt x="1152" y="837"/>
                  <a:pt x="1157" y="832"/>
                  <a:pt x="1164" y="832"/>
                </a:cubicBezTo>
                <a:close/>
                <a:moveTo>
                  <a:pt x="1132" y="832"/>
                </a:moveTo>
                <a:cubicBezTo>
                  <a:pt x="1138" y="832"/>
                  <a:pt x="1143" y="837"/>
                  <a:pt x="1143" y="844"/>
                </a:cubicBezTo>
                <a:cubicBezTo>
                  <a:pt x="1143" y="850"/>
                  <a:pt x="1138" y="855"/>
                  <a:pt x="1132" y="855"/>
                </a:cubicBezTo>
                <a:cubicBezTo>
                  <a:pt x="1125" y="855"/>
                  <a:pt x="1120" y="850"/>
                  <a:pt x="1120" y="844"/>
                </a:cubicBezTo>
                <a:cubicBezTo>
                  <a:pt x="1120" y="837"/>
                  <a:pt x="1125" y="832"/>
                  <a:pt x="1132" y="832"/>
                </a:cubicBezTo>
                <a:close/>
                <a:moveTo>
                  <a:pt x="1100" y="832"/>
                </a:moveTo>
                <a:cubicBezTo>
                  <a:pt x="1106" y="832"/>
                  <a:pt x="1111" y="837"/>
                  <a:pt x="1111" y="844"/>
                </a:cubicBezTo>
                <a:cubicBezTo>
                  <a:pt x="1111" y="850"/>
                  <a:pt x="1106" y="855"/>
                  <a:pt x="1100" y="855"/>
                </a:cubicBezTo>
                <a:cubicBezTo>
                  <a:pt x="1093" y="855"/>
                  <a:pt x="1088" y="850"/>
                  <a:pt x="1088" y="844"/>
                </a:cubicBezTo>
                <a:cubicBezTo>
                  <a:pt x="1088" y="837"/>
                  <a:pt x="1093" y="832"/>
                  <a:pt x="1100" y="832"/>
                </a:cubicBezTo>
                <a:close/>
                <a:moveTo>
                  <a:pt x="1067" y="832"/>
                </a:moveTo>
                <a:cubicBezTo>
                  <a:pt x="1074" y="832"/>
                  <a:pt x="1079" y="837"/>
                  <a:pt x="1079" y="844"/>
                </a:cubicBezTo>
                <a:cubicBezTo>
                  <a:pt x="1079" y="850"/>
                  <a:pt x="1074" y="855"/>
                  <a:pt x="1067" y="855"/>
                </a:cubicBezTo>
                <a:cubicBezTo>
                  <a:pt x="1061" y="855"/>
                  <a:pt x="1056" y="850"/>
                  <a:pt x="1056" y="844"/>
                </a:cubicBezTo>
                <a:cubicBezTo>
                  <a:pt x="1056" y="837"/>
                  <a:pt x="1061" y="832"/>
                  <a:pt x="1067" y="832"/>
                </a:cubicBezTo>
                <a:close/>
                <a:moveTo>
                  <a:pt x="1260" y="864"/>
                </a:moveTo>
                <a:cubicBezTo>
                  <a:pt x="1266" y="864"/>
                  <a:pt x="1271" y="870"/>
                  <a:pt x="1271" y="876"/>
                </a:cubicBezTo>
                <a:cubicBezTo>
                  <a:pt x="1271" y="882"/>
                  <a:pt x="1266" y="887"/>
                  <a:pt x="1260" y="887"/>
                </a:cubicBezTo>
                <a:cubicBezTo>
                  <a:pt x="1253" y="887"/>
                  <a:pt x="1248" y="882"/>
                  <a:pt x="1248" y="876"/>
                </a:cubicBezTo>
                <a:cubicBezTo>
                  <a:pt x="1248" y="870"/>
                  <a:pt x="1253" y="864"/>
                  <a:pt x="1260" y="864"/>
                </a:cubicBezTo>
                <a:close/>
                <a:moveTo>
                  <a:pt x="1196" y="864"/>
                </a:moveTo>
                <a:cubicBezTo>
                  <a:pt x="1202" y="864"/>
                  <a:pt x="1207" y="870"/>
                  <a:pt x="1207" y="876"/>
                </a:cubicBezTo>
                <a:cubicBezTo>
                  <a:pt x="1207" y="882"/>
                  <a:pt x="1202" y="887"/>
                  <a:pt x="1196" y="887"/>
                </a:cubicBezTo>
                <a:cubicBezTo>
                  <a:pt x="1189" y="887"/>
                  <a:pt x="1184" y="882"/>
                  <a:pt x="1184" y="876"/>
                </a:cubicBezTo>
                <a:cubicBezTo>
                  <a:pt x="1184" y="870"/>
                  <a:pt x="1189" y="864"/>
                  <a:pt x="1196" y="864"/>
                </a:cubicBezTo>
                <a:close/>
                <a:moveTo>
                  <a:pt x="1164" y="864"/>
                </a:moveTo>
                <a:cubicBezTo>
                  <a:pt x="1170" y="864"/>
                  <a:pt x="1175" y="870"/>
                  <a:pt x="1175" y="876"/>
                </a:cubicBezTo>
                <a:cubicBezTo>
                  <a:pt x="1175" y="882"/>
                  <a:pt x="1170" y="887"/>
                  <a:pt x="1164" y="887"/>
                </a:cubicBezTo>
                <a:cubicBezTo>
                  <a:pt x="1157" y="887"/>
                  <a:pt x="1152" y="882"/>
                  <a:pt x="1152" y="876"/>
                </a:cubicBezTo>
                <a:cubicBezTo>
                  <a:pt x="1152" y="870"/>
                  <a:pt x="1157" y="864"/>
                  <a:pt x="1164" y="864"/>
                </a:cubicBezTo>
                <a:close/>
                <a:moveTo>
                  <a:pt x="1132" y="864"/>
                </a:moveTo>
                <a:cubicBezTo>
                  <a:pt x="1138" y="864"/>
                  <a:pt x="1143" y="870"/>
                  <a:pt x="1143" y="876"/>
                </a:cubicBezTo>
                <a:cubicBezTo>
                  <a:pt x="1143" y="882"/>
                  <a:pt x="1138" y="887"/>
                  <a:pt x="1132" y="887"/>
                </a:cubicBezTo>
                <a:cubicBezTo>
                  <a:pt x="1125" y="887"/>
                  <a:pt x="1120" y="882"/>
                  <a:pt x="1120" y="876"/>
                </a:cubicBezTo>
                <a:cubicBezTo>
                  <a:pt x="1120" y="870"/>
                  <a:pt x="1125" y="864"/>
                  <a:pt x="1132" y="864"/>
                </a:cubicBezTo>
                <a:close/>
                <a:moveTo>
                  <a:pt x="1100" y="864"/>
                </a:moveTo>
                <a:cubicBezTo>
                  <a:pt x="1106" y="864"/>
                  <a:pt x="1111" y="870"/>
                  <a:pt x="1111" y="876"/>
                </a:cubicBezTo>
                <a:cubicBezTo>
                  <a:pt x="1111" y="882"/>
                  <a:pt x="1106" y="887"/>
                  <a:pt x="1100" y="887"/>
                </a:cubicBezTo>
                <a:cubicBezTo>
                  <a:pt x="1093" y="887"/>
                  <a:pt x="1088" y="882"/>
                  <a:pt x="1088" y="876"/>
                </a:cubicBezTo>
                <a:cubicBezTo>
                  <a:pt x="1088" y="870"/>
                  <a:pt x="1093" y="864"/>
                  <a:pt x="1100" y="864"/>
                </a:cubicBezTo>
                <a:close/>
                <a:moveTo>
                  <a:pt x="1067" y="864"/>
                </a:moveTo>
                <a:cubicBezTo>
                  <a:pt x="1074" y="864"/>
                  <a:pt x="1079" y="870"/>
                  <a:pt x="1079" y="876"/>
                </a:cubicBezTo>
                <a:cubicBezTo>
                  <a:pt x="1079" y="882"/>
                  <a:pt x="1074" y="887"/>
                  <a:pt x="1067" y="887"/>
                </a:cubicBezTo>
                <a:cubicBezTo>
                  <a:pt x="1061" y="887"/>
                  <a:pt x="1056" y="882"/>
                  <a:pt x="1056" y="876"/>
                </a:cubicBezTo>
                <a:cubicBezTo>
                  <a:pt x="1056" y="870"/>
                  <a:pt x="1061" y="864"/>
                  <a:pt x="1067" y="864"/>
                </a:cubicBezTo>
                <a:close/>
                <a:moveTo>
                  <a:pt x="1228" y="896"/>
                </a:moveTo>
                <a:cubicBezTo>
                  <a:pt x="1234" y="896"/>
                  <a:pt x="1239" y="902"/>
                  <a:pt x="1239" y="908"/>
                </a:cubicBezTo>
                <a:cubicBezTo>
                  <a:pt x="1239" y="914"/>
                  <a:pt x="1234" y="919"/>
                  <a:pt x="1228" y="919"/>
                </a:cubicBezTo>
                <a:cubicBezTo>
                  <a:pt x="1221" y="919"/>
                  <a:pt x="1216" y="914"/>
                  <a:pt x="1216" y="908"/>
                </a:cubicBezTo>
                <a:cubicBezTo>
                  <a:pt x="1216" y="902"/>
                  <a:pt x="1221" y="896"/>
                  <a:pt x="1228" y="896"/>
                </a:cubicBezTo>
                <a:close/>
                <a:moveTo>
                  <a:pt x="1164" y="896"/>
                </a:moveTo>
                <a:cubicBezTo>
                  <a:pt x="1170" y="896"/>
                  <a:pt x="1175" y="902"/>
                  <a:pt x="1175" y="908"/>
                </a:cubicBezTo>
                <a:cubicBezTo>
                  <a:pt x="1175" y="914"/>
                  <a:pt x="1170" y="919"/>
                  <a:pt x="1164" y="919"/>
                </a:cubicBezTo>
                <a:cubicBezTo>
                  <a:pt x="1157" y="919"/>
                  <a:pt x="1152" y="914"/>
                  <a:pt x="1152" y="908"/>
                </a:cubicBezTo>
                <a:cubicBezTo>
                  <a:pt x="1152" y="902"/>
                  <a:pt x="1157" y="896"/>
                  <a:pt x="1164" y="896"/>
                </a:cubicBezTo>
                <a:close/>
                <a:moveTo>
                  <a:pt x="1132" y="896"/>
                </a:moveTo>
                <a:cubicBezTo>
                  <a:pt x="1138" y="896"/>
                  <a:pt x="1143" y="902"/>
                  <a:pt x="1143" y="908"/>
                </a:cubicBezTo>
                <a:cubicBezTo>
                  <a:pt x="1143" y="914"/>
                  <a:pt x="1138" y="919"/>
                  <a:pt x="1132" y="919"/>
                </a:cubicBezTo>
                <a:cubicBezTo>
                  <a:pt x="1125" y="919"/>
                  <a:pt x="1120" y="914"/>
                  <a:pt x="1120" y="908"/>
                </a:cubicBezTo>
                <a:cubicBezTo>
                  <a:pt x="1120" y="902"/>
                  <a:pt x="1125" y="896"/>
                  <a:pt x="1132" y="896"/>
                </a:cubicBezTo>
                <a:close/>
                <a:moveTo>
                  <a:pt x="1100" y="896"/>
                </a:moveTo>
                <a:cubicBezTo>
                  <a:pt x="1106" y="896"/>
                  <a:pt x="1111" y="902"/>
                  <a:pt x="1111" y="908"/>
                </a:cubicBezTo>
                <a:cubicBezTo>
                  <a:pt x="1111" y="914"/>
                  <a:pt x="1106" y="919"/>
                  <a:pt x="1100" y="919"/>
                </a:cubicBezTo>
                <a:cubicBezTo>
                  <a:pt x="1093" y="919"/>
                  <a:pt x="1088" y="914"/>
                  <a:pt x="1088" y="908"/>
                </a:cubicBezTo>
                <a:cubicBezTo>
                  <a:pt x="1088" y="902"/>
                  <a:pt x="1093" y="896"/>
                  <a:pt x="1100" y="896"/>
                </a:cubicBezTo>
                <a:close/>
                <a:moveTo>
                  <a:pt x="1067" y="896"/>
                </a:moveTo>
                <a:cubicBezTo>
                  <a:pt x="1074" y="896"/>
                  <a:pt x="1079" y="902"/>
                  <a:pt x="1079" y="908"/>
                </a:cubicBezTo>
                <a:cubicBezTo>
                  <a:pt x="1079" y="914"/>
                  <a:pt x="1074" y="919"/>
                  <a:pt x="1067" y="919"/>
                </a:cubicBezTo>
                <a:cubicBezTo>
                  <a:pt x="1061" y="919"/>
                  <a:pt x="1056" y="914"/>
                  <a:pt x="1056" y="908"/>
                </a:cubicBezTo>
                <a:cubicBezTo>
                  <a:pt x="1056" y="902"/>
                  <a:pt x="1061" y="896"/>
                  <a:pt x="1067" y="896"/>
                </a:cubicBezTo>
                <a:close/>
                <a:moveTo>
                  <a:pt x="1164" y="929"/>
                </a:moveTo>
                <a:cubicBezTo>
                  <a:pt x="1170" y="929"/>
                  <a:pt x="1175" y="934"/>
                  <a:pt x="1175" y="940"/>
                </a:cubicBezTo>
                <a:cubicBezTo>
                  <a:pt x="1175" y="946"/>
                  <a:pt x="1170" y="951"/>
                  <a:pt x="1164" y="951"/>
                </a:cubicBezTo>
                <a:cubicBezTo>
                  <a:pt x="1157" y="951"/>
                  <a:pt x="1152" y="946"/>
                  <a:pt x="1152" y="940"/>
                </a:cubicBezTo>
                <a:cubicBezTo>
                  <a:pt x="1152" y="934"/>
                  <a:pt x="1157" y="929"/>
                  <a:pt x="1164" y="929"/>
                </a:cubicBezTo>
                <a:close/>
                <a:moveTo>
                  <a:pt x="1132" y="929"/>
                </a:moveTo>
                <a:cubicBezTo>
                  <a:pt x="1138" y="929"/>
                  <a:pt x="1143" y="934"/>
                  <a:pt x="1143" y="940"/>
                </a:cubicBezTo>
                <a:cubicBezTo>
                  <a:pt x="1143" y="946"/>
                  <a:pt x="1138" y="951"/>
                  <a:pt x="1132" y="951"/>
                </a:cubicBezTo>
                <a:cubicBezTo>
                  <a:pt x="1125" y="951"/>
                  <a:pt x="1120" y="946"/>
                  <a:pt x="1120" y="940"/>
                </a:cubicBezTo>
                <a:cubicBezTo>
                  <a:pt x="1120" y="934"/>
                  <a:pt x="1125" y="929"/>
                  <a:pt x="1132" y="929"/>
                </a:cubicBezTo>
                <a:close/>
                <a:moveTo>
                  <a:pt x="1100" y="929"/>
                </a:moveTo>
                <a:cubicBezTo>
                  <a:pt x="1106" y="929"/>
                  <a:pt x="1111" y="934"/>
                  <a:pt x="1111" y="940"/>
                </a:cubicBezTo>
                <a:cubicBezTo>
                  <a:pt x="1111" y="946"/>
                  <a:pt x="1106" y="951"/>
                  <a:pt x="1100" y="951"/>
                </a:cubicBezTo>
                <a:cubicBezTo>
                  <a:pt x="1093" y="951"/>
                  <a:pt x="1088" y="946"/>
                  <a:pt x="1088" y="940"/>
                </a:cubicBezTo>
                <a:cubicBezTo>
                  <a:pt x="1088" y="934"/>
                  <a:pt x="1093" y="929"/>
                  <a:pt x="1100" y="929"/>
                </a:cubicBezTo>
                <a:close/>
                <a:moveTo>
                  <a:pt x="1132" y="961"/>
                </a:moveTo>
                <a:cubicBezTo>
                  <a:pt x="1138" y="961"/>
                  <a:pt x="1143" y="966"/>
                  <a:pt x="1143" y="972"/>
                </a:cubicBezTo>
                <a:cubicBezTo>
                  <a:pt x="1143" y="978"/>
                  <a:pt x="1138" y="983"/>
                  <a:pt x="1132" y="983"/>
                </a:cubicBezTo>
                <a:cubicBezTo>
                  <a:pt x="1125" y="983"/>
                  <a:pt x="1120" y="978"/>
                  <a:pt x="1120" y="972"/>
                </a:cubicBezTo>
                <a:cubicBezTo>
                  <a:pt x="1120" y="966"/>
                  <a:pt x="1125" y="961"/>
                  <a:pt x="1132" y="961"/>
                </a:cubicBezTo>
                <a:close/>
                <a:moveTo>
                  <a:pt x="1932" y="1089"/>
                </a:moveTo>
                <a:cubicBezTo>
                  <a:pt x="1938" y="1089"/>
                  <a:pt x="1943" y="1094"/>
                  <a:pt x="1943" y="1100"/>
                </a:cubicBezTo>
                <a:cubicBezTo>
                  <a:pt x="1943" y="1106"/>
                  <a:pt x="1938" y="1111"/>
                  <a:pt x="1932" y="1111"/>
                </a:cubicBezTo>
                <a:cubicBezTo>
                  <a:pt x="1926" y="1111"/>
                  <a:pt x="1920" y="1106"/>
                  <a:pt x="1920" y="1100"/>
                </a:cubicBezTo>
                <a:cubicBezTo>
                  <a:pt x="1920" y="1094"/>
                  <a:pt x="1926" y="1089"/>
                  <a:pt x="1932" y="1089"/>
                </a:cubicBezTo>
                <a:close/>
                <a:moveTo>
                  <a:pt x="1740" y="640"/>
                </a:moveTo>
                <a:cubicBezTo>
                  <a:pt x="1746" y="640"/>
                  <a:pt x="1751" y="645"/>
                  <a:pt x="1751" y="652"/>
                </a:cubicBezTo>
                <a:cubicBezTo>
                  <a:pt x="1751" y="658"/>
                  <a:pt x="1746" y="663"/>
                  <a:pt x="1740" y="663"/>
                </a:cubicBezTo>
                <a:cubicBezTo>
                  <a:pt x="1733" y="663"/>
                  <a:pt x="1728" y="658"/>
                  <a:pt x="1728" y="652"/>
                </a:cubicBezTo>
                <a:cubicBezTo>
                  <a:pt x="1728" y="645"/>
                  <a:pt x="1733" y="640"/>
                  <a:pt x="1740" y="640"/>
                </a:cubicBezTo>
                <a:close/>
                <a:moveTo>
                  <a:pt x="1708" y="640"/>
                </a:moveTo>
                <a:cubicBezTo>
                  <a:pt x="1714" y="640"/>
                  <a:pt x="1719" y="645"/>
                  <a:pt x="1719" y="652"/>
                </a:cubicBezTo>
                <a:cubicBezTo>
                  <a:pt x="1719" y="658"/>
                  <a:pt x="1714" y="663"/>
                  <a:pt x="1708" y="663"/>
                </a:cubicBezTo>
                <a:cubicBezTo>
                  <a:pt x="1701" y="663"/>
                  <a:pt x="1696" y="658"/>
                  <a:pt x="1696" y="652"/>
                </a:cubicBezTo>
                <a:cubicBezTo>
                  <a:pt x="1696" y="645"/>
                  <a:pt x="1701" y="640"/>
                  <a:pt x="1708" y="640"/>
                </a:cubicBezTo>
                <a:close/>
                <a:moveTo>
                  <a:pt x="1612" y="640"/>
                </a:moveTo>
                <a:cubicBezTo>
                  <a:pt x="1618" y="640"/>
                  <a:pt x="1623" y="645"/>
                  <a:pt x="1623" y="652"/>
                </a:cubicBezTo>
                <a:cubicBezTo>
                  <a:pt x="1623" y="658"/>
                  <a:pt x="1618" y="663"/>
                  <a:pt x="1612" y="663"/>
                </a:cubicBezTo>
                <a:cubicBezTo>
                  <a:pt x="1605" y="663"/>
                  <a:pt x="1600" y="658"/>
                  <a:pt x="1600" y="652"/>
                </a:cubicBezTo>
                <a:cubicBezTo>
                  <a:pt x="1600" y="645"/>
                  <a:pt x="1605" y="640"/>
                  <a:pt x="1612" y="640"/>
                </a:cubicBezTo>
                <a:close/>
                <a:moveTo>
                  <a:pt x="1580" y="640"/>
                </a:moveTo>
                <a:cubicBezTo>
                  <a:pt x="1586" y="640"/>
                  <a:pt x="1591" y="645"/>
                  <a:pt x="1591" y="652"/>
                </a:cubicBezTo>
                <a:cubicBezTo>
                  <a:pt x="1591" y="658"/>
                  <a:pt x="1586" y="663"/>
                  <a:pt x="1580" y="663"/>
                </a:cubicBezTo>
                <a:cubicBezTo>
                  <a:pt x="1573" y="663"/>
                  <a:pt x="1568" y="658"/>
                  <a:pt x="1568" y="652"/>
                </a:cubicBezTo>
                <a:cubicBezTo>
                  <a:pt x="1568" y="645"/>
                  <a:pt x="1573" y="640"/>
                  <a:pt x="1580" y="640"/>
                </a:cubicBezTo>
                <a:close/>
                <a:moveTo>
                  <a:pt x="1740" y="672"/>
                </a:moveTo>
                <a:cubicBezTo>
                  <a:pt x="1746" y="672"/>
                  <a:pt x="1751" y="677"/>
                  <a:pt x="1751" y="684"/>
                </a:cubicBezTo>
                <a:cubicBezTo>
                  <a:pt x="1751" y="690"/>
                  <a:pt x="1746" y="695"/>
                  <a:pt x="1740" y="695"/>
                </a:cubicBezTo>
                <a:cubicBezTo>
                  <a:pt x="1733" y="695"/>
                  <a:pt x="1728" y="690"/>
                  <a:pt x="1728" y="684"/>
                </a:cubicBezTo>
                <a:cubicBezTo>
                  <a:pt x="1728" y="677"/>
                  <a:pt x="1733" y="672"/>
                  <a:pt x="1740" y="672"/>
                </a:cubicBezTo>
                <a:close/>
                <a:moveTo>
                  <a:pt x="1708" y="672"/>
                </a:moveTo>
                <a:cubicBezTo>
                  <a:pt x="1714" y="672"/>
                  <a:pt x="1719" y="677"/>
                  <a:pt x="1719" y="684"/>
                </a:cubicBezTo>
                <a:cubicBezTo>
                  <a:pt x="1719" y="690"/>
                  <a:pt x="1714" y="695"/>
                  <a:pt x="1708" y="695"/>
                </a:cubicBezTo>
                <a:cubicBezTo>
                  <a:pt x="1701" y="695"/>
                  <a:pt x="1696" y="690"/>
                  <a:pt x="1696" y="684"/>
                </a:cubicBezTo>
                <a:cubicBezTo>
                  <a:pt x="1696" y="677"/>
                  <a:pt x="1701" y="672"/>
                  <a:pt x="1708" y="672"/>
                </a:cubicBezTo>
                <a:close/>
                <a:moveTo>
                  <a:pt x="1676" y="672"/>
                </a:moveTo>
                <a:cubicBezTo>
                  <a:pt x="1682" y="672"/>
                  <a:pt x="1687" y="677"/>
                  <a:pt x="1687" y="684"/>
                </a:cubicBezTo>
                <a:cubicBezTo>
                  <a:pt x="1687" y="690"/>
                  <a:pt x="1682" y="695"/>
                  <a:pt x="1676" y="695"/>
                </a:cubicBezTo>
                <a:cubicBezTo>
                  <a:pt x="1669" y="695"/>
                  <a:pt x="1664" y="690"/>
                  <a:pt x="1664" y="684"/>
                </a:cubicBezTo>
                <a:cubicBezTo>
                  <a:pt x="1664" y="677"/>
                  <a:pt x="1669" y="672"/>
                  <a:pt x="1676" y="672"/>
                </a:cubicBezTo>
                <a:close/>
                <a:moveTo>
                  <a:pt x="1612" y="672"/>
                </a:moveTo>
                <a:cubicBezTo>
                  <a:pt x="1618" y="672"/>
                  <a:pt x="1623" y="677"/>
                  <a:pt x="1623" y="684"/>
                </a:cubicBezTo>
                <a:cubicBezTo>
                  <a:pt x="1623" y="690"/>
                  <a:pt x="1618" y="695"/>
                  <a:pt x="1612" y="695"/>
                </a:cubicBezTo>
                <a:cubicBezTo>
                  <a:pt x="1605" y="695"/>
                  <a:pt x="1600" y="690"/>
                  <a:pt x="1600" y="684"/>
                </a:cubicBezTo>
                <a:cubicBezTo>
                  <a:pt x="1600" y="677"/>
                  <a:pt x="1605" y="672"/>
                  <a:pt x="1612" y="672"/>
                </a:cubicBezTo>
                <a:close/>
                <a:moveTo>
                  <a:pt x="1580" y="672"/>
                </a:moveTo>
                <a:cubicBezTo>
                  <a:pt x="1586" y="672"/>
                  <a:pt x="1591" y="677"/>
                  <a:pt x="1591" y="684"/>
                </a:cubicBezTo>
                <a:cubicBezTo>
                  <a:pt x="1591" y="690"/>
                  <a:pt x="1586" y="695"/>
                  <a:pt x="1580" y="695"/>
                </a:cubicBezTo>
                <a:cubicBezTo>
                  <a:pt x="1573" y="695"/>
                  <a:pt x="1568" y="690"/>
                  <a:pt x="1568" y="684"/>
                </a:cubicBezTo>
                <a:cubicBezTo>
                  <a:pt x="1568" y="677"/>
                  <a:pt x="1573" y="672"/>
                  <a:pt x="1580" y="672"/>
                </a:cubicBezTo>
                <a:close/>
                <a:moveTo>
                  <a:pt x="1676" y="704"/>
                </a:moveTo>
                <a:cubicBezTo>
                  <a:pt x="1682" y="704"/>
                  <a:pt x="1687" y="709"/>
                  <a:pt x="1687" y="716"/>
                </a:cubicBezTo>
                <a:cubicBezTo>
                  <a:pt x="1687" y="722"/>
                  <a:pt x="1682" y="727"/>
                  <a:pt x="1676" y="727"/>
                </a:cubicBezTo>
                <a:cubicBezTo>
                  <a:pt x="1669" y="727"/>
                  <a:pt x="1664" y="722"/>
                  <a:pt x="1664" y="716"/>
                </a:cubicBezTo>
                <a:cubicBezTo>
                  <a:pt x="1664" y="709"/>
                  <a:pt x="1669" y="704"/>
                  <a:pt x="1676" y="704"/>
                </a:cubicBezTo>
                <a:close/>
                <a:moveTo>
                  <a:pt x="1580" y="704"/>
                </a:moveTo>
                <a:cubicBezTo>
                  <a:pt x="1586" y="704"/>
                  <a:pt x="1591" y="709"/>
                  <a:pt x="1591" y="716"/>
                </a:cubicBezTo>
                <a:cubicBezTo>
                  <a:pt x="1591" y="722"/>
                  <a:pt x="1586" y="727"/>
                  <a:pt x="1580" y="727"/>
                </a:cubicBezTo>
                <a:cubicBezTo>
                  <a:pt x="1573" y="727"/>
                  <a:pt x="1568" y="722"/>
                  <a:pt x="1568" y="716"/>
                </a:cubicBezTo>
                <a:cubicBezTo>
                  <a:pt x="1568" y="709"/>
                  <a:pt x="1573" y="704"/>
                  <a:pt x="1580" y="704"/>
                </a:cubicBezTo>
                <a:close/>
                <a:moveTo>
                  <a:pt x="1548" y="704"/>
                </a:moveTo>
                <a:cubicBezTo>
                  <a:pt x="1554" y="704"/>
                  <a:pt x="1559" y="709"/>
                  <a:pt x="1559" y="716"/>
                </a:cubicBezTo>
                <a:cubicBezTo>
                  <a:pt x="1559" y="722"/>
                  <a:pt x="1554" y="727"/>
                  <a:pt x="1548" y="727"/>
                </a:cubicBezTo>
                <a:cubicBezTo>
                  <a:pt x="1541" y="727"/>
                  <a:pt x="1536" y="722"/>
                  <a:pt x="1536" y="716"/>
                </a:cubicBezTo>
                <a:cubicBezTo>
                  <a:pt x="1536" y="709"/>
                  <a:pt x="1541" y="704"/>
                  <a:pt x="1548" y="704"/>
                </a:cubicBezTo>
                <a:close/>
                <a:moveTo>
                  <a:pt x="1836" y="736"/>
                </a:moveTo>
                <a:cubicBezTo>
                  <a:pt x="1842" y="736"/>
                  <a:pt x="1847" y="741"/>
                  <a:pt x="1847" y="748"/>
                </a:cubicBezTo>
                <a:cubicBezTo>
                  <a:pt x="1847" y="754"/>
                  <a:pt x="1842" y="759"/>
                  <a:pt x="1836" y="759"/>
                </a:cubicBezTo>
                <a:cubicBezTo>
                  <a:pt x="1829" y="759"/>
                  <a:pt x="1824" y="754"/>
                  <a:pt x="1824" y="748"/>
                </a:cubicBezTo>
                <a:cubicBezTo>
                  <a:pt x="1824" y="741"/>
                  <a:pt x="1829" y="736"/>
                  <a:pt x="1836" y="736"/>
                </a:cubicBezTo>
                <a:close/>
                <a:moveTo>
                  <a:pt x="1804" y="736"/>
                </a:moveTo>
                <a:cubicBezTo>
                  <a:pt x="1810" y="736"/>
                  <a:pt x="1815" y="741"/>
                  <a:pt x="1815" y="748"/>
                </a:cubicBezTo>
                <a:cubicBezTo>
                  <a:pt x="1815" y="754"/>
                  <a:pt x="1810" y="759"/>
                  <a:pt x="1804" y="759"/>
                </a:cubicBezTo>
                <a:cubicBezTo>
                  <a:pt x="1797" y="759"/>
                  <a:pt x="1792" y="754"/>
                  <a:pt x="1792" y="748"/>
                </a:cubicBezTo>
                <a:cubicBezTo>
                  <a:pt x="1792" y="741"/>
                  <a:pt x="1797" y="736"/>
                  <a:pt x="1804" y="736"/>
                </a:cubicBezTo>
                <a:close/>
                <a:moveTo>
                  <a:pt x="1772" y="736"/>
                </a:moveTo>
                <a:cubicBezTo>
                  <a:pt x="1778" y="736"/>
                  <a:pt x="1783" y="741"/>
                  <a:pt x="1783" y="748"/>
                </a:cubicBezTo>
                <a:cubicBezTo>
                  <a:pt x="1783" y="754"/>
                  <a:pt x="1778" y="759"/>
                  <a:pt x="1772" y="759"/>
                </a:cubicBezTo>
                <a:cubicBezTo>
                  <a:pt x="1765" y="759"/>
                  <a:pt x="1760" y="754"/>
                  <a:pt x="1760" y="748"/>
                </a:cubicBezTo>
                <a:cubicBezTo>
                  <a:pt x="1760" y="741"/>
                  <a:pt x="1765" y="736"/>
                  <a:pt x="1772" y="736"/>
                </a:cubicBezTo>
                <a:close/>
                <a:moveTo>
                  <a:pt x="1740" y="736"/>
                </a:moveTo>
                <a:cubicBezTo>
                  <a:pt x="1746" y="736"/>
                  <a:pt x="1751" y="741"/>
                  <a:pt x="1751" y="748"/>
                </a:cubicBezTo>
                <a:cubicBezTo>
                  <a:pt x="1751" y="754"/>
                  <a:pt x="1746" y="759"/>
                  <a:pt x="1740" y="759"/>
                </a:cubicBezTo>
                <a:cubicBezTo>
                  <a:pt x="1733" y="759"/>
                  <a:pt x="1728" y="754"/>
                  <a:pt x="1728" y="748"/>
                </a:cubicBezTo>
                <a:cubicBezTo>
                  <a:pt x="1728" y="741"/>
                  <a:pt x="1733" y="736"/>
                  <a:pt x="1740" y="736"/>
                </a:cubicBezTo>
                <a:close/>
                <a:moveTo>
                  <a:pt x="1708" y="736"/>
                </a:moveTo>
                <a:cubicBezTo>
                  <a:pt x="1714" y="736"/>
                  <a:pt x="1719" y="741"/>
                  <a:pt x="1719" y="748"/>
                </a:cubicBezTo>
                <a:cubicBezTo>
                  <a:pt x="1719" y="754"/>
                  <a:pt x="1714" y="759"/>
                  <a:pt x="1708" y="759"/>
                </a:cubicBezTo>
                <a:cubicBezTo>
                  <a:pt x="1701" y="759"/>
                  <a:pt x="1696" y="754"/>
                  <a:pt x="1696" y="748"/>
                </a:cubicBezTo>
                <a:cubicBezTo>
                  <a:pt x="1696" y="741"/>
                  <a:pt x="1701" y="736"/>
                  <a:pt x="1708" y="736"/>
                </a:cubicBezTo>
                <a:close/>
                <a:moveTo>
                  <a:pt x="1676" y="736"/>
                </a:moveTo>
                <a:cubicBezTo>
                  <a:pt x="1682" y="736"/>
                  <a:pt x="1687" y="741"/>
                  <a:pt x="1687" y="748"/>
                </a:cubicBezTo>
                <a:cubicBezTo>
                  <a:pt x="1687" y="754"/>
                  <a:pt x="1682" y="759"/>
                  <a:pt x="1676" y="759"/>
                </a:cubicBezTo>
                <a:cubicBezTo>
                  <a:pt x="1669" y="759"/>
                  <a:pt x="1664" y="754"/>
                  <a:pt x="1664" y="748"/>
                </a:cubicBezTo>
                <a:cubicBezTo>
                  <a:pt x="1664" y="741"/>
                  <a:pt x="1669" y="736"/>
                  <a:pt x="1676" y="736"/>
                </a:cubicBezTo>
                <a:close/>
                <a:moveTo>
                  <a:pt x="1644" y="736"/>
                </a:moveTo>
                <a:cubicBezTo>
                  <a:pt x="1650" y="736"/>
                  <a:pt x="1655" y="741"/>
                  <a:pt x="1655" y="748"/>
                </a:cubicBezTo>
                <a:cubicBezTo>
                  <a:pt x="1655" y="754"/>
                  <a:pt x="1650" y="759"/>
                  <a:pt x="1644" y="759"/>
                </a:cubicBezTo>
                <a:cubicBezTo>
                  <a:pt x="1637" y="759"/>
                  <a:pt x="1632" y="754"/>
                  <a:pt x="1632" y="748"/>
                </a:cubicBezTo>
                <a:cubicBezTo>
                  <a:pt x="1632" y="741"/>
                  <a:pt x="1637" y="736"/>
                  <a:pt x="1644" y="736"/>
                </a:cubicBezTo>
                <a:close/>
                <a:moveTo>
                  <a:pt x="1612" y="736"/>
                </a:moveTo>
                <a:cubicBezTo>
                  <a:pt x="1618" y="736"/>
                  <a:pt x="1623" y="741"/>
                  <a:pt x="1623" y="748"/>
                </a:cubicBezTo>
                <a:cubicBezTo>
                  <a:pt x="1623" y="754"/>
                  <a:pt x="1618" y="759"/>
                  <a:pt x="1612" y="759"/>
                </a:cubicBezTo>
                <a:cubicBezTo>
                  <a:pt x="1605" y="759"/>
                  <a:pt x="1600" y="754"/>
                  <a:pt x="1600" y="748"/>
                </a:cubicBezTo>
                <a:cubicBezTo>
                  <a:pt x="1600" y="741"/>
                  <a:pt x="1605" y="736"/>
                  <a:pt x="1612" y="736"/>
                </a:cubicBezTo>
                <a:close/>
                <a:moveTo>
                  <a:pt x="1580" y="736"/>
                </a:moveTo>
                <a:cubicBezTo>
                  <a:pt x="1586" y="736"/>
                  <a:pt x="1591" y="741"/>
                  <a:pt x="1591" y="748"/>
                </a:cubicBezTo>
                <a:cubicBezTo>
                  <a:pt x="1591" y="754"/>
                  <a:pt x="1586" y="759"/>
                  <a:pt x="1580" y="759"/>
                </a:cubicBezTo>
                <a:cubicBezTo>
                  <a:pt x="1573" y="759"/>
                  <a:pt x="1568" y="754"/>
                  <a:pt x="1568" y="748"/>
                </a:cubicBezTo>
                <a:cubicBezTo>
                  <a:pt x="1568" y="741"/>
                  <a:pt x="1573" y="736"/>
                  <a:pt x="1580" y="736"/>
                </a:cubicBezTo>
                <a:close/>
                <a:moveTo>
                  <a:pt x="1932" y="768"/>
                </a:moveTo>
                <a:cubicBezTo>
                  <a:pt x="1938" y="768"/>
                  <a:pt x="1943" y="773"/>
                  <a:pt x="1943" y="780"/>
                </a:cubicBezTo>
                <a:cubicBezTo>
                  <a:pt x="1943" y="786"/>
                  <a:pt x="1938" y="791"/>
                  <a:pt x="1932" y="791"/>
                </a:cubicBezTo>
                <a:cubicBezTo>
                  <a:pt x="1926" y="791"/>
                  <a:pt x="1920" y="786"/>
                  <a:pt x="1920" y="780"/>
                </a:cubicBezTo>
                <a:cubicBezTo>
                  <a:pt x="1920" y="773"/>
                  <a:pt x="1926" y="768"/>
                  <a:pt x="1932" y="768"/>
                </a:cubicBezTo>
                <a:close/>
                <a:moveTo>
                  <a:pt x="1900" y="768"/>
                </a:moveTo>
                <a:cubicBezTo>
                  <a:pt x="1906" y="768"/>
                  <a:pt x="1911" y="773"/>
                  <a:pt x="1911" y="780"/>
                </a:cubicBezTo>
                <a:cubicBezTo>
                  <a:pt x="1911" y="786"/>
                  <a:pt x="1906" y="791"/>
                  <a:pt x="1900" y="791"/>
                </a:cubicBezTo>
                <a:cubicBezTo>
                  <a:pt x="1893" y="791"/>
                  <a:pt x="1888" y="786"/>
                  <a:pt x="1888" y="780"/>
                </a:cubicBezTo>
                <a:cubicBezTo>
                  <a:pt x="1888" y="773"/>
                  <a:pt x="1893" y="768"/>
                  <a:pt x="1900" y="768"/>
                </a:cubicBezTo>
                <a:close/>
                <a:moveTo>
                  <a:pt x="1868" y="768"/>
                </a:moveTo>
                <a:cubicBezTo>
                  <a:pt x="1874" y="768"/>
                  <a:pt x="1879" y="773"/>
                  <a:pt x="1879" y="780"/>
                </a:cubicBezTo>
                <a:cubicBezTo>
                  <a:pt x="1879" y="786"/>
                  <a:pt x="1874" y="791"/>
                  <a:pt x="1868" y="791"/>
                </a:cubicBezTo>
                <a:cubicBezTo>
                  <a:pt x="1861" y="791"/>
                  <a:pt x="1856" y="786"/>
                  <a:pt x="1856" y="780"/>
                </a:cubicBezTo>
                <a:cubicBezTo>
                  <a:pt x="1856" y="773"/>
                  <a:pt x="1861" y="768"/>
                  <a:pt x="1868" y="768"/>
                </a:cubicBezTo>
                <a:close/>
                <a:moveTo>
                  <a:pt x="1836" y="768"/>
                </a:moveTo>
                <a:cubicBezTo>
                  <a:pt x="1842" y="768"/>
                  <a:pt x="1847" y="773"/>
                  <a:pt x="1847" y="780"/>
                </a:cubicBezTo>
                <a:cubicBezTo>
                  <a:pt x="1847" y="786"/>
                  <a:pt x="1842" y="791"/>
                  <a:pt x="1836" y="791"/>
                </a:cubicBezTo>
                <a:cubicBezTo>
                  <a:pt x="1829" y="791"/>
                  <a:pt x="1824" y="786"/>
                  <a:pt x="1824" y="780"/>
                </a:cubicBezTo>
                <a:cubicBezTo>
                  <a:pt x="1824" y="773"/>
                  <a:pt x="1829" y="768"/>
                  <a:pt x="1836" y="768"/>
                </a:cubicBezTo>
                <a:close/>
                <a:moveTo>
                  <a:pt x="1804" y="768"/>
                </a:moveTo>
                <a:cubicBezTo>
                  <a:pt x="1810" y="768"/>
                  <a:pt x="1815" y="773"/>
                  <a:pt x="1815" y="780"/>
                </a:cubicBezTo>
                <a:cubicBezTo>
                  <a:pt x="1815" y="786"/>
                  <a:pt x="1810" y="791"/>
                  <a:pt x="1804" y="791"/>
                </a:cubicBezTo>
                <a:cubicBezTo>
                  <a:pt x="1797" y="791"/>
                  <a:pt x="1792" y="786"/>
                  <a:pt x="1792" y="780"/>
                </a:cubicBezTo>
                <a:cubicBezTo>
                  <a:pt x="1792" y="773"/>
                  <a:pt x="1797" y="768"/>
                  <a:pt x="1804" y="768"/>
                </a:cubicBezTo>
                <a:close/>
                <a:moveTo>
                  <a:pt x="1772" y="768"/>
                </a:moveTo>
                <a:cubicBezTo>
                  <a:pt x="1778" y="768"/>
                  <a:pt x="1783" y="773"/>
                  <a:pt x="1783" y="780"/>
                </a:cubicBezTo>
                <a:cubicBezTo>
                  <a:pt x="1783" y="786"/>
                  <a:pt x="1778" y="791"/>
                  <a:pt x="1772" y="791"/>
                </a:cubicBezTo>
                <a:cubicBezTo>
                  <a:pt x="1765" y="791"/>
                  <a:pt x="1760" y="786"/>
                  <a:pt x="1760" y="780"/>
                </a:cubicBezTo>
                <a:cubicBezTo>
                  <a:pt x="1760" y="773"/>
                  <a:pt x="1765" y="768"/>
                  <a:pt x="1772" y="768"/>
                </a:cubicBezTo>
                <a:close/>
                <a:moveTo>
                  <a:pt x="1708" y="768"/>
                </a:moveTo>
                <a:cubicBezTo>
                  <a:pt x="1714" y="768"/>
                  <a:pt x="1719" y="773"/>
                  <a:pt x="1719" y="780"/>
                </a:cubicBezTo>
                <a:cubicBezTo>
                  <a:pt x="1719" y="786"/>
                  <a:pt x="1714" y="791"/>
                  <a:pt x="1708" y="791"/>
                </a:cubicBezTo>
                <a:cubicBezTo>
                  <a:pt x="1701" y="791"/>
                  <a:pt x="1696" y="786"/>
                  <a:pt x="1696" y="780"/>
                </a:cubicBezTo>
                <a:cubicBezTo>
                  <a:pt x="1696" y="773"/>
                  <a:pt x="1701" y="768"/>
                  <a:pt x="1708" y="768"/>
                </a:cubicBezTo>
                <a:close/>
                <a:moveTo>
                  <a:pt x="1676" y="768"/>
                </a:moveTo>
                <a:cubicBezTo>
                  <a:pt x="1682" y="768"/>
                  <a:pt x="1687" y="773"/>
                  <a:pt x="1687" y="780"/>
                </a:cubicBezTo>
                <a:cubicBezTo>
                  <a:pt x="1687" y="786"/>
                  <a:pt x="1682" y="791"/>
                  <a:pt x="1676" y="791"/>
                </a:cubicBezTo>
                <a:cubicBezTo>
                  <a:pt x="1669" y="791"/>
                  <a:pt x="1664" y="786"/>
                  <a:pt x="1664" y="780"/>
                </a:cubicBezTo>
                <a:cubicBezTo>
                  <a:pt x="1664" y="773"/>
                  <a:pt x="1669" y="768"/>
                  <a:pt x="1676" y="768"/>
                </a:cubicBezTo>
                <a:close/>
                <a:moveTo>
                  <a:pt x="1964" y="800"/>
                </a:moveTo>
                <a:cubicBezTo>
                  <a:pt x="1970" y="800"/>
                  <a:pt x="1975" y="805"/>
                  <a:pt x="1975" y="812"/>
                </a:cubicBezTo>
                <a:cubicBezTo>
                  <a:pt x="1975" y="818"/>
                  <a:pt x="1970" y="823"/>
                  <a:pt x="1964" y="823"/>
                </a:cubicBezTo>
                <a:cubicBezTo>
                  <a:pt x="1958" y="823"/>
                  <a:pt x="1952" y="818"/>
                  <a:pt x="1952" y="812"/>
                </a:cubicBezTo>
                <a:cubicBezTo>
                  <a:pt x="1952" y="805"/>
                  <a:pt x="1958" y="800"/>
                  <a:pt x="1964" y="800"/>
                </a:cubicBezTo>
                <a:close/>
                <a:moveTo>
                  <a:pt x="1836" y="800"/>
                </a:moveTo>
                <a:cubicBezTo>
                  <a:pt x="1842" y="800"/>
                  <a:pt x="1847" y="805"/>
                  <a:pt x="1847" y="812"/>
                </a:cubicBezTo>
                <a:cubicBezTo>
                  <a:pt x="1847" y="818"/>
                  <a:pt x="1842" y="823"/>
                  <a:pt x="1836" y="823"/>
                </a:cubicBezTo>
                <a:cubicBezTo>
                  <a:pt x="1829" y="823"/>
                  <a:pt x="1824" y="818"/>
                  <a:pt x="1824" y="812"/>
                </a:cubicBezTo>
                <a:cubicBezTo>
                  <a:pt x="1824" y="805"/>
                  <a:pt x="1829" y="800"/>
                  <a:pt x="1836" y="800"/>
                </a:cubicBezTo>
                <a:close/>
                <a:moveTo>
                  <a:pt x="1804" y="800"/>
                </a:moveTo>
                <a:cubicBezTo>
                  <a:pt x="1810" y="800"/>
                  <a:pt x="1815" y="805"/>
                  <a:pt x="1815" y="812"/>
                </a:cubicBezTo>
                <a:cubicBezTo>
                  <a:pt x="1815" y="818"/>
                  <a:pt x="1810" y="823"/>
                  <a:pt x="1804" y="823"/>
                </a:cubicBezTo>
                <a:cubicBezTo>
                  <a:pt x="1797" y="823"/>
                  <a:pt x="1792" y="818"/>
                  <a:pt x="1792" y="812"/>
                </a:cubicBezTo>
                <a:cubicBezTo>
                  <a:pt x="1792" y="805"/>
                  <a:pt x="1797" y="800"/>
                  <a:pt x="1804" y="800"/>
                </a:cubicBezTo>
                <a:close/>
                <a:moveTo>
                  <a:pt x="1772" y="800"/>
                </a:moveTo>
                <a:cubicBezTo>
                  <a:pt x="1778" y="800"/>
                  <a:pt x="1783" y="805"/>
                  <a:pt x="1783" y="812"/>
                </a:cubicBezTo>
                <a:cubicBezTo>
                  <a:pt x="1783" y="818"/>
                  <a:pt x="1778" y="823"/>
                  <a:pt x="1772" y="823"/>
                </a:cubicBezTo>
                <a:cubicBezTo>
                  <a:pt x="1765" y="823"/>
                  <a:pt x="1760" y="818"/>
                  <a:pt x="1760" y="812"/>
                </a:cubicBezTo>
                <a:cubicBezTo>
                  <a:pt x="1760" y="805"/>
                  <a:pt x="1765" y="800"/>
                  <a:pt x="1772" y="800"/>
                </a:cubicBezTo>
                <a:close/>
                <a:moveTo>
                  <a:pt x="1996" y="832"/>
                </a:moveTo>
                <a:cubicBezTo>
                  <a:pt x="2002" y="832"/>
                  <a:pt x="2007" y="837"/>
                  <a:pt x="2007" y="844"/>
                </a:cubicBezTo>
                <a:cubicBezTo>
                  <a:pt x="2007" y="850"/>
                  <a:pt x="2002" y="855"/>
                  <a:pt x="1996" y="855"/>
                </a:cubicBezTo>
                <a:cubicBezTo>
                  <a:pt x="1990" y="855"/>
                  <a:pt x="1985" y="850"/>
                  <a:pt x="1985" y="844"/>
                </a:cubicBezTo>
                <a:cubicBezTo>
                  <a:pt x="1985" y="837"/>
                  <a:pt x="1990" y="832"/>
                  <a:pt x="1996" y="832"/>
                </a:cubicBezTo>
                <a:close/>
                <a:moveTo>
                  <a:pt x="1836" y="832"/>
                </a:moveTo>
                <a:cubicBezTo>
                  <a:pt x="1842" y="832"/>
                  <a:pt x="1847" y="837"/>
                  <a:pt x="1847" y="844"/>
                </a:cubicBezTo>
                <a:cubicBezTo>
                  <a:pt x="1847" y="850"/>
                  <a:pt x="1842" y="855"/>
                  <a:pt x="1836" y="855"/>
                </a:cubicBezTo>
                <a:cubicBezTo>
                  <a:pt x="1829" y="855"/>
                  <a:pt x="1824" y="850"/>
                  <a:pt x="1824" y="844"/>
                </a:cubicBezTo>
                <a:cubicBezTo>
                  <a:pt x="1824" y="837"/>
                  <a:pt x="1829" y="832"/>
                  <a:pt x="1836" y="832"/>
                </a:cubicBezTo>
                <a:close/>
                <a:moveTo>
                  <a:pt x="1772" y="832"/>
                </a:moveTo>
                <a:cubicBezTo>
                  <a:pt x="1778" y="832"/>
                  <a:pt x="1783" y="837"/>
                  <a:pt x="1783" y="844"/>
                </a:cubicBezTo>
                <a:cubicBezTo>
                  <a:pt x="1783" y="850"/>
                  <a:pt x="1778" y="855"/>
                  <a:pt x="1772" y="855"/>
                </a:cubicBezTo>
                <a:cubicBezTo>
                  <a:pt x="1765" y="855"/>
                  <a:pt x="1760" y="850"/>
                  <a:pt x="1760" y="844"/>
                </a:cubicBezTo>
                <a:cubicBezTo>
                  <a:pt x="1760" y="837"/>
                  <a:pt x="1765" y="832"/>
                  <a:pt x="1772" y="832"/>
                </a:cubicBezTo>
                <a:close/>
                <a:moveTo>
                  <a:pt x="1740" y="832"/>
                </a:moveTo>
                <a:cubicBezTo>
                  <a:pt x="1746" y="832"/>
                  <a:pt x="1751" y="837"/>
                  <a:pt x="1751" y="844"/>
                </a:cubicBezTo>
                <a:cubicBezTo>
                  <a:pt x="1751" y="850"/>
                  <a:pt x="1746" y="855"/>
                  <a:pt x="1740" y="855"/>
                </a:cubicBezTo>
                <a:cubicBezTo>
                  <a:pt x="1733" y="855"/>
                  <a:pt x="1728" y="850"/>
                  <a:pt x="1728" y="844"/>
                </a:cubicBezTo>
                <a:cubicBezTo>
                  <a:pt x="1728" y="837"/>
                  <a:pt x="1733" y="832"/>
                  <a:pt x="1740" y="832"/>
                </a:cubicBezTo>
                <a:close/>
                <a:moveTo>
                  <a:pt x="1964" y="864"/>
                </a:moveTo>
                <a:cubicBezTo>
                  <a:pt x="1970" y="864"/>
                  <a:pt x="1975" y="870"/>
                  <a:pt x="1975" y="876"/>
                </a:cubicBezTo>
                <a:cubicBezTo>
                  <a:pt x="1975" y="882"/>
                  <a:pt x="1970" y="887"/>
                  <a:pt x="1964" y="887"/>
                </a:cubicBezTo>
                <a:cubicBezTo>
                  <a:pt x="1958" y="887"/>
                  <a:pt x="1952" y="882"/>
                  <a:pt x="1952" y="876"/>
                </a:cubicBezTo>
                <a:cubicBezTo>
                  <a:pt x="1952" y="870"/>
                  <a:pt x="1958" y="864"/>
                  <a:pt x="1964" y="864"/>
                </a:cubicBezTo>
                <a:close/>
                <a:moveTo>
                  <a:pt x="1868" y="864"/>
                </a:moveTo>
                <a:cubicBezTo>
                  <a:pt x="1874" y="864"/>
                  <a:pt x="1879" y="870"/>
                  <a:pt x="1879" y="876"/>
                </a:cubicBezTo>
                <a:cubicBezTo>
                  <a:pt x="1879" y="882"/>
                  <a:pt x="1874" y="887"/>
                  <a:pt x="1868" y="887"/>
                </a:cubicBezTo>
                <a:cubicBezTo>
                  <a:pt x="1861" y="887"/>
                  <a:pt x="1856" y="882"/>
                  <a:pt x="1856" y="876"/>
                </a:cubicBezTo>
                <a:cubicBezTo>
                  <a:pt x="1856" y="870"/>
                  <a:pt x="1861" y="864"/>
                  <a:pt x="1868" y="864"/>
                </a:cubicBezTo>
                <a:close/>
                <a:moveTo>
                  <a:pt x="1836" y="864"/>
                </a:moveTo>
                <a:cubicBezTo>
                  <a:pt x="1842" y="864"/>
                  <a:pt x="1847" y="870"/>
                  <a:pt x="1847" y="876"/>
                </a:cubicBezTo>
                <a:cubicBezTo>
                  <a:pt x="1847" y="882"/>
                  <a:pt x="1842" y="887"/>
                  <a:pt x="1836" y="887"/>
                </a:cubicBezTo>
                <a:cubicBezTo>
                  <a:pt x="1829" y="887"/>
                  <a:pt x="1824" y="882"/>
                  <a:pt x="1824" y="876"/>
                </a:cubicBezTo>
                <a:cubicBezTo>
                  <a:pt x="1824" y="870"/>
                  <a:pt x="1829" y="864"/>
                  <a:pt x="1836" y="864"/>
                </a:cubicBezTo>
                <a:close/>
                <a:moveTo>
                  <a:pt x="1804" y="864"/>
                </a:moveTo>
                <a:cubicBezTo>
                  <a:pt x="1810" y="864"/>
                  <a:pt x="1815" y="870"/>
                  <a:pt x="1815" y="876"/>
                </a:cubicBezTo>
                <a:cubicBezTo>
                  <a:pt x="1815" y="882"/>
                  <a:pt x="1810" y="887"/>
                  <a:pt x="1804" y="887"/>
                </a:cubicBezTo>
                <a:cubicBezTo>
                  <a:pt x="1797" y="887"/>
                  <a:pt x="1792" y="882"/>
                  <a:pt x="1792" y="876"/>
                </a:cubicBezTo>
                <a:cubicBezTo>
                  <a:pt x="1792" y="870"/>
                  <a:pt x="1797" y="864"/>
                  <a:pt x="1804" y="864"/>
                </a:cubicBezTo>
                <a:close/>
                <a:moveTo>
                  <a:pt x="1772" y="864"/>
                </a:moveTo>
                <a:cubicBezTo>
                  <a:pt x="1778" y="864"/>
                  <a:pt x="1783" y="870"/>
                  <a:pt x="1783" y="876"/>
                </a:cubicBezTo>
                <a:cubicBezTo>
                  <a:pt x="1783" y="882"/>
                  <a:pt x="1778" y="887"/>
                  <a:pt x="1772" y="887"/>
                </a:cubicBezTo>
                <a:cubicBezTo>
                  <a:pt x="1765" y="887"/>
                  <a:pt x="1760" y="882"/>
                  <a:pt x="1760" y="876"/>
                </a:cubicBezTo>
                <a:cubicBezTo>
                  <a:pt x="1760" y="870"/>
                  <a:pt x="1765" y="864"/>
                  <a:pt x="1772" y="864"/>
                </a:cubicBezTo>
                <a:close/>
                <a:moveTo>
                  <a:pt x="1740" y="864"/>
                </a:moveTo>
                <a:cubicBezTo>
                  <a:pt x="1746" y="864"/>
                  <a:pt x="1751" y="870"/>
                  <a:pt x="1751" y="876"/>
                </a:cubicBezTo>
                <a:cubicBezTo>
                  <a:pt x="1751" y="882"/>
                  <a:pt x="1746" y="887"/>
                  <a:pt x="1740" y="887"/>
                </a:cubicBezTo>
                <a:cubicBezTo>
                  <a:pt x="1733" y="887"/>
                  <a:pt x="1728" y="882"/>
                  <a:pt x="1728" y="876"/>
                </a:cubicBezTo>
                <a:cubicBezTo>
                  <a:pt x="1728" y="870"/>
                  <a:pt x="1733" y="864"/>
                  <a:pt x="1740" y="864"/>
                </a:cubicBezTo>
                <a:close/>
                <a:moveTo>
                  <a:pt x="1708" y="864"/>
                </a:moveTo>
                <a:cubicBezTo>
                  <a:pt x="1714" y="864"/>
                  <a:pt x="1719" y="870"/>
                  <a:pt x="1719" y="876"/>
                </a:cubicBezTo>
                <a:cubicBezTo>
                  <a:pt x="1719" y="882"/>
                  <a:pt x="1714" y="887"/>
                  <a:pt x="1708" y="887"/>
                </a:cubicBezTo>
                <a:cubicBezTo>
                  <a:pt x="1701" y="887"/>
                  <a:pt x="1696" y="882"/>
                  <a:pt x="1696" y="876"/>
                </a:cubicBezTo>
                <a:cubicBezTo>
                  <a:pt x="1696" y="870"/>
                  <a:pt x="1701" y="864"/>
                  <a:pt x="1708" y="864"/>
                </a:cubicBezTo>
                <a:close/>
                <a:moveTo>
                  <a:pt x="1676" y="864"/>
                </a:moveTo>
                <a:cubicBezTo>
                  <a:pt x="1682" y="864"/>
                  <a:pt x="1687" y="870"/>
                  <a:pt x="1687" y="876"/>
                </a:cubicBezTo>
                <a:cubicBezTo>
                  <a:pt x="1687" y="882"/>
                  <a:pt x="1682" y="887"/>
                  <a:pt x="1676" y="887"/>
                </a:cubicBezTo>
                <a:cubicBezTo>
                  <a:pt x="1669" y="887"/>
                  <a:pt x="1664" y="882"/>
                  <a:pt x="1664" y="876"/>
                </a:cubicBezTo>
                <a:cubicBezTo>
                  <a:pt x="1664" y="870"/>
                  <a:pt x="1669" y="864"/>
                  <a:pt x="1676" y="864"/>
                </a:cubicBezTo>
                <a:close/>
                <a:moveTo>
                  <a:pt x="1900" y="896"/>
                </a:moveTo>
                <a:cubicBezTo>
                  <a:pt x="1906" y="896"/>
                  <a:pt x="1911" y="902"/>
                  <a:pt x="1911" y="908"/>
                </a:cubicBezTo>
                <a:cubicBezTo>
                  <a:pt x="1911" y="914"/>
                  <a:pt x="1906" y="919"/>
                  <a:pt x="1900" y="919"/>
                </a:cubicBezTo>
                <a:cubicBezTo>
                  <a:pt x="1893" y="919"/>
                  <a:pt x="1888" y="914"/>
                  <a:pt x="1888" y="908"/>
                </a:cubicBezTo>
                <a:cubicBezTo>
                  <a:pt x="1888" y="902"/>
                  <a:pt x="1893" y="896"/>
                  <a:pt x="1900" y="896"/>
                </a:cubicBezTo>
                <a:close/>
                <a:moveTo>
                  <a:pt x="1868" y="896"/>
                </a:moveTo>
                <a:cubicBezTo>
                  <a:pt x="1874" y="896"/>
                  <a:pt x="1879" y="902"/>
                  <a:pt x="1879" y="908"/>
                </a:cubicBezTo>
                <a:cubicBezTo>
                  <a:pt x="1879" y="914"/>
                  <a:pt x="1874" y="919"/>
                  <a:pt x="1868" y="919"/>
                </a:cubicBezTo>
                <a:cubicBezTo>
                  <a:pt x="1861" y="919"/>
                  <a:pt x="1856" y="914"/>
                  <a:pt x="1856" y="908"/>
                </a:cubicBezTo>
                <a:cubicBezTo>
                  <a:pt x="1856" y="902"/>
                  <a:pt x="1861" y="896"/>
                  <a:pt x="1868" y="896"/>
                </a:cubicBezTo>
                <a:close/>
                <a:moveTo>
                  <a:pt x="1836" y="896"/>
                </a:moveTo>
                <a:cubicBezTo>
                  <a:pt x="1842" y="896"/>
                  <a:pt x="1847" y="902"/>
                  <a:pt x="1847" y="908"/>
                </a:cubicBezTo>
                <a:cubicBezTo>
                  <a:pt x="1847" y="914"/>
                  <a:pt x="1842" y="919"/>
                  <a:pt x="1836" y="919"/>
                </a:cubicBezTo>
                <a:cubicBezTo>
                  <a:pt x="1829" y="919"/>
                  <a:pt x="1824" y="914"/>
                  <a:pt x="1824" y="908"/>
                </a:cubicBezTo>
                <a:cubicBezTo>
                  <a:pt x="1824" y="902"/>
                  <a:pt x="1829" y="896"/>
                  <a:pt x="1836" y="896"/>
                </a:cubicBezTo>
                <a:close/>
                <a:moveTo>
                  <a:pt x="1804" y="896"/>
                </a:moveTo>
                <a:cubicBezTo>
                  <a:pt x="1810" y="896"/>
                  <a:pt x="1815" y="902"/>
                  <a:pt x="1815" y="908"/>
                </a:cubicBezTo>
                <a:cubicBezTo>
                  <a:pt x="1815" y="914"/>
                  <a:pt x="1810" y="919"/>
                  <a:pt x="1804" y="919"/>
                </a:cubicBezTo>
                <a:cubicBezTo>
                  <a:pt x="1797" y="919"/>
                  <a:pt x="1792" y="914"/>
                  <a:pt x="1792" y="908"/>
                </a:cubicBezTo>
                <a:cubicBezTo>
                  <a:pt x="1792" y="902"/>
                  <a:pt x="1797" y="896"/>
                  <a:pt x="1804" y="896"/>
                </a:cubicBezTo>
                <a:close/>
                <a:moveTo>
                  <a:pt x="1772" y="896"/>
                </a:moveTo>
                <a:cubicBezTo>
                  <a:pt x="1778" y="896"/>
                  <a:pt x="1783" y="902"/>
                  <a:pt x="1783" y="908"/>
                </a:cubicBezTo>
                <a:cubicBezTo>
                  <a:pt x="1783" y="914"/>
                  <a:pt x="1778" y="919"/>
                  <a:pt x="1772" y="919"/>
                </a:cubicBezTo>
                <a:cubicBezTo>
                  <a:pt x="1765" y="919"/>
                  <a:pt x="1760" y="914"/>
                  <a:pt x="1760" y="908"/>
                </a:cubicBezTo>
                <a:cubicBezTo>
                  <a:pt x="1760" y="902"/>
                  <a:pt x="1765" y="896"/>
                  <a:pt x="1772" y="896"/>
                </a:cubicBezTo>
                <a:close/>
                <a:moveTo>
                  <a:pt x="1740" y="896"/>
                </a:moveTo>
                <a:cubicBezTo>
                  <a:pt x="1746" y="896"/>
                  <a:pt x="1751" y="902"/>
                  <a:pt x="1751" y="908"/>
                </a:cubicBezTo>
                <a:cubicBezTo>
                  <a:pt x="1751" y="914"/>
                  <a:pt x="1746" y="919"/>
                  <a:pt x="1740" y="919"/>
                </a:cubicBezTo>
                <a:cubicBezTo>
                  <a:pt x="1733" y="919"/>
                  <a:pt x="1728" y="914"/>
                  <a:pt x="1728" y="908"/>
                </a:cubicBezTo>
                <a:cubicBezTo>
                  <a:pt x="1728" y="902"/>
                  <a:pt x="1733" y="896"/>
                  <a:pt x="1740" y="896"/>
                </a:cubicBezTo>
                <a:close/>
                <a:moveTo>
                  <a:pt x="1708" y="896"/>
                </a:moveTo>
                <a:cubicBezTo>
                  <a:pt x="1714" y="896"/>
                  <a:pt x="1719" y="902"/>
                  <a:pt x="1719" y="908"/>
                </a:cubicBezTo>
                <a:cubicBezTo>
                  <a:pt x="1719" y="914"/>
                  <a:pt x="1714" y="919"/>
                  <a:pt x="1708" y="919"/>
                </a:cubicBezTo>
                <a:cubicBezTo>
                  <a:pt x="1701" y="919"/>
                  <a:pt x="1696" y="914"/>
                  <a:pt x="1696" y="908"/>
                </a:cubicBezTo>
                <a:cubicBezTo>
                  <a:pt x="1696" y="902"/>
                  <a:pt x="1701" y="896"/>
                  <a:pt x="1708" y="896"/>
                </a:cubicBezTo>
                <a:close/>
                <a:moveTo>
                  <a:pt x="1676" y="896"/>
                </a:moveTo>
                <a:cubicBezTo>
                  <a:pt x="1682" y="896"/>
                  <a:pt x="1687" y="902"/>
                  <a:pt x="1687" y="908"/>
                </a:cubicBezTo>
                <a:cubicBezTo>
                  <a:pt x="1687" y="914"/>
                  <a:pt x="1682" y="919"/>
                  <a:pt x="1676" y="919"/>
                </a:cubicBezTo>
                <a:cubicBezTo>
                  <a:pt x="1669" y="919"/>
                  <a:pt x="1664" y="914"/>
                  <a:pt x="1664" y="908"/>
                </a:cubicBezTo>
                <a:cubicBezTo>
                  <a:pt x="1664" y="902"/>
                  <a:pt x="1669" y="896"/>
                  <a:pt x="1676" y="896"/>
                </a:cubicBezTo>
                <a:close/>
                <a:moveTo>
                  <a:pt x="1644" y="896"/>
                </a:moveTo>
                <a:cubicBezTo>
                  <a:pt x="1650" y="896"/>
                  <a:pt x="1655" y="902"/>
                  <a:pt x="1655" y="908"/>
                </a:cubicBezTo>
                <a:cubicBezTo>
                  <a:pt x="1655" y="914"/>
                  <a:pt x="1650" y="919"/>
                  <a:pt x="1644" y="919"/>
                </a:cubicBezTo>
                <a:cubicBezTo>
                  <a:pt x="1637" y="919"/>
                  <a:pt x="1632" y="914"/>
                  <a:pt x="1632" y="908"/>
                </a:cubicBezTo>
                <a:cubicBezTo>
                  <a:pt x="1632" y="902"/>
                  <a:pt x="1637" y="896"/>
                  <a:pt x="1644" y="896"/>
                </a:cubicBezTo>
                <a:close/>
                <a:moveTo>
                  <a:pt x="1900" y="929"/>
                </a:moveTo>
                <a:cubicBezTo>
                  <a:pt x="1906" y="929"/>
                  <a:pt x="1911" y="934"/>
                  <a:pt x="1911" y="940"/>
                </a:cubicBezTo>
                <a:cubicBezTo>
                  <a:pt x="1911" y="946"/>
                  <a:pt x="1906" y="951"/>
                  <a:pt x="1900" y="951"/>
                </a:cubicBezTo>
                <a:cubicBezTo>
                  <a:pt x="1893" y="951"/>
                  <a:pt x="1888" y="946"/>
                  <a:pt x="1888" y="940"/>
                </a:cubicBezTo>
                <a:cubicBezTo>
                  <a:pt x="1888" y="934"/>
                  <a:pt x="1893" y="929"/>
                  <a:pt x="1900" y="929"/>
                </a:cubicBezTo>
                <a:close/>
                <a:moveTo>
                  <a:pt x="1868" y="929"/>
                </a:moveTo>
                <a:cubicBezTo>
                  <a:pt x="1874" y="929"/>
                  <a:pt x="1879" y="934"/>
                  <a:pt x="1879" y="940"/>
                </a:cubicBezTo>
                <a:cubicBezTo>
                  <a:pt x="1879" y="946"/>
                  <a:pt x="1874" y="951"/>
                  <a:pt x="1868" y="951"/>
                </a:cubicBezTo>
                <a:cubicBezTo>
                  <a:pt x="1861" y="951"/>
                  <a:pt x="1856" y="946"/>
                  <a:pt x="1856" y="940"/>
                </a:cubicBezTo>
                <a:cubicBezTo>
                  <a:pt x="1856" y="934"/>
                  <a:pt x="1861" y="929"/>
                  <a:pt x="1868" y="929"/>
                </a:cubicBezTo>
                <a:close/>
                <a:moveTo>
                  <a:pt x="1836" y="929"/>
                </a:moveTo>
                <a:cubicBezTo>
                  <a:pt x="1842" y="929"/>
                  <a:pt x="1847" y="934"/>
                  <a:pt x="1847" y="940"/>
                </a:cubicBezTo>
                <a:cubicBezTo>
                  <a:pt x="1847" y="946"/>
                  <a:pt x="1842" y="951"/>
                  <a:pt x="1836" y="951"/>
                </a:cubicBezTo>
                <a:cubicBezTo>
                  <a:pt x="1829" y="951"/>
                  <a:pt x="1824" y="946"/>
                  <a:pt x="1824" y="940"/>
                </a:cubicBezTo>
                <a:cubicBezTo>
                  <a:pt x="1824" y="934"/>
                  <a:pt x="1829" y="929"/>
                  <a:pt x="1836" y="929"/>
                </a:cubicBezTo>
                <a:close/>
                <a:moveTo>
                  <a:pt x="1804" y="929"/>
                </a:moveTo>
                <a:cubicBezTo>
                  <a:pt x="1810" y="929"/>
                  <a:pt x="1815" y="934"/>
                  <a:pt x="1815" y="940"/>
                </a:cubicBezTo>
                <a:cubicBezTo>
                  <a:pt x="1815" y="946"/>
                  <a:pt x="1810" y="951"/>
                  <a:pt x="1804" y="951"/>
                </a:cubicBezTo>
                <a:cubicBezTo>
                  <a:pt x="1797" y="951"/>
                  <a:pt x="1792" y="946"/>
                  <a:pt x="1792" y="940"/>
                </a:cubicBezTo>
                <a:cubicBezTo>
                  <a:pt x="1792" y="934"/>
                  <a:pt x="1797" y="929"/>
                  <a:pt x="1804" y="929"/>
                </a:cubicBezTo>
                <a:close/>
                <a:moveTo>
                  <a:pt x="1772" y="929"/>
                </a:moveTo>
                <a:cubicBezTo>
                  <a:pt x="1778" y="929"/>
                  <a:pt x="1783" y="934"/>
                  <a:pt x="1783" y="940"/>
                </a:cubicBezTo>
                <a:cubicBezTo>
                  <a:pt x="1783" y="946"/>
                  <a:pt x="1778" y="951"/>
                  <a:pt x="1772" y="951"/>
                </a:cubicBezTo>
                <a:cubicBezTo>
                  <a:pt x="1765" y="951"/>
                  <a:pt x="1760" y="946"/>
                  <a:pt x="1760" y="940"/>
                </a:cubicBezTo>
                <a:cubicBezTo>
                  <a:pt x="1760" y="934"/>
                  <a:pt x="1765" y="929"/>
                  <a:pt x="1772" y="929"/>
                </a:cubicBezTo>
                <a:close/>
                <a:moveTo>
                  <a:pt x="1740" y="929"/>
                </a:moveTo>
                <a:cubicBezTo>
                  <a:pt x="1746" y="929"/>
                  <a:pt x="1751" y="934"/>
                  <a:pt x="1751" y="940"/>
                </a:cubicBezTo>
                <a:cubicBezTo>
                  <a:pt x="1751" y="946"/>
                  <a:pt x="1746" y="951"/>
                  <a:pt x="1740" y="951"/>
                </a:cubicBezTo>
                <a:cubicBezTo>
                  <a:pt x="1733" y="951"/>
                  <a:pt x="1728" y="946"/>
                  <a:pt x="1728" y="940"/>
                </a:cubicBezTo>
                <a:cubicBezTo>
                  <a:pt x="1728" y="934"/>
                  <a:pt x="1733" y="929"/>
                  <a:pt x="1740" y="929"/>
                </a:cubicBezTo>
                <a:close/>
                <a:moveTo>
                  <a:pt x="1708" y="929"/>
                </a:moveTo>
                <a:cubicBezTo>
                  <a:pt x="1714" y="929"/>
                  <a:pt x="1719" y="934"/>
                  <a:pt x="1719" y="940"/>
                </a:cubicBezTo>
                <a:cubicBezTo>
                  <a:pt x="1719" y="946"/>
                  <a:pt x="1714" y="951"/>
                  <a:pt x="1708" y="951"/>
                </a:cubicBezTo>
                <a:cubicBezTo>
                  <a:pt x="1701" y="951"/>
                  <a:pt x="1696" y="946"/>
                  <a:pt x="1696" y="940"/>
                </a:cubicBezTo>
                <a:cubicBezTo>
                  <a:pt x="1696" y="934"/>
                  <a:pt x="1701" y="929"/>
                  <a:pt x="1708" y="929"/>
                </a:cubicBezTo>
                <a:close/>
                <a:moveTo>
                  <a:pt x="1676" y="929"/>
                </a:moveTo>
                <a:cubicBezTo>
                  <a:pt x="1682" y="929"/>
                  <a:pt x="1687" y="934"/>
                  <a:pt x="1687" y="940"/>
                </a:cubicBezTo>
                <a:cubicBezTo>
                  <a:pt x="1687" y="946"/>
                  <a:pt x="1682" y="951"/>
                  <a:pt x="1676" y="951"/>
                </a:cubicBezTo>
                <a:cubicBezTo>
                  <a:pt x="1669" y="951"/>
                  <a:pt x="1664" y="946"/>
                  <a:pt x="1664" y="940"/>
                </a:cubicBezTo>
                <a:cubicBezTo>
                  <a:pt x="1664" y="934"/>
                  <a:pt x="1669" y="929"/>
                  <a:pt x="1676" y="929"/>
                </a:cubicBezTo>
                <a:close/>
                <a:moveTo>
                  <a:pt x="1644" y="929"/>
                </a:moveTo>
                <a:cubicBezTo>
                  <a:pt x="1650" y="929"/>
                  <a:pt x="1655" y="934"/>
                  <a:pt x="1655" y="940"/>
                </a:cubicBezTo>
                <a:cubicBezTo>
                  <a:pt x="1655" y="946"/>
                  <a:pt x="1650" y="951"/>
                  <a:pt x="1644" y="951"/>
                </a:cubicBezTo>
                <a:cubicBezTo>
                  <a:pt x="1637" y="951"/>
                  <a:pt x="1632" y="946"/>
                  <a:pt x="1632" y="940"/>
                </a:cubicBezTo>
                <a:cubicBezTo>
                  <a:pt x="1632" y="934"/>
                  <a:pt x="1637" y="929"/>
                  <a:pt x="1644" y="929"/>
                </a:cubicBezTo>
                <a:close/>
                <a:moveTo>
                  <a:pt x="1868" y="961"/>
                </a:moveTo>
                <a:cubicBezTo>
                  <a:pt x="1874" y="961"/>
                  <a:pt x="1879" y="966"/>
                  <a:pt x="1879" y="972"/>
                </a:cubicBezTo>
                <a:cubicBezTo>
                  <a:pt x="1879" y="978"/>
                  <a:pt x="1874" y="983"/>
                  <a:pt x="1868" y="983"/>
                </a:cubicBezTo>
                <a:cubicBezTo>
                  <a:pt x="1861" y="983"/>
                  <a:pt x="1856" y="978"/>
                  <a:pt x="1856" y="972"/>
                </a:cubicBezTo>
                <a:cubicBezTo>
                  <a:pt x="1856" y="966"/>
                  <a:pt x="1861" y="961"/>
                  <a:pt x="1868" y="961"/>
                </a:cubicBezTo>
                <a:close/>
                <a:moveTo>
                  <a:pt x="1836" y="961"/>
                </a:moveTo>
                <a:cubicBezTo>
                  <a:pt x="1842" y="961"/>
                  <a:pt x="1847" y="966"/>
                  <a:pt x="1847" y="972"/>
                </a:cubicBezTo>
                <a:cubicBezTo>
                  <a:pt x="1847" y="978"/>
                  <a:pt x="1842" y="983"/>
                  <a:pt x="1836" y="983"/>
                </a:cubicBezTo>
                <a:cubicBezTo>
                  <a:pt x="1829" y="983"/>
                  <a:pt x="1824" y="978"/>
                  <a:pt x="1824" y="972"/>
                </a:cubicBezTo>
                <a:cubicBezTo>
                  <a:pt x="1824" y="966"/>
                  <a:pt x="1829" y="961"/>
                  <a:pt x="1836" y="961"/>
                </a:cubicBezTo>
                <a:close/>
                <a:moveTo>
                  <a:pt x="1804" y="961"/>
                </a:moveTo>
                <a:cubicBezTo>
                  <a:pt x="1810" y="961"/>
                  <a:pt x="1815" y="966"/>
                  <a:pt x="1815" y="972"/>
                </a:cubicBezTo>
                <a:cubicBezTo>
                  <a:pt x="1815" y="978"/>
                  <a:pt x="1810" y="983"/>
                  <a:pt x="1804" y="983"/>
                </a:cubicBezTo>
                <a:cubicBezTo>
                  <a:pt x="1797" y="983"/>
                  <a:pt x="1792" y="978"/>
                  <a:pt x="1792" y="972"/>
                </a:cubicBezTo>
                <a:cubicBezTo>
                  <a:pt x="1792" y="966"/>
                  <a:pt x="1797" y="961"/>
                  <a:pt x="1804" y="961"/>
                </a:cubicBezTo>
                <a:close/>
                <a:moveTo>
                  <a:pt x="1708" y="961"/>
                </a:moveTo>
                <a:cubicBezTo>
                  <a:pt x="1714" y="961"/>
                  <a:pt x="1719" y="966"/>
                  <a:pt x="1719" y="972"/>
                </a:cubicBezTo>
                <a:cubicBezTo>
                  <a:pt x="1719" y="978"/>
                  <a:pt x="1714" y="983"/>
                  <a:pt x="1708" y="983"/>
                </a:cubicBezTo>
                <a:cubicBezTo>
                  <a:pt x="1701" y="983"/>
                  <a:pt x="1696" y="978"/>
                  <a:pt x="1696" y="972"/>
                </a:cubicBezTo>
                <a:cubicBezTo>
                  <a:pt x="1696" y="966"/>
                  <a:pt x="1701" y="961"/>
                  <a:pt x="1708" y="961"/>
                </a:cubicBezTo>
                <a:close/>
                <a:moveTo>
                  <a:pt x="1676" y="961"/>
                </a:moveTo>
                <a:cubicBezTo>
                  <a:pt x="1682" y="961"/>
                  <a:pt x="1687" y="966"/>
                  <a:pt x="1687" y="972"/>
                </a:cubicBezTo>
                <a:cubicBezTo>
                  <a:pt x="1687" y="978"/>
                  <a:pt x="1682" y="983"/>
                  <a:pt x="1676" y="983"/>
                </a:cubicBezTo>
                <a:cubicBezTo>
                  <a:pt x="1669" y="983"/>
                  <a:pt x="1664" y="978"/>
                  <a:pt x="1664" y="972"/>
                </a:cubicBezTo>
                <a:cubicBezTo>
                  <a:pt x="1664" y="966"/>
                  <a:pt x="1669" y="961"/>
                  <a:pt x="1676" y="961"/>
                </a:cubicBezTo>
                <a:close/>
                <a:moveTo>
                  <a:pt x="2028" y="993"/>
                </a:moveTo>
                <a:cubicBezTo>
                  <a:pt x="2034" y="993"/>
                  <a:pt x="2039" y="998"/>
                  <a:pt x="2039" y="1004"/>
                </a:cubicBezTo>
                <a:cubicBezTo>
                  <a:pt x="2039" y="1010"/>
                  <a:pt x="2034" y="1015"/>
                  <a:pt x="2028" y="1015"/>
                </a:cubicBezTo>
                <a:cubicBezTo>
                  <a:pt x="2022" y="1015"/>
                  <a:pt x="2017" y="1010"/>
                  <a:pt x="2017" y="1004"/>
                </a:cubicBezTo>
                <a:cubicBezTo>
                  <a:pt x="2017" y="998"/>
                  <a:pt x="2022" y="993"/>
                  <a:pt x="2028" y="993"/>
                </a:cubicBezTo>
                <a:close/>
                <a:moveTo>
                  <a:pt x="1836" y="993"/>
                </a:moveTo>
                <a:cubicBezTo>
                  <a:pt x="1842" y="993"/>
                  <a:pt x="1847" y="998"/>
                  <a:pt x="1847" y="1004"/>
                </a:cubicBezTo>
                <a:cubicBezTo>
                  <a:pt x="1847" y="1010"/>
                  <a:pt x="1842" y="1015"/>
                  <a:pt x="1836" y="1015"/>
                </a:cubicBezTo>
                <a:cubicBezTo>
                  <a:pt x="1829" y="1015"/>
                  <a:pt x="1824" y="1010"/>
                  <a:pt x="1824" y="1004"/>
                </a:cubicBezTo>
                <a:cubicBezTo>
                  <a:pt x="1824" y="998"/>
                  <a:pt x="1829" y="993"/>
                  <a:pt x="1836" y="993"/>
                </a:cubicBezTo>
                <a:close/>
                <a:moveTo>
                  <a:pt x="1804" y="993"/>
                </a:moveTo>
                <a:cubicBezTo>
                  <a:pt x="1810" y="993"/>
                  <a:pt x="1815" y="998"/>
                  <a:pt x="1815" y="1004"/>
                </a:cubicBezTo>
                <a:cubicBezTo>
                  <a:pt x="1815" y="1010"/>
                  <a:pt x="1810" y="1015"/>
                  <a:pt x="1804" y="1015"/>
                </a:cubicBezTo>
                <a:cubicBezTo>
                  <a:pt x="1797" y="1015"/>
                  <a:pt x="1792" y="1010"/>
                  <a:pt x="1792" y="1004"/>
                </a:cubicBezTo>
                <a:cubicBezTo>
                  <a:pt x="1792" y="998"/>
                  <a:pt x="1797" y="993"/>
                  <a:pt x="1804" y="993"/>
                </a:cubicBezTo>
                <a:close/>
                <a:moveTo>
                  <a:pt x="2028" y="1025"/>
                </a:moveTo>
                <a:cubicBezTo>
                  <a:pt x="2034" y="1025"/>
                  <a:pt x="2039" y="1030"/>
                  <a:pt x="2039" y="1036"/>
                </a:cubicBezTo>
                <a:cubicBezTo>
                  <a:pt x="2039" y="1042"/>
                  <a:pt x="2034" y="1047"/>
                  <a:pt x="2028" y="1047"/>
                </a:cubicBezTo>
                <a:cubicBezTo>
                  <a:pt x="2022" y="1047"/>
                  <a:pt x="2017" y="1042"/>
                  <a:pt x="2017" y="1036"/>
                </a:cubicBezTo>
                <a:cubicBezTo>
                  <a:pt x="2017" y="1030"/>
                  <a:pt x="2022" y="1025"/>
                  <a:pt x="2028" y="1025"/>
                </a:cubicBezTo>
                <a:close/>
                <a:moveTo>
                  <a:pt x="1996" y="1025"/>
                </a:moveTo>
                <a:cubicBezTo>
                  <a:pt x="2002" y="1025"/>
                  <a:pt x="2007" y="1030"/>
                  <a:pt x="2007" y="1036"/>
                </a:cubicBezTo>
                <a:cubicBezTo>
                  <a:pt x="2007" y="1042"/>
                  <a:pt x="2002" y="1047"/>
                  <a:pt x="1996" y="1047"/>
                </a:cubicBezTo>
                <a:cubicBezTo>
                  <a:pt x="1990" y="1047"/>
                  <a:pt x="1985" y="1042"/>
                  <a:pt x="1985" y="1036"/>
                </a:cubicBezTo>
                <a:cubicBezTo>
                  <a:pt x="1985" y="1030"/>
                  <a:pt x="1990" y="1025"/>
                  <a:pt x="1996" y="1025"/>
                </a:cubicBezTo>
                <a:close/>
                <a:moveTo>
                  <a:pt x="1996" y="1057"/>
                </a:moveTo>
                <a:cubicBezTo>
                  <a:pt x="2002" y="1057"/>
                  <a:pt x="2007" y="1062"/>
                  <a:pt x="2007" y="1068"/>
                </a:cubicBezTo>
                <a:cubicBezTo>
                  <a:pt x="2007" y="1074"/>
                  <a:pt x="2002" y="1079"/>
                  <a:pt x="1996" y="1079"/>
                </a:cubicBezTo>
                <a:cubicBezTo>
                  <a:pt x="1990" y="1079"/>
                  <a:pt x="1985" y="1074"/>
                  <a:pt x="1985" y="1068"/>
                </a:cubicBezTo>
                <a:cubicBezTo>
                  <a:pt x="1985" y="1062"/>
                  <a:pt x="1990" y="1057"/>
                  <a:pt x="1996" y="1057"/>
                </a:cubicBezTo>
                <a:close/>
                <a:moveTo>
                  <a:pt x="1836" y="1057"/>
                </a:moveTo>
                <a:cubicBezTo>
                  <a:pt x="1842" y="1057"/>
                  <a:pt x="1847" y="1062"/>
                  <a:pt x="1847" y="1068"/>
                </a:cubicBezTo>
                <a:cubicBezTo>
                  <a:pt x="1847" y="1074"/>
                  <a:pt x="1842" y="1079"/>
                  <a:pt x="1836" y="1079"/>
                </a:cubicBezTo>
                <a:cubicBezTo>
                  <a:pt x="1829" y="1079"/>
                  <a:pt x="1824" y="1074"/>
                  <a:pt x="1824" y="1068"/>
                </a:cubicBezTo>
                <a:cubicBezTo>
                  <a:pt x="1824" y="1062"/>
                  <a:pt x="1829" y="1057"/>
                  <a:pt x="1836" y="1057"/>
                </a:cubicBezTo>
                <a:close/>
                <a:moveTo>
                  <a:pt x="1964" y="1089"/>
                </a:moveTo>
                <a:cubicBezTo>
                  <a:pt x="1970" y="1089"/>
                  <a:pt x="1975" y="1094"/>
                  <a:pt x="1975" y="1100"/>
                </a:cubicBezTo>
                <a:cubicBezTo>
                  <a:pt x="1975" y="1106"/>
                  <a:pt x="1970" y="1111"/>
                  <a:pt x="1964" y="1111"/>
                </a:cubicBezTo>
                <a:cubicBezTo>
                  <a:pt x="1958" y="1111"/>
                  <a:pt x="1952" y="1106"/>
                  <a:pt x="1952" y="1100"/>
                </a:cubicBezTo>
                <a:cubicBezTo>
                  <a:pt x="1952" y="1094"/>
                  <a:pt x="1958" y="1089"/>
                  <a:pt x="1964" y="1089"/>
                </a:cubicBezTo>
                <a:close/>
                <a:moveTo>
                  <a:pt x="267" y="448"/>
                </a:moveTo>
                <a:cubicBezTo>
                  <a:pt x="274" y="448"/>
                  <a:pt x="279" y="453"/>
                  <a:pt x="279" y="460"/>
                </a:cubicBezTo>
                <a:cubicBezTo>
                  <a:pt x="279" y="466"/>
                  <a:pt x="274" y="471"/>
                  <a:pt x="267" y="471"/>
                </a:cubicBezTo>
                <a:cubicBezTo>
                  <a:pt x="261" y="471"/>
                  <a:pt x="256" y="466"/>
                  <a:pt x="256" y="460"/>
                </a:cubicBezTo>
                <a:cubicBezTo>
                  <a:pt x="256" y="453"/>
                  <a:pt x="261" y="448"/>
                  <a:pt x="267" y="448"/>
                </a:cubicBezTo>
                <a:close/>
                <a:moveTo>
                  <a:pt x="843" y="0"/>
                </a:moveTo>
                <a:cubicBezTo>
                  <a:pt x="850" y="0"/>
                  <a:pt x="855" y="5"/>
                  <a:pt x="855" y="11"/>
                </a:cubicBezTo>
                <a:cubicBezTo>
                  <a:pt x="855" y="18"/>
                  <a:pt x="850" y="23"/>
                  <a:pt x="843" y="23"/>
                </a:cubicBezTo>
                <a:cubicBezTo>
                  <a:pt x="837" y="23"/>
                  <a:pt x="832" y="18"/>
                  <a:pt x="832" y="11"/>
                </a:cubicBezTo>
                <a:cubicBezTo>
                  <a:pt x="832" y="5"/>
                  <a:pt x="837" y="0"/>
                  <a:pt x="843" y="0"/>
                </a:cubicBezTo>
                <a:close/>
                <a:moveTo>
                  <a:pt x="715" y="0"/>
                </a:moveTo>
                <a:cubicBezTo>
                  <a:pt x="722" y="0"/>
                  <a:pt x="727" y="5"/>
                  <a:pt x="727" y="11"/>
                </a:cubicBezTo>
                <a:cubicBezTo>
                  <a:pt x="727" y="18"/>
                  <a:pt x="722" y="23"/>
                  <a:pt x="715" y="23"/>
                </a:cubicBezTo>
                <a:cubicBezTo>
                  <a:pt x="709" y="23"/>
                  <a:pt x="704" y="18"/>
                  <a:pt x="704" y="11"/>
                </a:cubicBezTo>
                <a:cubicBezTo>
                  <a:pt x="704" y="5"/>
                  <a:pt x="709" y="0"/>
                  <a:pt x="715" y="0"/>
                </a:cubicBezTo>
                <a:close/>
                <a:moveTo>
                  <a:pt x="683" y="0"/>
                </a:moveTo>
                <a:cubicBezTo>
                  <a:pt x="690" y="0"/>
                  <a:pt x="695" y="5"/>
                  <a:pt x="695" y="11"/>
                </a:cubicBezTo>
                <a:cubicBezTo>
                  <a:pt x="695" y="18"/>
                  <a:pt x="690" y="23"/>
                  <a:pt x="683" y="23"/>
                </a:cubicBezTo>
                <a:cubicBezTo>
                  <a:pt x="677" y="23"/>
                  <a:pt x="672" y="18"/>
                  <a:pt x="672" y="11"/>
                </a:cubicBezTo>
                <a:cubicBezTo>
                  <a:pt x="672" y="5"/>
                  <a:pt x="677" y="0"/>
                  <a:pt x="683" y="0"/>
                </a:cubicBezTo>
                <a:close/>
                <a:moveTo>
                  <a:pt x="875" y="32"/>
                </a:moveTo>
                <a:cubicBezTo>
                  <a:pt x="882" y="32"/>
                  <a:pt x="887" y="37"/>
                  <a:pt x="887" y="44"/>
                </a:cubicBezTo>
                <a:cubicBezTo>
                  <a:pt x="887" y="50"/>
                  <a:pt x="882" y="55"/>
                  <a:pt x="875" y="55"/>
                </a:cubicBezTo>
                <a:cubicBezTo>
                  <a:pt x="869" y="55"/>
                  <a:pt x="864" y="50"/>
                  <a:pt x="864" y="44"/>
                </a:cubicBezTo>
                <a:cubicBezTo>
                  <a:pt x="864" y="37"/>
                  <a:pt x="869" y="32"/>
                  <a:pt x="875" y="32"/>
                </a:cubicBezTo>
                <a:close/>
                <a:moveTo>
                  <a:pt x="843" y="32"/>
                </a:moveTo>
                <a:cubicBezTo>
                  <a:pt x="850" y="32"/>
                  <a:pt x="855" y="37"/>
                  <a:pt x="855" y="44"/>
                </a:cubicBezTo>
                <a:cubicBezTo>
                  <a:pt x="855" y="50"/>
                  <a:pt x="850" y="55"/>
                  <a:pt x="843" y="55"/>
                </a:cubicBezTo>
                <a:cubicBezTo>
                  <a:pt x="837" y="55"/>
                  <a:pt x="832" y="50"/>
                  <a:pt x="832" y="44"/>
                </a:cubicBezTo>
                <a:cubicBezTo>
                  <a:pt x="832" y="37"/>
                  <a:pt x="837" y="32"/>
                  <a:pt x="843" y="32"/>
                </a:cubicBezTo>
                <a:close/>
                <a:moveTo>
                  <a:pt x="811" y="32"/>
                </a:moveTo>
                <a:cubicBezTo>
                  <a:pt x="818" y="32"/>
                  <a:pt x="823" y="37"/>
                  <a:pt x="823" y="44"/>
                </a:cubicBezTo>
                <a:cubicBezTo>
                  <a:pt x="823" y="50"/>
                  <a:pt x="818" y="55"/>
                  <a:pt x="811" y="55"/>
                </a:cubicBezTo>
                <a:cubicBezTo>
                  <a:pt x="805" y="55"/>
                  <a:pt x="800" y="50"/>
                  <a:pt x="800" y="44"/>
                </a:cubicBezTo>
                <a:cubicBezTo>
                  <a:pt x="800" y="37"/>
                  <a:pt x="805" y="32"/>
                  <a:pt x="811" y="32"/>
                </a:cubicBezTo>
                <a:close/>
                <a:moveTo>
                  <a:pt x="779" y="32"/>
                </a:moveTo>
                <a:cubicBezTo>
                  <a:pt x="786" y="32"/>
                  <a:pt x="791" y="37"/>
                  <a:pt x="791" y="44"/>
                </a:cubicBezTo>
                <a:cubicBezTo>
                  <a:pt x="791" y="50"/>
                  <a:pt x="786" y="55"/>
                  <a:pt x="779" y="55"/>
                </a:cubicBezTo>
                <a:cubicBezTo>
                  <a:pt x="773" y="55"/>
                  <a:pt x="768" y="50"/>
                  <a:pt x="768" y="44"/>
                </a:cubicBezTo>
                <a:cubicBezTo>
                  <a:pt x="768" y="37"/>
                  <a:pt x="773" y="32"/>
                  <a:pt x="779" y="32"/>
                </a:cubicBezTo>
                <a:close/>
                <a:moveTo>
                  <a:pt x="747" y="32"/>
                </a:moveTo>
                <a:cubicBezTo>
                  <a:pt x="754" y="32"/>
                  <a:pt x="759" y="37"/>
                  <a:pt x="759" y="44"/>
                </a:cubicBezTo>
                <a:cubicBezTo>
                  <a:pt x="759" y="50"/>
                  <a:pt x="754" y="55"/>
                  <a:pt x="747" y="55"/>
                </a:cubicBezTo>
                <a:cubicBezTo>
                  <a:pt x="741" y="55"/>
                  <a:pt x="736" y="50"/>
                  <a:pt x="736" y="44"/>
                </a:cubicBezTo>
                <a:cubicBezTo>
                  <a:pt x="736" y="37"/>
                  <a:pt x="741" y="32"/>
                  <a:pt x="747" y="32"/>
                </a:cubicBezTo>
                <a:close/>
                <a:moveTo>
                  <a:pt x="715" y="32"/>
                </a:moveTo>
                <a:cubicBezTo>
                  <a:pt x="722" y="32"/>
                  <a:pt x="727" y="37"/>
                  <a:pt x="727" y="44"/>
                </a:cubicBezTo>
                <a:cubicBezTo>
                  <a:pt x="727" y="50"/>
                  <a:pt x="722" y="55"/>
                  <a:pt x="715" y="55"/>
                </a:cubicBezTo>
                <a:cubicBezTo>
                  <a:pt x="709" y="55"/>
                  <a:pt x="704" y="50"/>
                  <a:pt x="704" y="44"/>
                </a:cubicBezTo>
                <a:cubicBezTo>
                  <a:pt x="704" y="37"/>
                  <a:pt x="709" y="32"/>
                  <a:pt x="715" y="32"/>
                </a:cubicBezTo>
                <a:close/>
                <a:moveTo>
                  <a:pt x="683" y="32"/>
                </a:moveTo>
                <a:cubicBezTo>
                  <a:pt x="690" y="32"/>
                  <a:pt x="695" y="37"/>
                  <a:pt x="695" y="44"/>
                </a:cubicBezTo>
                <a:cubicBezTo>
                  <a:pt x="695" y="50"/>
                  <a:pt x="690" y="55"/>
                  <a:pt x="683" y="55"/>
                </a:cubicBezTo>
                <a:cubicBezTo>
                  <a:pt x="677" y="55"/>
                  <a:pt x="672" y="50"/>
                  <a:pt x="672" y="44"/>
                </a:cubicBezTo>
                <a:cubicBezTo>
                  <a:pt x="672" y="37"/>
                  <a:pt x="677" y="32"/>
                  <a:pt x="683" y="32"/>
                </a:cubicBezTo>
                <a:close/>
                <a:moveTo>
                  <a:pt x="651" y="32"/>
                </a:moveTo>
                <a:cubicBezTo>
                  <a:pt x="658" y="32"/>
                  <a:pt x="663" y="37"/>
                  <a:pt x="663" y="44"/>
                </a:cubicBezTo>
                <a:cubicBezTo>
                  <a:pt x="663" y="50"/>
                  <a:pt x="658" y="55"/>
                  <a:pt x="651" y="55"/>
                </a:cubicBezTo>
                <a:cubicBezTo>
                  <a:pt x="645" y="55"/>
                  <a:pt x="640" y="50"/>
                  <a:pt x="640" y="44"/>
                </a:cubicBezTo>
                <a:cubicBezTo>
                  <a:pt x="640" y="37"/>
                  <a:pt x="645" y="32"/>
                  <a:pt x="651" y="32"/>
                </a:cubicBezTo>
                <a:close/>
                <a:moveTo>
                  <a:pt x="619" y="32"/>
                </a:moveTo>
                <a:cubicBezTo>
                  <a:pt x="626" y="32"/>
                  <a:pt x="631" y="37"/>
                  <a:pt x="631" y="44"/>
                </a:cubicBezTo>
                <a:cubicBezTo>
                  <a:pt x="631" y="50"/>
                  <a:pt x="626" y="55"/>
                  <a:pt x="619" y="55"/>
                </a:cubicBezTo>
                <a:cubicBezTo>
                  <a:pt x="613" y="55"/>
                  <a:pt x="608" y="50"/>
                  <a:pt x="608" y="44"/>
                </a:cubicBezTo>
                <a:cubicBezTo>
                  <a:pt x="608" y="37"/>
                  <a:pt x="613" y="32"/>
                  <a:pt x="619" y="32"/>
                </a:cubicBezTo>
                <a:close/>
                <a:moveTo>
                  <a:pt x="523" y="32"/>
                </a:moveTo>
                <a:cubicBezTo>
                  <a:pt x="530" y="32"/>
                  <a:pt x="535" y="37"/>
                  <a:pt x="535" y="44"/>
                </a:cubicBezTo>
                <a:cubicBezTo>
                  <a:pt x="535" y="50"/>
                  <a:pt x="530" y="55"/>
                  <a:pt x="523" y="55"/>
                </a:cubicBezTo>
                <a:cubicBezTo>
                  <a:pt x="517" y="55"/>
                  <a:pt x="512" y="50"/>
                  <a:pt x="512" y="44"/>
                </a:cubicBezTo>
                <a:cubicBezTo>
                  <a:pt x="512" y="37"/>
                  <a:pt x="517" y="32"/>
                  <a:pt x="523" y="32"/>
                </a:cubicBezTo>
                <a:close/>
                <a:moveTo>
                  <a:pt x="907" y="64"/>
                </a:moveTo>
                <a:cubicBezTo>
                  <a:pt x="914" y="64"/>
                  <a:pt x="919" y="69"/>
                  <a:pt x="919" y="76"/>
                </a:cubicBezTo>
                <a:cubicBezTo>
                  <a:pt x="919" y="82"/>
                  <a:pt x="914" y="87"/>
                  <a:pt x="907" y="87"/>
                </a:cubicBezTo>
                <a:cubicBezTo>
                  <a:pt x="901" y="87"/>
                  <a:pt x="896" y="82"/>
                  <a:pt x="896" y="76"/>
                </a:cubicBezTo>
                <a:cubicBezTo>
                  <a:pt x="896" y="69"/>
                  <a:pt x="901" y="64"/>
                  <a:pt x="907" y="64"/>
                </a:cubicBezTo>
                <a:close/>
                <a:moveTo>
                  <a:pt x="875" y="64"/>
                </a:moveTo>
                <a:cubicBezTo>
                  <a:pt x="882" y="64"/>
                  <a:pt x="887" y="69"/>
                  <a:pt x="887" y="76"/>
                </a:cubicBezTo>
                <a:cubicBezTo>
                  <a:pt x="887" y="82"/>
                  <a:pt x="882" y="87"/>
                  <a:pt x="875" y="87"/>
                </a:cubicBezTo>
                <a:cubicBezTo>
                  <a:pt x="869" y="87"/>
                  <a:pt x="864" y="82"/>
                  <a:pt x="864" y="76"/>
                </a:cubicBezTo>
                <a:cubicBezTo>
                  <a:pt x="864" y="69"/>
                  <a:pt x="869" y="64"/>
                  <a:pt x="875" y="64"/>
                </a:cubicBezTo>
                <a:close/>
                <a:moveTo>
                  <a:pt x="843" y="64"/>
                </a:moveTo>
                <a:cubicBezTo>
                  <a:pt x="850" y="64"/>
                  <a:pt x="855" y="69"/>
                  <a:pt x="855" y="76"/>
                </a:cubicBezTo>
                <a:cubicBezTo>
                  <a:pt x="855" y="82"/>
                  <a:pt x="850" y="87"/>
                  <a:pt x="843" y="87"/>
                </a:cubicBezTo>
                <a:cubicBezTo>
                  <a:pt x="837" y="87"/>
                  <a:pt x="832" y="82"/>
                  <a:pt x="832" y="76"/>
                </a:cubicBezTo>
                <a:cubicBezTo>
                  <a:pt x="832" y="69"/>
                  <a:pt x="837" y="64"/>
                  <a:pt x="843" y="64"/>
                </a:cubicBezTo>
                <a:close/>
                <a:moveTo>
                  <a:pt x="811" y="64"/>
                </a:moveTo>
                <a:cubicBezTo>
                  <a:pt x="818" y="64"/>
                  <a:pt x="823" y="69"/>
                  <a:pt x="823" y="76"/>
                </a:cubicBezTo>
                <a:cubicBezTo>
                  <a:pt x="823" y="82"/>
                  <a:pt x="818" y="87"/>
                  <a:pt x="811" y="87"/>
                </a:cubicBezTo>
                <a:cubicBezTo>
                  <a:pt x="805" y="87"/>
                  <a:pt x="800" y="82"/>
                  <a:pt x="800" y="76"/>
                </a:cubicBezTo>
                <a:cubicBezTo>
                  <a:pt x="800" y="69"/>
                  <a:pt x="805" y="64"/>
                  <a:pt x="811" y="64"/>
                </a:cubicBezTo>
                <a:close/>
                <a:moveTo>
                  <a:pt x="779" y="64"/>
                </a:moveTo>
                <a:cubicBezTo>
                  <a:pt x="786" y="64"/>
                  <a:pt x="791" y="69"/>
                  <a:pt x="791" y="76"/>
                </a:cubicBezTo>
                <a:cubicBezTo>
                  <a:pt x="791" y="82"/>
                  <a:pt x="786" y="87"/>
                  <a:pt x="779" y="87"/>
                </a:cubicBezTo>
                <a:cubicBezTo>
                  <a:pt x="773" y="87"/>
                  <a:pt x="768" y="82"/>
                  <a:pt x="768" y="76"/>
                </a:cubicBezTo>
                <a:cubicBezTo>
                  <a:pt x="768" y="69"/>
                  <a:pt x="773" y="64"/>
                  <a:pt x="779" y="64"/>
                </a:cubicBezTo>
                <a:close/>
                <a:moveTo>
                  <a:pt x="747" y="64"/>
                </a:moveTo>
                <a:cubicBezTo>
                  <a:pt x="754" y="64"/>
                  <a:pt x="759" y="69"/>
                  <a:pt x="759" y="76"/>
                </a:cubicBezTo>
                <a:cubicBezTo>
                  <a:pt x="759" y="82"/>
                  <a:pt x="754" y="87"/>
                  <a:pt x="747" y="87"/>
                </a:cubicBezTo>
                <a:cubicBezTo>
                  <a:pt x="741" y="87"/>
                  <a:pt x="736" y="82"/>
                  <a:pt x="736" y="76"/>
                </a:cubicBezTo>
                <a:cubicBezTo>
                  <a:pt x="736" y="69"/>
                  <a:pt x="741" y="64"/>
                  <a:pt x="747" y="64"/>
                </a:cubicBezTo>
                <a:close/>
                <a:moveTo>
                  <a:pt x="715" y="64"/>
                </a:moveTo>
                <a:cubicBezTo>
                  <a:pt x="722" y="64"/>
                  <a:pt x="727" y="69"/>
                  <a:pt x="727" y="76"/>
                </a:cubicBezTo>
                <a:cubicBezTo>
                  <a:pt x="727" y="82"/>
                  <a:pt x="722" y="87"/>
                  <a:pt x="715" y="87"/>
                </a:cubicBezTo>
                <a:cubicBezTo>
                  <a:pt x="709" y="87"/>
                  <a:pt x="704" y="82"/>
                  <a:pt x="704" y="76"/>
                </a:cubicBezTo>
                <a:cubicBezTo>
                  <a:pt x="704" y="69"/>
                  <a:pt x="709" y="64"/>
                  <a:pt x="715" y="64"/>
                </a:cubicBezTo>
                <a:close/>
                <a:moveTo>
                  <a:pt x="651" y="64"/>
                </a:moveTo>
                <a:cubicBezTo>
                  <a:pt x="658" y="64"/>
                  <a:pt x="663" y="69"/>
                  <a:pt x="663" y="76"/>
                </a:cubicBezTo>
                <a:cubicBezTo>
                  <a:pt x="663" y="82"/>
                  <a:pt x="658" y="87"/>
                  <a:pt x="651" y="87"/>
                </a:cubicBezTo>
                <a:cubicBezTo>
                  <a:pt x="645" y="87"/>
                  <a:pt x="640" y="82"/>
                  <a:pt x="640" y="76"/>
                </a:cubicBezTo>
                <a:cubicBezTo>
                  <a:pt x="640" y="69"/>
                  <a:pt x="645" y="64"/>
                  <a:pt x="651" y="64"/>
                </a:cubicBezTo>
                <a:close/>
                <a:moveTo>
                  <a:pt x="619" y="64"/>
                </a:moveTo>
                <a:cubicBezTo>
                  <a:pt x="626" y="64"/>
                  <a:pt x="631" y="69"/>
                  <a:pt x="631" y="76"/>
                </a:cubicBezTo>
                <a:cubicBezTo>
                  <a:pt x="631" y="82"/>
                  <a:pt x="626" y="87"/>
                  <a:pt x="619" y="87"/>
                </a:cubicBezTo>
                <a:cubicBezTo>
                  <a:pt x="613" y="87"/>
                  <a:pt x="608" y="82"/>
                  <a:pt x="608" y="76"/>
                </a:cubicBezTo>
                <a:cubicBezTo>
                  <a:pt x="608" y="69"/>
                  <a:pt x="613" y="64"/>
                  <a:pt x="619" y="64"/>
                </a:cubicBezTo>
                <a:close/>
                <a:moveTo>
                  <a:pt x="587" y="32"/>
                </a:moveTo>
                <a:cubicBezTo>
                  <a:pt x="594" y="32"/>
                  <a:pt x="599" y="37"/>
                  <a:pt x="599" y="44"/>
                </a:cubicBezTo>
                <a:cubicBezTo>
                  <a:pt x="599" y="50"/>
                  <a:pt x="594" y="55"/>
                  <a:pt x="587" y="55"/>
                </a:cubicBezTo>
                <a:cubicBezTo>
                  <a:pt x="581" y="55"/>
                  <a:pt x="576" y="50"/>
                  <a:pt x="576" y="44"/>
                </a:cubicBezTo>
                <a:cubicBezTo>
                  <a:pt x="576" y="37"/>
                  <a:pt x="581" y="32"/>
                  <a:pt x="587" y="32"/>
                </a:cubicBezTo>
                <a:close/>
                <a:moveTo>
                  <a:pt x="555" y="64"/>
                </a:moveTo>
                <a:cubicBezTo>
                  <a:pt x="562" y="64"/>
                  <a:pt x="567" y="69"/>
                  <a:pt x="567" y="76"/>
                </a:cubicBezTo>
                <a:cubicBezTo>
                  <a:pt x="567" y="82"/>
                  <a:pt x="562" y="87"/>
                  <a:pt x="555" y="87"/>
                </a:cubicBezTo>
                <a:cubicBezTo>
                  <a:pt x="549" y="87"/>
                  <a:pt x="544" y="82"/>
                  <a:pt x="544" y="76"/>
                </a:cubicBezTo>
                <a:cubicBezTo>
                  <a:pt x="544" y="69"/>
                  <a:pt x="549" y="64"/>
                  <a:pt x="555" y="64"/>
                </a:cubicBezTo>
                <a:close/>
                <a:moveTo>
                  <a:pt x="491" y="64"/>
                </a:moveTo>
                <a:cubicBezTo>
                  <a:pt x="498" y="64"/>
                  <a:pt x="503" y="69"/>
                  <a:pt x="503" y="76"/>
                </a:cubicBezTo>
                <a:cubicBezTo>
                  <a:pt x="503" y="82"/>
                  <a:pt x="498" y="87"/>
                  <a:pt x="491" y="87"/>
                </a:cubicBezTo>
                <a:cubicBezTo>
                  <a:pt x="485" y="87"/>
                  <a:pt x="480" y="82"/>
                  <a:pt x="480" y="76"/>
                </a:cubicBezTo>
                <a:cubicBezTo>
                  <a:pt x="480" y="69"/>
                  <a:pt x="485" y="64"/>
                  <a:pt x="491" y="64"/>
                </a:cubicBezTo>
                <a:close/>
                <a:moveTo>
                  <a:pt x="459" y="64"/>
                </a:moveTo>
                <a:cubicBezTo>
                  <a:pt x="466" y="64"/>
                  <a:pt x="471" y="69"/>
                  <a:pt x="471" y="76"/>
                </a:cubicBezTo>
                <a:cubicBezTo>
                  <a:pt x="471" y="82"/>
                  <a:pt x="466" y="87"/>
                  <a:pt x="459" y="87"/>
                </a:cubicBezTo>
                <a:cubicBezTo>
                  <a:pt x="453" y="87"/>
                  <a:pt x="448" y="82"/>
                  <a:pt x="448" y="76"/>
                </a:cubicBezTo>
                <a:cubicBezTo>
                  <a:pt x="448" y="69"/>
                  <a:pt x="453" y="64"/>
                  <a:pt x="459" y="64"/>
                </a:cubicBezTo>
                <a:close/>
                <a:moveTo>
                  <a:pt x="875" y="96"/>
                </a:moveTo>
                <a:cubicBezTo>
                  <a:pt x="882" y="96"/>
                  <a:pt x="887" y="101"/>
                  <a:pt x="887" y="108"/>
                </a:cubicBezTo>
                <a:cubicBezTo>
                  <a:pt x="887" y="114"/>
                  <a:pt x="882" y="119"/>
                  <a:pt x="875" y="119"/>
                </a:cubicBezTo>
                <a:cubicBezTo>
                  <a:pt x="869" y="119"/>
                  <a:pt x="864" y="114"/>
                  <a:pt x="864" y="108"/>
                </a:cubicBezTo>
                <a:cubicBezTo>
                  <a:pt x="864" y="101"/>
                  <a:pt x="869" y="96"/>
                  <a:pt x="875" y="96"/>
                </a:cubicBezTo>
                <a:close/>
                <a:moveTo>
                  <a:pt x="843" y="96"/>
                </a:moveTo>
                <a:cubicBezTo>
                  <a:pt x="850" y="96"/>
                  <a:pt x="855" y="101"/>
                  <a:pt x="855" y="108"/>
                </a:cubicBezTo>
                <a:cubicBezTo>
                  <a:pt x="855" y="114"/>
                  <a:pt x="850" y="119"/>
                  <a:pt x="843" y="119"/>
                </a:cubicBezTo>
                <a:cubicBezTo>
                  <a:pt x="837" y="119"/>
                  <a:pt x="832" y="114"/>
                  <a:pt x="832" y="108"/>
                </a:cubicBezTo>
                <a:cubicBezTo>
                  <a:pt x="832" y="101"/>
                  <a:pt x="837" y="96"/>
                  <a:pt x="843" y="96"/>
                </a:cubicBezTo>
                <a:close/>
                <a:moveTo>
                  <a:pt x="811" y="96"/>
                </a:moveTo>
                <a:cubicBezTo>
                  <a:pt x="818" y="96"/>
                  <a:pt x="823" y="101"/>
                  <a:pt x="823" y="108"/>
                </a:cubicBezTo>
                <a:cubicBezTo>
                  <a:pt x="823" y="114"/>
                  <a:pt x="818" y="119"/>
                  <a:pt x="811" y="119"/>
                </a:cubicBezTo>
                <a:cubicBezTo>
                  <a:pt x="805" y="119"/>
                  <a:pt x="800" y="114"/>
                  <a:pt x="800" y="108"/>
                </a:cubicBezTo>
                <a:cubicBezTo>
                  <a:pt x="800" y="101"/>
                  <a:pt x="805" y="96"/>
                  <a:pt x="811" y="96"/>
                </a:cubicBezTo>
                <a:close/>
                <a:moveTo>
                  <a:pt x="779" y="96"/>
                </a:moveTo>
                <a:cubicBezTo>
                  <a:pt x="786" y="96"/>
                  <a:pt x="791" y="101"/>
                  <a:pt x="791" y="108"/>
                </a:cubicBezTo>
                <a:cubicBezTo>
                  <a:pt x="791" y="114"/>
                  <a:pt x="786" y="119"/>
                  <a:pt x="779" y="119"/>
                </a:cubicBezTo>
                <a:cubicBezTo>
                  <a:pt x="773" y="119"/>
                  <a:pt x="768" y="114"/>
                  <a:pt x="768" y="108"/>
                </a:cubicBezTo>
                <a:cubicBezTo>
                  <a:pt x="768" y="101"/>
                  <a:pt x="773" y="96"/>
                  <a:pt x="779" y="96"/>
                </a:cubicBezTo>
                <a:close/>
                <a:moveTo>
                  <a:pt x="747" y="96"/>
                </a:moveTo>
                <a:cubicBezTo>
                  <a:pt x="754" y="96"/>
                  <a:pt x="759" y="101"/>
                  <a:pt x="759" y="108"/>
                </a:cubicBezTo>
                <a:cubicBezTo>
                  <a:pt x="759" y="114"/>
                  <a:pt x="754" y="119"/>
                  <a:pt x="747" y="119"/>
                </a:cubicBezTo>
                <a:cubicBezTo>
                  <a:pt x="741" y="119"/>
                  <a:pt x="736" y="114"/>
                  <a:pt x="736" y="108"/>
                </a:cubicBezTo>
                <a:cubicBezTo>
                  <a:pt x="736" y="101"/>
                  <a:pt x="741" y="96"/>
                  <a:pt x="747" y="96"/>
                </a:cubicBezTo>
                <a:close/>
                <a:moveTo>
                  <a:pt x="715" y="96"/>
                </a:moveTo>
                <a:cubicBezTo>
                  <a:pt x="722" y="96"/>
                  <a:pt x="727" y="101"/>
                  <a:pt x="727" y="108"/>
                </a:cubicBezTo>
                <a:cubicBezTo>
                  <a:pt x="727" y="114"/>
                  <a:pt x="722" y="119"/>
                  <a:pt x="715" y="119"/>
                </a:cubicBezTo>
                <a:cubicBezTo>
                  <a:pt x="709" y="119"/>
                  <a:pt x="704" y="114"/>
                  <a:pt x="704" y="108"/>
                </a:cubicBezTo>
                <a:cubicBezTo>
                  <a:pt x="704" y="101"/>
                  <a:pt x="709" y="96"/>
                  <a:pt x="715" y="96"/>
                </a:cubicBezTo>
                <a:close/>
                <a:moveTo>
                  <a:pt x="683" y="96"/>
                </a:moveTo>
                <a:cubicBezTo>
                  <a:pt x="690" y="96"/>
                  <a:pt x="695" y="101"/>
                  <a:pt x="695" y="108"/>
                </a:cubicBezTo>
                <a:cubicBezTo>
                  <a:pt x="695" y="114"/>
                  <a:pt x="690" y="119"/>
                  <a:pt x="683" y="119"/>
                </a:cubicBezTo>
                <a:cubicBezTo>
                  <a:pt x="677" y="119"/>
                  <a:pt x="672" y="114"/>
                  <a:pt x="672" y="108"/>
                </a:cubicBezTo>
                <a:cubicBezTo>
                  <a:pt x="672" y="101"/>
                  <a:pt x="677" y="96"/>
                  <a:pt x="683" y="96"/>
                </a:cubicBezTo>
                <a:close/>
                <a:moveTo>
                  <a:pt x="651" y="96"/>
                </a:moveTo>
                <a:cubicBezTo>
                  <a:pt x="658" y="96"/>
                  <a:pt x="663" y="101"/>
                  <a:pt x="663" y="108"/>
                </a:cubicBezTo>
                <a:cubicBezTo>
                  <a:pt x="663" y="114"/>
                  <a:pt x="658" y="119"/>
                  <a:pt x="651" y="119"/>
                </a:cubicBezTo>
                <a:cubicBezTo>
                  <a:pt x="645" y="119"/>
                  <a:pt x="640" y="114"/>
                  <a:pt x="640" y="108"/>
                </a:cubicBezTo>
                <a:cubicBezTo>
                  <a:pt x="640" y="101"/>
                  <a:pt x="645" y="96"/>
                  <a:pt x="651" y="96"/>
                </a:cubicBezTo>
                <a:close/>
                <a:moveTo>
                  <a:pt x="619" y="96"/>
                </a:moveTo>
                <a:cubicBezTo>
                  <a:pt x="626" y="96"/>
                  <a:pt x="631" y="101"/>
                  <a:pt x="631" y="108"/>
                </a:cubicBezTo>
                <a:cubicBezTo>
                  <a:pt x="631" y="114"/>
                  <a:pt x="626" y="119"/>
                  <a:pt x="619" y="119"/>
                </a:cubicBezTo>
                <a:cubicBezTo>
                  <a:pt x="613" y="119"/>
                  <a:pt x="608" y="114"/>
                  <a:pt x="608" y="108"/>
                </a:cubicBezTo>
                <a:cubicBezTo>
                  <a:pt x="608" y="101"/>
                  <a:pt x="613" y="96"/>
                  <a:pt x="619" y="96"/>
                </a:cubicBezTo>
                <a:close/>
                <a:moveTo>
                  <a:pt x="587" y="96"/>
                </a:moveTo>
                <a:cubicBezTo>
                  <a:pt x="594" y="96"/>
                  <a:pt x="599" y="101"/>
                  <a:pt x="599" y="108"/>
                </a:cubicBezTo>
                <a:cubicBezTo>
                  <a:pt x="599" y="114"/>
                  <a:pt x="594" y="119"/>
                  <a:pt x="587" y="119"/>
                </a:cubicBezTo>
                <a:cubicBezTo>
                  <a:pt x="581" y="119"/>
                  <a:pt x="576" y="114"/>
                  <a:pt x="576" y="108"/>
                </a:cubicBezTo>
                <a:cubicBezTo>
                  <a:pt x="576" y="101"/>
                  <a:pt x="581" y="96"/>
                  <a:pt x="587" y="96"/>
                </a:cubicBezTo>
                <a:close/>
                <a:moveTo>
                  <a:pt x="555" y="96"/>
                </a:moveTo>
                <a:cubicBezTo>
                  <a:pt x="562" y="96"/>
                  <a:pt x="567" y="101"/>
                  <a:pt x="567" y="108"/>
                </a:cubicBezTo>
                <a:cubicBezTo>
                  <a:pt x="567" y="114"/>
                  <a:pt x="562" y="119"/>
                  <a:pt x="555" y="119"/>
                </a:cubicBezTo>
                <a:cubicBezTo>
                  <a:pt x="549" y="119"/>
                  <a:pt x="544" y="114"/>
                  <a:pt x="544" y="108"/>
                </a:cubicBezTo>
                <a:cubicBezTo>
                  <a:pt x="544" y="101"/>
                  <a:pt x="549" y="96"/>
                  <a:pt x="555" y="96"/>
                </a:cubicBezTo>
                <a:close/>
                <a:moveTo>
                  <a:pt x="523" y="96"/>
                </a:moveTo>
                <a:cubicBezTo>
                  <a:pt x="530" y="96"/>
                  <a:pt x="535" y="101"/>
                  <a:pt x="535" y="108"/>
                </a:cubicBezTo>
                <a:cubicBezTo>
                  <a:pt x="535" y="114"/>
                  <a:pt x="530" y="119"/>
                  <a:pt x="523" y="119"/>
                </a:cubicBezTo>
                <a:cubicBezTo>
                  <a:pt x="517" y="119"/>
                  <a:pt x="512" y="114"/>
                  <a:pt x="512" y="108"/>
                </a:cubicBezTo>
                <a:cubicBezTo>
                  <a:pt x="512" y="101"/>
                  <a:pt x="517" y="96"/>
                  <a:pt x="523" y="96"/>
                </a:cubicBezTo>
                <a:close/>
                <a:moveTo>
                  <a:pt x="491" y="96"/>
                </a:moveTo>
                <a:cubicBezTo>
                  <a:pt x="498" y="96"/>
                  <a:pt x="503" y="101"/>
                  <a:pt x="503" y="108"/>
                </a:cubicBezTo>
                <a:cubicBezTo>
                  <a:pt x="503" y="114"/>
                  <a:pt x="498" y="119"/>
                  <a:pt x="491" y="119"/>
                </a:cubicBezTo>
                <a:cubicBezTo>
                  <a:pt x="485" y="119"/>
                  <a:pt x="480" y="114"/>
                  <a:pt x="480" y="108"/>
                </a:cubicBezTo>
                <a:cubicBezTo>
                  <a:pt x="480" y="101"/>
                  <a:pt x="485" y="96"/>
                  <a:pt x="491" y="96"/>
                </a:cubicBezTo>
                <a:close/>
                <a:moveTo>
                  <a:pt x="459" y="96"/>
                </a:moveTo>
                <a:cubicBezTo>
                  <a:pt x="466" y="96"/>
                  <a:pt x="471" y="101"/>
                  <a:pt x="471" y="108"/>
                </a:cubicBezTo>
                <a:cubicBezTo>
                  <a:pt x="471" y="114"/>
                  <a:pt x="466" y="119"/>
                  <a:pt x="459" y="119"/>
                </a:cubicBezTo>
                <a:cubicBezTo>
                  <a:pt x="453" y="119"/>
                  <a:pt x="448" y="114"/>
                  <a:pt x="448" y="108"/>
                </a:cubicBezTo>
                <a:cubicBezTo>
                  <a:pt x="448" y="101"/>
                  <a:pt x="453" y="96"/>
                  <a:pt x="459" y="96"/>
                </a:cubicBezTo>
                <a:close/>
                <a:moveTo>
                  <a:pt x="427" y="96"/>
                </a:moveTo>
                <a:cubicBezTo>
                  <a:pt x="434" y="96"/>
                  <a:pt x="439" y="101"/>
                  <a:pt x="439" y="108"/>
                </a:cubicBezTo>
                <a:cubicBezTo>
                  <a:pt x="439" y="114"/>
                  <a:pt x="434" y="119"/>
                  <a:pt x="427" y="119"/>
                </a:cubicBezTo>
                <a:cubicBezTo>
                  <a:pt x="421" y="119"/>
                  <a:pt x="416" y="114"/>
                  <a:pt x="416" y="108"/>
                </a:cubicBezTo>
                <a:cubicBezTo>
                  <a:pt x="416" y="101"/>
                  <a:pt x="421" y="96"/>
                  <a:pt x="427" y="96"/>
                </a:cubicBezTo>
                <a:close/>
                <a:moveTo>
                  <a:pt x="235" y="96"/>
                </a:moveTo>
                <a:cubicBezTo>
                  <a:pt x="242" y="96"/>
                  <a:pt x="247" y="101"/>
                  <a:pt x="247" y="108"/>
                </a:cubicBezTo>
                <a:cubicBezTo>
                  <a:pt x="247" y="114"/>
                  <a:pt x="242" y="119"/>
                  <a:pt x="235" y="119"/>
                </a:cubicBezTo>
                <a:cubicBezTo>
                  <a:pt x="229" y="119"/>
                  <a:pt x="224" y="114"/>
                  <a:pt x="224" y="108"/>
                </a:cubicBezTo>
                <a:cubicBezTo>
                  <a:pt x="224" y="101"/>
                  <a:pt x="229" y="96"/>
                  <a:pt x="235" y="96"/>
                </a:cubicBezTo>
                <a:close/>
                <a:moveTo>
                  <a:pt x="875" y="128"/>
                </a:moveTo>
                <a:cubicBezTo>
                  <a:pt x="882" y="128"/>
                  <a:pt x="887" y="133"/>
                  <a:pt x="887" y="140"/>
                </a:cubicBezTo>
                <a:cubicBezTo>
                  <a:pt x="887" y="146"/>
                  <a:pt x="882" y="151"/>
                  <a:pt x="875" y="151"/>
                </a:cubicBezTo>
                <a:cubicBezTo>
                  <a:pt x="869" y="151"/>
                  <a:pt x="864" y="146"/>
                  <a:pt x="864" y="140"/>
                </a:cubicBezTo>
                <a:cubicBezTo>
                  <a:pt x="864" y="133"/>
                  <a:pt x="869" y="128"/>
                  <a:pt x="875" y="128"/>
                </a:cubicBezTo>
                <a:close/>
                <a:moveTo>
                  <a:pt x="843" y="128"/>
                </a:moveTo>
                <a:cubicBezTo>
                  <a:pt x="850" y="128"/>
                  <a:pt x="855" y="133"/>
                  <a:pt x="855" y="140"/>
                </a:cubicBezTo>
                <a:cubicBezTo>
                  <a:pt x="855" y="146"/>
                  <a:pt x="850" y="151"/>
                  <a:pt x="843" y="151"/>
                </a:cubicBezTo>
                <a:cubicBezTo>
                  <a:pt x="837" y="151"/>
                  <a:pt x="832" y="146"/>
                  <a:pt x="832" y="140"/>
                </a:cubicBezTo>
                <a:cubicBezTo>
                  <a:pt x="832" y="133"/>
                  <a:pt x="837" y="128"/>
                  <a:pt x="843" y="128"/>
                </a:cubicBezTo>
                <a:close/>
                <a:moveTo>
                  <a:pt x="811" y="128"/>
                </a:moveTo>
                <a:cubicBezTo>
                  <a:pt x="818" y="128"/>
                  <a:pt x="823" y="133"/>
                  <a:pt x="823" y="140"/>
                </a:cubicBezTo>
                <a:cubicBezTo>
                  <a:pt x="823" y="146"/>
                  <a:pt x="818" y="151"/>
                  <a:pt x="811" y="151"/>
                </a:cubicBezTo>
                <a:cubicBezTo>
                  <a:pt x="805" y="151"/>
                  <a:pt x="800" y="146"/>
                  <a:pt x="800" y="140"/>
                </a:cubicBezTo>
                <a:cubicBezTo>
                  <a:pt x="800" y="133"/>
                  <a:pt x="805" y="128"/>
                  <a:pt x="811" y="128"/>
                </a:cubicBezTo>
                <a:close/>
                <a:moveTo>
                  <a:pt x="779" y="128"/>
                </a:moveTo>
                <a:cubicBezTo>
                  <a:pt x="786" y="128"/>
                  <a:pt x="791" y="133"/>
                  <a:pt x="791" y="140"/>
                </a:cubicBezTo>
                <a:cubicBezTo>
                  <a:pt x="791" y="146"/>
                  <a:pt x="786" y="151"/>
                  <a:pt x="779" y="151"/>
                </a:cubicBezTo>
                <a:cubicBezTo>
                  <a:pt x="773" y="151"/>
                  <a:pt x="768" y="146"/>
                  <a:pt x="768" y="140"/>
                </a:cubicBezTo>
                <a:cubicBezTo>
                  <a:pt x="768" y="133"/>
                  <a:pt x="773" y="128"/>
                  <a:pt x="779" y="128"/>
                </a:cubicBezTo>
                <a:close/>
                <a:moveTo>
                  <a:pt x="747" y="128"/>
                </a:moveTo>
                <a:cubicBezTo>
                  <a:pt x="754" y="128"/>
                  <a:pt x="759" y="133"/>
                  <a:pt x="759" y="140"/>
                </a:cubicBezTo>
                <a:cubicBezTo>
                  <a:pt x="759" y="146"/>
                  <a:pt x="754" y="151"/>
                  <a:pt x="747" y="151"/>
                </a:cubicBezTo>
                <a:cubicBezTo>
                  <a:pt x="741" y="151"/>
                  <a:pt x="736" y="146"/>
                  <a:pt x="736" y="140"/>
                </a:cubicBezTo>
                <a:cubicBezTo>
                  <a:pt x="736" y="133"/>
                  <a:pt x="741" y="128"/>
                  <a:pt x="747" y="128"/>
                </a:cubicBezTo>
                <a:close/>
                <a:moveTo>
                  <a:pt x="715" y="128"/>
                </a:moveTo>
                <a:cubicBezTo>
                  <a:pt x="722" y="128"/>
                  <a:pt x="727" y="133"/>
                  <a:pt x="727" y="140"/>
                </a:cubicBezTo>
                <a:cubicBezTo>
                  <a:pt x="727" y="146"/>
                  <a:pt x="722" y="151"/>
                  <a:pt x="715" y="151"/>
                </a:cubicBezTo>
                <a:cubicBezTo>
                  <a:pt x="709" y="151"/>
                  <a:pt x="704" y="146"/>
                  <a:pt x="704" y="140"/>
                </a:cubicBezTo>
                <a:cubicBezTo>
                  <a:pt x="704" y="133"/>
                  <a:pt x="709" y="128"/>
                  <a:pt x="715" y="128"/>
                </a:cubicBezTo>
                <a:close/>
                <a:moveTo>
                  <a:pt x="683" y="128"/>
                </a:moveTo>
                <a:cubicBezTo>
                  <a:pt x="690" y="128"/>
                  <a:pt x="695" y="133"/>
                  <a:pt x="695" y="140"/>
                </a:cubicBezTo>
                <a:cubicBezTo>
                  <a:pt x="695" y="146"/>
                  <a:pt x="690" y="151"/>
                  <a:pt x="683" y="151"/>
                </a:cubicBezTo>
                <a:cubicBezTo>
                  <a:pt x="677" y="151"/>
                  <a:pt x="672" y="146"/>
                  <a:pt x="672" y="140"/>
                </a:cubicBezTo>
                <a:cubicBezTo>
                  <a:pt x="672" y="133"/>
                  <a:pt x="677" y="128"/>
                  <a:pt x="683" y="128"/>
                </a:cubicBezTo>
                <a:close/>
                <a:moveTo>
                  <a:pt x="619" y="128"/>
                </a:moveTo>
                <a:cubicBezTo>
                  <a:pt x="626" y="128"/>
                  <a:pt x="631" y="133"/>
                  <a:pt x="631" y="140"/>
                </a:cubicBezTo>
                <a:cubicBezTo>
                  <a:pt x="631" y="146"/>
                  <a:pt x="626" y="151"/>
                  <a:pt x="619" y="151"/>
                </a:cubicBezTo>
                <a:cubicBezTo>
                  <a:pt x="613" y="151"/>
                  <a:pt x="608" y="146"/>
                  <a:pt x="608" y="140"/>
                </a:cubicBezTo>
                <a:cubicBezTo>
                  <a:pt x="608" y="133"/>
                  <a:pt x="613" y="128"/>
                  <a:pt x="619" y="128"/>
                </a:cubicBezTo>
                <a:close/>
                <a:moveTo>
                  <a:pt x="555" y="128"/>
                </a:moveTo>
                <a:cubicBezTo>
                  <a:pt x="562" y="128"/>
                  <a:pt x="567" y="133"/>
                  <a:pt x="567" y="140"/>
                </a:cubicBezTo>
                <a:cubicBezTo>
                  <a:pt x="567" y="146"/>
                  <a:pt x="562" y="151"/>
                  <a:pt x="555" y="151"/>
                </a:cubicBezTo>
                <a:cubicBezTo>
                  <a:pt x="549" y="151"/>
                  <a:pt x="544" y="146"/>
                  <a:pt x="544" y="140"/>
                </a:cubicBezTo>
                <a:cubicBezTo>
                  <a:pt x="544" y="133"/>
                  <a:pt x="549" y="128"/>
                  <a:pt x="555" y="128"/>
                </a:cubicBezTo>
                <a:close/>
                <a:moveTo>
                  <a:pt x="523" y="128"/>
                </a:moveTo>
                <a:cubicBezTo>
                  <a:pt x="530" y="128"/>
                  <a:pt x="535" y="133"/>
                  <a:pt x="535" y="140"/>
                </a:cubicBezTo>
                <a:cubicBezTo>
                  <a:pt x="535" y="146"/>
                  <a:pt x="530" y="151"/>
                  <a:pt x="523" y="151"/>
                </a:cubicBezTo>
                <a:cubicBezTo>
                  <a:pt x="517" y="151"/>
                  <a:pt x="512" y="146"/>
                  <a:pt x="512" y="140"/>
                </a:cubicBezTo>
                <a:cubicBezTo>
                  <a:pt x="512" y="133"/>
                  <a:pt x="517" y="128"/>
                  <a:pt x="523" y="128"/>
                </a:cubicBezTo>
                <a:close/>
                <a:moveTo>
                  <a:pt x="491" y="128"/>
                </a:moveTo>
                <a:cubicBezTo>
                  <a:pt x="498" y="128"/>
                  <a:pt x="503" y="133"/>
                  <a:pt x="503" y="140"/>
                </a:cubicBezTo>
                <a:cubicBezTo>
                  <a:pt x="503" y="146"/>
                  <a:pt x="498" y="151"/>
                  <a:pt x="491" y="151"/>
                </a:cubicBezTo>
                <a:cubicBezTo>
                  <a:pt x="485" y="151"/>
                  <a:pt x="480" y="146"/>
                  <a:pt x="480" y="140"/>
                </a:cubicBezTo>
                <a:cubicBezTo>
                  <a:pt x="480" y="133"/>
                  <a:pt x="485" y="128"/>
                  <a:pt x="491" y="128"/>
                </a:cubicBezTo>
                <a:close/>
                <a:moveTo>
                  <a:pt x="427" y="128"/>
                </a:moveTo>
                <a:cubicBezTo>
                  <a:pt x="434" y="128"/>
                  <a:pt x="439" y="133"/>
                  <a:pt x="439" y="140"/>
                </a:cubicBezTo>
                <a:cubicBezTo>
                  <a:pt x="439" y="146"/>
                  <a:pt x="434" y="151"/>
                  <a:pt x="427" y="151"/>
                </a:cubicBezTo>
                <a:cubicBezTo>
                  <a:pt x="421" y="151"/>
                  <a:pt x="416" y="146"/>
                  <a:pt x="416" y="140"/>
                </a:cubicBezTo>
                <a:cubicBezTo>
                  <a:pt x="416" y="133"/>
                  <a:pt x="421" y="128"/>
                  <a:pt x="427" y="128"/>
                </a:cubicBezTo>
                <a:close/>
                <a:moveTo>
                  <a:pt x="395" y="128"/>
                </a:moveTo>
                <a:cubicBezTo>
                  <a:pt x="402" y="128"/>
                  <a:pt x="407" y="133"/>
                  <a:pt x="407" y="140"/>
                </a:cubicBezTo>
                <a:cubicBezTo>
                  <a:pt x="407" y="146"/>
                  <a:pt x="402" y="151"/>
                  <a:pt x="395" y="151"/>
                </a:cubicBezTo>
                <a:cubicBezTo>
                  <a:pt x="389" y="151"/>
                  <a:pt x="384" y="146"/>
                  <a:pt x="384" y="140"/>
                </a:cubicBezTo>
                <a:cubicBezTo>
                  <a:pt x="384" y="133"/>
                  <a:pt x="389" y="128"/>
                  <a:pt x="395" y="128"/>
                </a:cubicBezTo>
                <a:close/>
                <a:moveTo>
                  <a:pt x="267" y="128"/>
                </a:moveTo>
                <a:cubicBezTo>
                  <a:pt x="274" y="128"/>
                  <a:pt x="279" y="133"/>
                  <a:pt x="279" y="140"/>
                </a:cubicBezTo>
                <a:cubicBezTo>
                  <a:pt x="279" y="146"/>
                  <a:pt x="274" y="151"/>
                  <a:pt x="267" y="151"/>
                </a:cubicBezTo>
                <a:cubicBezTo>
                  <a:pt x="261" y="151"/>
                  <a:pt x="256" y="146"/>
                  <a:pt x="256" y="140"/>
                </a:cubicBezTo>
                <a:cubicBezTo>
                  <a:pt x="256" y="133"/>
                  <a:pt x="261" y="128"/>
                  <a:pt x="267" y="128"/>
                </a:cubicBezTo>
                <a:close/>
                <a:moveTo>
                  <a:pt x="235" y="128"/>
                </a:moveTo>
                <a:cubicBezTo>
                  <a:pt x="242" y="128"/>
                  <a:pt x="247" y="133"/>
                  <a:pt x="247" y="140"/>
                </a:cubicBezTo>
                <a:cubicBezTo>
                  <a:pt x="247" y="146"/>
                  <a:pt x="242" y="151"/>
                  <a:pt x="235" y="151"/>
                </a:cubicBezTo>
                <a:cubicBezTo>
                  <a:pt x="229" y="151"/>
                  <a:pt x="224" y="146"/>
                  <a:pt x="224" y="140"/>
                </a:cubicBezTo>
                <a:cubicBezTo>
                  <a:pt x="224" y="133"/>
                  <a:pt x="229" y="128"/>
                  <a:pt x="235" y="128"/>
                </a:cubicBezTo>
                <a:close/>
                <a:moveTo>
                  <a:pt x="203" y="128"/>
                </a:moveTo>
                <a:cubicBezTo>
                  <a:pt x="210" y="128"/>
                  <a:pt x="215" y="133"/>
                  <a:pt x="215" y="140"/>
                </a:cubicBezTo>
                <a:cubicBezTo>
                  <a:pt x="215" y="146"/>
                  <a:pt x="210" y="151"/>
                  <a:pt x="203" y="151"/>
                </a:cubicBezTo>
                <a:cubicBezTo>
                  <a:pt x="197" y="151"/>
                  <a:pt x="192" y="146"/>
                  <a:pt x="192" y="140"/>
                </a:cubicBezTo>
                <a:cubicBezTo>
                  <a:pt x="192" y="133"/>
                  <a:pt x="197" y="128"/>
                  <a:pt x="203" y="128"/>
                </a:cubicBezTo>
                <a:close/>
                <a:moveTo>
                  <a:pt x="171" y="128"/>
                </a:moveTo>
                <a:cubicBezTo>
                  <a:pt x="177" y="128"/>
                  <a:pt x="183" y="133"/>
                  <a:pt x="183" y="140"/>
                </a:cubicBezTo>
                <a:cubicBezTo>
                  <a:pt x="183" y="146"/>
                  <a:pt x="177" y="151"/>
                  <a:pt x="171" y="151"/>
                </a:cubicBezTo>
                <a:cubicBezTo>
                  <a:pt x="165" y="151"/>
                  <a:pt x="160" y="146"/>
                  <a:pt x="160" y="140"/>
                </a:cubicBezTo>
                <a:cubicBezTo>
                  <a:pt x="160" y="133"/>
                  <a:pt x="165" y="128"/>
                  <a:pt x="171" y="128"/>
                </a:cubicBezTo>
                <a:close/>
                <a:moveTo>
                  <a:pt x="875" y="160"/>
                </a:moveTo>
                <a:cubicBezTo>
                  <a:pt x="882" y="160"/>
                  <a:pt x="887" y="165"/>
                  <a:pt x="887" y="172"/>
                </a:cubicBezTo>
                <a:cubicBezTo>
                  <a:pt x="887" y="178"/>
                  <a:pt x="882" y="183"/>
                  <a:pt x="875" y="183"/>
                </a:cubicBezTo>
                <a:cubicBezTo>
                  <a:pt x="869" y="183"/>
                  <a:pt x="864" y="178"/>
                  <a:pt x="864" y="172"/>
                </a:cubicBezTo>
                <a:cubicBezTo>
                  <a:pt x="864" y="165"/>
                  <a:pt x="869" y="160"/>
                  <a:pt x="875" y="160"/>
                </a:cubicBezTo>
                <a:close/>
                <a:moveTo>
                  <a:pt x="843" y="160"/>
                </a:moveTo>
                <a:cubicBezTo>
                  <a:pt x="850" y="160"/>
                  <a:pt x="855" y="165"/>
                  <a:pt x="855" y="172"/>
                </a:cubicBezTo>
                <a:cubicBezTo>
                  <a:pt x="855" y="178"/>
                  <a:pt x="850" y="183"/>
                  <a:pt x="843" y="183"/>
                </a:cubicBezTo>
                <a:cubicBezTo>
                  <a:pt x="837" y="183"/>
                  <a:pt x="832" y="178"/>
                  <a:pt x="832" y="172"/>
                </a:cubicBezTo>
                <a:cubicBezTo>
                  <a:pt x="832" y="165"/>
                  <a:pt x="837" y="160"/>
                  <a:pt x="843" y="160"/>
                </a:cubicBezTo>
                <a:close/>
                <a:moveTo>
                  <a:pt x="811" y="160"/>
                </a:moveTo>
                <a:cubicBezTo>
                  <a:pt x="818" y="160"/>
                  <a:pt x="823" y="165"/>
                  <a:pt x="823" y="172"/>
                </a:cubicBezTo>
                <a:cubicBezTo>
                  <a:pt x="823" y="178"/>
                  <a:pt x="818" y="183"/>
                  <a:pt x="811" y="183"/>
                </a:cubicBezTo>
                <a:cubicBezTo>
                  <a:pt x="805" y="183"/>
                  <a:pt x="800" y="178"/>
                  <a:pt x="800" y="172"/>
                </a:cubicBezTo>
                <a:cubicBezTo>
                  <a:pt x="800" y="165"/>
                  <a:pt x="805" y="160"/>
                  <a:pt x="811" y="160"/>
                </a:cubicBezTo>
                <a:close/>
                <a:moveTo>
                  <a:pt x="779" y="160"/>
                </a:moveTo>
                <a:cubicBezTo>
                  <a:pt x="786" y="160"/>
                  <a:pt x="791" y="165"/>
                  <a:pt x="791" y="172"/>
                </a:cubicBezTo>
                <a:cubicBezTo>
                  <a:pt x="791" y="178"/>
                  <a:pt x="786" y="183"/>
                  <a:pt x="779" y="183"/>
                </a:cubicBezTo>
                <a:cubicBezTo>
                  <a:pt x="773" y="183"/>
                  <a:pt x="768" y="178"/>
                  <a:pt x="768" y="172"/>
                </a:cubicBezTo>
                <a:cubicBezTo>
                  <a:pt x="768" y="165"/>
                  <a:pt x="773" y="160"/>
                  <a:pt x="779" y="160"/>
                </a:cubicBezTo>
                <a:close/>
                <a:moveTo>
                  <a:pt x="747" y="160"/>
                </a:moveTo>
                <a:cubicBezTo>
                  <a:pt x="754" y="160"/>
                  <a:pt x="759" y="165"/>
                  <a:pt x="759" y="172"/>
                </a:cubicBezTo>
                <a:cubicBezTo>
                  <a:pt x="759" y="178"/>
                  <a:pt x="754" y="183"/>
                  <a:pt x="747" y="183"/>
                </a:cubicBezTo>
                <a:cubicBezTo>
                  <a:pt x="741" y="183"/>
                  <a:pt x="736" y="178"/>
                  <a:pt x="736" y="172"/>
                </a:cubicBezTo>
                <a:cubicBezTo>
                  <a:pt x="736" y="165"/>
                  <a:pt x="741" y="160"/>
                  <a:pt x="747" y="160"/>
                </a:cubicBezTo>
                <a:close/>
                <a:moveTo>
                  <a:pt x="619" y="160"/>
                </a:moveTo>
                <a:cubicBezTo>
                  <a:pt x="626" y="160"/>
                  <a:pt x="631" y="165"/>
                  <a:pt x="631" y="172"/>
                </a:cubicBezTo>
                <a:cubicBezTo>
                  <a:pt x="631" y="178"/>
                  <a:pt x="626" y="183"/>
                  <a:pt x="619" y="183"/>
                </a:cubicBezTo>
                <a:cubicBezTo>
                  <a:pt x="613" y="183"/>
                  <a:pt x="608" y="178"/>
                  <a:pt x="608" y="172"/>
                </a:cubicBezTo>
                <a:cubicBezTo>
                  <a:pt x="608" y="165"/>
                  <a:pt x="613" y="160"/>
                  <a:pt x="619" y="160"/>
                </a:cubicBezTo>
                <a:close/>
                <a:moveTo>
                  <a:pt x="587" y="160"/>
                </a:moveTo>
                <a:cubicBezTo>
                  <a:pt x="594" y="160"/>
                  <a:pt x="599" y="165"/>
                  <a:pt x="599" y="172"/>
                </a:cubicBezTo>
                <a:cubicBezTo>
                  <a:pt x="599" y="178"/>
                  <a:pt x="594" y="183"/>
                  <a:pt x="587" y="183"/>
                </a:cubicBezTo>
                <a:cubicBezTo>
                  <a:pt x="581" y="183"/>
                  <a:pt x="576" y="178"/>
                  <a:pt x="576" y="172"/>
                </a:cubicBezTo>
                <a:cubicBezTo>
                  <a:pt x="576" y="165"/>
                  <a:pt x="581" y="160"/>
                  <a:pt x="587" y="160"/>
                </a:cubicBezTo>
                <a:close/>
                <a:moveTo>
                  <a:pt x="555" y="160"/>
                </a:moveTo>
                <a:cubicBezTo>
                  <a:pt x="562" y="160"/>
                  <a:pt x="567" y="165"/>
                  <a:pt x="567" y="172"/>
                </a:cubicBezTo>
                <a:cubicBezTo>
                  <a:pt x="567" y="178"/>
                  <a:pt x="562" y="183"/>
                  <a:pt x="555" y="183"/>
                </a:cubicBezTo>
                <a:cubicBezTo>
                  <a:pt x="549" y="183"/>
                  <a:pt x="544" y="178"/>
                  <a:pt x="544" y="172"/>
                </a:cubicBezTo>
                <a:cubicBezTo>
                  <a:pt x="544" y="165"/>
                  <a:pt x="549" y="160"/>
                  <a:pt x="555" y="160"/>
                </a:cubicBezTo>
                <a:close/>
                <a:moveTo>
                  <a:pt x="523" y="160"/>
                </a:moveTo>
                <a:cubicBezTo>
                  <a:pt x="530" y="160"/>
                  <a:pt x="535" y="165"/>
                  <a:pt x="535" y="172"/>
                </a:cubicBezTo>
                <a:cubicBezTo>
                  <a:pt x="535" y="178"/>
                  <a:pt x="530" y="183"/>
                  <a:pt x="523" y="183"/>
                </a:cubicBezTo>
                <a:cubicBezTo>
                  <a:pt x="517" y="183"/>
                  <a:pt x="512" y="178"/>
                  <a:pt x="512" y="172"/>
                </a:cubicBezTo>
                <a:cubicBezTo>
                  <a:pt x="512" y="165"/>
                  <a:pt x="517" y="160"/>
                  <a:pt x="523" y="160"/>
                </a:cubicBezTo>
                <a:close/>
                <a:moveTo>
                  <a:pt x="459" y="160"/>
                </a:moveTo>
                <a:cubicBezTo>
                  <a:pt x="466" y="160"/>
                  <a:pt x="471" y="165"/>
                  <a:pt x="471" y="172"/>
                </a:cubicBezTo>
                <a:cubicBezTo>
                  <a:pt x="471" y="178"/>
                  <a:pt x="466" y="183"/>
                  <a:pt x="459" y="183"/>
                </a:cubicBezTo>
                <a:cubicBezTo>
                  <a:pt x="453" y="183"/>
                  <a:pt x="448" y="178"/>
                  <a:pt x="448" y="172"/>
                </a:cubicBezTo>
                <a:cubicBezTo>
                  <a:pt x="448" y="165"/>
                  <a:pt x="453" y="160"/>
                  <a:pt x="459" y="160"/>
                </a:cubicBezTo>
                <a:close/>
                <a:moveTo>
                  <a:pt x="427" y="160"/>
                </a:moveTo>
                <a:cubicBezTo>
                  <a:pt x="434" y="160"/>
                  <a:pt x="439" y="165"/>
                  <a:pt x="439" y="172"/>
                </a:cubicBezTo>
                <a:cubicBezTo>
                  <a:pt x="439" y="178"/>
                  <a:pt x="434" y="183"/>
                  <a:pt x="427" y="183"/>
                </a:cubicBezTo>
                <a:cubicBezTo>
                  <a:pt x="421" y="183"/>
                  <a:pt x="416" y="178"/>
                  <a:pt x="416" y="172"/>
                </a:cubicBezTo>
                <a:cubicBezTo>
                  <a:pt x="416" y="165"/>
                  <a:pt x="421" y="160"/>
                  <a:pt x="427" y="160"/>
                </a:cubicBezTo>
                <a:close/>
                <a:moveTo>
                  <a:pt x="363" y="160"/>
                </a:moveTo>
                <a:cubicBezTo>
                  <a:pt x="370" y="160"/>
                  <a:pt x="375" y="165"/>
                  <a:pt x="375" y="172"/>
                </a:cubicBezTo>
                <a:cubicBezTo>
                  <a:pt x="375" y="178"/>
                  <a:pt x="370" y="183"/>
                  <a:pt x="363" y="183"/>
                </a:cubicBezTo>
                <a:cubicBezTo>
                  <a:pt x="357" y="183"/>
                  <a:pt x="352" y="178"/>
                  <a:pt x="352" y="172"/>
                </a:cubicBezTo>
                <a:cubicBezTo>
                  <a:pt x="352" y="165"/>
                  <a:pt x="357" y="160"/>
                  <a:pt x="363" y="160"/>
                </a:cubicBezTo>
                <a:close/>
                <a:moveTo>
                  <a:pt x="331" y="160"/>
                </a:moveTo>
                <a:cubicBezTo>
                  <a:pt x="338" y="160"/>
                  <a:pt x="343" y="165"/>
                  <a:pt x="343" y="172"/>
                </a:cubicBezTo>
                <a:cubicBezTo>
                  <a:pt x="343" y="178"/>
                  <a:pt x="338" y="183"/>
                  <a:pt x="331" y="183"/>
                </a:cubicBezTo>
                <a:cubicBezTo>
                  <a:pt x="325" y="183"/>
                  <a:pt x="320" y="178"/>
                  <a:pt x="320" y="172"/>
                </a:cubicBezTo>
                <a:cubicBezTo>
                  <a:pt x="320" y="165"/>
                  <a:pt x="325" y="160"/>
                  <a:pt x="331" y="160"/>
                </a:cubicBezTo>
                <a:close/>
                <a:moveTo>
                  <a:pt x="299" y="160"/>
                </a:moveTo>
                <a:cubicBezTo>
                  <a:pt x="306" y="160"/>
                  <a:pt x="311" y="165"/>
                  <a:pt x="311" y="172"/>
                </a:cubicBezTo>
                <a:cubicBezTo>
                  <a:pt x="311" y="178"/>
                  <a:pt x="306" y="183"/>
                  <a:pt x="299" y="183"/>
                </a:cubicBezTo>
                <a:cubicBezTo>
                  <a:pt x="293" y="183"/>
                  <a:pt x="288" y="178"/>
                  <a:pt x="288" y="172"/>
                </a:cubicBezTo>
                <a:cubicBezTo>
                  <a:pt x="288" y="165"/>
                  <a:pt x="293" y="160"/>
                  <a:pt x="299" y="160"/>
                </a:cubicBezTo>
                <a:close/>
                <a:moveTo>
                  <a:pt x="267" y="160"/>
                </a:moveTo>
                <a:cubicBezTo>
                  <a:pt x="274" y="160"/>
                  <a:pt x="279" y="165"/>
                  <a:pt x="279" y="172"/>
                </a:cubicBezTo>
                <a:cubicBezTo>
                  <a:pt x="279" y="178"/>
                  <a:pt x="274" y="183"/>
                  <a:pt x="267" y="183"/>
                </a:cubicBezTo>
                <a:cubicBezTo>
                  <a:pt x="261" y="183"/>
                  <a:pt x="256" y="178"/>
                  <a:pt x="256" y="172"/>
                </a:cubicBezTo>
                <a:cubicBezTo>
                  <a:pt x="256" y="165"/>
                  <a:pt x="261" y="160"/>
                  <a:pt x="267" y="160"/>
                </a:cubicBezTo>
                <a:close/>
                <a:moveTo>
                  <a:pt x="235" y="160"/>
                </a:moveTo>
                <a:cubicBezTo>
                  <a:pt x="242" y="160"/>
                  <a:pt x="247" y="165"/>
                  <a:pt x="247" y="172"/>
                </a:cubicBezTo>
                <a:cubicBezTo>
                  <a:pt x="247" y="178"/>
                  <a:pt x="242" y="183"/>
                  <a:pt x="235" y="183"/>
                </a:cubicBezTo>
                <a:cubicBezTo>
                  <a:pt x="229" y="183"/>
                  <a:pt x="224" y="178"/>
                  <a:pt x="224" y="172"/>
                </a:cubicBezTo>
                <a:cubicBezTo>
                  <a:pt x="224" y="165"/>
                  <a:pt x="229" y="160"/>
                  <a:pt x="235" y="160"/>
                </a:cubicBezTo>
                <a:close/>
                <a:moveTo>
                  <a:pt x="203" y="160"/>
                </a:moveTo>
                <a:cubicBezTo>
                  <a:pt x="210" y="160"/>
                  <a:pt x="215" y="165"/>
                  <a:pt x="215" y="172"/>
                </a:cubicBezTo>
                <a:cubicBezTo>
                  <a:pt x="215" y="178"/>
                  <a:pt x="210" y="183"/>
                  <a:pt x="203" y="183"/>
                </a:cubicBezTo>
                <a:cubicBezTo>
                  <a:pt x="197" y="183"/>
                  <a:pt x="192" y="178"/>
                  <a:pt x="192" y="172"/>
                </a:cubicBezTo>
                <a:cubicBezTo>
                  <a:pt x="192" y="165"/>
                  <a:pt x="197" y="160"/>
                  <a:pt x="203" y="160"/>
                </a:cubicBezTo>
                <a:close/>
                <a:moveTo>
                  <a:pt x="171" y="160"/>
                </a:moveTo>
                <a:cubicBezTo>
                  <a:pt x="177" y="160"/>
                  <a:pt x="183" y="165"/>
                  <a:pt x="183" y="172"/>
                </a:cubicBezTo>
                <a:cubicBezTo>
                  <a:pt x="183" y="178"/>
                  <a:pt x="177" y="183"/>
                  <a:pt x="171" y="183"/>
                </a:cubicBezTo>
                <a:cubicBezTo>
                  <a:pt x="165" y="183"/>
                  <a:pt x="160" y="178"/>
                  <a:pt x="160" y="172"/>
                </a:cubicBezTo>
                <a:cubicBezTo>
                  <a:pt x="160" y="165"/>
                  <a:pt x="165" y="160"/>
                  <a:pt x="171" y="160"/>
                </a:cubicBezTo>
                <a:close/>
                <a:moveTo>
                  <a:pt x="139" y="160"/>
                </a:moveTo>
                <a:cubicBezTo>
                  <a:pt x="145" y="160"/>
                  <a:pt x="151" y="165"/>
                  <a:pt x="151" y="172"/>
                </a:cubicBezTo>
                <a:cubicBezTo>
                  <a:pt x="151" y="178"/>
                  <a:pt x="145" y="183"/>
                  <a:pt x="139" y="183"/>
                </a:cubicBezTo>
                <a:cubicBezTo>
                  <a:pt x="133" y="183"/>
                  <a:pt x="128" y="178"/>
                  <a:pt x="128" y="172"/>
                </a:cubicBezTo>
                <a:cubicBezTo>
                  <a:pt x="128" y="165"/>
                  <a:pt x="133" y="160"/>
                  <a:pt x="139" y="160"/>
                </a:cubicBezTo>
                <a:close/>
                <a:moveTo>
                  <a:pt x="843" y="192"/>
                </a:moveTo>
                <a:cubicBezTo>
                  <a:pt x="850" y="192"/>
                  <a:pt x="855" y="197"/>
                  <a:pt x="855" y="204"/>
                </a:cubicBezTo>
                <a:cubicBezTo>
                  <a:pt x="855" y="210"/>
                  <a:pt x="850" y="215"/>
                  <a:pt x="843" y="215"/>
                </a:cubicBezTo>
                <a:cubicBezTo>
                  <a:pt x="837" y="215"/>
                  <a:pt x="832" y="210"/>
                  <a:pt x="832" y="204"/>
                </a:cubicBezTo>
                <a:cubicBezTo>
                  <a:pt x="832" y="197"/>
                  <a:pt x="837" y="192"/>
                  <a:pt x="843" y="192"/>
                </a:cubicBezTo>
                <a:close/>
                <a:moveTo>
                  <a:pt x="811" y="192"/>
                </a:moveTo>
                <a:cubicBezTo>
                  <a:pt x="818" y="192"/>
                  <a:pt x="823" y="197"/>
                  <a:pt x="823" y="204"/>
                </a:cubicBezTo>
                <a:cubicBezTo>
                  <a:pt x="823" y="210"/>
                  <a:pt x="818" y="215"/>
                  <a:pt x="811" y="215"/>
                </a:cubicBezTo>
                <a:cubicBezTo>
                  <a:pt x="805" y="215"/>
                  <a:pt x="800" y="210"/>
                  <a:pt x="800" y="204"/>
                </a:cubicBezTo>
                <a:cubicBezTo>
                  <a:pt x="800" y="197"/>
                  <a:pt x="805" y="192"/>
                  <a:pt x="811" y="192"/>
                </a:cubicBezTo>
                <a:close/>
                <a:moveTo>
                  <a:pt x="779" y="192"/>
                </a:moveTo>
                <a:cubicBezTo>
                  <a:pt x="786" y="192"/>
                  <a:pt x="791" y="197"/>
                  <a:pt x="791" y="204"/>
                </a:cubicBezTo>
                <a:cubicBezTo>
                  <a:pt x="791" y="210"/>
                  <a:pt x="786" y="215"/>
                  <a:pt x="779" y="215"/>
                </a:cubicBezTo>
                <a:cubicBezTo>
                  <a:pt x="773" y="215"/>
                  <a:pt x="768" y="210"/>
                  <a:pt x="768" y="204"/>
                </a:cubicBezTo>
                <a:cubicBezTo>
                  <a:pt x="768" y="197"/>
                  <a:pt x="773" y="192"/>
                  <a:pt x="779" y="192"/>
                </a:cubicBezTo>
                <a:close/>
                <a:moveTo>
                  <a:pt x="747" y="192"/>
                </a:moveTo>
                <a:cubicBezTo>
                  <a:pt x="754" y="192"/>
                  <a:pt x="759" y="197"/>
                  <a:pt x="759" y="204"/>
                </a:cubicBezTo>
                <a:cubicBezTo>
                  <a:pt x="759" y="210"/>
                  <a:pt x="754" y="215"/>
                  <a:pt x="747" y="215"/>
                </a:cubicBezTo>
                <a:cubicBezTo>
                  <a:pt x="741" y="215"/>
                  <a:pt x="736" y="210"/>
                  <a:pt x="736" y="204"/>
                </a:cubicBezTo>
                <a:cubicBezTo>
                  <a:pt x="736" y="197"/>
                  <a:pt x="741" y="192"/>
                  <a:pt x="747" y="192"/>
                </a:cubicBezTo>
                <a:close/>
                <a:moveTo>
                  <a:pt x="619" y="192"/>
                </a:moveTo>
                <a:cubicBezTo>
                  <a:pt x="626" y="192"/>
                  <a:pt x="631" y="197"/>
                  <a:pt x="631" y="204"/>
                </a:cubicBezTo>
                <a:cubicBezTo>
                  <a:pt x="631" y="210"/>
                  <a:pt x="626" y="215"/>
                  <a:pt x="619" y="215"/>
                </a:cubicBezTo>
                <a:cubicBezTo>
                  <a:pt x="613" y="215"/>
                  <a:pt x="608" y="210"/>
                  <a:pt x="608" y="204"/>
                </a:cubicBezTo>
                <a:cubicBezTo>
                  <a:pt x="608" y="197"/>
                  <a:pt x="613" y="192"/>
                  <a:pt x="619" y="192"/>
                </a:cubicBezTo>
                <a:close/>
                <a:moveTo>
                  <a:pt x="587" y="192"/>
                </a:moveTo>
                <a:cubicBezTo>
                  <a:pt x="594" y="192"/>
                  <a:pt x="599" y="197"/>
                  <a:pt x="599" y="204"/>
                </a:cubicBezTo>
                <a:cubicBezTo>
                  <a:pt x="599" y="210"/>
                  <a:pt x="594" y="215"/>
                  <a:pt x="587" y="215"/>
                </a:cubicBezTo>
                <a:cubicBezTo>
                  <a:pt x="581" y="215"/>
                  <a:pt x="576" y="210"/>
                  <a:pt x="576" y="204"/>
                </a:cubicBezTo>
                <a:cubicBezTo>
                  <a:pt x="576" y="197"/>
                  <a:pt x="581" y="192"/>
                  <a:pt x="587" y="192"/>
                </a:cubicBezTo>
                <a:close/>
                <a:moveTo>
                  <a:pt x="555" y="192"/>
                </a:moveTo>
                <a:cubicBezTo>
                  <a:pt x="562" y="192"/>
                  <a:pt x="567" y="197"/>
                  <a:pt x="567" y="204"/>
                </a:cubicBezTo>
                <a:cubicBezTo>
                  <a:pt x="567" y="210"/>
                  <a:pt x="562" y="215"/>
                  <a:pt x="555" y="215"/>
                </a:cubicBezTo>
                <a:cubicBezTo>
                  <a:pt x="549" y="215"/>
                  <a:pt x="544" y="210"/>
                  <a:pt x="544" y="204"/>
                </a:cubicBezTo>
                <a:cubicBezTo>
                  <a:pt x="544" y="197"/>
                  <a:pt x="549" y="192"/>
                  <a:pt x="555" y="192"/>
                </a:cubicBezTo>
                <a:close/>
                <a:moveTo>
                  <a:pt x="523" y="192"/>
                </a:moveTo>
                <a:cubicBezTo>
                  <a:pt x="530" y="192"/>
                  <a:pt x="535" y="197"/>
                  <a:pt x="535" y="204"/>
                </a:cubicBezTo>
                <a:cubicBezTo>
                  <a:pt x="535" y="210"/>
                  <a:pt x="530" y="215"/>
                  <a:pt x="523" y="215"/>
                </a:cubicBezTo>
                <a:cubicBezTo>
                  <a:pt x="517" y="215"/>
                  <a:pt x="512" y="210"/>
                  <a:pt x="512" y="204"/>
                </a:cubicBezTo>
                <a:cubicBezTo>
                  <a:pt x="512" y="197"/>
                  <a:pt x="517" y="192"/>
                  <a:pt x="523" y="192"/>
                </a:cubicBezTo>
                <a:close/>
                <a:moveTo>
                  <a:pt x="459" y="192"/>
                </a:moveTo>
                <a:cubicBezTo>
                  <a:pt x="466" y="192"/>
                  <a:pt x="471" y="197"/>
                  <a:pt x="471" y="204"/>
                </a:cubicBezTo>
                <a:cubicBezTo>
                  <a:pt x="471" y="210"/>
                  <a:pt x="466" y="215"/>
                  <a:pt x="459" y="215"/>
                </a:cubicBezTo>
                <a:cubicBezTo>
                  <a:pt x="453" y="215"/>
                  <a:pt x="448" y="210"/>
                  <a:pt x="448" y="204"/>
                </a:cubicBezTo>
                <a:cubicBezTo>
                  <a:pt x="448" y="197"/>
                  <a:pt x="453" y="192"/>
                  <a:pt x="459" y="192"/>
                </a:cubicBezTo>
                <a:close/>
                <a:moveTo>
                  <a:pt x="427" y="192"/>
                </a:moveTo>
                <a:cubicBezTo>
                  <a:pt x="434" y="192"/>
                  <a:pt x="439" y="197"/>
                  <a:pt x="439" y="204"/>
                </a:cubicBezTo>
                <a:cubicBezTo>
                  <a:pt x="439" y="210"/>
                  <a:pt x="434" y="215"/>
                  <a:pt x="427" y="215"/>
                </a:cubicBezTo>
                <a:cubicBezTo>
                  <a:pt x="421" y="215"/>
                  <a:pt x="416" y="210"/>
                  <a:pt x="416" y="204"/>
                </a:cubicBezTo>
                <a:cubicBezTo>
                  <a:pt x="416" y="197"/>
                  <a:pt x="421" y="192"/>
                  <a:pt x="427" y="192"/>
                </a:cubicBezTo>
                <a:close/>
                <a:moveTo>
                  <a:pt x="395" y="192"/>
                </a:moveTo>
                <a:cubicBezTo>
                  <a:pt x="402" y="192"/>
                  <a:pt x="407" y="197"/>
                  <a:pt x="407" y="204"/>
                </a:cubicBezTo>
                <a:cubicBezTo>
                  <a:pt x="407" y="210"/>
                  <a:pt x="402" y="215"/>
                  <a:pt x="395" y="215"/>
                </a:cubicBezTo>
                <a:cubicBezTo>
                  <a:pt x="389" y="215"/>
                  <a:pt x="384" y="210"/>
                  <a:pt x="384" y="204"/>
                </a:cubicBezTo>
                <a:cubicBezTo>
                  <a:pt x="384" y="197"/>
                  <a:pt x="389" y="192"/>
                  <a:pt x="395" y="192"/>
                </a:cubicBezTo>
                <a:close/>
                <a:moveTo>
                  <a:pt x="363" y="192"/>
                </a:moveTo>
                <a:cubicBezTo>
                  <a:pt x="370" y="192"/>
                  <a:pt x="375" y="197"/>
                  <a:pt x="375" y="204"/>
                </a:cubicBezTo>
                <a:cubicBezTo>
                  <a:pt x="375" y="210"/>
                  <a:pt x="370" y="215"/>
                  <a:pt x="363" y="215"/>
                </a:cubicBezTo>
                <a:cubicBezTo>
                  <a:pt x="357" y="215"/>
                  <a:pt x="352" y="210"/>
                  <a:pt x="352" y="204"/>
                </a:cubicBezTo>
                <a:cubicBezTo>
                  <a:pt x="352" y="197"/>
                  <a:pt x="357" y="192"/>
                  <a:pt x="363" y="192"/>
                </a:cubicBezTo>
                <a:close/>
                <a:moveTo>
                  <a:pt x="331" y="192"/>
                </a:moveTo>
                <a:cubicBezTo>
                  <a:pt x="338" y="192"/>
                  <a:pt x="343" y="197"/>
                  <a:pt x="343" y="204"/>
                </a:cubicBezTo>
                <a:cubicBezTo>
                  <a:pt x="343" y="210"/>
                  <a:pt x="338" y="215"/>
                  <a:pt x="331" y="215"/>
                </a:cubicBezTo>
                <a:cubicBezTo>
                  <a:pt x="325" y="215"/>
                  <a:pt x="320" y="210"/>
                  <a:pt x="320" y="204"/>
                </a:cubicBezTo>
                <a:cubicBezTo>
                  <a:pt x="320" y="197"/>
                  <a:pt x="325" y="192"/>
                  <a:pt x="331" y="192"/>
                </a:cubicBezTo>
                <a:close/>
                <a:moveTo>
                  <a:pt x="299" y="192"/>
                </a:moveTo>
                <a:cubicBezTo>
                  <a:pt x="306" y="192"/>
                  <a:pt x="311" y="197"/>
                  <a:pt x="311" y="204"/>
                </a:cubicBezTo>
                <a:cubicBezTo>
                  <a:pt x="311" y="210"/>
                  <a:pt x="306" y="215"/>
                  <a:pt x="299" y="215"/>
                </a:cubicBezTo>
                <a:cubicBezTo>
                  <a:pt x="293" y="215"/>
                  <a:pt x="288" y="210"/>
                  <a:pt x="288" y="204"/>
                </a:cubicBezTo>
                <a:cubicBezTo>
                  <a:pt x="288" y="197"/>
                  <a:pt x="293" y="192"/>
                  <a:pt x="299" y="192"/>
                </a:cubicBezTo>
                <a:close/>
                <a:moveTo>
                  <a:pt x="267" y="192"/>
                </a:moveTo>
                <a:cubicBezTo>
                  <a:pt x="274" y="192"/>
                  <a:pt x="279" y="197"/>
                  <a:pt x="279" y="204"/>
                </a:cubicBezTo>
                <a:cubicBezTo>
                  <a:pt x="279" y="210"/>
                  <a:pt x="274" y="215"/>
                  <a:pt x="267" y="215"/>
                </a:cubicBezTo>
                <a:cubicBezTo>
                  <a:pt x="261" y="215"/>
                  <a:pt x="256" y="210"/>
                  <a:pt x="256" y="204"/>
                </a:cubicBezTo>
                <a:cubicBezTo>
                  <a:pt x="256" y="197"/>
                  <a:pt x="261" y="192"/>
                  <a:pt x="267" y="192"/>
                </a:cubicBezTo>
                <a:close/>
                <a:moveTo>
                  <a:pt x="235" y="192"/>
                </a:moveTo>
                <a:cubicBezTo>
                  <a:pt x="242" y="192"/>
                  <a:pt x="247" y="197"/>
                  <a:pt x="247" y="204"/>
                </a:cubicBezTo>
                <a:cubicBezTo>
                  <a:pt x="247" y="210"/>
                  <a:pt x="242" y="215"/>
                  <a:pt x="235" y="215"/>
                </a:cubicBezTo>
                <a:cubicBezTo>
                  <a:pt x="229" y="215"/>
                  <a:pt x="224" y="210"/>
                  <a:pt x="224" y="204"/>
                </a:cubicBezTo>
                <a:cubicBezTo>
                  <a:pt x="224" y="197"/>
                  <a:pt x="229" y="192"/>
                  <a:pt x="235" y="192"/>
                </a:cubicBezTo>
                <a:close/>
                <a:moveTo>
                  <a:pt x="203" y="192"/>
                </a:moveTo>
                <a:cubicBezTo>
                  <a:pt x="210" y="192"/>
                  <a:pt x="215" y="197"/>
                  <a:pt x="215" y="204"/>
                </a:cubicBezTo>
                <a:cubicBezTo>
                  <a:pt x="215" y="210"/>
                  <a:pt x="210" y="215"/>
                  <a:pt x="203" y="215"/>
                </a:cubicBezTo>
                <a:cubicBezTo>
                  <a:pt x="197" y="215"/>
                  <a:pt x="192" y="210"/>
                  <a:pt x="192" y="204"/>
                </a:cubicBezTo>
                <a:cubicBezTo>
                  <a:pt x="192" y="197"/>
                  <a:pt x="197" y="192"/>
                  <a:pt x="203" y="192"/>
                </a:cubicBezTo>
                <a:close/>
                <a:moveTo>
                  <a:pt x="171" y="192"/>
                </a:moveTo>
                <a:cubicBezTo>
                  <a:pt x="177" y="192"/>
                  <a:pt x="183" y="197"/>
                  <a:pt x="183" y="204"/>
                </a:cubicBezTo>
                <a:cubicBezTo>
                  <a:pt x="183" y="210"/>
                  <a:pt x="177" y="215"/>
                  <a:pt x="171" y="215"/>
                </a:cubicBezTo>
                <a:cubicBezTo>
                  <a:pt x="165" y="215"/>
                  <a:pt x="160" y="210"/>
                  <a:pt x="160" y="204"/>
                </a:cubicBezTo>
                <a:cubicBezTo>
                  <a:pt x="160" y="197"/>
                  <a:pt x="165" y="192"/>
                  <a:pt x="171" y="192"/>
                </a:cubicBezTo>
                <a:close/>
                <a:moveTo>
                  <a:pt x="139" y="192"/>
                </a:moveTo>
                <a:cubicBezTo>
                  <a:pt x="145" y="192"/>
                  <a:pt x="151" y="197"/>
                  <a:pt x="151" y="204"/>
                </a:cubicBezTo>
                <a:cubicBezTo>
                  <a:pt x="151" y="210"/>
                  <a:pt x="145" y="215"/>
                  <a:pt x="139" y="215"/>
                </a:cubicBezTo>
                <a:cubicBezTo>
                  <a:pt x="133" y="215"/>
                  <a:pt x="128" y="210"/>
                  <a:pt x="128" y="204"/>
                </a:cubicBezTo>
                <a:cubicBezTo>
                  <a:pt x="128" y="197"/>
                  <a:pt x="133" y="192"/>
                  <a:pt x="139" y="192"/>
                </a:cubicBezTo>
                <a:close/>
                <a:moveTo>
                  <a:pt x="843" y="224"/>
                </a:moveTo>
                <a:cubicBezTo>
                  <a:pt x="850" y="224"/>
                  <a:pt x="855" y="229"/>
                  <a:pt x="855" y="236"/>
                </a:cubicBezTo>
                <a:cubicBezTo>
                  <a:pt x="855" y="242"/>
                  <a:pt x="850" y="247"/>
                  <a:pt x="843" y="247"/>
                </a:cubicBezTo>
                <a:cubicBezTo>
                  <a:pt x="837" y="247"/>
                  <a:pt x="832" y="242"/>
                  <a:pt x="832" y="236"/>
                </a:cubicBezTo>
                <a:cubicBezTo>
                  <a:pt x="832" y="229"/>
                  <a:pt x="837" y="224"/>
                  <a:pt x="843" y="224"/>
                </a:cubicBezTo>
                <a:close/>
                <a:moveTo>
                  <a:pt x="811" y="224"/>
                </a:moveTo>
                <a:cubicBezTo>
                  <a:pt x="818" y="224"/>
                  <a:pt x="823" y="229"/>
                  <a:pt x="823" y="236"/>
                </a:cubicBezTo>
                <a:cubicBezTo>
                  <a:pt x="823" y="242"/>
                  <a:pt x="818" y="247"/>
                  <a:pt x="811" y="247"/>
                </a:cubicBezTo>
                <a:cubicBezTo>
                  <a:pt x="805" y="247"/>
                  <a:pt x="800" y="242"/>
                  <a:pt x="800" y="236"/>
                </a:cubicBezTo>
                <a:cubicBezTo>
                  <a:pt x="800" y="229"/>
                  <a:pt x="805" y="224"/>
                  <a:pt x="811" y="224"/>
                </a:cubicBezTo>
                <a:close/>
                <a:moveTo>
                  <a:pt x="779" y="224"/>
                </a:moveTo>
                <a:cubicBezTo>
                  <a:pt x="786" y="224"/>
                  <a:pt x="791" y="229"/>
                  <a:pt x="791" y="236"/>
                </a:cubicBezTo>
                <a:cubicBezTo>
                  <a:pt x="791" y="242"/>
                  <a:pt x="786" y="247"/>
                  <a:pt x="779" y="247"/>
                </a:cubicBezTo>
                <a:cubicBezTo>
                  <a:pt x="773" y="247"/>
                  <a:pt x="768" y="242"/>
                  <a:pt x="768" y="236"/>
                </a:cubicBezTo>
                <a:cubicBezTo>
                  <a:pt x="768" y="229"/>
                  <a:pt x="773" y="224"/>
                  <a:pt x="779" y="224"/>
                </a:cubicBezTo>
                <a:close/>
                <a:moveTo>
                  <a:pt x="747" y="224"/>
                </a:moveTo>
                <a:cubicBezTo>
                  <a:pt x="754" y="224"/>
                  <a:pt x="759" y="229"/>
                  <a:pt x="759" y="236"/>
                </a:cubicBezTo>
                <a:cubicBezTo>
                  <a:pt x="759" y="242"/>
                  <a:pt x="754" y="247"/>
                  <a:pt x="747" y="247"/>
                </a:cubicBezTo>
                <a:cubicBezTo>
                  <a:pt x="741" y="247"/>
                  <a:pt x="736" y="242"/>
                  <a:pt x="736" y="236"/>
                </a:cubicBezTo>
                <a:cubicBezTo>
                  <a:pt x="736" y="229"/>
                  <a:pt x="741" y="224"/>
                  <a:pt x="747" y="224"/>
                </a:cubicBezTo>
                <a:close/>
                <a:moveTo>
                  <a:pt x="715" y="224"/>
                </a:moveTo>
                <a:cubicBezTo>
                  <a:pt x="722" y="224"/>
                  <a:pt x="727" y="229"/>
                  <a:pt x="727" y="236"/>
                </a:cubicBezTo>
                <a:cubicBezTo>
                  <a:pt x="727" y="242"/>
                  <a:pt x="722" y="247"/>
                  <a:pt x="715" y="247"/>
                </a:cubicBezTo>
                <a:cubicBezTo>
                  <a:pt x="709" y="247"/>
                  <a:pt x="704" y="242"/>
                  <a:pt x="704" y="236"/>
                </a:cubicBezTo>
                <a:cubicBezTo>
                  <a:pt x="704" y="229"/>
                  <a:pt x="709" y="224"/>
                  <a:pt x="715" y="224"/>
                </a:cubicBezTo>
                <a:close/>
                <a:moveTo>
                  <a:pt x="651" y="224"/>
                </a:moveTo>
                <a:cubicBezTo>
                  <a:pt x="658" y="224"/>
                  <a:pt x="663" y="229"/>
                  <a:pt x="663" y="236"/>
                </a:cubicBezTo>
                <a:cubicBezTo>
                  <a:pt x="663" y="242"/>
                  <a:pt x="658" y="247"/>
                  <a:pt x="651" y="247"/>
                </a:cubicBezTo>
                <a:cubicBezTo>
                  <a:pt x="645" y="247"/>
                  <a:pt x="640" y="242"/>
                  <a:pt x="640" y="236"/>
                </a:cubicBezTo>
                <a:cubicBezTo>
                  <a:pt x="640" y="229"/>
                  <a:pt x="645" y="224"/>
                  <a:pt x="651" y="224"/>
                </a:cubicBezTo>
                <a:close/>
                <a:moveTo>
                  <a:pt x="619" y="224"/>
                </a:moveTo>
                <a:cubicBezTo>
                  <a:pt x="626" y="224"/>
                  <a:pt x="631" y="229"/>
                  <a:pt x="631" y="236"/>
                </a:cubicBezTo>
                <a:cubicBezTo>
                  <a:pt x="631" y="242"/>
                  <a:pt x="626" y="247"/>
                  <a:pt x="619" y="247"/>
                </a:cubicBezTo>
                <a:cubicBezTo>
                  <a:pt x="613" y="247"/>
                  <a:pt x="608" y="242"/>
                  <a:pt x="608" y="236"/>
                </a:cubicBezTo>
                <a:cubicBezTo>
                  <a:pt x="608" y="229"/>
                  <a:pt x="613" y="224"/>
                  <a:pt x="619" y="224"/>
                </a:cubicBezTo>
                <a:close/>
                <a:moveTo>
                  <a:pt x="555" y="224"/>
                </a:moveTo>
                <a:cubicBezTo>
                  <a:pt x="562" y="224"/>
                  <a:pt x="567" y="229"/>
                  <a:pt x="567" y="236"/>
                </a:cubicBezTo>
                <a:cubicBezTo>
                  <a:pt x="567" y="242"/>
                  <a:pt x="562" y="247"/>
                  <a:pt x="555" y="247"/>
                </a:cubicBezTo>
                <a:cubicBezTo>
                  <a:pt x="549" y="247"/>
                  <a:pt x="544" y="242"/>
                  <a:pt x="544" y="236"/>
                </a:cubicBezTo>
                <a:cubicBezTo>
                  <a:pt x="544" y="229"/>
                  <a:pt x="549" y="224"/>
                  <a:pt x="555" y="224"/>
                </a:cubicBezTo>
                <a:close/>
                <a:moveTo>
                  <a:pt x="523" y="224"/>
                </a:moveTo>
                <a:cubicBezTo>
                  <a:pt x="530" y="224"/>
                  <a:pt x="535" y="229"/>
                  <a:pt x="535" y="236"/>
                </a:cubicBezTo>
                <a:cubicBezTo>
                  <a:pt x="535" y="242"/>
                  <a:pt x="530" y="247"/>
                  <a:pt x="523" y="247"/>
                </a:cubicBezTo>
                <a:cubicBezTo>
                  <a:pt x="517" y="247"/>
                  <a:pt x="512" y="242"/>
                  <a:pt x="512" y="236"/>
                </a:cubicBezTo>
                <a:cubicBezTo>
                  <a:pt x="512" y="229"/>
                  <a:pt x="517" y="224"/>
                  <a:pt x="523" y="224"/>
                </a:cubicBezTo>
                <a:close/>
                <a:moveTo>
                  <a:pt x="491" y="224"/>
                </a:moveTo>
                <a:cubicBezTo>
                  <a:pt x="498" y="224"/>
                  <a:pt x="503" y="229"/>
                  <a:pt x="503" y="236"/>
                </a:cubicBezTo>
                <a:cubicBezTo>
                  <a:pt x="503" y="242"/>
                  <a:pt x="498" y="247"/>
                  <a:pt x="491" y="247"/>
                </a:cubicBezTo>
                <a:cubicBezTo>
                  <a:pt x="485" y="247"/>
                  <a:pt x="480" y="242"/>
                  <a:pt x="480" y="236"/>
                </a:cubicBezTo>
                <a:cubicBezTo>
                  <a:pt x="480" y="229"/>
                  <a:pt x="485" y="224"/>
                  <a:pt x="491" y="224"/>
                </a:cubicBezTo>
                <a:close/>
                <a:moveTo>
                  <a:pt x="459" y="224"/>
                </a:moveTo>
                <a:cubicBezTo>
                  <a:pt x="466" y="224"/>
                  <a:pt x="471" y="229"/>
                  <a:pt x="471" y="236"/>
                </a:cubicBezTo>
                <a:cubicBezTo>
                  <a:pt x="471" y="242"/>
                  <a:pt x="466" y="247"/>
                  <a:pt x="459" y="247"/>
                </a:cubicBezTo>
                <a:cubicBezTo>
                  <a:pt x="453" y="247"/>
                  <a:pt x="448" y="242"/>
                  <a:pt x="448" y="236"/>
                </a:cubicBezTo>
                <a:cubicBezTo>
                  <a:pt x="448" y="229"/>
                  <a:pt x="453" y="224"/>
                  <a:pt x="459" y="224"/>
                </a:cubicBezTo>
                <a:close/>
                <a:moveTo>
                  <a:pt x="427" y="224"/>
                </a:moveTo>
                <a:cubicBezTo>
                  <a:pt x="434" y="224"/>
                  <a:pt x="439" y="229"/>
                  <a:pt x="439" y="236"/>
                </a:cubicBezTo>
                <a:cubicBezTo>
                  <a:pt x="439" y="242"/>
                  <a:pt x="434" y="247"/>
                  <a:pt x="427" y="247"/>
                </a:cubicBezTo>
                <a:cubicBezTo>
                  <a:pt x="421" y="247"/>
                  <a:pt x="416" y="242"/>
                  <a:pt x="416" y="236"/>
                </a:cubicBezTo>
                <a:cubicBezTo>
                  <a:pt x="416" y="229"/>
                  <a:pt x="421" y="224"/>
                  <a:pt x="427" y="224"/>
                </a:cubicBezTo>
                <a:close/>
                <a:moveTo>
                  <a:pt x="395" y="224"/>
                </a:moveTo>
                <a:cubicBezTo>
                  <a:pt x="402" y="224"/>
                  <a:pt x="407" y="229"/>
                  <a:pt x="407" y="236"/>
                </a:cubicBezTo>
                <a:cubicBezTo>
                  <a:pt x="407" y="242"/>
                  <a:pt x="402" y="247"/>
                  <a:pt x="395" y="247"/>
                </a:cubicBezTo>
                <a:cubicBezTo>
                  <a:pt x="389" y="247"/>
                  <a:pt x="384" y="242"/>
                  <a:pt x="384" y="236"/>
                </a:cubicBezTo>
                <a:cubicBezTo>
                  <a:pt x="384" y="229"/>
                  <a:pt x="389" y="224"/>
                  <a:pt x="395" y="224"/>
                </a:cubicBezTo>
                <a:close/>
                <a:moveTo>
                  <a:pt x="363" y="224"/>
                </a:moveTo>
                <a:cubicBezTo>
                  <a:pt x="370" y="224"/>
                  <a:pt x="375" y="229"/>
                  <a:pt x="375" y="236"/>
                </a:cubicBezTo>
                <a:cubicBezTo>
                  <a:pt x="375" y="242"/>
                  <a:pt x="370" y="247"/>
                  <a:pt x="363" y="247"/>
                </a:cubicBezTo>
                <a:cubicBezTo>
                  <a:pt x="357" y="247"/>
                  <a:pt x="352" y="242"/>
                  <a:pt x="352" y="236"/>
                </a:cubicBezTo>
                <a:cubicBezTo>
                  <a:pt x="352" y="229"/>
                  <a:pt x="357" y="224"/>
                  <a:pt x="363" y="224"/>
                </a:cubicBezTo>
                <a:close/>
                <a:moveTo>
                  <a:pt x="331" y="224"/>
                </a:moveTo>
                <a:cubicBezTo>
                  <a:pt x="338" y="224"/>
                  <a:pt x="343" y="229"/>
                  <a:pt x="343" y="236"/>
                </a:cubicBezTo>
                <a:cubicBezTo>
                  <a:pt x="343" y="242"/>
                  <a:pt x="338" y="247"/>
                  <a:pt x="331" y="247"/>
                </a:cubicBezTo>
                <a:cubicBezTo>
                  <a:pt x="325" y="247"/>
                  <a:pt x="320" y="242"/>
                  <a:pt x="320" y="236"/>
                </a:cubicBezTo>
                <a:cubicBezTo>
                  <a:pt x="320" y="229"/>
                  <a:pt x="325" y="224"/>
                  <a:pt x="331" y="224"/>
                </a:cubicBezTo>
                <a:close/>
                <a:moveTo>
                  <a:pt x="299" y="224"/>
                </a:moveTo>
                <a:cubicBezTo>
                  <a:pt x="306" y="224"/>
                  <a:pt x="311" y="229"/>
                  <a:pt x="311" y="236"/>
                </a:cubicBezTo>
                <a:cubicBezTo>
                  <a:pt x="311" y="242"/>
                  <a:pt x="306" y="247"/>
                  <a:pt x="299" y="247"/>
                </a:cubicBezTo>
                <a:cubicBezTo>
                  <a:pt x="293" y="247"/>
                  <a:pt x="288" y="242"/>
                  <a:pt x="288" y="236"/>
                </a:cubicBezTo>
                <a:cubicBezTo>
                  <a:pt x="288" y="229"/>
                  <a:pt x="293" y="224"/>
                  <a:pt x="299" y="224"/>
                </a:cubicBezTo>
                <a:close/>
                <a:moveTo>
                  <a:pt x="267" y="224"/>
                </a:moveTo>
                <a:cubicBezTo>
                  <a:pt x="274" y="224"/>
                  <a:pt x="279" y="229"/>
                  <a:pt x="279" y="236"/>
                </a:cubicBezTo>
                <a:cubicBezTo>
                  <a:pt x="279" y="242"/>
                  <a:pt x="274" y="247"/>
                  <a:pt x="267" y="247"/>
                </a:cubicBezTo>
                <a:cubicBezTo>
                  <a:pt x="261" y="247"/>
                  <a:pt x="256" y="242"/>
                  <a:pt x="256" y="236"/>
                </a:cubicBezTo>
                <a:cubicBezTo>
                  <a:pt x="256" y="229"/>
                  <a:pt x="261" y="224"/>
                  <a:pt x="267" y="224"/>
                </a:cubicBezTo>
                <a:close/>
                <a:moveTo>
                  <a:pt x="235" y="224"/>
                </a:moveTo>
                <a:cubicBezTo>
                  <a:pt x="242" y="224"/>
                  <a:pt x="247" y="229"/>
                  <a:pt x="247" y="236"/>
                </a:cubicBezTo>
                <a:cubicBezTo>
                  <a:pt x="247" y="242"/>
                  <a:pt x="242" y="247"/>
                  <a:pt x="235" y="247"/>
                </a:cubicBezTo>
                <a:cubicBezTo>
                  <a:pt x="229" y="247"/>
                  <a:pt x="224" y="242"/>
                  <a:pt x="224" y="236"/>
                </a:cubicBezTo>
                <a:cubicBezTo>
                  <a:pt x="224" y="229"/>
                  <a:pt x="229" y="224"/>
                  <a:pt x="235" y="224"/>
                </a:cubicBezTo>
                <a:close/>
                <a:moveTo>
                  <a:pt x="203" y="224"/>
                </a:moveTo>
                <a:cubicBezTo>
                  <a:pt x="210" y="224"/>
                  <a:pt x="215" y="229"/>
                  <a:pt x="215" y="236"/>
                </a:cubicBezTo>
                <a:cubicBezTo>
                  <a:pt x="215" y="242"/>
                  <a:pt x="210" y="247"/>
                  <a:pt x="203" y="247"/>
                </a:cubicBezTo>
                <a:cubicBezTo>
                  <a:pt x="197" y="247"/>
                  <a:pt x="192" y="242"/>
                  <a:pt x="192" y="236"/>
                </a:cubicBezTo>
                <a:cubicBezTo>
                  <a:pt x="192" y="229"/>
                  <a:pt x="197" y="224"/>
                  <a:pt x="203" y="224"/>
                </a:cubicBezTo>
                <a:close/>
                <a:moveTo>
                  <a:pt x="171" y="224"/>
                </a:moveTo>
                <a:cubicBezTo>
                  <a:pt x="177" y="224"/>
                  <a:pt x="183" y="229"/>
                  <a:pt x="183" y="236"/>
                </a:cubicBezTo>
                <a:cubicBezTo>
                  <a:pt x="183" y="242"/>
                  <a:pt x="177" y="247"/>
                  <a:pt x="171" y="247"/>
                </a:cubicBezTo>
                <a:cubicBezTo>
                  <a:pt x="165" y="247"/>
                  <a:pt x="160" y="242"/>
                  <a:pt x="160" y="236"/>
                </a:cubicBezTo>
                <a:cubicBezTo>
                  <a:pt x="160" y="229"/>
                  <a:pt x="165" y="224"/>
                  <a:pt x="171" y="224"/>
                </a:cubicBezTo>
                <a:close/>
                <a:moveTo>
                  <a:pt x="139" y="224"/>
                </a:moveTo>
                <a:cubicBezTo>
                  <a:pt x="145" y="224"/>
                  <a:pt x="151" y="229"/>
                  <a:pt x="151" y="236"/>
                </a:cubicBezTo>
                <a:cubicBezTo>
                  <a:pt x="151" y="242"/>
                  <a:pt x="145" y="247"/>
                  <a:pt x="139" y="247"/>
                </a:cubicBezTo>
                <a:cubicBezTo>
                  <a:pt x="133" y="247"/>
                  <a:pt x="128" y="242"/>
                  <a:pt x="128" y="236"/>
                </a:cubicBezTo>
                <a:cubicBezTo>
                  <a:pt x="128" y="229"/>
                  <a:pt x="133" y="224"/>
                  <a:pt x="139" y="224"/>
                </a:cubicBezTo>
                <a:close/>
                <a:moveTo>
                  <a:pt x="107" y="224"/>
                </a:moveTo>
                <a:cubicBezTo>
                  <a:pt x="113" y="224"/>
                  <a:pt x="118" y="229"/>
                  <a:pt x="118" y="236"/>
                </a:cubicBezTo>
                <a:cubicBezTo>
                  <a:pt x="118" y="242"/>
                  <a:pt x="113" y="247"/>
                  <a:pt x="107" y="247"/>
                </a:cubicBezTo>
                <a:cubicBezTo>
                  <a:pt x="101" y="247"/>
                  <a:pt x="96" y="242"/>
                  <a:pt x="96" y="236"/>
                </a:cubicBezTo>
                <a:cubicBezTo>
                  <a:pt x="96" y="229"/>
                  <a:pt x="101" y="224"/>
                  <a:pt x="107" y="224"/>
                </a:cubicBezTo>
                <a:close/>
                <a:moveTo>
                  <a:pt x="811" y="256"/>
                </a:moveTo>
                <a:cubicBezTo>
                  <a:pt x="818" y="256"/>
                  <a:pt x="823" y="261"/>
                  <a:pt x="823" y="268"/>
                </a:cubicBezTo>
                <a:cubicBezTo>
                  <a:pt x="823" y="274"/>
                  <a:pt x="818" y="279"/>
                  <a:pt x="811" y="279"/>
                </a:cubicBezTo>
                <a:cubicBezTo>
                  <a:pt x="805" y="279"/>
                  <a:pt x="800" y="274"/>
                  <a:pt x="800" y="268"/>
                </a:cubicBezTo>
                <a:cubicBezTo>
                  <a:pt x="800" y="261"/>
                  <a:pt x="805" y="256"/>
                  <a:pt x="811" y="256"/>
                </a:cubicBezTo>
                <a:close/>
                <a:moveTo>
                  <a:pt x="779" y="256"/>
                </a:moveTo>
                <a:cubicBezTo>
                  <a:pt x="786" y="256"/>
                  <a:pt x="791" y="261"/>
                  <a:pt x="791" y="268"/>
                </a:cubicBezTo>
                <a:cubicBezTo>
                  <a:pt x="791" y="274"/>
                  <a:pt x="786" y="279"/>
                  <a:pt x="779" y="279"/>
                </a:cubicBezTo>
                <a:cubicBezTo>
                  <a:pt x="773" y="279"/>
                  <a:pt x="768" y="274"/>
                  <a:pt x="768" y="268"/>
                </a:cubicBezTo>
                <a:cubicBezTo>
                  <a:pt x="768" y="261"/>
                  <a:pt x="773" y="256"/>
                  <a:pt x="779" y="256"/>
                </a:cubicBezTo>
                <a:close/>
                <a:moveTo>
                  <a:pt x="747" y="256"/>
                </a:moveTo>
                <a:cubicBezTo>
                  <a:pt x="754" y="256"/>
                  <a:pt x="759" y="261"/>
                  <a:pt x="759" y="268"/>
                </a:cubicBezTo>
                <a:cubicBezTo>
                  <a:pt x="759" y="274"/>
                  <a:pt x="754" y="279"/>
                  <a:pt x="747" y="279"/>
                </a:cubicBezTo>
                <a:cubicBezTo>
                  <a:pt x="741" y="279"/>
                  <a:pt x="736" y="274"/>
                  <a:pt x="736" y="268"/>
                </a:cubicBezTo>
                <a:cubicBezTo>
                  <a:pt x="736" y="261"/>
                  <a:pt x="741" y="256"/>
                  <a:pt x="747" y="256"/>
                </a:cubicBezTo>
                <a:close/>
                <a:moveTo>
                  <a:pt x="715" y="256"/>
                </a:moveTo>
                <a:cubicBezTo>
                  <a:pt x="722" y="256"/>
                  <a:pt x="727" y="261"/>
                  <a:pt x="727" y="268"/>
                </a:cubicBezTo>
                <a:cubicBezTo>
                  <a:pt x="727" y="274"/>
                  <a:pt x="722" y="279"/>
                  <a:pt x="715" y="279"/>
                </a:cubicBezTo>
                <a:cubicBezTo>
                  <a:pt x="709" y="279"/>
                  <a:pt x="704" y="274"/>
                  <a:pt x="704" y="268"/>
                </a:cubicBezTo>
                <a:cubicBezTo>
                  <a:pt x="704" y="261"/>
                  <a:pt x="709" y="256"/>
                  <a:pt x="715" y="256"/>
                </a:cubicBezTo>
                <a:close/>
                <a:moveTo>
                  <a:pt x="651" y="256"/>
                </a:moveTo>
                <a:cubicBezTo>
                  <a:pt x="658" y="256"/>
                  <a:pt x="663" y="261"/>
                  <a:pt x="663" y="268"/>
                </a:cubicBezTo>
                <a:cubicBezTo>
                  <a:pt x="663" y="274"/>
                  <a:pt x="658" y="279"/>
                  <a:pt x="651" y="279"/>
                </a:cubicBezTo>
                <a:cubicBezTo>
                  <a:pt x="645" y="279"/>
                  <a:pt x="640" y="274"/>
                  <a:pt x="640" y="268"/>
                </a:cubicBezTo>
                <a:cubicBezTo>
                  <a:pt x="640" y="261"/>
                  <a:pt x="645" y="256"/>
                  <a:pt x="651" y="256"/>
                </a:cubicBezTo>
                <a:close/>
                <a:moveTo>
                  <a:pt x="619" y="256"/>
                </a:moveTo>
                <a:cubicBezTo>
                  <a:pt x="626" y="256"/>
                  <a:pt x="631" y="261"/>
                  <a:pt x="631" y="268"/>
                </a:cubicBezTo>
                <a:cubicBezTo>
                  <a:pt x="631" y="274"/>
                  <a:pt x="626" y="279"/>
                  <a:pt x="619" y="279"/>
                </a:cubicBezTo>
                <a:cubicBezTo>
                  <a:pt x="613" y="279"/>
                  <a:pt x="608" y="274"/>
                  <a:pt x="608" y="268"/>
                </a:cubicBezTo>
                <a:cubicBezTo>
                  <a:pt x="608" y="261"/>
                  <a:pt x="613" y="256"/>
                  <a:pt x="619" y="256"/>
                </a:cubicBezTo>
                <a:close/>
                <a:moveTo>
                  <a:pt x="587" y="256"/>
                </a:moveTo>
                <a:cubicBezTo>
                  <a:pt x="594" y="256"/>
                  <a:pt x="599" y="261"/>
                  <a:pt x="599" y="268"/>
                </a:cubicBezTo>
                <a:cubicBezTo>
                  <a:pt x="599" y="274"/>
                  <a:pt x="594" y="279"/>
                  <a:pt x="587" y="279"/>
                </a:cubicBezTo>
                <a:cubicBezTo>
                  <a:pt x="581" y="279"/>
                  <a:pt x="576" y="274"/>
                  <a:pt x="576" y="268"/>
                </a:cubicBezTo>
                <a:cubicBezTo>
                  <a:pt x="576" y="261"/>
                  <a:pt x="581" y="256"/>
                  <a:pt x="587" y="256"/>
                </a:cubicBezTo>
                <a:close/>
                <a:moveTo>
                  <a:pt x="555" y="256"/>
                </a:moveTo>
                <a:cubicBezTo>
                  <a:pt x="562" y="256"/>
                  <a:pt x="567" y="261"/>
                  <a:pt x="567" y="268"/>
                </a:cubicBezTo>
                <a:cubicBezTo>
                  <a:pt x="567" y="274"/>
                  <a:pt x="562" y="279"/>
                  <a:pt x="555" y="279"/>
                </a:cubicBezTo>
                <a:cubicBezTo>
                  <a:pt x="549" y="279"/>
                  <a:pt x="544" y="274"/>
                  <a:pt x="544" y="268"/>
                </a:cubicBezTo>
                <a:cubicBezTo>
                  <a:pt x="544" y="261"/>
                  <a:pt x="549" y="256"/>
                  <a:pt x="555" y="256"/>
                </a:cubicBezTo>
                <a:close/>
                <a:moveTo>
                  <a:pt x="523" y="256"/>
                </a:moveTo>
                <a:cubicBezTo>
                  <a:pt x="530" y="256"/>
                  <a:pt x="535" y="261"/>
                  <a:pt x="535" y="268"/>
                </a:cubicBezTo>
                <a:cubicBezTo>
                  <a:pt x="535" y="274"/>
                  <a:pt x="530" y="279"/>
                  <a:pt x="523" y="279"/>
                </a:cubicBezTo>
                <a:cubicBezTo>
                  <a:pt x="517" y="279"/>
                  <a:pt x="512" y="274"/>
                  <a:pt x="512" y="268"/>
                </a:cubicBezTo>
                <a:cubicBezTo>
                  <a:pt x="512" y="261"/>
                  <a:pt x="517" y="256"/>
                  <a:pt x="523" y="256"/>
                </a:cubicBezTo>
                <a:close/>
                <a:moveTo>
                  <a:pt x="491" y="256"/>
                </a:moveTo>
                <a:cubicBezTo>
                  <a:pt x="498" y="256"/>
                  <a:pt x="503" y="261"/>
                  <a:pt x="503" y="268"/>
                </a:cubicBezTo>
                <a:cubicBezTo>
                  <a:pt x="503" y="274"/>
                  <a:pt x="498" y="279"/>
                  <a:pt x="491" y="279"/>
                </a:cubicBezTo>
                <a:cubicBezTo>
                  <a:pt x="485" y="279"/>
                  <a:pt x="480" y="274"/>
                  <a:pt x="480" y="268"/>
                </a:cubicBezTo>
                <a:cubicBezTo>
                  <a:pt x="480" y="261"/>
                  <a:pt x="485" y="256"/>
                  <a:pt x="491" y="256"/>
                </a:cubicBezTo>
                <a:close/>
                <a:moveTo>
                  <a:pt x="459" y="256"/>
                </a:moveTo>
                <a:cubicBezTo>
                  <a:pt x="466" y="256"/>
                  <a:pt x="471" y="261"/>
                  <a:pt x="471" y="268"/>
                </a:cubicBezTo>
                <a:cubicBezTo>
                  <a:pt x="471" y="274"/>
                  <a:pt x="466" y="279"/>
                  <a:pt x="459" y="279"/>
                </a:cubicBezTo>
                <a:cubicBezTo>
                  <a:pt x="453" y="279"/>
                  <a:pt x="448" y="274"/>
                  <a:pt x="448" y="268"/>
                </a:cubicBezTo>
                <a:cubicBezTo>
                  <a:pt x="448" y="261"/>
                  <a:pt x="453" y="256"/>
                  <a:pt x="459" y="256"/>
                </a:cubicBezTo>
                <a:close/>
                <a:moveTo>
                  <a:pt x="427" y="256"/>
                </a:moveTo>
                <a:cubicBezTo>
                  <a:pt x="434" y="256"/>
                  <a:pt x="439" y="261"/>
                  <a:pt x="439" y="268"/>
                </a:cubicBezTo>
                <a:cubicBezTo>
                  <a:pt x="439" y="274"/>
                  <a:pt x="434" y="279"/>
                  <a:pt x="427" y="279"/>
                </a:cubicBezTo>
                <a:cubicBezTo>
                  <a:pt x="421" y="279"/>
                  <a:pt x="416" y="274"/>
                  <a:pt x="416" y="268"/>
                </a:cubicBezTo>
                <a:cubicBezTo>
                  <a:pt x="416" y="261"/>
                  <a:pt x="421" y="256"/>
                  <a:pt x="427" y="256"/>
                </a:cubicBezTo>
                <a:close/>
                <a:moveTo>
                  <a:pt x="395" y="256"/>
                </a:moveTo>
                <a:cubicBezTo>
                  <a:pt x="402" y="256"/>
                  <a:pt x="407" y="261"/>
                  <a:pt x="407" y="268"/>
                </a:cubicBezTo>
                <a:cubicBezTo>
                  <a:pt x="407" y="274"/>
                  <a:pt x="402" y="279"/>
                  <a:pt x="395" y="279"/>
                </a:cubicBezTo>
                <a:cubicBezTo>
                  <a:pt x="389" y="279"/>
                  <a:pt x="384" y="274"/>
                  <a:pt x="384" y="268"/>
                </a:cubicBezTo>
                <a:cubicBezTo>
                  <a:pt x="384" y="261"/>
                  <a:pt x="389" y="256"/>
                  <a:pt x="395" y="256"/>
                </a:cubicBezTo>
                <a:close/>
                <a:moveTo>
                  <a:pt x="363" y="256"/>
                </a:moveTo>
                <a:cubicBezTo>
                  <a:pt x="370" y="256"/>
                  <a:pt x="375" y="261"/>
                  <a:pt x="375" y="268"/>
                </a:cubicBezTo>
                <a:cubicBezTo>
                  <a:pt x="375" y="274"/>
                  <a:pt x="370" y="279"/>
                  <a:pt x="363" y="279"/>
                </a:cubicBezTo>
                <a:cubicBezTo>
                  <a:pt x="357" y="279"/>
                  <a:pt x="352" y="274"/>
                  <a:pt x="352" y="268"/>
                </a:cubicBezTo>
                <a:cubicBezTo>
                  <a:pt x="352" y="261"/>
                  <a:pt x="357" y="256"/>
                  <a:pt x="363" y="256"/>
                </a:cubicBezTo>
                <a:close/>
                <a:moveTo>
                  <a:pt x="331" y="256"/>
                </a:moveTo>
                <a:cubicBezTo>
                  <a:pt x="338" y="256"/>
                  <a:pt x="343" y="261"/>
                  <a:pt x="343" y="268"/>
                </a:cubicBezTo>
                <a:cubicBezTo>
                  <a:pt x="343" y="274"/>
                  <a:pt x="338" y="279"/>
                  <a:pt x="331" y="279"/>
                </a:cubicBezTo>
                <a:cubicBezTo>
                  <a:pt x="325" y="279"/>
                  <a:pt x="320" y="274"/>
                  <a:pt x="320" y="268"/>
                </a:cubicBezTo>
                <a:cubicBezTo>
                  <a:pt x="320" y="261"/>
                  <a:pt x="325" y="256"/>
                  <a:pt x="331" y="256"/>
                </a:cubicBezTo>
                <a:close/>
                <a:moveTo>
                  <a:pt x="299" y="256"/>
                </a:moveTo>
                <a:cubicBezTo>
                  <a:pt x="306" y="256"/>
                  <a:pt x="311" y="261"/>
                  <a:pt x="311" y="268"/>
                </a:cubicBezTo>
                <a:cubicBezTo>
                  <a:pt x="311" y="274"/>
                  <a:pt x="306" y="279"/>
                  <a:pt x="299" y="279"/>
                </a:cubicBezTo>
                <a:cubicBezTo>
                  <a:pt x="293" y="279"/>
                  <a:pt x="288" y="274"/>
                  <a:pt x="288" y="268"/>
                </a:cubicBezTo>
                <a:cubicBezTo>
                  <a:pt x="288" y="261"/>
                  <a:pt x="293" y="256"/>
                  <a:pt x="299" y="256"/>
                </a:cubicBezTo>
                <a:close/>
                <a:moveTo>
                  <a:pt x="267" y="256"/>
                </a:moveTo>
                <a:cubicBezTo>
                  <a:pt x="274" y="256"/>
                  <a:pt x="279" y="261"/>
                  <a:pt x="279" y="268"/>
                </a:cubicBezTo>
                <a:cubicBezTo>
                  <a:pt x="279" y="274"/>
                  <a:pt x="274" y="279"/>
                  <a:pt x="267" y="279"/>
                </a:cubicBezTo>
                <a:cubicBezTo>
                  <a:pt x="261" y="279"/>
                  <a:pt x="256" y="274"/>
                  <a:pt x="256" y="268"/>
                </a:cubicBezTo>
                <a:cubicBezTo>
                  <a:pt x="256" y="261"/>
                  <a:pt x="261" y="256"/>
                  <a:pt x="267" y="256"/>
                </a:cubicBezTo>
                <a:close/>
                <a:moveTo>
                  <a:pt x="235" y="256"/>
                </a:moveTo>
                <a:cubicBezTo>
                  <a:pt x="242" y="256"/>
                  <a:pt x="247" y="261"/>
                  <a:pt x="247" y="268"/>
                </a:cubicBezTo>
                <a:cubicBezTo>
                  <a:pt x="247" y="274"/>
                  <a:pt x="242" y="279"/>
                  <a:pt x="235" y="279"/>
                </a:cubicBezTo>
                <a:cubicBezTo>
                  <a:pt x="229" y="279"/>
                  <a:pt x="224" y="274"/>
                  <a:pt x="224" y="268"/>
                </a:cubicBezTo>
                <a:cubicBezTo>
                  <a:pt x="224" y="261"/>
                  <a:pt x="229" y="256"/>
                  <a:pt x="235" y="256"/>
                </a:cubicBezTo>
                <a:close/>
                <a:moveTo>
                  <a:pt x="203" y="256"/>
                </a:moveTo>
                <a:cubicBezTo>
                  <a:pt x="210" y="256"/>
                  <a:pt x="215" y="261"/>
                  <a:pt x="215" y="268"/>
                </a:cubicBezTo>
                <a:cubicBezTo>
                  <a:pt x="215" y="274"/>
                  <a:pt x="210" y="279"/>
                  <a:pt x="203" y="279"/>
                </a:cubicBezTo>
                <a:cubicBezTo>
                  <a:pt x="197" y="279"/>
                  <a:pt x="192" y="274"/>
                  <a:pt x="192" y="268"/>
                </a:cubicBezTo>
                <a:cubicBezTo>
                  <a:pt x="192" y="261"/>
                  <a:pt x="197" y="256"/>
                  <a:pt x="203" y="256"/>
                </a:cubicBezTo>
                <a:close/>
                <a:moveTo>
                  <a:pt x="171" y="256"/>
                </a:moveTo>
                <a:cubicBezTo>
                  <a:pt x="177" y="256"/>
                  <a:pt x="183" y="261"/>
                  <a:pt x="183" y="268"/>
                </a:cubicBezTo>
                <a:cubicBezTo>
                  <a:pt x="183" y="274"/>
                  <a:pt x="177" y="279"/>
                  <a:pt x="171" y="279"/>
                </a:cubicBezTo>
                <a:cubicBezTo>
                  <a:pt x="165" y="279"/>
                  <a:pt x="160" y="274"/>
                  <a:pt x="160" y="268"/>
                </a:cubicBezTo>
                <a:cubicBezTo>
                  <a:pt x="160" y="261"/>
                  <a:pt x="165" y="256"/>
                  <a:pt x="171" y="256"/>
                </a:cubicBezTo>
                <a:close/>
                <a:moveTo>
                  <a:pt x="139" y="256"/>
                </a:moveTo>
                <a:cubicBezTo>
                  <a:pt x="145" y="256"/>
                  <a:pt x="151" y="261"/>
                  <a:pt x="151" y="268"/>
                </a:cubicBezTo>
                <a:cubicBezTo>
                  <a:pt x="151" y="274"/>
                  <a:pt x="145" y="279"/>
                  <a:pt x="139" y="279"/>
                </a:cubicBezTo>
                <a:cubicBezTo>
                  <a:pt x="133" y="279"/>
                  <a:pt x="128" y="274"/>
                  <a:pt x="128" y="268"/>
                </a:cubicBezTo>
                <a:cubicBezTo>
                  <a:pt x="128" y="261"/>
                  <a:pt x="133" y="256"/>
                  <a:pt x="139" y="256"/>
                </a:cubicBezTo>
                <a:close/>
                <a:moveTo>
                  <a:pt x="107" y="256"/>
                </a:moveTo>
                <a:cubicBezTo>
                  <a:pt x="113" y="256"/>
                  <a:pt x="118" y="261"/>
                  <a:pt x="118" y="268"/>
                </a:cubicBezTo>
                <a:cubicBezTo>
                  <a:pt x="118" y="274"/>
                  <a:pt x="113" y="279"/>
                  <a:pt x="107" y="279"/>
                </a:cubicBezTo>
                <a:cubicBezTo>
                  <a:pt x="101" y="279"/>
                  <a:pt x="96" y="274"/>
                  <a:pt x="96" y="268"/>
                </a:cubicBezTo>
                <a:cubicBezTo>
                  <a:pt x="96" y="261"/>
                  <a:pt x="101" y="256"/>
                  <a:pt x="107" y="256"/>
                </a:cubicBezTo>
                <a:close/>
                <a:moveTo>
                  <a:pt x="875" y="288"/>
                </a:moveTo>
                <a:cubicBezTo>
                  <a:pt x="882" y="288"/>
                  <a:pt x="887" y="293"/>
                  <a:pt x="887" y="300"/>
                </a:cubicBezTo>
                <a:cubicBezTo>
                  <a:pt x="887" y="306"/>
                  <a:pt x="882" y="311"/>
                  <a:pt x="875" y="311"/>
                </a:cubicBezTo>
                <a:cubicBezTo>
                  <a:pt x="869" y="311"/>
                  <a:pt x="864" y="306"/>
                  <a:pt x="864" y="300"/>
                </a:cubicBezTo>
                <a:cubicBezTo>
                  <a:pt x="864" y="293"/>
                  <a:pt x="869" y="288"/>
                  <a:pt x="875" y="288"/>
                </a:cubicBezTo>
                <a:close/>
                <a:moveTo>
                  <a:pt x="843" y="288"/>
                </a:moveTo>
                <a:cubicBezTo>
                  <a:pt x="850" y="288"/>
                  <a:pt x="855" y="293"/>
                  <a:pt x="855" y="300"/>
                </a:cubicBezTo>
                <a:cubicBezTo>
                  <a:pt x="855" y="306"/>
                  <a:pt x="850" y="311"/>
                  <a:pt x="843" y="311"/>
                </a:cubicBezTo>
                <a:cubicBezTo>
                  <a:pt x="837" y="311"/>
                  <a:pt x="832" y="306"/>
                  <a:pt x="832" y="300"/>
                </a:cubicBezTo>
                <a:cubicBezTo>
                  <a:pt x="832" y="293"/>
                  <a:pt x="837" y="288"/>
                  <a:pt x="843" y="288"/>
                </a:cubicBezTo>
                <a:close/>
                <a:moveTo>
                  <a:pt x="747" y="288"/>
                </a:moveTo>
                <a:cubicBezTo>
                  <a:pt x="754" y="288"/>
                  <a:pt x="759" y="293"/>
                  <a:pt x="759" y="300"/>
                </a:cubicBezTo>
                <a:cubicBezTo>
                  <a:pt x="759" y="306"/>
                  <a:pt x="754" y="311"/>
                  <a:pt x="747" y="311"/>
                </a:cubicBezTo>
                <a:cubicBezTo>
                  <a:pt x="741" y="311"/>
                  <a:pt x="736" y="306"/>
                  <a:pt x="736" y="300"/>
                </a:cubicBezTo>
                <a:cubicBezTo>
                  <a:pt x="736" y="293"/>
                  <a:pt x="741" y="288"/>
                  <a:pt x="747" y="288"/>
                </a:cubicBezTo>
                <a:close/>
                <a:moveTo>
                  <a:pt x="715" y="288"/>
                </a:moveTo>
                <a:cubicBezTo>
                  <a:pt x="722" y="288"/>
                  <a:pt x="727" y="293"/>
                  <a:pt x="727" y="300"/>
                </a:cubicBezTo>
                <a:cubicBezTo>
                  <a:pt x="727" y="306"/>
                  <a:pt x="722" y="311"/>
                  <a:pt x="715" y="311"/>
                </a:cubicBezTo>
                <a:cubicBezTo>
                  <a:pt x="709" y="311"/>
                  <a:pt x="704" y="306"/>
                  <a:pt x="704" y="300"/>
                </a:cubicBezTo>
                <a:cubicBezTo>
                  <a:pt x="704" y="293"/>
                  <a:pt x="709" y="288"/>
                  <a:pt x="715" y="288"/>
                </a:cubicBezTo>
                <a:close/>
                <a:moveTo>
                  <a:pt x="619" y="288"/>
                </a:moveTo>
                <a:cubicBezTo>
                  <a:pt x="626" y="288"/>
                  <a:pt x="631" y="293"/>
                  <a:pt x="631" y="300"/>
                </a:cubicBezTo>
                <a:cubicBezTo>
                  <a:pt x="631" y="306"/>
                  <a:pt x="626" y="311"/>
                  <a:pt x="619" y="311"/>
                </a:cubicBezTo>
                <a:cubicBezTo>
                  <a:pt x="613" y="311"/>
                  <a:pt x="608" y="306"/>
                  <a:pt x="608" y="300"/>
                </a:cubicBezTo>
                <a:cubicBezTo>
                  <a:pt x="608" y="293"/>
                  <a:pt x="613" y="288"/>
                  <a:pt x="619" y="288"/>
                </a:cubicBezTo>
                <a:close/>
                <a:moveTo>
                  <a:pt x="491" y="288"/>
                </a:moveTo>
                <a:cubicBezTo>
                  <a:pt x="498" y="288"/>
                  <a:pt x="503" y="293"/>
                  <a:pt x="503" y="300"/>
                </a:cubicBezTo>
                <a:cubicBezTo>
                  <a:pt x="503" y="306"/>
                  <a:pt x="498" y="311"/>
                  <a:pt x="491" y="311"/>
                </a:cubicBezTo>
                <a:cubicBezTo>
                  <a:pt x="485" y="311"/>
                  <a:pt x="480" y="306"/>
                  <a:pt x="480" y="300"/>
                </a:cubicBezTo>
                <a:cubicBezTo>
                  <a:pt x="480" y="293"/>
                  <a:pt x="485" y="288"/>
                  <a:pt x="491" y="288"/>
                </a:cubicBezTo>
                <a:close/>
                <a:moveTo>
                  <a:pt x="459" y="288"/>
                </a:moveTo>
                <a:cubicBezTo>
                  <a:pt x="466" y="288"/>
                  <a:pt x="471" y="293"/>
                  <a:pt x="471" y="300"/>
                </a:cubicBezTo>
                <a:cubicBezTo>
                  <a:pt x="471" y="306"/>
                  <a:pt x="466" y="311"/>
                  <a:pt x="459" y="311"/>
                </a:cubicBezTo>
                <a:cubicBezTo>
                  <a:pt x="453" y="311"/>
                  <a:pt x="448" y="306"/>
                  <a:pt x="448" y="300"/>
                </a:cubicBezTo>
                <a:cubicBezTo>
                  <a:pt x="448" y="293"/>
                  <a:pt x="453" y="288"/>
                  <a:pt x="459" y="288"/>
                </a:cubicBezTo>
                <a:close/>
                <a:moveTo>
                  <a:pt x="427" y="288"/>
                </a:moveTo>
                <a:cubicBezTo>
                  <a:pt x="434" y="288"/>
                  <a:pt x="439" y="293"/>
                  <a:pt x="439" y="300"/>
                </a:cubicBezTo>
                <a:cubicBezTo>
                  <a:pt x="439" y="306"/>
                  <a:pt x="434" y="311"/>
                  <a:pt x="427" y="311"/>
                </a:cubicBezTo>
                <a:cubicBezTo>
                  <a:pt x="421" y="311"/>
                  <a:pt x="416" y="306"/>
                  <a:pt x="416" y="300"/>
                </a:cubicBezTo>
                <a:cubicBezTo>
                  <a:pt x="416" y="293"/>
                  <a:pt x="421" y="288"/>
                  <a:pt x="427" y="288"/>
                </a:cubicBezTo>
                <a:close/>
                <a:moveTo>
                  <a:pt x="395" y="288"/>
                </a:moveTo>
                <a:cubicBezTo>
                  <a:pt x="402" y="288"/>
                  <a:pt x="407" y="293"/>
                  <a:pt x="407" y="300"/>
                </a:cubicBezTo>
                <a:cubicBezTo>
                  <a:pt x="407" y="306"/>
                  <a:pt x="402" y="311"/>
                  <a:pt x="395" y="311"/>
                </a:cubicBezTo>
                <a:cubicBezTo>
                  <a:pt x="389" y="311"/>
                  <a:pt x="384" y="306"/>
                  <a:pt x="384" y="300"/>
                </a:cubicBezTo>
                <a:cubicBezTo>
                  <a:pt x="384" y="293"/>
                  <a:pt x="389" y="288"/>
                  <a:pt x="395" y="288"/>
                </a:cubicBezTo>
                <a:close/>
                <a:moveTo>
                  <a:pt x="363" y="288"/>
                </a:moveTo>
                <a:cubicBezTo>
                  <a:pt x="370" y="288"/>
                  <a:pt x="375" y="293"/>
                  <a:pt x="375" y="300"/>
                </a:cubicBezTo>
                <a:cubicBezTo>
                  <a:pt x="375" y="306"/>
                  <a:pt x="370" y="311"/>
                  <a:pt x="363" y="311"/>
                </a:cubicBezTo>
                <a:cubicBezTo>
                  <a:pt x="357" y="311"/>
                  <a:pt x="352" y="306"/>
                  <a:pt x="352" y="300"/>
                </a:cubicBezTo>
                <a:cubicBezTo>
                  <a:pt x="352" y="293"/>
                  <a:pt x="357" y="288"/>
                  <a:pt x="363" y="288"/>
                </a:cubicBezTo>
                <a:close/>
                <a:moveTo>
                  <a:pt x="331" y="288"/>
                </a:moveTo>
                <a:cubicBezTo>
                  <a:pt x="338" y="288"/>
                  <a:pt x="343" y="293"/>
                  <a:pt x="343" y="300"/>
                </a:cubicBezTo>
                <a:cubicBezTo>
                  <a:pt x="343" y="306"/>
                  <a:pt x="338" y="311"/>
                  <a:pt x="331" y="311"/>
                </a:cubicBezTo>
                <a:cubicBezTo>
                  <a:pt x="325" y="311"/>
                  <a:pt x="320" y="306"/>
                  <a:pt x="320" y="300"/>
                </a:cubicBezTo>
                <a:cubicBezTo>
                  <a:pt x="320" y="293"/>
                  <a:pt x="325" y="288"/>
                  <a:pt x="331" y="288"/>
                </a:cubicBezTo>
                <a:close/>
                <a:moveTo>
                  <a:pt x="299" y="288"/>
                </a:moveTo>
                <a:cubicBezTo>
                  <a:pt x="306" y="288"/>
                  <a:pt x="311" y="293"/>
                  <a:pt x="311" y="300"/>
                </a:cubicBezTo>
                <a:cubicBezTo>
                  <a:pt x="311" y="306"/>
                  <a:pt x="306" y="311"/>
                  <a:pt x="299" y="311"/>
                </a:cubicBezTo>
                <a:cubicBezTo>
                  <a:pt x="293" y="311"/>
                  <a:pt x="288" y="306"/>
                  <a:pt x="288" y="300"/>
                </a:cubicBezTo>
                <a:cubicBezTo>
                  <a:pt x="288" y="293"/>
                  <a:pt x="293" y="288"/>
                  <a:pt x="299" y="288"/>
                </a:cubicBezTo>
                <a:close/>
                <a:moveTo>
                  <a:pt x="267" y="288"/>
                </a:moveTo>
                <a:cubicBezTo>
                  <a:pt x="274" y="288"/>
                  <a:pt x="279" y="293"/>
                  <a:pt x="279" y="300"/>
                </a:cubicBezTo>
                <a:cubicBezTo>
                  <a:pt x="279" y="306"/>
                  <a:pt x="274" y="311"/>
                  <a:pt x="267" y="311"/>
                </a:cubicBezTo>
                <a:cubicBezTo>
                  <a:pt x="261" y="311"/>
                  <a:pt x="256" y="306"/>
                  <a:pt x="256" y="300"/>
                </a:cubicBezTo>
                <a:cubicBezTo>
                  <a:pt x="256" y="293"/>
                  <a:pt x="261" y="288"/>
                  <a:pt x="267" y="288"/>
                </a:cubicBezTo>
                <a:close/>
                <a:moveTo>
                  <a:pt x="139" y="288"/>
                </a:moveTo>
                <a:cubicBezTo>
                  <a:pt x="145" y="288"/>
                  <a:pt x="151" y="293"/>
                  <a:pt x="151" y="300"/>
                </a:cubicBezTo>
                <a:cubicBezTo>
                  <a:pt x="151" y="306"/>
                  <a:pt x="145" y="311"/>
                  <a:pt x="139" y="311"/>
                </a:cubicBezTo>
                <a:cubicBezTo>
                  <a:pt x="133" y="311"/>
                  <a:pt x="128" y="306"/>
                  <a:pt x="128" y="300"/>
                </a:cubicBezTo>
                <a:cubicBezTo>
                  <a:pt x="128" y="293"/>
                  <a:pt x="133" y="288"/>
                  <a:pt x="139" y="288"/>
                </a:cubicBezTo>
                <a:close/>
                <a:moveTo>
                  <a:pt x="107" y="288"/>
                </a:moveTo>
                <a:cubicBezTo>
                  <a:pt x="113" y="288"/>
                  <a:pt x="118" y="293"/>
                  <a:pt x="118" y="300"/>
                </a:cubicBezTo>
                <a:cubicBezTo>
                  <a:pt x="118" y="306"/>
                  <a:pt x="113" y="311"/>
                  <a:pt x="107" y="311"/>
                </a:cubicBezTo>
                <a:cubicBezTo>
                  <a:pt x="101" y="311"/>
                  <a:pt x="96" y="306"/>
                  <a:pt x="96" y="300"/>
                </a:cubicBezTo>
                <a:cubicBezTo>
                  <a:pt x="96" y="293"/>
                  <a:pt x="101" y="288"/>
                  <a:pt x="107" y="288"/>
                </a:cubicBezTo>
                <a:close/>
                <a:moveTo>
                  <a:pt x="75" y="288"/>
                </a:moveTo>
                <a:cubicBezTo>
                  <a:pt x="81" y="288"/>
                  <a:pt x="86" y="293"/>
                  <a:pt x="86" y="300"/>
                </a:cubicBezTo>
                <a:cubicBezTo>
                  <a:pt x="86" y="306"/>
                  <a:pt x="81" y="311"/>
                  <a:pt x="75" y="311"/>
                </a:cubicBezTo>
                <a:cubicBezTo>
                  <a:pt x="69" y="311"/>
                  <a:pt x="64" y="306"/>
                  <a:pt x="64" y="300"/>
                </a:cubicBezTo>
                <a:cubicBezTo>
                  <a:pt x="64" y="293"/>
                  <a:pt x="69" y="288"/>
                  <a:pt x="75" y="288"/>
                </a:cubicBezTo>
                <a:close/>
                <a:moveTo>
                  <a:pt x="747" y="320"/>
                </a:moveTo>
                <a:cubicBezTo>
                  <a:pt x="754" y="320"/>
                  <a:pt x="759" y="325"/>
                  <a:pt x="759" y="332"/>
                </a:cubicBezTo>
                <a:cubicBezTo>
                  <a:pt x="759" y="338"/>
                  <a:pt x="754" y="343"/>
                  <a:pt x="747" y="343"/>
                </a:cubicBezTo>
                <a:cubicBezTo>
                  <a:pt x="741" y="343"/>
                  <a:pt x="736" y="338"/>
                  <a:pt x="736" y="332"/>
                </a:cubicBezTo>
                <a:cubicBezTo>
                  <a:pt x="736" y="325"/>
                  <a:pt x="741" y="320"/>
                  <a:pt x="747" y="320"/>
                </a:cubicBezTo>
                <a:close/>
                <a:moveTo>
                  <a:pt x="715" y="320"/>
                </a:moveTo>
                <a:cubicBezTo>
                  <a:pt x="722" y="320"/>
                  <a:pt x="727" y="325"/>
                  <a:pt x="727" y="332"/>
                </a:cubicBezTo>
                <a:cubicBezTo>
                  <a:pt x="727" y="338"/>
                  <a:pt x="722" y="343"/>
                  <a:pt x="715" y="343"/>
                </a:cubicBezTo>
                <a:cubicBezTo>
                  <a:pt x="709" y="343"/>
                  <a:pt x="704" y="338"/>
                  <a:pt x="704" y="332"/>
                </a:cubicBezTo>
                <a:cubicBezTo>
                  <a:pt x="704" y="325"/>
                  <a:pt x="709" y="320"/>
                  <a:pt x="715" y="320"/>
                </a:cubicBezTo>
                <a:close/>
                <a:moveTo>
                  <a:pt x="587" y="320"/>
                </a:moveTo>
                <a:cubicBezTo>
                  <a:pt x="594" y="320"/>
                  <a:pt x="599" y="325"/>
                  <a:pt x="599" y="332"/>
                </a:cubicBezTo>
                <a:cubicBezTo>
                  <a:pt x="599" y="338"/>
                  <a:pt x="594" y="343"/>
                  <a:pt x="587" y="343"/>
                </a:cubicBezTo>
                <a:cubicBezTo>
                  <a:pt x="581" y="343"/>
                  <a:pt x="576" y="338"/>
                  <a:pt x="576" y="332"/>
                </a:cubicBezTo>
                <a:cubicBezTo>
                  <a:pt x="576" y="325"/>
                  <a:pt x="581" y="320"/>
                  <a:pt x="587" y="320"/>
                </a:cubicBezTo>
                <a:close/>
                <a:moveTo>
                  <a:pt x="459" y="320"/>
                </a:moveTo>
                <a:cubicBezTo>
                  <a:pt x="466" y="320"/>
                  <a:pt x="471" y="325"/>
                  <a:pt x="471" y="332"/>
                </a:cubicBezTo>
                <a:cubicBezTo>
                  <a:pt x="471" y="338"/>
                  <a:pt x="466" y="343"/>
                  <a:pt x="459" y="343"/>
                </a:cubicBezTo>
                <a:cubicBezTo>
                  <a:pt x="453" y="343"/>
                  <a:pt x="448" y="338"/>
                  <a:pt x="448" y="332"/>
                </a:cubicBezTo>
                <a:cubicBezTo>
                  <a:pt x="448" y="325"/>
                  <a:pt x="453" y="320"/>
                  <a:pt x="459" y="320"/>
                </a:cubicBezTo>
                <a:close/>
                <a:moveTo>
                  <a:pt x="427" y="320"/>
                </a:moveTo>
                <a:cubicBezTo>
                  <a:pt x="434" y="320"/>
                  <a:pt x="439" y="325"/>
                  <a:pt x="439" y="332"/>
                </a:cubicBezTo>
                <a:cubicBezTo>
                  <a:pt x="439" y="338"/>
                  <a:pt x="434" y="343"/>
                  <a:pt x="427" y="343"/>
                </a:cubicBezTo>
                <a:cubicBezTo>
                  <a:pt x="421" y="343"/>
                  <a:pt x="416" y="338"/>
                  <a:pt x="416" y="332"/>
                </a:cubicBezTo>
                <a:cubicBezTo>
                  <a:pt x="416" y="325"/>
                  <a:pt x="421" y="320"/>
                  <a:pt x="427" y="320"/>
                </a:cubicBezTo>
                <a:close/>
                <a:moveTo>
                  <a:pt x="395" y="320"/>
                </a:moveTo>
                <a:cubicBezTo>
                  <a:pt x="402" y="320"/>
                  <a:pt x="407" y="325"/>
                  <a:pt x="407" y="332"/>
                </a:cubicBezTo>
                <a:cubicBezTo>
                  <a:pt x="407" y="338"/>
                  <a:pt x="402" y="343"/>
                  <a:pt x="395" y="343"/>
                </a:cubicBezTo>
                <a:cubicBezTo>
                  <a:pt x="389" y="343"/>
                  <a:pt x="384" y="338"/>
                  <a:pt x="384" y="332"/>
                </a:cubicBezTo>
                <a:cubicBezTo>
                  <a:pt x="384" y="325"/>
                  <a:pt x="389" y="320"/>
                  <a:pt x="395" y="320"/>
                </a:cubicBezTo>
                <a:close/>
                <a:moveTo>
                  <a:pt x="363" y="320"/>
                </a:moveTo>
                <a:cubicBezTo>
                  <a:pt x="370" y="320"/>
                  <a:pt x="375" y="325"/>
                  <a:pt x="375" y="332"/>
                </a:cubicBezTo>
                <a:cubicBezTo>
                  <a:pt x="375" y="338"/>
                  <a:pt x="370" y="343"/>
                  <a:pt x="363" y="343"/>
                </a:cubicBezTo>
                <a:cubicBezTo>
                  <a:pt x="357" y="343"/>
                  <a:pt x="352" y="338"/>
                  <a:pt x="352" y="332"/>
                </a:cubicBezTo>
                <a:cubicBezTo>
                  <a:pt x="352" y="325"/>
                  <a:pt x="357" y="320"/>
                  <a:pt x="363" y="320"/>
                </a:cubicBezTo>
                <a:close/>
                <a:moveTo>
                  <a:pt x="331" y="320"/>
                </a:moveTo>
                <a:cubicBezTo>
                  <a:pt x="338" y="320"/>
                  <a:pt x="343" y="325"/>
                  <a:pt x="343" y="332"/>
                </a:cubicBezTo>
                <a:cubicBezTo>
                  <a:pt x="343" y="338"/>
                  <a:pt x="338" y="343"/>
                  <a:pt x="331" y="343"/>
                </a:cubicBezTo>
                <a:cubicBezTo>
                  <a:pt x="325" y="343"/>
                  <a:pt x="320" y="338"/>
                  <a:pt x="320" y="332"/>
                </a:cubicBezTo>
                <a:cubicBezTo>
                  <a:pt x="320" y="325"/>
                  <a:pt x="325" y="320"/>
                  <a:pt x="331" y="320"/>
                </a:cubicBezTo>
                <a:close/>
                <a:moveTo>
                  <a:pt x="299" y="320"/>
                </a:moveTo>
                <a:cubicBezTo>
                  <a:pt x="306" y="320"/>
                  <a:pt x="311" y="325"/>
                  <a:pt x="311" y="332"/>
                </a:cubicBezTo>
                <a:cubicBezTo>
                  <a:pt x="311" y="338"/>
                  <a:pt x="306" y="343"/>
                  <a:pt x="299" y="343"/>
                </a:cubicBezTo>
                <a:cubicBezTo>
                  <a:pt x="293" y="343"/>
                  <a:pt x="288" y="338"/>
                  <a:pt x="288" y="332"/>
                </a:cubicBezTo>
                <a:cubicBezTo>
                  <a:pt x="288" y="325"/>
                  <a:pt x="293" y="320"/>
                  <a:pt x="299" y="320"/>
                </a:cubicBezTo>
                <a:close/>
                <a:moveTo>
                  <a:pt x="267" y="320"/>
                </a:moveTo>
                <a:cubicBezTo>
                  <a:pt x="274" y="320"/>
                  <a:pt x="279" y="325"/>
                  <a:pt x="279" y="332"/>
                </a:cubicBezTo>
                <a:cubicBezTo>
                  <a:pt x="279" y="338"/>
                  <a:pt x="274" y="343"/>
                  <a:pt x="267" y="343"/>
                </a:cubicBezTo>
                <a:cubicBezTo>
                  <a:pt x="261" y="343"/>
                  <a:pt x="256" y="338"/>
                  <a:pt x="256" y="332"/>
                </a:cubicBezTo>
                <a:cubicBezTo>
                  <a:pt x="256" y="325"/>
                  <a:pt x="261" y="320"/>
                  <a:pt x="267" y="320"/>
                </a:cubicBezTo>
                <a:close/>
                <a:moveTo>
                  <a:pt x="75" y="320"/>
                </a:moveTo>
                <a:cubicBezTo>
                  <a:pt x="81" y="320"/>
                  <a:pt x="86" y="325"/>
                  <a:pt x="86" y="332"/>
                </a:cubicBezTo>
                <a:cubicBezTo>
                  <a:pt x="86" y="338"/>
                  <a:pt x="81" y="343"/>
                  <a:pt x="75" y="343"/>
                </a:cubicBezTo>
                <a:cubicBezTo>
                  <a:pt x="69" y="343"/>
                  <a:pt x="64" y="338"/>
                  <a:pt x="64" y="332"/>
                </a:cubicBezTo>
                <a:cubicBezTo>
                  <a:pt x="64" y="325"/>
                  <a:pt x="69" y="320"/>
                  <a:pt x="75" y="320"/>
                </a:cubicBezTo>
                <a:close/>
                <a:moveTo>
                  <a:pt x="43" y="320"/>
                </a:moveTo>
                <a:cubicBezTo>
                  <a:pt x="49" y="320"/>
                  <a:pt x="54" y="325"/>
                  <a:pt x="54" y="332"/>
                </a:cubicBezTo>
                <a:cubicBezTo>
                  <a:pt x="54" y="338"/>
                  <a:pt x="49" y="343"/>
                  <a:pt x="43" y="343"/>
                </a:cubicBezTo>
                <a:cubicBezTo>
                  <a:pt x="37" y="343"/>
                  <a:pt x="32" y="338"/>
                  <a:pt x="32" y="332"/>
                </a:cubicBezTo>
                <a:cubicBezTo>
                  <a:pt x="32" y="325"/>
                  <a:pt x="37" y="320"/>
                  <a:pt x="43" y="320"/>
                </a:cubicBezTo>
                <a:close/>
                <a:moveTo>
                  <a:pt x="11" y="320"/>
                </a:moveTo>
                <a:cubicBezTo>
                  <a:pt x="17" y="320"/>
                  <a:pt x="22" y="325"/>
                  <a:pt x="22" y="332"/>
                </a:cubicBezTo>
                <a:cubicBezTo>
                  <a:pt x="22" y="338"/>
                  <a:pt x="17" y="343"/>
                  <a:pt x="11" y="343"/>
                </a:cubicBezTo>
                <a:cubicBezTo>
                  <a:pt x="5" y="343"/>
                  <a:pt x="0" y="338"/>
                  <a:pt x="0" y="332"/>
                </a:cubicBezTo>
                <a:cubicBezTo>
                  <a:pt x="0" y="325"/>
                  <a:pt x="5" y="320"/>
                  <a:pt x="11" y="320"/>
                </a:cubicBezTo>
                <a:close/>
                <a:moveTo>
                  <a:pt x="619" y="352"/>
                </a:moveTo>
                <a:cubicBezTo>
                  <a:pt x="626" y="352"/>
                  <a:pt x="631" y="357"/>
                  <a:pt x="631" y="364"/>
                </a:cubicBezTo>
                <a:cubicBezTo>
                  <a:pt x="631" y="370"/>
                  <a:pt x="626" y="375"/>
                  <a:pt x="619" y="375"/>
                </a:cubicBezTo>
                <a:cubicBezTo>
                  <a:pt x="613" y="375"/>
                  <a:pt x="608" y="370"/>
                  <a:pt x="608" y="364"/>
                </a:cubicBezTo>
                <a:cubicBezTo>
                  <a:pt x="608" y="357"/>
                  <a:pt x="613" y="352"/>
                  <a:pt x="619" y="352"/>
                </a:cubicBezTo>
                <a:close/>
                <a:moveTo>
                  <a:pt x="587" y="352"/>
                </a:moveTo>
                <a:cubicBezTo>
                  <a:pt x="594" y="352"/>
                  <a:pt x="599" y="357"/>
                  <a:pt x="599" y="364"/>
                </a:cubicBezTo>
                <a:cubicBezTo>
                  <a:pt x="599" y="370"/>
                  <a:pt x="594" y="375"/>
                  <a:pt x="587" y="375"/>
                </a:cubicBezTo>
                <a:cubicBezTo>
                  <a:pt x="581" y="375"/>
                  <a:pt x="576" y="370"/>
                  <a:pt x="576" y="364"/>
                </a:cubicBezTo>
                <a:cubicBezTo>
                  <a:pt x="576" y="357"/>
                  <a:pt x="581" y="352"/>
                  <a:pt x="587" y="352"/>
                </a:cubicBezTo>
                <a:close/>
                <a:moveTo>
                  <a:pt x="555" y="320"/>
                </a:moveTo>
                <a:cubicBezTo>
                  <a:pt x="562" y="320"/>
                  <a:pt x="567" y="325"/>
                  <a:pt x="567" y="332"/>
                </a:cubicBezTo>
                <a:cubicBezTo>
                  <a:pt x="567" y="338"/>
                  <a:pt x="562" y="343"/>
                  <a:pt x="555" y="343"/>
                </a:cubicBezTo>
                <a:cubicBezTo>
                  <a:pt x="549" y="343"/>
                  <a:pt x="544" y="338"/>
                  <a:pt x="544" y="332"/>
                </a:cubicBezTo>
                <a:cubicBezTo>
                  <a:pt x="544" y="325"/>
                  <a:pt x="549" y="320"/>
                  <a:pt x="555" y="320"/>
                </a:cubicBezTo>
                <a:close/>
                <a:moveTo>
                  <a:pt x="491" y="352"/>
                </a:moveTo>
                <a:cubicBezTo>
                  <a:pt x="498" y="352"/>
                  <a:pt x="503" y="357"/>
                  <a:pt x="503" y="364"/>
                </a:cubicBezTo>
                <a:cubicBezTo>
                  <a:pt x="503" y="370"/>
                  <a:pt x="498" y="375"/>
                  <a:pt x="491" y="375"/>
                </a:cubicBezTo>
                <a:cubicBezTo>
                  <a:pt x="485" y="375"/>
                  <a:pt x="480" y="370"/>
                  <a:pt x="480" y="364"/>
                </a:cubicBezTo>
                <a:cubicBezTo>
                  <a:pt x="480" y="357"/>
                  <a:pt x="485" y="352"/>
                  <a:pt x="491" y="352"/>
                </a:cubicBezTo>
                <a:close/>
                <a:moveTo>
                  <a:pt x="459" y="352"/>
                </a:moveTo>
                <a:cubicBezTo>
                  <a:pt x="466" y="352"/>
                  <a:pt x="471" y="357"/>
                  <a:pt x="471" y="364"/>
                </a:cubicBezTo>
                <a:cubicBezTo>
                  <a:pt x="471" y="370"/>
                  <a:pt x="466" y="375"/>
                  <a:pt x="459" y="375"/>
                </a:cubicBezTo>
                <a:cubicBezTo>
                  <a:pt x="453" y="375"/>
                  <a:pt x="448" y="370"/>
                  <a:pt x="448" y="364"/>
                </a:cubicBezTo>
                <a:cubicBezTo>
                  <a:pt x="448" y="357"/>
                  <a:pt x="453" y="352"/>
                  <a:pt x="459" y="352"/>
                </a:cubicBezTo>
                <a:close/>
                <a:moveTo>
                  <a:pt x="427" y="352"/>
                </a:moveTo>
                <a:cubicBezTo>
                  <a:pt x="434" y="352"/>
                  <a:pt x="439" y="357"/>
                  <a:pt x="439" y="364"/>
                </a:cubicBezTo>
                <a:cubicBezTo>
                  <a:pt x="439" y="370"/>
                  <a:pt x="434" y="375"/>
                  <a:pt x="427" y="375"/>
                </a:cubicBezTo>
                <a:cubicBezTo>
                  <a:pt x="421" y="375"/>
                  <a:pt x="416" y="370"/>
                  <a:pt x="416" y="364"/>
                </a:cubicBezTo>
                <a:cubicBezTo>
                  <a:pt x="416" y="357"/>
                  <a:pt x="421" y="352"/>
                  <a:pt x="427" y="352"/>
                </a:cubicBezTo>
                <a:close/>
                <a:moveTo>
                  <a:pt x="395" y="352"/>
                </a:moveTo>
                <a:cubicBezTo>
                  <a:pt x="402" y="352"/>
                  <a:pt x="407" y="357"/>
                  <a:pt x="407" y="364"/>
                </a:cubicBezTo>
                <a:cubicBezTo>
                  <a:pt x="407" y="370"/>
                  <a:pt x="402" y="375"/>
                  <a:pt x="395" y="375"/>
                </a:cubicBezTo>
                <a:cubicBezTo>
                  <a:pt x="389" y="375"/>
                  <a:pt x="384" y="370"/>
                  <a:pt x="384" y="364"/>
                </a:cubicBezTo>
                <a:cubicBezTo>
                  <a:pt x="384" y="357"/>
                  <a:pt x="389" y="352"/>
                  <a:pt x="395" y="352"/>
                </a:cubicBezTo>
                <a:close/>
                <a:moveTo>
                  <a:pt x="363" y="352"/>
                </a:moveTo>
                <a:cubicBezTo>
                  <a:pt x="370" y="352"/>
                  <a:pt x="375" y="357"/>
                  <a:pt x="375" y="364"/>
                </a:cubicBezTo>
                <a:cubicBezTo>
                  <a:pt x="375" y="370"/>
                  <a:pt x="370" y="375"/>
                  <a:pt x="363" y="375"/>
                </a:cubicBezTo>
                <a:cubicBezTo>
                  <a:pt x="357" y="375"/>
                  <a:pt x="352" y="370"/>
                  <a:pt x="352" y="364"/>
                </a:cubicBezTo>
                <a:cubicBezTo>
                  <a:pt x="352" y="357"/>
                  <a:pt x="357" y="352"/>
                  <a:pt x="363" y="352"/>
                </a:cubicBezTo>
                <a:close/>
                <a:moveTo>
                  <a:pt x="331" y="352"/>
                </a:moveTo>
                <a:cubicBezTo>
                  <a:pt x="338" y="352"/>
                  <a:pt x="343" y="357"/>
                  <a:pt x="343" y="364"/>
                </a:cubicBezTo>
                <a:cubicBezTo>
                  <a:pt x="343" y="370"/>
                  <a:pt x="338" y="375"/>
                  <a:pt x="331" y="375"/>
                </a:cubicBezTo>
                <a:cubicBezTo>
                  <a:pt x="325" y="375"/>
                  <a:pt x="320" y="370"/>
                  <a:pt x="320" y="364"/>
                </a:cubicBezTo>
                <a:cubicBezTo>
                  <a:pt x="320" y="357"/>
                  <a:pt x="325" y="352"/>
                  <a:pt x="331" y="352"/>
                </a:cubicBezTo>
                <a:close/>
                <a:moveTo>
                  <a:pt x="299" y="352"/>
                </a:moveTo>
                <a:cubicBezTo>
                  <a:pt x="306" y="352"/>
                  <a:pt x="311" y="357"/>
                  <a:pt x="311" y="364"/>
                </a:cubicBezTo>
                <a:cubicBezTo>
                  <a:pt x="311" y="370"/>
                  <a:pt x="306" y="375"/>
                  <a:pt x="299" y="375"/>
                </a:cubicBezTo>
                <a:cubicBezTo>
                  <a:pt x="293" y="375"/>
                  <a:pt x="288" y="370"/>
                  <a:pt x="288" y="364"/>
                </a:cubicBezTo>
                <a:cubicBezTo>
                  <a:pt x="288" y="357"/>
                  <a:pt x="293" y="352"/>
                  <a:pt x="299" y="352"/>
                </a:cubicBezTo>
                <a:close/>
                <a:moveTo>
                  <a:pt x="267" y="352"/>
                </a:moveTo>
                <a:cubicBezTo>
                  <a:pt x="274" y="352"/>
                  <a:pt x="279" y="357"/>
                  <a:pt x="279" y="364"/>
                </a:cubicBezTo>
                <a:cubicBezTo>
                  <a:pt x="279" y="370"/>
                  <a:pt x="274" y="375"/>
                  <a:pt x="267" y="375"/>
                </a:cubicBezTo>
                <a:cubicBezTo>
                  <a:pt x="261" y="375"/>
                  <a:pt x="256" y="370"/>
                  <a:pt x="256" y="364"/>
                </a:cubicBezTo>
                <a:cubicBezTo>
                  <a:pt x="256" y="357"/>
                  <a:pt x="261" y="352"/>
                  <a:pt x="267" y="352"/>
                </a:cubicBezTo>
                <a:close/>
                <a:moveTo>
                  <a:pt x="235" y="352"/>
                </a:moveTo>
                <a:cubicBezTo>
                  <a:pt x="242" y="352"/>
                  <a:pt x="247" y="357"/>
                  <a:pt x="247" y="364"/>
                </a:cubicBezTo>
                <a:cubicBezTo>
                  <a:pt x="247" y="370"/>
                  <a:pt x="242" y="375"/>
                  <a:pt x="235" y="375"/>
                </a:cubicBezTo>
                <a:cubicBezTo>
                  <a:pt x="229" y="375"/>
                  <a:pt x="224" y="370"/>
                  <a:pt x="224" y="364"/>
                </a:cubicBezTo>
                <a:cubicBezTo>
                  <a:pt x="224" y="357"/>
                  <a:pt x="229" y="352"/>
                  <a:pt x="235" y="352"/>
                </a:cubicBezTo>
                <a:close/>
                <a:moveTo>
                  <a:pt x="907" y="384"/>
                </a:moveTo>
                <a:cubicBezTo>
                  <a:pt x="914" y="384"/>
                  <a:pt x="919" y="389"/>
                  <a:pt x="919" y="396"/>
                </a:cubicBezTo>
                <a:cubicBezTo>
                  <a:pt x="919" y="402"/>
                  <a:pt x="914" y="407"/>
                  <a:pt x="907" y="407"/>
                </a:cubicBezTo>
                <a:cubicBezTo>
                  <a:pt x="901" y="407"/>
                  <a:pt x="896" y="402"/>
                  <a:pt x="896" y="396"/>
                </a:cubicBezTo>
                <a:cubicBezTo>
                  <a:pt x="896" y="389"/>
                  <a:pt x="901" y="384"/>
                  <a:pt x="907" y="384"/>
                </a:cubicBezTo>
                <a:close/>
                <a:moveTo>
                  <a:pt x="651" y="384"/>
                </a:moveTo>
                <a:cubicBezTo>
                  <a:pt x="658" y="384"/>
                  <a:pt x="663" y="389"/>
                  <a:pt x="663" y="396"/>
                </a:cubicBezTo>
                <a:cubicBezTo>
                  <a:pt x="663" y="402"/>
                  <a:pt x="658" y="407"/>
                  <a:pt x="651" y="407"/>
                </a:cubicBezTo>
                <a:cubicBezTo>
                  <a:pt x="645" y="407"/>
                  <a:pt x="640" y="402"/>
                  <a:pt x="640" y="396"/>
                </a:cubicBezTo>
                <a:cubicBezTo>
                  <a:pt x="640" y="389"/>
                  <a:pt x="645" y="384"/>
                  <a:pt x="651" y="384"/>
                </a:cubicBezTo>
                <a:close/>
                <a:moveTo>
                  <a:pt x="619" y="384"/>
                </a:moveTo>
                <a:cubicBezTo>
                  <a:pt x="626" y="384"/>
                  <a:pt x="631" y="389"/>
                  <a:pt x="631" y="396"/>
                </a:cubicBezTo>
                <a:cubicBezTo>
                  <a:pt x="631" y="402"/>
                  <a:pt x="626" y="407"/>
                  <a:pt x="619" y="407"/>
                </a:cubicBezTo>
                <a:cubicBezTo>
                  <a:pt x="613" y="407"/>
                  <a:pt x="608" y="402"/>
                  <a:pt x="608" y="396"/>
                </a:cubicBezTo>
                <a:cubicBezTo>
                  <a:pt x="608" y="389"/>
                  <a:pt x="613" y="384"/>
                  <a:pt x="619" y="384"/>
                </a:cubicBezTo>
                <a:close/>
                <a:moveTo>
                  <a:pt x="587" y="384"/>
                </a:moveTo>
                <a:cubicBezTo>
                  <a:pt x="594" y="384"/>
                  <a:pt x="599" y="389"/>
                  <a:pt x="599" y="396"/>
                </a:cubicBezTo>
                <a:cubicBezTo>
                  <a:pt x="599" y="402"/>
                  <a:pt x="594" y="407"/>
                  <a:pt x="587" y="407"/>
                </a:cubicBezTo>
                <a:cubicBezTo>
                  <a:pt x="581" y="407"/>
                  <a:pt x="576" y="402"/>
                  <a:pt x="576" y="396"/>
                </a:cubicBezTo>
                <a:cubicBezTo>
                  <a:pt x="576" y="389"/>
                  <a:pt x="581" y="384"/>
                  <a:pt x="587" y="384"/>
                </a:cubicBezTo>
                <a:close/>
                <a:moveTo>
                  <a:pt x="555" y="384"/>
                </a:moveTo>
                <a:cubicBezTo>
                  <a:pt x="562" y="384"/>
                  <a:pt x="567" y="389"/>
                  <a:pt x="567" y="396"/>
                </a:cubicBezTo>
                <a:cubicBezTo>
                  <a:pt x="567" y="402"/>
                  <a:pt x="562" y="407"/>
                  <a:pt x="555" y="407"/>
                </a:cubicBezTo>
                <a:cubicBezTo>
                  <a:pt x="549" y="407"/>
                  <a:pt x="544" y="402"/>
                  <a:pt x="544" y="396"/>
                </a:cubicBezTo>
                <a:cubicBezTo>
                  <a:pt x="544" y="389"/>
                  <a:pt x="549" y="384"/>
                  <a:pt x="555" y="384"/>
                </a:cubicBezTo>
                <a:close/>
                <a:moveTo>
                  <a:pt x="523" y="384"/>
                </a:moveTo>
                <a:cubicBezTo>
                  <a:pt x="530" y="384"/>
                  <a:pt x="535" y="389"/>
                  <a:pt x="535" y="396"/>
                </a:cubicBezTo>
                <a:cubicBezTo>
                  <a:pt x="535" y="402"/>
                  <a:pt x="530" y="407"/>
                  <a:pt x="523" y="407"/>
                </a:cubicBezTo>
                <a:cubicBezTo>
                  <a:pt x="517" y="407"/>
                  <a:pt x="512" y="402"/>
                  <a:pt x="512" y="396"/>
                </a:cubicBezTo>
                <a:cubicBezTo>
                  <a:pt x="512" y="389"/>
                  <a:pt x="517" y="384"/>
                  <a:pt x="523" y="384"/>
                </a:cubicBezTo>
                <a:close/>
                <a:moveTo>
                  <a:pt x="491" y="384"/>
                </a:moveTo>
                <a:cubicBezTo>
                  <a:pt x="498" y="384"/>
                  <a:pt x="503" y="389"/>
                  <a:pt x="503" y="396"/>
                </a:cubicBezTo>
                <a:cubicBezTo>
                  <a:pt x="503" y="402"/>
                  <a:pt x="498" y="407"/>
                  <a:pt x="491" y="407"/>
                </a:cubicBezTo>
                <a:cubicBezTo>
                  <a:pt x="485" y="407"/>
                  <a:pt x="480" y="402"/>
                  <a:pt x="480" y="396"/>
                </a:cubicBezTo>
                <a:cubicBezTo>
                  <a:pt x="480" y="389"/>
                  <a:pt x="485" y="384"/>
                  <a:pt x="491" y="384"/>
                </a:cubicBezTo>
                <a:close/>
                <a:moveTo>
                  <a:pt x="459" y="384"/>
                </a:moveTo>
                <a:cubicBezTo>
                  <a:pt x="466" y="384"/>
                  <a:pt x="471" y="389"/>
                  <a:pt x="471" y="396"/>
                </a:cubicBezTo>
                <a:cubicBezTo>
                  <a:pt x="471" y="402"/>
                  <a:pt x="466" y="407"/>
                  <a:pt x="459" y="407"/>
                </a:cubicBezTo>
                <a:cubicBezTo>
                  <a:pt x="453" y="407"/>
                  <a:pt x="448" y="402"/>
                  <a:pt x="448" y="396"/>
                </a:cubicBezTo>
                <a:cubicBezTo>
                  <a:pt x="448" y="389"/>
                  <a:pt x="453" y="384"/>
                  <a:pt x="459" y="384"/>
                </a:cubicBezTo>
                <a:close/>
                <a:moveTo>
                  <a:pt x="427" y="384"/>
                </a:moveTo>
                <a:cubicBezTo>
                  <a:pt x="434" y="384"/>
                  <a:pt x="439" y="389"/>
                  <a:pt x="439" y="396"/>
                </a:cubicBezTo>
                <a:cubicBezTo>
                  <a:pt x="439" y="402"/>
                  <a:pt x="434" y="407"/>
                  <a:pt x="427" y="407"/>
                </a:cubicBezTo>
                <a:cubicBezTo>
                  <a:pt x="421" y="407"/>
                  <a:pt x="416" y="402"/>
                  <a:pt x="416" y="396"/>
                </a:cubicBezTo>
                <a:cubicBezTo>
                  <a:pt x="416" y="389"/>
                  <a:pt x="421" y="384"/>
                  <a:pt x="427" y="384"/>
                </a:cubicBezTo>
                <a:close/>
                <a:moveTo>
                  <a:pt x="395" y="384"/>
                </a:moveTo>
                <a:cubicBezTo>
                  <a:pt x="402" y="384"/>
                  <a:pt x="407" y="389"/>
                  <a:pt x="407" y="396"/>
                </a:cubicBezTo>
                <a:cubicBezTo>
                  <a:pt x="407" y="402"/>
                  <a:pt x="402" y="407"/>
                  <a:pt x="395" y="407"/>
                </a:cubicBezTo>
                <a:cubicBezTo>
                  <a:pt x="389" y="407"/>
                  <a:pt x="384" y="402"/>
                  <a:pt x="384" y="396"/>
                </a:cubicBezTo>
                <a:cubicBezTo>
                  <a:pt x="384" y="389"/>
                  <a:pt x="389" y="384"/>
                  <a:pt x="395" y="384"/>
                </a:cubicBezTo>
                <a:close/>
                <a:moveTo>
                  <a:pt x="363" y="384"/>
                </a:moveTo>
                <a:cubicBezTo>
                  <a:pt x="370" y="384"/>
                  <a:pt x="375" y="389"/>
                  <a:pt x="375" y="396"/>
                </a:cubicBezTo>
                <a:cubicBezTo>
                  <a:pt x="375" y="402"/>
                  <a:pt x="370" y="407"/>
                  <a:pt x="363" y="407"/>
                </a:cubicBezTo>
                <a:cubicBezTo>
                  <a:pt x="357" y="407"/>
                  <a:pt x="352" y="402"/>
                  <a:pt x="352" y="396"/>
                </a:cubicBezTo>
                <a:cubicBezTo>
                  <a:pt x="352" y="389"/>
                  <a:pt x="357" y="384"/>
                  <a:pt x="363" y="384"/>
                </a:cubicBezTo>
                <a:close/>
                <a:moveTo>
                  <a:pt x="331" y="384"/>
                </a:moveTo>
                <a:cubicBezTo>
                  <a:pt x="338" y="384"/>
                  <a:pt x="343" y="389"/>
                  <a:pt x="343" y="396"/>
                </a:cubicBezTo>
                <a:cubicBezTo>
                  <a:pt x="343" y="402"/>
                  <a:pt x="338" y="407"/>
                  <a:pt x="331" y="407"/>
                </a:cubicBezTo>
                <a:cubicBezTo>
                  <a:pt x="325" y="407"/>
                  <a:pt x="320" y="402"/>
                  <a:pt x="320" y="396"/>
                </a:cubicBezTo>
                <a:cubicBezTo>
                  <a:pt x="320" y="389"/>
                  <a:pt x="325" y="384"/>
                  <a:pt x="331" y="384"/>
                </a:cubicBezTo>
                <a:close/>
                <a:moveTo>
                  <a:pt x="299" y="384"/>
                </a:moveTo>
                <a:cubicBezTo>
                  <a:pt x="306" y="384"/>
                  <a:pt x="311" y="389"/>
                  <a:pt x="311" y="396"/>
                </a:cubicBezTo>
                <a:cubicBezTo>
                  <a:pt x="311" y="402"/>
                  <a:pt x="306" y="407"/>
                  <a:pt x="299" y="407"/>
                </a:cubicBezTo>
                <a:cubicBezTo>
                  <a:pt x="293" y="407"/>
                  <a:pt x="288" y="402"/>
                  <a:pt x="288" y="396"/>
                </a:cubicBezTo>
                <a:cubicBezTo>
                  <a:pt x="288" y="389"/>
                  <a:pt x="293" y="384"/>
                  <a:pt x="299" y="384"/>
                </a:cubicBezTo>
                <a:close/>
                <a:moveTo>
                  <a:pt x="267" y="384"/>
                </a:moveTo>
                <a:cubicBezTo>
                  <a:pt x="274" y="384"/>
                  <a:pt x="279" y="389"/>
                  <a:pt x="279" y="396"/>
                </a:cubicBezTo>
                <a:cubicBezTo>
                  <a:pt x="279" y="402"/>
                  <a:pt x="274" y="407"/>
                  <a:pt x="267" y="407"/>
                </a:cubicBezTo>
                <a:cubicBezTo>
                  <a:pt x="261" y="407"/>
                  <a:pt x="256" y="402"/>
                  <a:pt x="256" y="396"/>
                </a:cubicBezTo>
                <a:cubicBezTo>
                  <a:pt x="256" y="389"/>
                  <a:pt x="261" y="384"/>
                  <a:pt x="267" y="384"/>
                </a:cubicBezTo>
                <a:close/>
                <a:moveTo>
                  <a:pt x="235" y="384"/>
                </a:moveTo>
                <a:cubicBezTo>
                  <a:pt x="242" y="384"/>
                  <a:pt x="247" y="389"/>
                  <a:pt x="247" y="396"/>
                </a:cubicBezTo>
                <a:cubicBezTo>
                  <a:pt x="247" y="402"/>
                  <a:pt x="242" y="407"/>
                  <a:pt x="235" y="407"/>
                </a:cubicBezTo>
                <a:cubicBezTo>
                  <a:pt x="229" y="407"/>
                  <a:pt x="224" y="402"/>
                  <a:pt x="224" y="396"/>
                </a:cubicBezTo>
                <a:cubicBezTo>
                  <a:pt x="224" y="389"/>
                  <a:pt x="229" y="384"/>
                  <a:pt x="235" y="384"/>
                </a:cubicBezTo>
                <a:close/>
                <a:moveTo>
                  <a:pt x="651" y="416"/>
                </a:moveTo>
                <a:cubicBezTo>
                  <a:pt x="658" y="416"/>
                  <a:pt x="663" y="421"/>
                  <a:pt x="663" y="428"/>
                </a:cubicBezTo>
                <a:cubicBezTo>
                  <a:pt x="663" y="434"/>
                  <a:pt x="658" y="439"/>
                  <a:pt x="651" y="439"/>
                </a:cubicBezTo>
                <a:cubicBezTo>
                  <a:pt x="645" y="439"/>
                  <a:pt x="640" y="434"/>
                  <a:pt x="640" y="428"/>
                </a:cubicBezTo>
                <a:cubicBezTo>
                  <a:pt x="640" y="421"/>
                  <a:pt x="645" y="416"/>
                  <a:pt x="651" y="416"/>
                </a:cubicBezTo>
                <a:close/>
                <a:moveTo>
                  <a:pt x="587" y="416"/>
                </a:moveTo>
                <a:cubicBezTo>
                  <a:pt x="594" y="416"/>
                  <a:pt x="599" y="421"/>
                  <a:pt x="599" y="428"/>
                </a:cubicBezTo>
                <a:cubicBezTo>
                  <a:pt x="599" y="434"/>
                  <a:pt x="594" y="439"/>
                  <a:pt x="587" y="439"/>
                </a:cubicBezTo>
                <a:cubicBezTo>
                  <a:pt x="581" y="439"/>
                  <a:pt x="576" y="434"/>
                  <a:pt x="576" y="428"/>
                </a:cubicBezTo>
                <a:cubicBezTo>
                  <a:pt x="576" y="421"/>
                  <a:pt x="581" y="416"/>
                  <a:pt x="587" y="416"/>
                </a:cubicBezTo>
                <a:close/>
                <a:moveTo>
                  <a:pt x="555" y="416"/>
                </a:moveTo>
                <a:cubicBezTo>
                  <a:pt x="562" y="416"/>
                  <a:pt x="567" y="421"/>
                  <a:pt x="567" y="428"/>
                </a:cubicBezTo>
                <a:cubicBezTo>
                  <a:pt x="567" y="434"/>
                  <a:pt x="562" y="439"/>
                  <a:pt x="555" y="439"/>
                </a:cubicBezTo>
                <a:cubicBezTo>
                  <a:pt x="549" y="439"/>
                  <a:pt x="544" y="434"/>
                  <a:pt x="544" y="428"/>
                </a:cubicBezTo>
                <a:cubicBezTo>
                  <a:pt x="544" y="421"/>
                  <a:pt x="549" y="416"/>
                  <a:pt x="555" y="416"/>
                </a:cubicBezTo>
                <a:close/>
                <a:moveTo>
                  <a:pt x="523" y="416"/>
                </a:moveTo>
                <a:cubicBezTo>
                  <a:pt x="530" y="416"/>
                  <a:pt x="535" y="421"/>
                  <a:pt x="535" y="428"/>
                </a:cubicBezTo>
                <a:cubicBezTo>
                  <a:pt x="535" y="434"/>
                  <a:pt x="530" y="439"/>
                  <a:pt x="523" y="439"/>
                </a:cubicBezTo>
                <a:cubicBezTo>
                  <a:pt x="517" y="439"/>
                  <a:pt x="512" y="434"/>
                  <a:pt x="512" y="428"/>
                </a:cubicBezTo>
                <a:cubicBezTo>
                  <a:pt x="512" y="421"/>
                  <a:pt x="517" y="416"/>
                  <a:pt x="523" y="416"/>
                </a:cubicBezTo>
                <a:close/>
                <a:moveTo>
                  <a:pt x="459" y="416"/>
                </a:moveTo>
                <a:cubicBezTo>
                  <a:pt x="466" y="416"/>
                  <a:pt x="471" y="421"/>
                  <a:pt x="471" y="428"/>
                </a:cubicBezTo>
                <a:cubicBezTo>
                  <a:pt x="471" y="434"/>
                  <a:pt x="466" y="439"/>
                  <a:pt x="459" y="439"/>
                </a:cubicBezTo>
                <a:cubicBezTo>
                  <a:pt x="453" y="439"/>
                  <a:pt x="448" y="434"/>
                  <a:pt x="448" y="428"/>
                </a:cubicBezTo>
                <a:cubicBezTo>
                  <a:pt x="448" y="421"/>
                  <a:pt x="453" y="416"/>
                  <a:pt x="459" y="416"/>
                </a:cubicBezTo>
                <a:close/>
                <a:moveTo>
                  <a:pt x="427" y="416"/>
                </a:moveTo>
                <a:cubicBezTo>
                  <a:pt x="434" y="416"/>
                  <a:pt x="439" y="421"/>
                  <a:pt x="439" y="428"/>
                </a:cubicBezTo>
                <a:cubicBezTo>
                  <a:pt x="439" y="434"/>
                  <a:pt x="434" y="439"/>
                  <a:pt x="427" y="439"/>
                </a:cubicBezTo>
                <a:cubicBezTo>
                  <a:pt x="421" y="439"/>
                  <a:pt x="416" y="434"/>
                  <a:pt x="416" y="428"/>
                </a:cubicBezTo>
                <a:cubicBezTo>
                  <a:pt x="416" y="421"/>
                  <a:pt x="421" y="416"/>
                  <a:pt x="427" y="416"/>
                </a:cubicBezTo>
                <a:close/>
                <a:moveTo>
                  <a:pt x="395" y="416"/>
                </a:moveTo>
                <a:cubicBezTo>
                  <a:pt x="402" y="416"/>
                  <a:pt x="407" y="421"/>
                  <a:pt x="407" y="428"/>
                </a:cubicBezTo>
                <a:cubicBezTo>
                  <a:pt x="407" y="434"/>
                  <a:pt x="402" y="439"/>
                  <a:pt x="395" y="439"/>
                </a:cubicBezTo>
                <a:cubicBezTo>
                  <a:pt x="389" y="439"/>
                  <a:pt x="384" y="434"/>
                  <a:pt x="384" y="428"/>
                </a:cubicBezTo>
                <a:cubicBezTo>
                  <a:pt x="384" y="421"/>
                  <a:pt x="389" y="416"/>
                  <a:pt x="395" y="416"/>
                </a:cubicBezTo>
                <a:close/>
                <a:moveTo>
                  <a:pt x="363" y="416"/>
                </a:moveTo>
                <a:cubicBezTo>
                  <a:pt x="370" y="416"/>
                  <a:pt x="375" y="421"/>
                  <a:pt x="375" y="428"/>
                </a:cubicBezTo>
                <a:cubicBezTo>
                  <a:pt x="375" y="434"/>
                  <a:pt x="370" y="439"/>
                  <a:pt x="363" y="439"/>
                </a:cubicBezTo>
                <a:cubicBezTo>
                  <a:pt x="357" y="439"/>
                  <a:pt x="352" y="434"/>
                  <a:pt x="352" y="428"/>
                </a:cubicBezTo>
                <a:cubicBezTo>
                  <a:pt x="352" y="421"/>
                  <a:pt x="357" y="416"/>
                  <a:pt x="363" y="416"/>
                </a:cubicBezTo>
                <a:close/>
                <a:moveTo>
                  <a:pt x="331" y="416"/>
                </a:moveTo>
                <a:cubicBezTo>
                  <a:pt x="338" y="416"/>
                  <a:pt x="343" y="421"/>
                  <a:pt x="343" y="428"/>
                </a:cubicBezTo>
                <a:cubicBezTo>
                  <a:pt x="343" y="434"/>
                  <a:pt x="338" y="439"/>
                  <a:pt x="331" y="439"/>
                </a:cubicBezTo>
                <a:cubicBezTo>
                  <a:pt x="325" y="439"/>
                  <a:pt x="320" y="434"/>
                  <a:pt x="320" y="428"/>
                </a:cubicBezTo>
                <a:cubicBezTo>
                  <a:pt x="320" y="421"/>
                  <a:pt x="325" y="416"/>
                  <a:pt x="331" y="416"/>
                </a:cubicBezTo>
                <a:close/>
                <a:moveTo>
                  <a:pt x="299" y="416"/>
                </a:moveTo>
                <a:cubicBezTo>
                  <a:pt x="306" y="416"/>
                  <a:pt x="311" y="421"/>
                  <a:pt x="311" y="428"/>
                </a:cubicBezTo>
                <a:cubicBezTo>
                  <a:pt x="311" y="434"/>
                  <a:pt x="306" y="439"/>
                  <a:pt x="299" y="439"/>
                </a:cubicBezTo>
                <a:cubicBezTo>
                  <a:pt x="293" y="439"/>
                  <a:pt x="288" y="434"/>
                  <a:pt x="288" y="428"/>
                </a:cubicBezTo>
                <a:cubicBezTo>
                  <a:pt x="288" y="421"/>
                  <a:pt x="293" y="416"/>
                  <a:pt x="299" y="416"/>
                </a:cubicBezTo>
                <a:close/>
                <a:moveTo>
                  <a:pt x="267" y="416"/>
                </a:moveTo>
                <a:cubicBezTo>
                  <a:pt x="274" y="416"/>
                  <a:pt x="279" y="421"/>
                  <a:pt x="279" y="428"/>
                </a:cubicBezTo>
                <a:cubicBezTo>
                  <a:pt x="279" y="434"/>
                  <a:pt x="274" y="439"/>
                  <a:pt x="267" y="439"/>
                </a:cubicBezTo>
                <a:cubicBezTo>
                  <a:pt x="261" y="439"/>
                  <a:pt x="256" y="434"/>
                  <a:pt x="256" y="428"/>
                </a:cubicBezTo>
                <a:cubicBezTo>
                  <a:pt x="256" y="421"/>
                  <a:pt x="261" y="416"/>
                  <a:pt x="267" y="416"/>
                </a:cubicBezTo>
                <a:close/>
                <a:moveTo>
                  <a:pt x="619" y="448"/>
                </a:moveTo>
                <a:cubicBezTo>
                  <a:pt x="626" y="448"/>
                  <a:pt x="631" y="453"/>
                  <a:pt x="631" y="460"/>
                </a:cubicBezTo>
                <a:cubicBezTo>
                  <a:pt x="631" y="466"/>
                  <a:pt x="626" y="471"/>
                  <a:pt x="619" y="471"/>
                </a:cubicBezTo>
                <a:cubicBezTo>
                  <a:pt x="613" y="471"/>
                  <a:pt x="608" y="466"/>
                  <a:pt x="608" y="460"/>
                </a:cubicBezTo>
                <a:cubicBezTo>
                  <a:pt x="608" y="453"/>
                  <a:pt x="613" y="448"/>
                  <a:pt x="619" y="448"/>
                </a:cubicBezTo>
                <a:close/>
                <a:moveTo>
                  <a:pt x="587" y="448"/>
                </a:moveTo>
                <a:cubicBezTo>
                  <a:pt x="594" y="448"/>
                  <a:pt x="599" y="453"/>
                  <a:pt x="599" y="460"/>
                </a:cubicBezTo>
                <a:cubicBezTo>
                  <a:pt x="599" y="466"/>
                  <a:pt x="594" y="471"/>
                  <a:pt x="587" y="471"/>
                </a:cubicBezTo>
                <a:cubicBezTo>
                  <a:pt x="581" y="471"/>
                  <a:pt x="576" y="466"/>
                  <a:pt x="576" y="460"/>
                </a:cubicBezTo>
                <a:cubicBezTo>
                  <a:pt x="576" y="453"/>
                  <a:pt x="581" y="448"/>
                  <a:pt x="587" y="448"/>
                </a:cubicBezTo>
                <a:close/>
                <a:moveTo>
                  <a:pt x="555" y="448"/>
                </a:moveTo>
                <a:cubicBezTo>
                  <a:pt x="562" y="448"/>
                  <a:pt x="567" y="453"/>
                  <a:pt x="567" y="460"/>
                </a:cubicBezTo>
                <a:cubicBezTo>
                  <a:pt x="567" y="466"/>
                  <a:pt x="562" y="471"/>
                  <a:pt x="555" y="471"/>
                </a:cubicBezTo>
                <a:cubicBezTo>
                  <a:pt x="549" y="471"/>
                  <a:pt x="544" y="466"/>
                  <a:pt x="544" y="460"/>
                </a:cubicBezTo>
                <a:cubicBezTo>
                  <a:pt x="544" y="453"/>
                  <a:pt x="549" y="448"/>
                  <a:pt x="555" y="448"/>
                </a:cubicBezTo>
                <a:close/>
                <a:moveTo>
                  <a:pt x="523" y="448"/>
                </a:moveTo>
                <a:cubicBezTo>
                  <a:pt x="530" y="448"/>
                  <a:pt x="535" y="453"/>
                  <a:pt x="535" y="460"/>
                </a:cubicBezTo>
                <a:cubicBezTo>
                  <a:pt x="535" y="466"/>
                  <a:pt x="530" y="471"/>
                  <a:pt x="523" y="471"/>
                </a:cubicBezTo>
                <a:cubicBezTo>
                  <a:pt x="517" y="471"/>
                  <a:pt x="512" y="466"/>
                  <a:pt x="512" y="460"/>
                </a:cubicBezTo>
                <a:cubicBezTo>
                  <a:pt x="512" y="453"/>
                  <a:pt x="517" y="448"/>
                  <a:pt x="523" y="448"/>
                </a:cubicBezTo>
                <a:close/>
                <a:moveTo>
                  <a:pt x="491" y="448"/>
                </a:moveTo>
                <a:cubicBezTo>
                  <a:pt x="498" y="448"/>
                  <a:pt x="503" y="453"/>
                  <a:pt x="503" y="460"/>
                </a:cubicBezTo>
                <a:cubicBezTo>
                  <a:pt x="503" y="466"/>
                  <a:pt x="498" y="471"/>
                  <a:pt x="491" y="471"/>
                </a:cubicBezTo>
                <a:cubicBezTo>
                  <a:pt x="485" y="471"/>
                  <a:pt x="480" y="466"/>
                  <a:pt x="480" y="460"/>
                </a:cubicBezTo>
                <a:cubicBezTo>
                  <a:pt x="480" y="453"/>
                  <a:pt x="485" y="448"/>
                  <a:pt x="491" y="448"/>
                </a:cubicBezTo>
                <a:close/>
                <a:moveTo>
                  <a:pt x="427" y="448"/>
                </a:moveTo>
                <a:cubicBezTo>
                  <a:pt x="434" y="448"/>
                  <a:pt x="439" y="453"/>
                  <a:pt x="439" y="460"/>
                </a:cubicBezTo>
                <a:cubicBezTo>
                  <a:pt x="439" y="466"/>
                  <a:pt x="434" y="471"/>
                  <a:pt x="427" y="471"/>
                </a:cubicBezTo>
                <a:cubicBezTo>
                  <a:pt x="421" y="471"/>
                  <a:pt x="416" y="466"/>
                  <a:pt x="416" y="460"/>
                </a:cubicBezTo>
                <a:cubicBezTo>
                  <a:pt x="416" y="453"/>
                  <a:pt x="421" y="448"/>
                  <a:pt x="427" y="448"/>
                </a:cubicBezTo>
                <a:close/>
                <a:moveTo>
                  <a:pt x="395" y="448"/>
                </a:moveTo>
                <a:cubicBezTo>
                  <a:pt x="402" y="448"/>
                  <a:pt x="407" y="453"/>
                  <a:pt x="407" y="460"/>
                </a:cubicBezTo>
                <a:cubicBezTo>
                  <a:pt x="407" y="466"/>
                  <a:pt x="402" y="471"/>
                  <a:pt x="395" y="471"/>
                </a:cubicBezTo>
                <a:cubicBezTo>
                  <a:pt x="389" y="471"/>
                  <a:pt x="384" y="466"/>
                  <a:pt x="384" y="460"/>
                </a:cubicBezTo>
                <a:cubicBezTo>
                  <a:pt x="384" y="453"/>
                  <a:pt x="389" y="448"/>
                  <a:pt x="395" y="448"/>
                </a:cubicBezTo>
                <a:close/>
                <a:moveTo>
                  <a:pt x="363" y="448"/>
                </a:moveTo>
                <a:cubicBezTo>
                  <a:pt x="370" y="448"/>
                  <a:pt x="375" y="453"/>
                  <a:pt x="375" y="460"/>
                </a:cubicBezTo>
                <a:cubicBezTo>
                  <a:pt x="375" y="466"/>
                  <a:pt x="370" y="471"/>
                  <a:pt x="363" y="471"/>
                </a:cubicBezTo>
                <a:cubicBezTo>
                  <a:pt x="357" y="471"/>
                  <a:pt x="352" y="466"/>
                  <a:pt x="352" y="460"/>
                </a:cubicBezTo>
                <a:cubicBezTo>
                  <a:pt x="352" y="453"/>
                  <a:pt x="357" y="448"/>
                  <a:pt x="363" y="448"/>
                </a:cubicBezTo>
                <a:close/>
                <a:moveTo>
                  <a:pt x="331" y="448"/>
                </a:moveTo>
                <a:cubicBezTo>
                  <a:pt x="338" y="448"/>
                  <a:pt x="343" y="453"/>
                  <a:pt x="343" y="460"/>
                </a:cubicBezTo>
                <a:cubicBezTo>
                  <a:pt x="343" y="466"/>
                  <a:pt x="338" y="471"/>
                  <a:pt x="331" y="471"/>
                </a:cubicBezTo>
                <a:cubicBezTo>
                  <a:pt x="325" y="471"/>
                  <a:pt x="320" y="466"/>
                  <a:pt x="320" y="460"/>
                </a:cubicBezTo>
                <a:cubicBezTo>
                  <a:pt x="320" y="453"/>
                  <a:pt x="325" y="448"/>
                  <a:pt x="331" y="448"/>
                </a:cubicBezTo>
                <a:close/>
                <a:moveTo>
                  <a:pt x="299" y="448"/>
                </a:moveTo>
                <a:cubicBezTo>
                  <a:pt x="306" y="448"/>
                  <a:pt x="311" y="453"/>
                  <a:pt x="311" y="460"/>
                </a:cubicBezTo>
                <a:cubicBezTo>
                  <a:pt x="311" y="466"/>
                  <a:pt x="306" y="471"/>
                  <a:pt x="299" y="471"/>
                </a:cubicBezTo>
                <a:cubicBezTo>
                  <a:pt x="293" y="471"/>
                  <a:pt x="288" y="466"/>
                  <a:pt x="288" y="460"/>
                </a:cubicBezTo>
                <a:cubicBezTo>
                  <a:pt x="288" y="453"/>
                  <a:pt x="293" y="448"/>
                  <a:pt x="299" y="448"/>
                </a:cubicBezTo>
                <a:close/>
                <a:moveTo>
                  <a:pt x="907" y="480"/>
                </a:moveTo>
                <a:cubicBezTo>
                  <a:pt x="914" y="480"/>
                  <a:pt x="919" y="485"/>
                  <a:pt x="919" y="492"/>
                </a:cubicBezTo>
                <a:cubicBezTo>
                  <a:pt x="919" y="498"/>
                  <a:pt x="914" y="503"/>
                  <a:pt x="907" y="503"/>
                </a:cubicBezTo>
                <a:cubicBezTo>
                  <a:pt x="901" y="503"/>
                  <a:pt x="896" y="498"/>
                  <a:pt x="896" y="492"/>
                </a:cubicBezTo>
                <a:cubicBezTo>
                  <a:pt x="896" y="485"/>
                  <a:pt x="901" y="480"/>
                  <a:pt x="907" y="480"/>
                </a:cubicBezTo>
                <a:close/>
                <a:moveTo>
                  <a:pt x="907" y="576"/>
                </a:moveTo>
                <a:cubicBezTo>
                  <a:pt x="914" y="576"/>
                  <a:pt x="919" y="581"/>
                  <a:pt x="919" y="588"/>
                </a:cubicBezTo>
                <a:cubicBezTo>
                  <a:pt x="919" y="594"/>
                  <a:pt x="914" y="599"/>
                  <a:pt x="907" y="599"/>
                </a:cubicBezTo>
                <a:cubicBezTo>
                  <a:pt x="901" y="599"/>
                  <a:pt x="896" y="594"/>
                  <a:pt x="896" y="588"/>
                </a:cubicBezTo>
                <a:cubicBezTo>
                  <a:pt x="896" y="581"/>
                  <a:pt x="901" y="576"/>
                  <a:pt x="907" y="576"/>
                </a:cubicBezTo>
                <a:close/>
                <a:moveTo>
                  <a:pt x="907" y="608"/>
                </a:moveTo>
                <a:cubicBezTo>
                  <a:pt x="914" y="608"/>
                  <a:pt x="919" y="613"/>
                  <a:pt x="919" y="620"/>
                </a:cubicBezTo>
                <a:cubicBezTo>
                  <a:pt x="919" y="626"/>
                  <a:pt x="914" y="631"/>
                  <a:pt x="907" y="631"/>
                </a:cubicBezTo>
                <a:cubicBezTo>
                  <a:pt x="901" y="631"/>
                  <a:pt x="896" y="626"/>
                  <a:pt x="896" y="620"/>
                </a:cubicBezTo>
                <a:cubicBezTo>
                  <a:pt x="896" y="613"/>
                  <a:pt x="901" y="608"/>
                  <a:pt x="907" y="608"/>
                </a:cubicBezTo>
                <a:close/>
                <a:moveTo>
                  <a:pt x="907" y="640"/>
                </a:moveTo>
                <a:cubicBezTo>
                  <a:pt x="914" y="640"/>
                  <a:pt x="919" y="645"/>
                  <a:pt x="919" y="652"/>
                </a:cubicBezTo>
                <a:cubicBezTo>
                  <a:pt x="919" y="658"/>
                  <a:pt x="914" y="663"/>
                  <a:pt x="907" y="663"/>
                </a:cubicBezTo>
                <a:cubicBezTo>
                  <a:pt x="901" y="663"/>
                  <a:pt x="896" y="658"/>
                  <a:pt x="896" y="652"/>
                </a:cubicBezTo>
                <a:cubicBezTo>
                  <a:pt x="896" y="645"/>
                  <a:pt x="901" y="640"/>
                  <a:pt x="907" y="640"/>
                </a:cubicBezTo>
                <a:close/>
                <a:moveTo>
                  <a:pt x="11" y="640"/>
                </a:moveTo>
                <a:cubicBezTo>
                  <a:pt x="17" y="640"/>
                  <a:pt x="22" y="645"/>
                  <a:pt x="22" y="652"/>
                </a:cubicBezTo>
                <a:cubicBezTo>
                  <a:pt x="22" y="658"/>
                  <a:pt x="17" y="663"/>
                  <a:pt x="11" y="663"/>
                </a:cubicBezTo>
                <a:cubicBezTo>
                  <a:pt x="5" y="663"/>
                  <a:pt x="0" y="658"/>
                  <a:pt x="0" y="652"/>
                </a:cubicBezTo>
                <a:cubicBezTo>
                  <a:pt x="0" y="645"/>
                  <a:pt x="5" y="640"/>
                  <a:pt x="11" y="640"/>
                </a:cubicBezTo>
                <a:close/>
                <a:moveTo>
                  <a:pt x="11" y="608"/>
                </a:moveTo>
                <a:cubicBezTo>
                  <a:pt x="17" y="608"/>
                  <a:pt x="22" y="613"/>
                  <a:pt x="22" y="620"/>
                </a:cubicBezTo>
                <a:cubicBezTo>
                  <a:pt x="22" y="626"/>
                  <a:pt x="17" y="631"/>
                  <a:pt x="11" y="631"/>
                </a:cubicBezTo>
                <a:cubicBezTo>
                  <a:pt x="5" y="631"/>
                  <a:pt x="0" y="626"/>
                  <a:pt x="0" y="620"/>
                </a:cubicBezTo>
                <a:cubicBezTo>
                  <a:pt x="0" y="613"/>
                  <a:pt x="5" y="608"/>
                  <a:pt x="11" y="608"/>
                </a:cubicBezTo>
                <a:close/>
                <a:moveTo>
                  <a:pt x="43" y="640"/>
                </a:moveTo>
                <a:cubicBezTo>
                  <a:pt x="49" y="640"/>
                  <a:pt x="54" y="645"/>
                  <a:pt x="54" y="652"/>
                </a:cubicBezTo>
                <a:cubicBezTo>
                  <a:pt x="54" y="658"/>
                  <a:pt x="49" y="663"/>
                  <a:pt x="43" y="663"/>
                </a:cubicBezTo>
                <a:cubicBezTo>
                  <a:pt x="37" y="663"/>
                  <a:pt x="32" y="658"/>
                  <a:pt x="32" y="652"/>
                </a:cubicBezTo>
                <a:cubicBezTo>
                  <a:pt x="32" y="645"/>
                  <a:pt x="37" y="640"/>
                  <a:pt x="43" y="640"/>
                </a:cubicBezTo>
                <a:close/>
                <a:moveTo>
                  <a:pt x="907" y="672"/>
                </a:moveTo>
                <a:cubicBezTo>
                  <a:pt x="914" y="672"/>
                  <a:pt x="919" y="677"/>
                  <a:pt x="919" y="684"/>
                </a:cubicBezTo>
                <a:cubicBezTo>
                  <a:pt x="919" y="690"/>
                  <a:pt x="914" y="695"/>
                  <a:pt x="907" y="695"/>
                </a:cubicBezTo>
                <a:cubicBezTo>
                  <a:pt x="901" y="695"/>
                  <a:pt x="896" y="690"/>
                  <a:pt x="896" y="684"/>
                </a:cubicBezTo>
                <a:cubicBezTo>
                  <a:pt x="896" y="677"/>
                  <a:pt x="901" y="672"/>
                  <a:pt x="907" y="672"/>
                </a:cubicBezTo>
                <a:close/>
                <a:moveTo>
                  <a:pt x="907" y="704"/>
                </a:moveTo>
                <a:cubicBezTo>
                  <a:pt x="914" y="704"/>
                  <a:pt x="919" y="709"/>
                  <a:pt x="919" y="716"/>
                </a:cubicBezTo>
                <a:cubicBezTo>
                  <a:pt x="919" y="722"/>
                  <a:pt x="914" y="727"/>
                  <a:pt x="907" y="727"/>
                </a:cubicBezTo>
                <a:cubicBezTo>
                  <a:pt x="901" y="727"/>
                  <a:pt x="896" y="722"/>
                  <a:pt x="896" y="716"/>
                </a:cubicBezTo>
                <a:cubicBezTo>
                  <a:pt x="896" y="709"/>
                  <a:pt x="901" y="704"/>
                  <a:pt x="907" y="704"/>
                </a:cubicBezTo>
                <a:close/>
                <a:moveTo>
                  <a:pt x="555" y="480"/>
                </a:moveTo>
                <a:cubicBezTo>
                  <a:pt x="562" y="480"/>
                  <a:pt x="567" y="485"/>
                  <a:pt x="567" y="492"/>
                </a:cubicBezTo>
                <a:cubicBezTo>
                  <a:pt x="567" y="498"/>
                  <a:pt x="562" y="503"/>
                  <a:pt x="555" y="503"/>
                </a:cubicBezTo>
                <a:cubicBezTo>
                  <a:pt x="549" y="503"/>
                  <a:pt x="544" y="498"/>
                  <a:pt x="544" y="492"/>
                </a:cubicBezTo>
                <a:cubicBezTo>
                  <a:pt x="544" y="485"/>
                  <a:pt x="549" y="480"/>
                  <a:pt x="555" y="480"/>
                </a:cubicBezTo>
                <a:close/>
                <a:moveTo>
                  <a:pt x="523" y="480"/>
                </a:moveTo>
                <a:cubicBezTo>
                  <a:pt x="530" y="480"/>
                  <a:pt x="535" y="485"/>
                  <a:pt x="535" y="492"/>
                </a:cubicBezTo>
                <a:cubicBezTo>
                  <a:pt x="535" y="498"/>
                  <a:pt x="530" y="503"/>
                  <a:pt x="523" y="503"/>
                </a:cubicBezTo>
                <a:cubicBezTo>
                  <a:pt x="517" y="503"/>
                  <a:pt x="512" y="498"/>
                  <a:pt x="512" y="492"/>
                </a:cubicBezTo>
                <a:cubicBezTo>
                  <a:pt x="512" y="485"/>
                  <a:pt x="517" y="480"/>
                  <a:pt x="523" y="480"/>
                </a:cubicBezTo>
                <a:close/>
                <a:moveTo>
                  <a:pt x="491" y="480"/>
                </a:moveTo>
                <a:cubicBezTo>
                  <a:pt x="498" y="480"/>
                  <a:pt x="503" y="485"/>
                  <a:pt x="503" y="492"/>
                </a:cubicBezTo>
                <a:cubicBezTo>
                  <a:pt x="503" y="498"/>
                  <a:pt x="498" y="503"/>
                  <a:pt x="491" y="503"/>
                </a:cubicBezTo>
                <a:cubicBezTo>
                  <a:pt x="485" y="503"/>
                  <a:pt x="480" y="498"/>
                  <a:pt x="480" y="492"/>
                </a:cubicBezTo>
                <a:cubicBezTo>
                  <a:pt x="480" y="485"/>
                  <a:pt x="485" y="480"/>
                  <a:pt x="491" y="480"/>
                </a:cubicBezTo>
                <a:close/>
                <a:moveTo>
                  <a:pt x="459" y="480"/>
                </a:moveTo>
                <a:cubicBezTo>
                  <a:pt x="466" y="480"/>
                  <a:pt x="471" y="485"/>
                  <a:pt x="471" y="492"/>
                </a:cubicBezTo>
                <a:cubicBezTo>
                  <a:pt x="471" y="498"/>
                  <a:pt x="466" y="503"/>
                  <a:pt x="459" y="503"/>
                </a:cubicBezTo>
                <a:cubicBezTo>
                  <a:pt x="453" y="503"/>
                  <a:pt x="448" y="498"/>
                  <a:pt x="448" y="492"/>
                </a:cubicBezTo>
                <a:cubicBezTo>
                  <a:pt x="448" y="485"/>
                  <a:pt x="453" y="480"/>
                  <a:pt x="459" y="480"/>
                </a:cubicBezTo>
                <a:close/>
                <a:moveTo>
                  <a:pt x="427" y="480"/>
                </a:moveTo>
                <a:cubicBezTo>
                  <a:pt x="434" y="480"/>
                  <a:pt x="439" y="485"/>
                  <a:pt x="439" y="492"/>
                </a:cubicBezTo>
                <a:cubicBezTo>
                  <a:pt x="439" y="498"/>
                  <a:pt x="434" y="503"/>
                  <a:pt x="427" y="503"/>
                </a:cubicBezTo>
                <a:cubicBezTo>
                  <a:pt x="421" y="503"/>
                  <a:pt x="416" y="498"/>
                  <a:pt x="416" y="492"/>
                </a:cubicBezTo>
                <a:cubicBezTo>
                  <a:pt x="416" y="485"/>
                  <a:pt x="421" y="480"/>
                  <a:pt x="427" y="480"/>
                </a:cubicBezTo>
                <a:close/>
                <a:moveTo>
                  <a:pt x="395" y="480"/>
                </a:moveTo>
                <a:cubicBezTo>
                  <a:pt x="402" y="480"/>
                  <a:pt x="407" y="485"/>
                  <a:pt x="407" y="492"/>
                </a:cubicBezTo>
                <a:cubicBezTo>
                  <a:pt x="407" y="498"/>
                  <a:pt x="402" y="503"/>
                  <a:pt x="395" y="503"/>
                </a:cubicBezTo>
                <a:cubicBezTo>
                  <a:pt x="389" y="503"/>
                  <a:pt x="384" y="498"/>
                  <a:pt x="384" y="492"/>
                </a:cubicBezTo>
                <a:cubicBezTo>
                  <a:pt x="384" y="485"/>
                  <a:pt x="389" y="480"/>
                  <a:pt x="395" y="480"/>
                </a:cubicBezTo>
                <a:close/>
                <a:moveTo>
                  <a:pt x="363" y="480"/>
                </a:moveTo>
                <a:cubicBezTo>
                  <a:pt x="370" y="480"/>
                  <a:pt x="375" y="485"/>
                  <a:pt x="375" y="492"/>
                </a:cubicBezTo>
                <a:cubicBezTo>
                  <a:pt x="375" y="498"/>
                  <a:pt x="370" y="503"/>
                  <a:pt x="363" y="503"/>
                </a:cubicBezTo>
                <a:cubicBezTo>
                  <a:pt x="357" y="503"/>
                  <a:pt x="352" y="498"/>
                  <a:pt x="352" y="492"/>
                </a:cubicBezTo>
                <a:cubicBezTo>
                  <a:pt x="352" y="485"/>
                  <a:pt x="357" y="480"/>
                  <a:pt x="363" y="480"/>
                </a:cubicBezTo>
                <a:close/>
                <a:moveTo>
                  <a:pt x="331" y="480"/>
                </a:moveTo>
                <a:cubicBezTo>
                  <a:pt x="338" y="480"/>
                  <a:pt x="343" y="485"/>
                  <a:pt x="343" y="492"/>
                </a:cubicBezTo>
                <a:cubicBezTo>
                  <a:pt x="343" y="498"/>
                  <a:pt x="338" y="503"/>
                  <a:pt x="331" y="503"/>
                </a:cubicBezTo>
                <a:cubicBezTo>
                  <a:pt x="325" y="503"/>
                  <a:pt x="320" y="498"/>
                  <a:pt x="320" y="492"/>
                </a:cubicBezTo>
                <a:cubicBezTo>
                  <a:pt x="320" y="485"/>
                  <a:pt x="325" y="480"/>
                  <a:pt x="331" y="480"/>
                </a:cubicBezTo>
                <a:close/>
                <a:moveTo>
                  <a:pt x="299" y="480"/>
                </a:moveTo>
                <a:cubicBezTo>
                  <a:pt x="306" y="480"/>
                  <a:pt x="311" y="485"/>
                  <a:pt x="311" y="492"/>
                </a:cubicBezTo>
                <a:cubicBezTo>
                  <a:pt x="311" y="498"/>
                  <a:pt x="306" y="503"/>
                  <a:pt x="299" y="503"/>
                </a:cubicBezTo>
                <a:cubicBezTo>
                  <a:pt x="293" y="503"/>
                  <a:pt x="288" y="498"/>
                  <a:pt x="288" y="492"/>
                </a:cubicBezTo>
                <a:cubicBezTo>
                  <a:pt x="288" y="485"/>
                  <a:pt x="293" y="480"/>
                  <a:pt x="299" y="480"/>
                </a:cubicBezTo>
                <a:close/>
                <a:moveTo>
                  <a:pt x="267" y="480"/>
                </a:moveTo>
                <a:cubicBezTo>
                  <a:pt x="274" y="480"/>
                  <a:pt x="279" y="485"/>
                  <a:pt x="279" y="492"/>
                </a:cubicBezTo>
                <a:cubicBezTo>
                  <a:pt x="279" y="498"/>
                  <a:pt x="274" y="503"/>
                  <a:pt x="267" y="503"/>
                </a:cubicBezTo>
                <a:cubicBezTo>
                  <a:pt x="261" y="503"/>
                  <a:pt x="256" y="498"/>
                  <a:pt x="256" y="492"/>
                </a:cubicBezTo>
                <a:cubicBezTo>
                  <a:pt x="256" y="485"/>
                  <a:pt x="261" y="480"/>
                  <a:pt x="267" y="480"/>
                </a:cubicBezTo>
                <a:close/>
                <a:moveTo>
                  <a:pt x="523" y="512"/>
                </a:moveTo>
                <a:cubicBezTo>
                  <a:pt x="530" y="512"/>
                  <a:pt x="535" y="517"/>
                  <a:pt x="535" y="524"/>
                </a:cubicBezTo>
                <a:cubicBezTo>
                  <a:pt x="535" y="530"/>
                  <a:pt x="530" y="535"/>
                  <a:pt x="523" y="535"/>
                </a:cubicBezTo>
                <a:cubicBezTo>
                  <a:pt x="517" y="535"/>
                  <a:pt x="512" y="530"/>
                  <a:pt x="512" y="524"/>
                </a:cubicBezTo>
                <a:cubicBezTo>
                  <a:pt x="512" y="517"/>
                  <a:pt x="517" y="512"/>
                  <a:pt x="523" y="512"/>
                </a:cubicBezTo>
                <a:close/>
                <a:moveTo>
                  <a:pt x="491" y="512"/>
                </a:moveTo>
                <a:cubicBezTo>
                  <a:pt x="498" y="512"/>
                  <a:pt x="503" y="517"/>
                  <a:pt x="503" y="524"/>
                </a:cubicBezTo>
                <a:cubicBezTo>
                  <a:pt x="503" y="530"/>
                  <a:pt x="498" y="535"/>
                  <a:pt x="491" y="535"/>
                </a:cubicBezTo>
                <a:cubicBezTo>
                  <a:pt x="485" y="535"/>
                  <a:pt x="480" y="530"/>
                  <a:pt x="480" y="524"/>
                </a:cubicBezTo>
                <a:cubicBezTo>
                  <a:pt x="480" y="517"/>
                  <a:pt x="485" y="512"/>
                  <a:pt x="491" y="512"/>
                </a:cubicBezTo>
                <a:close/>
                <a:moveTo>
                  <a:pt x="459" y="512"/>
                </a:moveTo>
                <a:cubicBezTo>
                  <a:pt x="466" y="512"/>
                  <a:pt x="471" y="517"/>
                  <a:pt x="471" y="524"/>
                </a:cubicBezTo>
                <a:cubicBezTo>
                  <a:pt x="471" y="530"/>
                  <a:pt x="466" y="535"/>
                  <a:pt x="459" y="535"/>
                </a:cubicBezTo>
                <a:cubicBezTo>
                  <a:pt x="453" y="535"/>
                  <a:pt x="448" y="530"/>
                  <a:pt x="448" y="524"/>
                </a:cubicBezTo>
                <a:cubicBezTo>
                  <a:pt x="448" y="517"/>
                  <a:pt x="453" y="512"/>
                  <a:pt x="459" y="512"/>
                </a:cubicBezTo>
                <a:close/>
                <a:moveTo>
                  <a:pt x="427" y="512"/>
                </a:moveTo>
                <a:cubicBezTo>
                  <a:pt x="434" y="512"/>
                  <a:pt x="439" y="517"/>
                  <a:pt x="439" y="524"/>
                </a:cubicBezTo>
                <a:cubicBezTo>
                  <a:pt x="439" y="530"/>
                  <a:pt x="434" y="535"/>
                  <a:pt x="427" y="535"/>
                </a:cubicBezTo>
                <a:cubicBezTo>
                  <a:pt x="421" y="535"/>
                  <a:pt x="416" y="530"/>
                  <a:pt x="416" y="524"/>
                </a:cubicBezTo>
                <a:cubicBezTo>
                  <a:pt x="416" y="517"/>
                  <a:pt x="421" y="512"/>
                  <a:pt x="427" y="512"/>
                </a:cubicBezTo>
                <a:close/>
                <a:moveTo>
                  <a:pt x="395" y="512"/>
                </a:moveTo>
                <a:cubicBezTo>
                  <a:pt x="402" y="512"/>
                  <a:pt x="407" y="517"/>
                  <a:pt x="407" y="524"/>
                </a:cubicBezTo>
                <a:cubicBezTo>
                  <a:pt x="407" y="530"/>
                  <a:pt x="402" y="535"/>
                  <a:pt x="395" y="535"/>
                </a:cubicBezTo>
                <a:cubicBezTo>
                  <a:pt x="389" y="535"/>
                  <a:pt x="384" y="530"/>
                  <a:pt x="384" y="524"/>
                </a:cubicBezTo>
                <a:cubicBezTo>
                  <a:pt x="384" y="517"/>
                  <a:pt x="389" y="512"/>
                  <a:pt x="395" y="512"/>
                </a:cubicBezTo>
                <a:close/>
                <a:moveTo>
                  <a:pt x="363" y="512"/>
                </a:moveTo>
                <a:cubicBezTo>
                  <a:pt x="370" y="512"/>
                  <a:pt x="375" y="517"/>
                  <a:pt x="375" y="524"/>
                </a:cubicBezTo>
                <a:cubicBezTo>
                  <a:pt x="375" y="530"/>
                  <a:pt x="370" y="535"/>
                  <a:pt x="363" y="535"/>
                </a:cubicBezTo>
                <a:cubicBezTo>
                  <a:pt x="357" y="535"/>
                  <a:pt x="352" y="530"/>
                  <a:pt x="352" y="524"/>
                </a:cubicBezTo>
                <a:cubicBezTo>
                  <a:pt x="352" y="517"/>
                  <a:pt x="357" y="512"/>
                  <a:pt x="363" y="512"/>
                </a:cubicBezTo>
                <a:close/>
                <a:moveTo>
                  <a:pt x="331" y="512"/>
                </a:moveTo>
                <a:cubicBezTo>
                  <a:pt x="338" y="512"/>
                  <a:pt x="343" y="517"/>
                  <a:pt x="343" y="524"/>
                </a:cubicBezTo>
                <a:cubicBezTo>
                  <a:pt x="343" y="530"/>
                  <a:pt x="338" y="535"/>
                  <a:pt x="331" y="535"/>
                </a:cubicBezTo>
                <a:cubicBezTo>
                  <a:pt x="325" y="535"/>
                  <a:pt x="320" y="530"/>
                  <a:pt x="320" y="524"/>
                </a:cubicBezTo>
                <a:cubicBezTo>
                  <a:pt x="320" y="517"/>
                  <a:pt x="325" y="512"/>
                  <a:pt x="331" y="512"/>
                </a:cubicBezTo>
                <a:close/>
                <a:moveTo>
                  <a:pt x="299" y="512"/>
                </a:moveTo>
                <a:cubicBezTo>
                  <a:pt x="306" y="512"/>
                  <a:pt x="311" y="517"/>
                  <a:pt x="311" y="524"/>
                </a:cubicBezTo>
                <a:cubicBezTo>
                  <a:pt x="311" y="530"/>
                  <a:pt x="306" y="535"/>
                  <a:pt x="299" y="535"/>
                </a:cubicBezTo>
                <a:cubicBezTo>
                  <a:pt x="293" y="535"/>
                  <a:pt x="288" y="530"/>
                  <a:pt x="288" y="524"/>
                </a:cubicBezTo>
                <a:cubicBezTo>
                  <a:pt x="288" y="517"/>
                  <a:pt x="293" y="512"/>
                  <a:pt x="299" y="512"/>
                </a:cubicBezTo>
                <a:close/>
                <a:moveTo>
                  <a:pt x="267" y="512"/>
                </a:moveTo>
                <a:cubicBezTo>
                  <a:pt x="274" y="512"/>
                  <a:pt x="279" y="517"/>
                  <a:pt x="279" y="524"/>
                </a:cubicBezTo>
                <a:cubicBezTo>
                  <a:pt x="279" y="530"/>
                  <a:pt x="274" y="535"/>
                  <a:pt x="267" y="535"/>
                </a:cubicBezTo>
                <a:cubicBezTo>
                  <a:pt x="261" y="535"/>
                  <a:pt x="256" y="530"/>
                  <a:pt x="256" y="524"/>
                </a:cubicBezTo>
                <a:cubicBezTo>
                  <a:pt x="256" y="517"/>
                  <a:pt x="261" y="512"/>
                  <a:pt x="267" y="512"/>
                </a:cubicBezTo>
                <a:close/>
                <a:moveTo>
                  <a:pt x="491" y="544"/>
                </a:moveTo>
                <a:cubicBezTo>
                  <a:pt x="498" y="544"/>
                  <a:pt x="503" y="549"/>
                  <a:pt x="503" y="556"/>
                </a:cubicBezTo>
                <a:cubicBezTo>
                  <a:pt x="503" y="562"/>
                  <a:pt x="498" y="567"/>
                  <a:pt x="491" y="567"/>
                </a:cubicBezTo>
                <a:cubicBezTo>
                  <a:pt x="485" y="567"/>
                  <a:pt x="480" y="562"/>
                  <a:pt x="480" y="556"/>
                </a:cubicBezTo>
                <a:cubicBezTo>
                  <a:pt x="480" y="549"/>
                  <a:pt x="485" y="544"/>
                  <a:pt x="491" y="544"/>
                </a:cubicBezTo>
                <a:close/>
                <a:moveTo>
                  <a:pt x="459" y="544"/>
                </a:moveTo>
                <a:cubicBezTo>
                  <a:pt x="466" y="544"/>
                  <a:pt x="471" y="549"/>
                  <a:pt x="471" y="556"/>
                </a:cubicBezTo>
                <a:cubicBezTo>
                  <a:pt x="471" y="562"/>
                  <a:pt x="466" y="567"/>
                  <a:pt x="459" y="567"/>
                </a:cubicBezTo>
                <a:cubicBezTo>
                  <a:pt x="453" y="567"/>
                  <a:pt x="448" y="562"/>
                  <a:pt x="448" y="556"/>
                </a:cubicBezTo>
                <a:cubicBezTo>
                  <a:pt x="448" y="549"/>
                  <a:pt x="453" y="544"/>
                  <a:pt x="459" y="544"/>
                </a:cubicBezTo>
                <a:close/>
                <a:moveTo>
                  <a:pt x="427" y="544"/>
                </a:moveTo>
                <a:cubicBezTo>
                  <a:pt x="434" y="544"/>
                  <a:pt x="439" y="549"/>
                  <a:pt x="439" y="556"/>
                </a:cubicBezTo>
                <a:cubicBezTo>
                  <a:pt x="439" y="562"/>
                  <a:pt x="434" y="567"/>
                  <a:pt x="427" y="567"/>
                </a:cubicBezTo>
                <a:cubicBezTo>
                  <a:pt x="421" y="567"/>
                  <a:pt x="416" y="562"/>
                  <a:pt x="416" y="556"/>
                </a:cubicBezTo>
                <a:cubicBezTo>
                  <a:pt x="416" y="549"/>
                  <a:pt x="421" y="544"/>
                  <a:pt x="427" y="544"/>
                </a:cubicBezTo>
                <a:close/>
                <a:moveTo>
                  <a:pt x="395" y="544"/>
                </a:moveTo>
                <a:cubicBezTo>
                  <a:pt x="402" y="544"/>
                  <a:pt x="407" y="549"/>
                  <a:pt x="407" y="556"/>
                </a:cubicBezTo>
                <a:cubicBezTo>
                  <a:pt x="407" y="562"/>
                  <a:pt x="402" y="567"/>
                  <a:pt x="395" y="567"/>
                </a:cubicBezTo>
                <a:cubicBezTo>
                  <a:pt x="389" y="567"/>
                  <a:pt x="384" y="562"/>
                  <a:pt x="384" y="556"/>
                </a:cubicBezTo>
                <a:cubicBezTo>
                  <a:pt x="384" y="549"/>
                  <a:pt x="389" y="544"/>
                  <a:pt x="395" y="544"/>
                </a:cubicBezTo>
                <a:close/>
                <a:moveTo>
                  <a:pt x="363" y="544"/>
                </a:moveTo>
                <a:cubicBezTo>
                  <a:pt x="370" y="544"/>
                  <a:pt x="375" y="549"/>
                  <a:pt x="375" y="556"/>
                </a:cubicBezTo>
                <a:cubicBezTo>
                  <a:pt x="375" y="562"/>
                  <a:pt x="370" y="567"/>
                  <a:pt x="363" y="567"/>
                </a:cubicBezTo>
                <a:cubicBezTo>
                  <a:pt x="357" y="567"/>
                  <a:pt x="352" y="562"/>
                  <a:pt x="352" y="556"/>
                </a:cubicBezTo>
                <a:cubicBezTo>
                  <a:pt x="352" y="549"/>
                  <a:pt x="357" y="544"/>
                  <a:pt x="363" y="544"/>
                </a:cubicBezTo>
                <a:close/>
                <a:moveTo>
                  <a:pt x="331" y="544"/>
                </a:moveTo>
                <a:cubicBezTo>
                  <a:pt x="338" y="544"/>
                  <a:pt x="343" y="549"/>
                  <a:pt x="343" y="556"/>
                </a:cubicBezTo>
                <a:cubicBezTo>
                  <a:pt x="343" y="562"/>
                  <a:pt x="338" y="567"/>
                  <a:pt x="331" y="567"/>
                </a:cubicBezTo>
                <a:cubicBezTo>
                  <a:pt x="325" y="567"/>
                  <a:pt x="320" y="562"/>
                  <a:pt x="320" y="556"/>
                </a:cubicBezTo>
                <a:cubicBezTo>
                  <a:pt x="320" y="549"/>
                  <a:pt x="325" y="544"/>
                  <a:pt x="331" y="544"/>
                </a:cubicBezTo>
                <a:close/>
                <a:moveTo>
                  <a:pt x="299" y="544"/>
                </a:moveTo>
                <a:cubicBezTo>
                  <a:pt x="306" y="544"/>
                  <a:pt x="311" y="549"/>
                  <a:pt x="311" y="556"/>
                </a:cubicBezTo>
                <a:cubicBezTo>
                  <a:pt x="311" y="562"/>
                  <a:pt x="306" y="567"/>
                  <a:pt x="299" y="567"/>
                </a:cubicBezTo>
                <a:cubicBezTo>
                  <a:pt x="293" y="567"/>
                  <a:pt x="288" y="562"/>
                  <a:pt x="288" y="556"/>
                </a:cubicBezTo>
                <a:cubicBezTo>
                  <a:pt x="288" y="549"/>
                  <a:pt x="293" y="544"/>
                  <a:pt x="299" y="544"/>
                </a:cubicBezTo>
                <a:close/>
                <a:moveTo>
                  <a:pt x="491" y="576"/>
                </a:moveTo>
                <a:cubicBezTo>
                  <a:pt x="498" y="576"/>
                  <a:pt x="503" y="581"/>
                  <a:pt x="503" y="588"/>
                </a:cubicBezTo>
                <a:cubicBezTo>
                  <a:pt x="503" y="594"/>
                  <a:pt x="498" y="599"/>
                  <a:pt x="491" y="599"/>
                </a:cubicBezTo>
                <a:cubicBezTo>
                  <a:pt x="485" y="599"/>
                  <a:pt x="480" y="594"/>
                  <a:pt x="480" y="588"/>
                </a:cubicBezTo>
                <a:cubicBezTo>
                  <a:pt x="480" y="581"/>
                  <a:pt x="485" y="576"/>
                  <a:pt x="491" y="576"/>
                </a:cubicBezTo>
                <a:close/>
                <a:moveTo>
                  <a:pt x="395" y="576"/>
                </a:moveTo>
                <a:cubicBezTo>
                  <a:pt x="402" y="576"/>
                  <a:pt x="407" y="581"/>
                  <a:pt x="407" y="588"/>
                </a:cubicBezTo>
                <a:cubicBezTo>
                  <a:pt x="407" y="594"/>
                  <a:pt x="402" y="599"/>
                  <a:pt x="395" y="599"/>
                </a:cubicBezTo>
                <a:cubicBezTo>
                  <a:pt x="389" y="599"/>
                  <a:pt x="384" y="594"/>
                  <a:pt x="384" y="588"/>
                </a:cubicBezTo>
                <a:cubicBezTo>
                  <a:pt x="384" y="581"/>
                  <a:pt x="389" y="576"/>
                  <a:pt x="395" y="576"/>
                </a:cubicBezTo>
                <a:close/>
                <a:moveTo>
                  <a:pt x="363" y="576"/>
                </a:moveTo>
                <a:cubicBezTo>
                  <a:pt x="370" y="576"/>
                  <a:pt x="375" y="581"/>
                  <a:pt x="375" y="588"/>
                </a:cubicBezTo>
                <a:cubicBezTo>
                  <a:pt x="375" y="594"/>
                  <a:pt x="370" y="599"/>
                  <a:pt x="363" y="599"/>
                </a:cubicBezTo>
                <a:cubicBezTo>
                  <a:pt x="357" y="599"/>
                  <a:pt x="352" y="594"/>
                  <a:pt x="352" y="588"/>
                </a:cubicBezTo>
                <a:cubicBezTo>
                  <a:pt x="352" y="581"/>
                  <a:pt x="357" y="576"/>
                  <a:pt x="363" y="576"/>
                </a:cubicBezTo>
                <a:close/>
                <a:moveTo>
                  <a:pt x="331" y="576"/>
                </a:moveTo>
                <a:cubicBezTo>
                  <a:pt x="338" y="576"/>
                  <a:pt x="343" y="581"/>
                  <a:pt x="343" y="588"/>
                </a:cubicBezTo>
                <a:cubicBezTo>
                  <a:pt x="343" y="594"/>
                  <a:pt x="338" y="599"/>
                  <a:pt x="331" y="599"/>
                </a:cubicBezTo>
                <a:cubicBezTo>
                  <a:pt x="325" y="599"/>
                  <a:pt x="320" y="594"/>
                  <a:pt x="320" y="588"/>
                </a:cubicBezTo>
                <a:cubicBezTo>
                  <a:pt x="320" y="581"/>
                  <a:pt x="325" y="576"/>
                  <a:pt x="331" y="576"/>
                </a:cubicBezTo>
                <a:close/>
                <a:moveTo>
                  <a:pt x="299" y="576"/>
                </a:moveTo>
                <a:cubicBezTo>
                  <a:pt x="306" y="576"/>
                  <a:pt x="311" y="581"/>
                  <a:pt x="311" y="588"/>
                </a:cubicBezTo>
                <a:cubicBezTo>
                  <a:pt x="311" y="594"/>
                  <a:pt x="306" y="599"/>
                  <a:pt x="299" y="599"/>
                </a:cubicBezTo>
                <a:cubicBezTo>
                  <a:pt x="293" y="599"/>
                  <a:pt x="288" y="594"/>
                  <a:pt x="288" y="588"/>
                </a:cubicBezTo>
                <a:cubicBezTo>
                  <a:pt x="288" y="581"/>
                  <a:pt x="293" y="576"/>
                  <a:pt x="299" y="576"/>
                </a:cubicBezTo>
                <a:close/>
                <a:moveTo>
                  <a:pt x="875" y="608"/>
                </a:moveTo>
                <a:cubicBezTo>
                  <a:pt x="882" y="608"/>
                  <a:pt x="887" y="613"/>
                  <a:pt x="887" y="620"/>
                </a:cubicBezTo>
                <a:cubicBezTo>
                  <a:pt x="887" y="626"/>
                  <a:pt x="882" y="631"/>
                  <a:pt x="875" y="631"/>
                </a:cubicBezTo>
                <a:cubicBezTo>
                  <a:pt x="869" y="631"/>
                  <a:pt x="864" y="626"/>
                  <a:pt x="864" y="620"/>
                </a:cubicBezTo>
                <a:cubicBezTo>
                  <a:pt x="864" y="613"/>
                  <a:pt x="869" y="608"/>
                  <a:pt x="875" y="608"/>
                </a:cubicBezTo>
                <a:close/>
                <a:moveTo>
                  <a:pt x="491" y="608"/>
                </a:moveTo>
                <a:cubicBezTo>
                  <a:pt x="498" y="608"/>
                  <a:pt x="503" y="613"/>
                  <a:pt x="503" y="620"/>
                </a:cubicBezTo>
                <a:cubicBezTo>
                  <a:pt x="503" y="626"/>
                  <a:pt x="498" y="631"/>
                  <a:pt x="491" y="631"/>
                </a:cubicBezTo>
                <a:cubicBezTo>
                  <a:pt x="485" y="631"/>
                  <a:pt x="480" y="626"/>
                  <a:pt x="480" y="620"/>
                </a:cubicBezTo>
                <a:cubicBezTo>
                  <a:pt x="480" y="613"/>
                  <a:pt x="485" y="608"/>
                  <a:pt x="491" y="608"/>
                </a:cubicBezTo>
                <a:close/>
                <a:moveTo>
                  <a:pt x="363" y="608"/>
                </a:moveTo>
                <a:cubicBezTo>
                  <a:pt x="370" y="608"/>
                  <a:pt x="375" y="613"/>
                  <a:pt x="375" y="620"/>
                </a:cubicBezTo>
                <a:cubicBezTo>
                  <a:pt x="375" y="626"/>
                  <a:pt x="370" y="631"/>
                  <a:pt x="363" y="631"/>
                </a:cubicBezTo>
                <a:cubicBezTo>
                  <a:pt x="357" y="631"/>
                  <a:pt x="352" y="626"/>
                  <a:pt x="352" y="620"/>
                </a:cubicBezTo>
                <a:cubicBezTo>
                  <a:pt x="352" y="613"/>
                  <a:pt x="357" y="608"/>
                  <a:pt x="363" y="608"/>
                </a:cubicBezTo>
                <a:close/>
                <a:moveTo>
                  <a:pt x="331" y="608"/>
                </a:moveTo>
                <a:cubicBezTo>
                  <a:pt x="338" y="608"/>
                  <a:pt x="343" y="613"/>
                  <a:pt x="343" y="620"/>
                </a:cubicBezTo>
                <a:cubicBezTo>
                  <a:pt x="343" y="626"/>
                  <a:pt x="338" y="631"/>
                  <a:pt x="331" y="631"/>
                </a:cubicBezTo>
                <a:cubicBezTo>
                  <a:pt x="325" y="631"/>
                  <a:pt x="320" y="626"/>
                  <a:pt x="320" y="620"/>
                </a:cubicBezTo>
                <a:cubicBezTo>
                  <a:pt x="320" y="613"/>
                  <a:pt x="325" y="608"/>
                  <a:pt x="331" y="608"/>
                </a:cubicBezTo>
                <a:close/>
                <a:moveTo>
                  <a:pt x="299" y="608"/>
                </a:moveTo>
                <a:cubicBezTo>
                  <a:pt x="306" y="608"/>
                  <a:pt x="311" y="613"/>
                  <a:pt x="311" y="620"/>
                </a:cubicBezTo>
                <a:cubicBezTo>
                  <a:pt x="311" y="626"/>
                  <a:pt x="306" y="631"/>
                  <a:pt x="299" y="631"/>
                </a:cubicBezTo>
                <a:cubicBezTo>
                  <a:pt x="293" y="631"/>
                  <a:pt x="288" y="626"/>
                  <a:pt x="288" y="620"/>
                </a:cubicBezTo>
                <a:cubicBezTo>
                  <a:pt x="288" y="613"/>
                  <a:pt x="293" y="608"/>
                  <a:pt x="299" y="608"/>
                </a:cubicBezTo>
                <a:close/>
                <a:moveTo>
                  <a:pt x="875" y="640"/>
                </a:moveTo>
                <a:cubicBezTo>
                  <a:pt x="882" y="640"/>
                  <a:pt x="887" y="645"/>
                  <a:pt x="887" y="652"/>
                </a:cubicBezTo>
                <a:cubicBezTo>
                  <a:pt x="887" y="658"/>
                  <a:pt x="882" y="663"/>
                  <a:pt x="875" y="663"/>
                </a:cubicBezTo>
                <a:cubicBezTo>
                  <a:pt x="869" y="663"/>
                  <a:pt x="864" y="658"/>
                  <a:pt x="864" y="652"/>
                </a:cubicBezTo>
                <a:cubicBezTo>
                  <a:pt x="864" y="645"/>
                  <a:pt x="869" y="640"/>
                  <a:pt x="875" y="640"/>
                </a:cubicBezTo>
                <a:close/>
                <a:moveTo>
                  <a:pt x="587" y="640"/>
                </a:moveTo>
                <a:cubicBezTo>
                  <a:pt x="594" y="640"/>
                  <a:pt x="599" y="645"/>
                  <a:pt x="599" y="652"/>
                </a:cubicBezTo>
                <a:cubicBezTo>
                  <a:pt x="599" y="658"/>
                  <a:pt x="594" y="663"/>
                  <a:pt x="587" y="663"/>
                </a:cubicBezTo>
                <a:cubicBezTo>
                  <a:pt x="581" y="663"/>
                  <a:pt x="576" y="658"/>
                  <a:pt x="576" y="652"/>
                </a:cubicBezTo>
                <a:cubicBezTo>
                  <a:pt x="576" y="645"/>
                  <a:pt x="581" y="640"/>
                  <a:pt x="587" y="640"/>
                </a:cubicBezTo>
                <a:close/>
                <a:moveTo>
                  <a:pt x="555" y="640"/>
                </a:moveTo>
                <a:cubicBezTo>
                  <a:pt x="562" y="640"/>
                  <a:pt x="567" y="645"/>
                  <a:pt x="567" y="652"/>
                </a:cubicBezTo>
                <a:cubicBezTo>
                  <a:pt x="567" y="658"/>
                  <a:pt x="562" y="663"/>
                  <a:pt x="555" y="663"/>
                </a:cubicBezTo>
                <a:cubicBezTo>
                  <a:pt x="549" y="663"/>
                  <a:pt x="544" y="658"/>
                  <a:pt x="544" y="652"/>
                </a:cubicBezTo>
                <a:cubicBezTo>
                  <a:pt x="544" y="645"/>
                  <a:pt x="549" y="640"/>
                  <a:pt x="555" y="640"/>
                </a:cubicBezTo>
                <a:close/>
                <a:moveTo>
                  <a:pt x="523" y="640"/>
                </a:moveTo>
                <a:cubicBezTo>
                  <a:pt x="530" y="640"/>
                  <a:pt x="535" y="645"/>
                  <a:pt x="535" y="652"/>
                </a:cubicBezTo>
                <a:cubicBezTo>
                  <a:pt x="535" y="658"/>
                  <a:pt x="530" y="663"/>
                  <a:pt x="523" y="663"/>
                </a:cubicBezTo>
                <a:cubicBezTo>
                  <a:pt x="517" y="663"/>
                  <a:pt x="512" y="658"/>
                  <a:pt x="512" y="652"/>
                </a:cubicBezTo>
                <a:cubicBezTo>
                  <a:pt x="512" y="645"/>
                  <a:pt x="517" y="640"/>
                  <a:pt x="523" y="640"/>
                </a:cubicBezTo>
                <a:close/>
                <a:moveTo>
                  <a:pt x="523" y="608"/>
                </a:moveTo>
                <a:cubicBezTo>
                  <a:pt x="530" y="608"/>
                  <a:pt x="535" y="613"/>
                  <a:pt x="535" y="620"/>
                </a:cubicBezTo>
                <a:cubicBezTo>
                  <a:pt x="535" y="626"/>
                  <a:pt x="530" y="631"/>
                  <a:pt x="523" y="631"/>
                </a:cubicBezTo>
                <a:cubicBezTo>
                  <a:pt x="517" y="631"/>
                  <a:pt x="512" y="626"/>
                  <a:pt x="512" y="620"/>
                </a:cubicBezTo>
                <a:cubicBezTo>
                  <a:pt x="512" y="613"/>
                  <a:pt x="517" y="608"/>
                  <a:pt x="523" y="608"/>
                </a:cubicBezTo>
                <a:close/>
                <a:moveTo>
                  <a:pt x="427" y="640"/>
                </a:moveTo>
                <a:cubicBezTo>
                  <a:pt x="434" y="640"/>
                  <a:pt x="439" y="645"/>
                  <a:pt x="439" y="652"/>
                </a:cubicBezTo>
                <a:cubicBezTo>
                  <a:pt x="439" y="658"/>
                  <a:pt x="434" y="663"/>
                  <a:pt x="427" y="663"/>
                </a:cubicBezTo>
                <a:cubicBezTo>
                  <a:pt x="421" y="663"/>
                  <a:pt x="416" y="658"/>
                  <a:pt x="416" y="652"/>
                </a:cubicBezTo>
                <a:cubicBezTo>
                  <a:pt x="416" y="645"/>
                  <a:pt x="421" y="640"/>
                  <a:pt x="427" y="640"/>
                </a:cubicBezTo>
                <a:close/>
                <a:moveTo>
                  <a:pt x="395" y="640"/>
                </a:moveTo>
                <a:cubicBezTo>
                  <a:pt x="402" y="640"/>
                  <a:pt x="407" y="645"/>
                  <a:pt x="407" y="652"/>
                </a:cubicBezTo>
                <a:cubicBezTo>
                  <a:pt x="407" y="658"/>
                  <a:pt x="402" y="663"/>
                  <a:pt x="395" y="663"/>
                </a:cubicBezTo>
                <a:cubicBezTo>
                  <a:pt x="389" y="663"/>
                  <a:pt x="384" y="658"/>
                  <a:pt x="384" y="652"/>
                </a:cubicBezTo>
                <a:cubicBezTo>
                  <a:pt x="384" y="645"/>
                  <a:pt x="389" y="640"/>
                  <a:pt x="395" y="640"/>
                </a:cubicBezTo>
                <a:close/>
                <a:moveTo>
                  <a:pt x="363" y="640"/>
                </a:moveTo>
                <a:cubicBezTo>
                  <a:pt x="370" y="640"/>
                  <a:pt x="375" y="645"/>
                  <a:pt x="375" y="652"/>
                </a:cubicBezTo>
                <a:cubicBezTo>
                  <a:pt x="375" y="658"/>
                  <a:pt x="370" y="663"/>
                  <a:pt x="363" y="663"/>
                </a:cubicBezTo>
                <a:cubicBezTo>
                  <a:pt x="357" y="663"/>
                  <a:pt x="352" y="658"/>
                  <a:pt x="352" y="652"/>
                </a:cubicBezTo>
                <a:cubicBezTo>
                  <a:pt x="352" y="645"/>
                  <a:pt x="357" y="640"/>
                  <a:pt x="363" y="640"/>
                </a:cubicBezTo>
                <a:close/>
                <a:moveTo>
                  <a:pt x="875" y="672"/>
                </a:moveTo>
                <a:cubicBezTo>
                  <a:pt x="882" y="672"/>
                  <a:pt x="887" y="677"/>
                  <a:pt x="887" y="684"/>
                </a:cubicBezTo>
                <a:cubicBezTo>
                  <a:pt x="887" y="690"/>
                  <a:pt x="882" y="695"/>
                  <a:pt x="875" y="695"/>
                </a:cubicBezTo>
                <a:cubicBezTo>
                  <a:pt x="869" y="695"/>
                  <a:pt x="864" y="690"/>
                  <a:pt x="864" y="684"/>
                </a:cubicBezTo>
                <a:cubicBezTo>
                  <a:pt x="864" y="677"/>
                  <a:pt x="869" y="672"/>
                  <a:pt x="875" y="672"/>
                </a:cubicBezTo>
                <a:close/>
                <a:moveTo>
                  <a:pt x="619" y="640"/>
                </a:moveTo>
                <a:cubicBezTo>
                  <a:pt x="626" y="640"/>
                  <a:pt x="631" y="645"/>
                  <a:pt x="631" y="652"/>
                </a:cubicBezTo>
                <a:cubicBezTo>
                  <a:pt x="631" y="658"/>
                  <a:pt x="626" y="663"/>
                  <a:pt x="619" y="663"/>
                </a:cubicBezTo>
                <a:cubicBezTo>
                  <a:pt x="613" y="663"/>
                  <a:pt x="608" y="658"/>
                  <a:pt x="608" y="652"/>
                </a:cubicBezTo>
                <a:cubicBezTo>
                  <a:pt x="608" y="645"/>
                  <a:pt x="613" y="640"/>
                  <a:pt x="619" y="640"/>
                </a:cubicBezTo>
                <a:close/>
                <a:moveTo>
                  <a:pt x="459" y="672"/>
                </a:moveTo>
                <a:cubicBezTo>
                  <a:pt x="466" y="672"/>
                  <a:pt x="471" y="677"/>
                  <a:pt x="471" y="684"/>
                </a:cubicBezTo>
                <a:cubicBezTo>
                  <a:pt x="471" y="690"/>
                  <a:pt x="466" y="695"/>
                  <a:pt x="459" y="695"/>
                </a:cubicBezTo>
                <a:cubicBezTo>
                  <a:pt x="453" y="695"/>
                  <a:pt x="448" y="690"/>
                  <a:pt x="448" y="684"/>
                </a:cubicBezTo>
                <a:cubicBezTo>
                  <a:pt x="448" y="677"/>
                  <a:pt x="453" y="672"/>
                  <a:pt x="459" y="672"/>
                </a:cubicBezTo>
                <a:close/>
                <a:moveTo>
                  <a:pt x="427" y="672"/>
                </a:moveTo>
                <a:cubicBezTo>
                  <a:pt x="434" y="672"/>
                  <a:pt x="439" y="677"/>
                  <a:pt x="439" y="684"/>
                </a:cubicBezTo>
                <a:cubicBezTo>
                  <a:pt x="439" y="690"/>
                  <a:pt x="434" y="695"/>
                  <a:pt x="427" y="695"/>
                </a:cubicBezTo>
                <a:cubicBezTo>
                  <a:pt x="421" y="695"/>
                  <a:pt x="416" y="690"/>
                  <a:pt x="416" y="684"/>
                </a:cubicBezTo>
                <a:cubicBezTo>
                  <a:pt x="416" y="677"/>
                  <a:pt x="421" y="672"/>
                  <a:pt x="427" y="672"/>
                </a:cubicBezTo>
                <a:close/>
                <a:moveTo>
                  <a:pt x="395" y="672"/>
                </a:moveTo>
                <a:cubicBezTo>
                  <a:pt x="402" y="672"/>
                  <a:pt x="407" y="677"/>
                  <a:pt x="407" y="684"/>
                </a:cubicBezTo>
                <a:cubicBezTo>
                  <a:pt x="407" y="690"/>
                  <a:pt x="402" y="695"/>
                  <a:pt x="395" y="695"/>
                </a:cubicBezTo>
                <a:cubicBezTo>
                  <a:pt x="389" y="695"/>
                  <a:pt x="384" y="690"/>
                  <a:pt x="384" y="684"/>
                </a:cubicBezTo>
                <a:cubicBezTo>
                  <a:pt x="384" y="677"/>
                  <a:pt x="389" y="672"/>
                  <a:pt x="395" y="672"/>
                </a:cubicBezTo>
                <a:close/>
                <a:moveTo>
                  <a:pt x="619" y="704"/>
                </a:moveTo>
                <a:cubicBezTo>
                  <a:pt x="626" y="704"/>
                  <a:pt x="631" y="709"/>
                  <a:pt x="631" y="716"/>
                </a:cubicBezTo>
                <a:cubicBezTo>
                  <a:pt x="631" y="722"/>
                  <a:pt x="626" y="727"/>
                  <a:pt x="619" y="727"/>
                </a:cubicBezTo>
                <a:cubicBezTo>
                  <a:pt x="613" y="727"/>
                  <a:pt x="608" y="722"/>
                  <a:pt x="608" y="716"/>
                </a:cubicBezTo>
                <a:cubicBezTo>
                  <a:pt x="608" y="709"/>
                  <a:pt x="613" y="704"/>
                  <a:pt x="619" y="704"/>
                </a:cubicBezTo>
                <a:close/>
                <a:moveTo>
                  <a:pt x="587" y="704"/>
                </a:moveTo>
                <a:cubicBezTo>
                  <a:pt x="594" y="704"/>
                  <a:pt x="599" y="709"/>
                  <a:pt x="599" y="716"/>
                </a:cubicBezTo>
                <a:cubicBezTo>
                  <a:pt x="599" y="722"/>
                  <a:pt x="594" y="727"/>
                  <a:pt x="587" y="727"/>
                </a:cubicBezTo>
                <a:cubicBezTo>
                  <a:pt x="581" y="727"/>
                  <a:pt x="576" y="722"/>
                  <a:pt x="576" y="716"/>
                </a:cubicBezTo>
                <a:cubicBezTo>
                  <a:pt x="576" y="709"/>
                  <a:pt x="581" y="704"/>
                  <a:pt x="587" y="704"/>
                </a:cubicBezTo>
                <a:close/>
                <a:moveTo>
                  <a:pt x="555" y="704"/>
                </a:moveTo>
                <a:cubicBezTo>
                  <a:pt x="562" y="704"/>
                  <a:pt x="567" y="709"/>
                  <a:pt x="567" y="716"/>
                </a:cubicBezTo>
                <a:cubicBezTo>
                  <a:pt x="567" y="722"/>
                  <a:pt x="562" y="727"/>
                  <a:pt x="555" y="727"/>
                </a:cubicBezTo>
                <a:cubicBezTo>
                  <a:pt x="549" y="727"/>
                  <a:pt x="544" y="722"/>
                  <a:pt x="544" y="716"/>
                </a:cubicBezTo>
                <a:cubicBezTo>
                  <a:pt x="544" y="709"/>
                  <a:pt x="549" y="704"/>
                  <a:pt x="555" y="704"/>
                </a:cubicBezTo>
                <a:close/>
                <a:moveTo>
                  <a:pt x="523" y="704"/>
                </a:moveTo>
                <a:cubicBezTo>
                  <a:pt x="530" y="704"/>
                  <a:pt x="535" y="709"/>
                  <a:pt x="535" y="716"/>
                </a:cubicBezTo>
                <a:cubicBezTo>
                  <a:pt x="535" y="722"/>
                  <a:pt x="530" y="727"/>
                  <a:pt x="523" y="727"/>
                </a:cubicBezTo>
                <a:cubicBezTo>
                  <a:pt x="517" y="727"/>
                  <a:pt x="512" y="722"/>
                  <a:pt x="512" y="716"/>
                </a:cubicBezTo>
                <a:cubicBezTo>
                  <a:pt x="512" y="709"/>
                  <a:pt x="517" y="704"/>
                  <a:pt x="523" y="704"/>
                </a:cubicBezTo>
                <a:close/>
                <a:moveTo>
                  <a:pt x="491" y="704"/>
                </a:moveTo>
                <a:cubicBezTo>
                  <a:pt x="498" y="704"/>
                  <a:pt x="503" y="709"/>
                  <a:pt x="503" y="716"/>
                </a:cubicBezTo>
                <a:cubicBezTo>
                  <a:pt x="503" y="722"/>
                  <a:pt x="498" y="727"/>
                  <a:pt x="491" y="727"/>
                </a:cubicBezTo>
                <a:cubicBezTo>
                  <a:pt x="485" y="727"/>
                  <a:pt x="480" y="722"/>
                  <a:pt x="480" y="716"/>
                </a:cubicBezTo>
                <a:cubicBezTo>
                  <a:pt x="480" y="709"/>
                  <a:pt x="485" y="704"/>
                  <a:pt x="491" y="704"/>
                </a:cubicBezTo>
                <a:close/>
                <a:moveTo>
                  <a:pt x="459" y="704"/>
                </a:moveTo>
                <a:cubicBezTo>
                  <a:pt x="466" y="704"/>
                  <a:pt x="471" y="709"/>
                  <a:pt x="471" y="716"/>
                </a:cubicBezTo>
                <a:cubicBezTo>
                  <a:pt x="471" y="722"/>
                  <a:pt x="466" y="727"/>
                  <a:pt x="459" y="727"/>
                </a:cubicBezTo>
                <a:cubicBezTo>
                  <a:pt x="453" y="727"/>
                  <a:pt x="448" y="722"/>
                  <a:pt x="448" y="716"/>
                </a:cubicBezTo>
                <a:cubicBezTo>
                  <a:pt x="448" y="709"/>
                  <a:pt x="453" y="704"/>
                  <a:pt x="459" y="704"/>
                </a:cubicBezTo>
                <a:close/>
                <a:moveTo>
                  <a:pt x="651" y="736"/>
                </a:moveTo>
                <a:cubicBezTo>
                  <a:pt x="658" y="736"/>
                  <a:pt x="663" y="741"/>
                  <a:pt x="663" y="748"/>
                </a:cubicBezTo>
                <a:cubicBezTo>
                  <a:pt x="663" y="754"/>
                  <a:pt x="658" y="759"/>
                  <a:pt x="651" y="759"/>
                </a:cubicBezTo>
                <a:cubicBezTo>
                  <a:pt x="645" y="759"/>
                  <a:pt x="640" y="754"/>
                  <a:pt x="640" y="748"/>
                </a:cubicBezTo>
                <a:cubicBezTo>
                  <a:pt x="640" y="741"/>
                  <a:pt x="645" y="736"/>
                  <a:pt x="651" y="736"/>
                </a:cubicBezTo>
                <a:close/>
                <a:moveTo>
                  <a:pt x="619" y="736"/>
                </a:moveTo>
                <a:cubicBezTo>
                  <a:pt x="626" y="736"/>
                  <a:pt x="631" y="741"/>
                  <a:pt x="631" y="748"/>
                </a:cubicBezTo>
                <a:cubicBezTo>
                  <a:pt x="631" y="754"/>
                  <a:pt x="626" y="759"/>
                  <a:pt x="619" y="759"/>
                </a:cubicBezTo>
                <a:cubicBezTo>
                  <a:pt x="613" y="759"/>
                  <a:pt x="608" y="754"/>
                  <a:pt x="608" y="748"/>
                </a:cubicBezTo>
                <a:cubicBezTo>
                  <a:pt x="608" y="741"/>
                  <a:pt x="613" y="736"/>
                  <a:pt x="619" y="736"/>
                </a:cubicBezTo>
                <a:close/>
                <a:moveTo>
                  <a:pt x="587" y="736"/>
                </a:moveTo>
                <a:cubicBezTo>
                  <a:pt x="594" y="736"/>
                  <a:pt x="599" y="741"/>
                  <a:pt x="599" y="748"/>
                </a:cubicBezTo>
                <a:cubicBezTo>
                  <a:pt x="599" y="754"/>
                  <a:pt x="594" y="759"/>
                  <a:pt x="587" y="759"/>
                </a:cubicBezTo>
                <a:cubicBezTo>
                  <a:pt x="581" y="759"/>
                  <a:pt x="576" y="754"/>
                  <a:pt x="576" y="748"/>
                </a:cubicBezTo>
                <a:cubicBezTo>
                  <a:pt x="576" y="741"/>
                  <a:pt x="581" y="736"/>
                  <a:pt x="587" y="736"/>
                </a:cubicBezTo>
                <a:close/>
                <a:moveTo>
                  <a:pt x="555" y="736"/>
                </a:moveTo>
                <a:cubicBezTo>
                  <a:pt x="562" y="736"/>
                  <a:pt x="567" y="741"/>
                  <a:pt x="567" y="748"/>
                </a:cubicBezTo>
                <a:cubicBezTo>
                  <a:pt x="567" y="754"/>
                  <a:pt x="562" y="759"/>
                  <a:pt x="555" y="759"/>
                </a:cubicBezTo>
                <a:cubicBezTo>
                  <a:pt x="549" y="759"/>
                  <a:pt x="544" y="754"/>
                  <a:pt x="544" y="748"/>
                </a:cubicBezTo>
                <a:cubicBezTo>
                  <a:pt x="544" y="741"/>
                  <a:pt x="549" y="736"/>
                  <a:pt x="555" y="736"/>
                </a:cubicBezTo>
                <a:close/>
                <a:moveTo>
                  <a:pt x="523" y="736"/>
                </a:moveTo>
                <a:cubicBezTo>
                  <a:pt x="530" y="736"/>
                  <a:pt x="535" y="741"/>
                  <a:pt x="535" y="748"/>
                </a:cubicBezTo>
                <a:cubicBezTo>
                  <a:pt x="535" y="754"/>
                  <a:pt x="530" y="759"/>
                  <a:pt x="523" y="759"/>
                </a:cubicBezTo>
                <a:cubicBezTo>
                  <a:pt x="517" y="759"/>
                  <a:pt x="512" y="754"/>
                  <a:pt x="512" y="748"/>
                </a:cubicBezTo>
                <a:cubicBezTo>
                  <a:pt x="512" y="741"/>
                  <a:pt x="517" y="736"/>
                  <a:pt x="523" y="736"/>
                </a:cubicBezTo>
                <a:close/>
                <a:moveTo>
                  <a:pt x="715" y="768"/>
                </a:moveTo>
                <a:cubicBezTo>
                  <a:pt x="722" y="768"/>
                  <a:pt x="727" y="773"/>
                  <a:pt x="727" y="780"/>
                </a:cubicBezTo>
                <a:cubicBezTo>
                  <a:pt x="727" y="786"/>
                  <a:pt x="722" y="791"/>
                  <a:pt x="715" y="791"/>
                </a:cubicBezTo>
                <a:cubicBezTo>
                  <a:pt x="709" y="791"/>
                  <a:pt x="704" y="786"/>
                  <a:pt x="704" y="780"/>
                </a:cubicBezTo>
                <a:cubicBezTo>
                  <a:pt x="704" y="773"/>
                  <a:pt x="709" y="768"/>
                  <a:pt x="715" y="768"/>
                </a:cubicBezTo>
                <a:close/>
                <a:moveTo>
                  <a:pt x="683" y="768"/>
                </a:moveTo>
                <a:cubicBezTo>
                  <a:pt x="690" y="768"/>
                  <a:pt x="695" y="773"/>
                  <a:pt x="695" y="780"/>
                </a:cubicBezTo>
                <a:cubicBezTo>
                  <a:pt x="695" y="786"/>
                  <a:pt x="690" y="791"/>
                  <a:pt x="683" y="791"/>
                </a:cubicBezTo>
                <a:cubicBezTo>
                  <a:pt x="677" y="791"/>
                  <a:pt x="672" y="786"/>
                  <a:pt x="672" y="780"/>
                </a:cubicBezTo>
                <a:cubicBezTo>
                  <a:pt x="672" y="773"/>
                  <a:pt x="677" y="768"/>
                  <a:pt x="683" y="768"/>
                </a:cubicBezTo>
                <a:close/>
                <a:moveTo>
                  <a:pt x="651" y="768"/>
                </a:moveTo>
                <a:cubicBezTo>
                  <a:pt x="658" y="768"/>
                  <a:pt x="663" y="773"/>
                  <a:pt x="663" y="780"/>
                </a:cubicBezTo>
                <a:cubicBezTo>
                  <a:pt x="663" y="786"/>
                  <a:pt x="658" y="791"/>
                  <a:pt x="651" y="791"/>
                </a:cubicBezTo>
                <a:cubicBezTo>
                  <a:pt x="645" y="791"/>
                  <a:pt x="640" y="786"/>
                  <a:pt x="640" y="780"/>
                </a:cubicBezTo>
                <a:cubicBezTo>
                  <a:pt x="640" y="773"/>
                  <a:pt x="645" y="768"/>
                  <a:pt x="651" y="768"/>
                </a:cubicBezTo>
                <a:close/>
                <a:moveTo>
                  <a:pt x="619" y="768"/>
                </a:moveTo>
                <a:cubicBezTo>
                  <a:pt x="626" y="768"/>
                  <a:pt x="631" y="773"/>
                  <a:pt x="631" y="780"/>
                </a:cubicBezTo>
                <a:cubicBezTo>
                  <a:pt x="631" y="786"/>
                  <a:pt x="626" y="791"/>
                  <a:pt x="619" y="791"/>
                </a:cubicBezTo>
                <a:cubicBezTo>
                  <a:pt x="613" y="791"/>
                  <a:pt x="608" y="786"/>
                  <a:pt x="608" y="780"/>
                </a:cubicBezTo>
                <a:cubicBezTo>
                  <a:pt x="608" y="773"/>
                  <a:pt x="613" y="768"/>
                  <a:pt x="619" y="768"/>
                </a:cubicBezTo>
                <a:close/>
                <a:moveTo>
                  <a:pt x="587" y="768"/>
                </a:moveTo>
                <a:cubicBezTo>
                  <a:pt x="594" y="768"/>
                  <a:pt x="599" y="773"/>
                  <a:pt x="599" y="780"/>
                </a:cubicBezTo>
                <a:cubicBezTo>
                  <a:pt x="599" y="786"/>
                  <a:pt x="594" y="791"/>
                  <a:pt x="587" y="791"/>
                </a:cubicBezTo>
                <a:cubicBezTo>
                  <a:pt x="581" y="791"/>
                  <a:pt x="576" y="786"/>
                  <a:pt x="576" y="780"/>
                </a:cubicBezTo>
                <a:cubicBezTo>
                  <a:pt x="576" y="773"/>
                  <a:pt x="581" y="768"/>
                  <a:pt x="587" y="768"/>
                </a:cubicBezTo>
                <a:close/>
                <a:moveTo>
                  <a:pt x="555" y="768"/>
                </a:moveTo>
                <a:cubicBezTo>
                  <a:pt x="562" y="768"/>
                  <a:pt x="567" y="773"/>
                  <a:pt x="567" y="780"/>
                </a:cubicBezTo>
                <a:cubicBezTo>
                  <a:pt x="567" y="786"/>
                  <a:pt x="562" y="791"/>
                  <a:pt x="555" y="791"/>
                </a:cubicBezTo>
                <a:cubicBezTo>
                  <a:pt x="549" y="791"/>
                  <a:pt x="544" y="786"/>
                  <a:pt x="544" y="780"/>
                </a:cubicBezTo>
                <a:cubicBezTo>
                  <a:pt x="544" y="773"/>
                  <a:pt x="549" y="768"/>
                  <a:pt x="555" y="768"/>
                </a:cubicBezTo>
                <a:close/>
                <a:moveTo>
                  <a:pt x="523" y="768"/>
                </a:moveTo>
                <a:cubicBezTo>
                  <a:pt x="530" y="768"/>
                  <a:pt x="535" y="773"/>
                  <a:pt x="535" y="780"/>
                </a:cubicBezTo>
                <a:cubicBezTo>
                  <a:pt x="535" y="786"/>
                  <a:pt x="530" y="791"/>
                  <a:pt x="523" y="791"/>
                </a:cubicBezTo>
                <a:cubicBezTo>
                  <a:pt x="517" y="791"/>
                  <a:pt x="512" y="786"/>
                  <a:pt x="512" y="780"/>
                </a:cubicBezTo>
                <a:cubicBezTo>
                  <a:pt x="512" y="773"/>
                  <a:pt x="517" y="768"/>
                  <a:pt x="523" y="768"/>
                </a:cubicBezTo>
                <a:close/>
                <a:moveTo>
                  <a:pt x="491" y="768"/>
                </a:moveTo>
                <a:cubicBezTo>
                  <a:pt x="498" y="768"/>
                  <a:pt x="503" y="773"/>
                  <a:pt x="503" y="780"/>
                </a:cubicBezTo>
                <a:cubicBezTo>
                  <a:pt x="503" y="786"/>
                  <a:pt x="498" y="791"/>
                  <a:pt x="491" y="791"/>
                </a:cubicBezTo>
                <a:cubicBezTo>
                  <a:pt x="485" y="791"/>
                  <a:pt x="480" y="786"/>
                  <a:pt x="480" y="780"/>
                </a:cubicBezTo>
                <a:cubicBezTo>
                  <a:pt x="480" y="773"/>
                  <a:pt x="485" y="768"/>
                  <a:pt x="491" y="768"/>
                </a:cubicBezTo>
                <a:close/>
                <a:moveTo>
                  <a:pt x="779" y="800"/>
                </a:moveTo>
                <a:cubicBezTo>
                  <a:pt x="786" y="800"/>
                  <a:pt x="791" y="805"/>
                  <a:pt x="791" y="812"/>
                </a:cubicBezTo>
                <a:cubicBezTo>
                  <a:pt x="791" y="818"/>
                  <a:pt x="786" y="823"/>
                  <a:pt x="779" y="823"/>
                </a:cubicBezTo>
                <a:cubicBezTo>
                  <a:pt x="773" y="823"/>
                  <a:pt x="768" y="818"/>
                  <a:pt x="768" y="812"/>
                </a:cubicBezTo>
                <a:cubicBezTo>
                  <a:pt x="768" y="805"/>
                  <a:pt x="773" y="800"/>
                  <a:pt x="779" y="800"/>
                </a:cubicBezTo>
                <a:close/>
                <a:moveTo>
                  <a:pt x="747" y="800"/>
                </a:moveTo>
                <a:cubicBezTo>
                  <a:pt x="754" y="800"/>
                  <a:pt x="759" y="805"/>
                  <a:pt x="759" y="812"/>
                </a:cubicBezTo>
                <a:cubicBezTo>
                  <a:pt x="759" y="818"/>
                  <a:pt x="754" y="823"/>
                  <a:pt x="747" y="823"/>
                </a:cubicBezTo>
                <a:cubicBezTo>
                  <a:pt x="741" y="823"/>
                  <a:pt x="736" y="818"/>
                  <a:pt x="736" y="812"/>
                </a:cubicBezTo>
                <a:cubicBezTo>
                  <a:pt x="736" y="805"/>
                  <a:pt x="741" y="800"/>
                  <a:pt x="747" y="800"/>
                </a:cubicBezTo>
                <a:close/>
                <a:moveTo>
                  <a:pt x="715" y="800"/>
                </a:moveTo>
                <a:cubicBezTo>
                  <a:pt x="722" y="800"/>
                  <a:pt x="727" y="805"/>
                  <a:pt x="727" y="812"/>
                </a:cubicBezTo>
                <a:cubicBezTo>
                  <a:pt x="727" y="818"/>
                  <a:pt x="722" y="823"/>
                  <a:pt x="715" y="823"/>
                </a:cubicBezTo>
                <a:cubicBezTo>
                  <a:pt x="709" y="823"/>
                  <a:pt x="704" y="818"/>
                  <a:pt x="704" y="812"/>
                </a:cubicBezTo>
                <a:cubicBezTo>
                  <a:pt x="704" y="805"/>
                  <a:pt x="709" y="800"/>
                  <a:pt x="715" y="800"/>
                </a:cubicBezTo>
                <a:close/>
                <a:moveTo>
                  <a:pt x="683" y="800"/>
                </a:moveTo>
                <a:cubicBezTo>
                  <a:pt x="690" y="800"/>
                  <a:pt x="695" y="805"/>
                  <a:pt x="695" y="812"/>
                </a:cubicBezTo>
                <a:cubicBezTo>
                  <a:pt x="695" y="818"/>
                  <a:pt x="690" y="823"/>
                  <a:pt x="683" y="823"/>
                </a:cubicBezTo>
                <a:cubicBezTo>
                  <a:pt x="677" y="823"/>
                  <a:pt x="672" y="818"/>
                  <a:pt x="672" y="812"/>
                </a:cubicBezTo>
                <a:cubicBezTo>
                  <a:pt x="672" y="805"/>
                  <a:pt x="677" y="800"/>
                  <a:pt x="683" y="800"/>
                </a:cubicBezTo>
                <a:close/>
                <a:moveTo>
                  <a:pt x="651" y="800"/>
                </a:moveTo>
                <a:cubicBezTo>
                  <a:pt x="658" y="800"/>
                  <a:pt x="663" y="805"/>
                  <a:pt x="663" y="812"/>
                </a:cubicBezTo>
                <a:cubicBezTo>
                  <a:pt x="663" y="818"/>
                  <a:pt x="658" y="823"/>
                  <a:pt x="651" y="823"/>
                </a:cubicBezTo>
                <a:cubicBezTo>
                  <a:pt x="645" y="823"/>
                  <a:pt x="640" y="818"/>
                  <a:pt x="640" y="812"/>
                </a:cubicBezTo>
                <a:cubicBezTo>
                  <a:pt x="640" y="805"/>
                  <a:pt x="645" y="800"/>
                  <a:pt x="651" y="800"/>
                </a:cubicBezTo>
                <a:close/>
                <a:moveTo>
                  <a:pt x="619" y="800"/>
                </a:moveTo>
                <a:cubicBezTo>
                  <a:pt x="626" y="800"/>
                  <a:pt x="631" y="805"/>
                  <a:pt x="631" y="812"/>
                </a:cubicBezTo>
                <a:cubicBezTo>
                  <a:pt x="631" y="818"/>
                  <a:pt x="626" y="823"/>
                  <a:pt x="619" y="823"/>
                </a:cubicBezTo>
                <a:cubicBezTo>
                  <a:pt x="613" y="823"/>
                  <a:pt x="608" y="818"/>
                  <a:pt x="608" y="812"/>
                </a:cubicBezTo>
                <a:cubicBezTo>
                  <a:pt x="608" y="805"/>
                  <a:pt x="613" y="800"/>
                  <a:pt x="619" y="800"/>
                </a:cubicBezTo>
                <a:close/>
                <a:moveTo>
                  <a:pt x="587" y="800"/>
                </a:moveTo>
                <a:cubicBezTo>
                  <a:pt x="594" y="800"/>
                  <a:pt x="599" y="805"/>
                  <a:pt x="599" y="812"/>
                </a:cubicBezTo>
                <a:cubicBezTo>
                  <a:pt x="599" y="818"/>
                  <a:pt x="594" y="823"/>
                  <a:pt x="587" y="823"/>
                </a:cubicBezTo>
                <a:cubicBezTo>
                  <a:pt x="581" y="823"/>
                  <a:pt x="576" y="818"/>
                  <a:pt x="576" y="812"/>
                </a:cubicBezTo>
                <a:cubicBezTo>
                  <a:pt x="576" y="805"/>
                  <a:pt x="581" y="800"/>
                  <a:pt x="587" y="800"/>
                </a:cubicBezTo>
                <a:close/>
                <a:moveTo>
                  <a:pt x="555" y="800"/>
                </a:moveTo>
                <a:cubicBezTo>
                  <a:pt x="562" y="800"/>
                  <a:pt x="567" y="805"/>
                  <a:pt x="567" y="812"/>
                </a:cubicBezTo>
                <a:cubicBezTo>
                  <a:pt x="567" y="818"/>
                  <a:pt x="562" y="823"/>
                  <a:pt x="555" y="823"/>
                </a:cubicBezTo>
                <a:cubicBezTo>
                  <a:pt x="549" y="823"/>
                  <a:pt x="544" y="818"/>
                  <a:pt x="544" y="812"/>
                </a:cubicBezTo>
                <a:cubicBezTo>
                  <a:pt x="544" y="805"/>
                  <a:pt x="549" y="800"/>
                  <a:pt x="555" y="800"/>
                </a:cubicBezTo>
                <a:close/>
                <a:moveTo>
                  <a:pt x="523" y="800"/>
                </a:moveTo>
                <a:cubicBezTo>
                  <a:pt x="530" y="800"/>
                  <a:pt x="535" y="805"/>
                  <a:pt x="535" y="812"/>
                </a:cubicBezTo>
                <a:cubicBezTo>
                  <a:pt x="535" y="818"/>
                  <a:pt x="530" y="823"/>
                  <a:pt x="523" y="823"/>
                </a:cubicBezTo>
                <a:cubicBezTo>
                  <a:pt x="517" y="823"/>
                  <a:pt x="512" y="818"/>
                  <a:pt x="512" y="812"/>
                </a:cubicBezTo>
                <a:cubicBezTo>
                  <a:pt x="512" y="805"/>
                  <a:pt x="517" y="800"/>
                  <a:pt x="523" y="800"/>
                </a:cubicBezTo>
                <a:close/>
                <a:moveTo>
                  <a:pt x="491" y="800"/>
                </a:moveTo>
                <a:cubicBezTo>
                  <a:pt x="498" y="800"/>
                  <a:pt x="503" y="805"/>
                  <a:pt x="503" y="812"/>
                </a:cubicBezTo>
                <a:cubicBezTo>
                  <a:pt x="503" y="818"/>
                  <a:pt x="498" y="823"/>
                  <a:pt x="491" y="823"/>
                </a:cubicBezTo>
                <a:cubicBezTo>
                  <a:pt x="485" y="823"/>
                  <a:pt x="480" y="818"/>
                  <a:pt x="480" y="812"/>
                </a:cubicBezTo>
                <a:cubicBezTo>
                  <a:pt x="480" y="805"/>
                  <a:pt x="485" y="800"/>
                  <a:pt x="491" y="800"/>
                </a:cubicBezTo>
                <a:close/>
                <a:moveTo>
                  <a:pt x="459" y="800"/>
                </a:moveTo>
                <a:cubicBezTo>
                  <a:pt x="466" y="800"/>
                  <a:pt x="471" y="805"/>
                  <a:pt x="471" y="812"/>
                </a:cubicBezTo>
                <a:cubicBezTo>
                  <a:pt x="471" y="818"/>
                  <a:pt x="466" y="823"/>
                  <a:pt x="459" y="823"/>
                </a:cubicBezTo>
                <a:cubicBezTo>
                  <a:pt x="453" y="823"/>
                  <a:pt x="448" y="818"/>
                  <a:pt x="448" y="812"/>
                </a:cubicBezTo>
                <a:cubicBezTo>
                  <a:pt x="448" y="805"/>
                  <a:pt x="453" y="800"/>
                  <a:pt x="459" y="800"/>
                </a:cubicBezTo>
                <a:close/>
                <a:moveTo>
                  <a:pt x="747" y="832"/>
                </a:moveTo>
                <a:cubicBezTo>
                  <a:pt x="754" y="832"/>
                  <a:pt x="759" y="837"/>
                  <a:pt x="759" y="844"/>
                </a:cubicBezTo>
                <a:cubicBezTo>
                  <a:pt x="759" y="850"/>
                  <a:pt x="754" y="855"/>
                  <a:pt x="747" y="855"/>
                </a:cubicBezTo>
                <a:cubicBezTo>
                  <a:pt x="741" y="855"/>
                  <a:pt x="736" y="850"/>
                  <a:pt x="736" y="844"/>
                </a:cubicBezTo>
                <a:cubicBezTo>
                  <a:pt x="736" y="837"/>
                  <a:pt x="741" y="832"/>
                  <a:pt x="747" y="832"/>
                </a:cubicBezTo>
                <a:close/>
                <a:moveTo>
                  <a:pt x="715" y="832"/>
                </a:moveTo>
                <a:cubicBezTo>
                  <a:pt x="722" y="832"/>
                  <a:pt x="727" y="837"/>
                  <a:pt x="727" y="844"/>
                </a:cubicBezTo>
                <a:cubicBezTo>
                  <a:pt x="727" y="850"/>
                  <a:pt x="722" y="855"/>
                  <a:pt x="715" y="855"/>
                </a:cubicBezTo>
                <a:cubicBezTo>
                  <a:pt x="709" y="855"/>
                  <a:pt x="704" y="850"/>
                  <a:pt x="704" y="844"/>
                </a:cubicBezTo>
                <a:cubicBezTo>
                  <a:pt x="704" y="837"/>
                  <a:pt x="709" y="832"/>
                  <a:pt x="715" y="832"/>
                </a:cubicBezTo>
                <a:close/>
                <a:moveTo>
                  <a:pt x="683" y="832"/>
                </a:moveTo>
                <a:cubicBezTo>
                  <a:pt x="690" y="832"/>
                  <a:pt x="695" y="837"/>
                  <a:pt x="695" y="844"/>
                </a:cubicBezTo>
                <a:cubicBezTo>
                  <a:pt x="695" y="850"/>
                  <a:pt x="690" y="855"/>
                  <a:pt x="683" y="855"/>
                </a:cubicBezTo>
                <a:cubicBezTo>
                  <a:pt x="677" y="855"/>
                  <a:pt x="672" y="850"/>
                  <a:pt x="672" y="844"/>
                </a:cubicBezTo>
                <a:cubicBezTo>
                  <a:pt x="672" y="837"/>
                  <a:pt x="677" y="832"/>
                  <a:pt x="683" y="832"/>
                </a:cubicBezTo>
                <a:close/>
                <a:moveTo>
                  <a:pt x="651" y="832"/>
                </a:moveTo>
                <a:cubicBezTo>
                  <a:pt x="658" y="832"/>
                  <a:pt x="663" y="837"/>
                  <a:pt x="663" y="844"/>
                </a:cubicBezTo>
                <a:cubicBezTo>
                  <a:pt x="663" y="850"/>
                  <a:pt x="658" y="855"/>
                  <a:pt x="651" y="855"/>
                </a:cubicBezTo>
                <a:cubicBezTo>
                  <a:pt x="645" y="855"/>
                  <a:pt x="640" y="850"/>
                  <a:pt x="640" y="844"/>
                </a:cubicBezTo>
                <a:cubicBezTo>
                  <a:pt x="640" y="837"/>
                  <a:pt x="645" y="832"/>
                  <a:pt x="651" y="832"/>
                </a:cubicBezTo>
                <a:close/>
                <a:moveTo>
                  <a:pt x="619" y="832"/>
                </a:moveTo>
                <a:cubicBezTo>
                  <a:pt x="626" y="832"/>
                  <a:pt x="631" y="837"/>
                  <a:pt x="631" y="844"/>
                </a:cubicBezTo>
                <a:cubicBezTo>
                  <a:pt x="631" y="850"/>
                  <a:pt x="626" y="855"/>
                  <a:pt x="619" y="855"/>
                </a:cubicBezTo>
                <a:cubicBezTo>
                  <a:pt x="613" y="855"/>
                  <a:pt x="608" y="850"/>
                  <a:pt x="608" y="844"/>
                </a:cubicBezTo>
                <a:cubicBezTo>
                  <a:pt x="608" y="837"/>
                  <a:pt x="613" y="832"/>
                  <a:pt x="619" y="832"/>
                </a:cubicBezTo>
                <a:close/>
                <a:moveTo>
                  <a:pt x="587" y="832"/>
                </a:moveTo>
                <a:cubicBezTo>
                  <a:pt x="594" y="832"/>
                  <a:pt x="599" y="837"/>
                  <a:pt x="599" y="844"/>
                </a:cubicBezTo>
                <a:cubicBezTo>
                  <a:pt x="599" y="850"/>
                  <a:pt x="594" y="855"/>
                  <a:pt x="587" y="855"/>
                </a:cubicBezTo>
                <a:cubicBezTo>
                  <a:pt x="581" y="855"/>
                  <a:pt x="576" y="850"/>
                  <a:pt x="576" y="844"/>
                </a:cubicBezTo>
                <a:cubicBezTo>
                  <a:pt x="576" y="837"/>
                  <a:pt x="581" y="832"/>
                  <a:pt x="587" y="832"/>
                </a:cubicBezTo>
                <a:close/>
                <a:moveTo>
                  <a:pt x="555" y="832"/>
                </a:moveTo>
                <a:cubicBezTo>
                  <a:pt x="562" y="832"/>
                  <a:pt x="567" y="837"/>
                  <a:pt x="567" y="844"/>
                </a:cubicBezTo>
                <a:cubicBezTo>
                  <a:pt x="567" y="850"/>
                  <a:pt x="562" y="855"/>
                  <a:pt x="555" y="855"/>
                </a:cubicBezTo>
                <a:cubicBezTo>
                  <a:pt x="549" y="855"/>
                  <a:pt x="544" y="850"/>
                  <a:pt x="544" y="844"/>
                </a:cubicBezTo>
                <a:cubicBezTo>
                  <a:pt x="544" y="837"/>
                  <a:pt x="549" y="832"/>
                  <a:pt x="555" y="832"/>
                </a:cubicBezTo>
                <a:close/>
                <a:moveTo>
                  <a:pt x="523" y="832"/>
                </a:moveTo>
                <a:cubicBezTo>
                  <a:pt x="530" y="832"/>
                  <a:pt x="535" y="837"/>
                  <a:pt x="535" y="844"/>
                </a:cubicBezTo>
                <a:cubicBezTo>
                  <a:pt x="535" y="850"/>
                  <a:pt x="530" y="855"/>
                  <a:pt x="523" y="855"/>
                </a:cubicBezTo>
                <a:cubicBezTo>
                  <a:pt x="517" y="855"/>
                  <a:pt x="512" y="850"/>
                  <a:pt x="512" y="844"/>
                </a:cubicBezTo>
                <a:cubicBezTo>
                  <a:pt x="512" y="837"/>
                  <a:pt x="517" y="832"/>
                  <a:pt x="523" y="832"/>
                </a:cubicBezTo>
                <a:close/>
                <a:moveTo>
                  <a:pt x="715" y="864"/>
                </a:moveTo>
                <a:cubicBezTo>
                  <a:pt x="722" y="864"/>
                  <a:pt x="727" y="870"/>
                  <a:pt x="727" y="876"/>
                </a:cubicBezTo>
                <a:cubicBezTo>
                  <a:pt x="727" y="882"/>
                  <a:pt x="722" y="887"/>
                  <a:pt x="715" y="887"/>
                </a:cubicBezTo>
                <a:cubicBezTo>
                  <a:pt x="709" y="887"/>
                  <a:pt x="704" y="882"/>
                  <a:pt x="704" y="876"/>
                </a:cubicBezTo>
                <a:cubicBezTo>
                  <a:pt x="704" y="870"/>
                  <a:pt x="709" y="864"/>
                  <a:pt x="715" y="864"/>
                </a:cubicBezTo>
                <a:close/>
                <a:moveTo>
                  <a:pt x="683" y="864"/>
                </a:moveTo>
                <a:cubicBezTo>
                  <a:pt x="690" y="864"/>
                  <a:pt x="695" y="870"/>
                  <a:pt x="695" y="876"/>
                </a:cubicBezTo>
                <a:cubicBezTo>
                  <a:pt x="695" y="882"/>
                  <a:pt x="690" y="887"/>
                  <a:pt x="683" y="887"/>
                </a:cubicBezTo>
                <a:cubicBezTo>
                  <a:pt x="677" y="887"/>
                  <a:pt x="672" y="882"/>
                  <a:pt x="672" y="876"/>
                </a:cubicBezTo>
                <a:cubicBezTo>
                  <a:pt x="672" y="870"/>
                  <a:pt x="677" y="864"/>
                  <a:pt x="683" y="864"/>
                </a:cubicBezTo>
                <a:close/>
                <a:moveTo>
                  <a:pt x="651" y="864"/>
                </a:moveTo>
                <a:cubicBezTo>
                  <a:pt x="658" y="864"/>
                  <a:pt x="663" y="870"/>
                  <a:pt x="663" y="876"/>
                </a:cubicBezTo>
                <a:cubicBezTo>
                  <a:pt x="663" y="882"/>
                  <a:pt x="658" y="887"/>
                  <a:pt x="651" y="887"/>
                </a:cubicBezTo>
                <a:cubicBezTo>
                  <a:pt x="645" y="887"/>
                  <a:pt x="640" y="882"/>
                  <a:pt x="640" y="876"/>
                </a:cubicBezTo>
                <a:cubicBezTo>
                  <a:pt x="640" y="870"/>
                  <a:pt x="645" y="864"/>
                  <a:pt x="651" y="864"/>
                </a:cubicBezTo>
                <a:close/>
                <a:moveTo>
                  <a:pt x="619" y="864"/>
                </a:moveTo>
                <a:cubicBezTo>
                  <a:pt x="626" y="864"/>
                  <a:pt x="631" y="870"/>
                  <a:pt x="631" y="876"/>
                </a:cubicBezTo>
                <a:cubicBezTo>
                  <a:pt x="631" y="882"/>
                  <a:pt x="626" y="887"/>
                  <a:pt x="619" y="887"/>
                </a:cubicBezTo>
                <a:cubicBezTo>
                  <a:pt x="613" y="887"/>
                  <a:pt x="608" y="882"/>
                  <a:pt x="608" y="876"/>
                </a:cubicBezTo>
                <a:cubicBezTo>
                  <a:pt x="608" y="870"/>
                  <a:pt x="613" y="864"/>
                  <a:pt x="619" y="864"/>
                </a:cubicBezTo>
                <a:close/>
                <a:moveTo>
                  <a:pt x="587" y="864"/>
                </a:moveTo>
                <a:cubicBezTo>
                  <a:pt x="594" y="864"/>
                  <a:pt x="599" y="870"/>
                  <a:pt x="599" y="876"/>
                </a:cubicBezTo>
                <a:cubicBezTo>
                  <a:pt x="599" y="882"/>
                  <a:pt x="594" y="887"/>
                  <a:pt x="587" y="887"/>
                </a:cubicBezTo>
                <a:cubicBezTo>
                  <a:pt x="581" y="887"/>
                  <a:pt x="576" y="882"/>
                  <a:pt x="576" y="876"/>
                </a:cubicBezTo>
                <a:cubicBezTo>
                  <a:pt x="576" y="870"/>
                  <a:pt x="581" y="864"/>
                  <a:pt x="587" y="864"/>
                </a:cubicBezTo>
                <a:close/>
                <a:moveTo>
                  <a:pt x="555" y="864"/>
                </a:moveTo>
                <a:cubicBezTo>
                  <a:pt x="562" y="864"/>
                  <a:pt x="567" y="870"/>
                  <a:pt x="567" y="876"/>
                </a:cubicBezTo>
                <a:cubicBezTo>
                  <a:pt x="567" y="882"/>
                  <a:pt x="562" y="887"/>
                  <a:pt x="555" y="887"/>
                </a:cubicBezTo>
                <a:cubicBezTo>
                  <a:pt x="549" y="887"/>
                  <a:pt x="544" y="882"/>
                  <a:pt x="544" y="876"/>
                </a:cubicBezTo>
                <a:cubicBezTo>
                  <a:pt x="544" y="870"/>
                  <a:pt x="549" y="864"/>
                  <a:pt x="555" y="864"/>
                </a:cubicBezTo>
                <a:close/>
                <a:moveTo>
                  <a:pt x="747" y="896"/>
                </a:moveTo>
                <a:cubicBezTo>
                  <a:pt x="754" y="896"/>
                  <a:pt x="759" y="902"/>
                  <a:pt x="759" y="908"/>
                </a:cubicBezTo>
                <a:cubicBezTo>
                  <a:pt x="759" y="914"/>
                  <a:pt x="754" y="919"/>
                  <a:pt x="747" y="919"/>
                </a:cubicBezTo>
                <a:cubicBezTo>
                  <a:pt x="741" y="919"/>
                  <a:pt x="736" y="914"/>
                  <a:pt x="736" y="908"/>
                </a:cubicBezTo>
                <a:cubicBezTo>
                  <a:pt x="736" y="902"/>
                  <a:pt x="741" y="896"/>
                  <a:pt x="747" y="896"/>
                </a:cubicBezTo>
                <a:close/>
                <a:moveTo>
                  <a:pt x="715" y="896"/>
                </a:moveTo>
                <a:cubicBezTo>
                  <a:pt x="722" y="896"/>
                  <a:pt x="727" y="902"/>
                  <a:pt x="727" y="908"/>
                </a:cubicBezTo>
                <a:cubicBezTo>
                  <a:pt x="727" y="914"/>
                  <a:pt x="722" y="919"/>
                  <a:pt x="715" y="919"/>
                </a:cubicBezTo>
                <a:cubicBezTo>
                  <a:pt x="709" y="919"/>
                  <a:pt x="704" y="914"/>
                  <a:pt x="704" y="908"/>
                </a:cubicBezTo>
                <a:cubicBezTo>
                  <a:pt x="704" y="902"/>
                  <a:pt x="709" y="896"/>
                  <a:pt x="715" y="896"/>
                </a:cubicBezTo>
                <a:close/>
                <a:moveTo>
                  <a:pt x="683" y="896"/>
                </a:moveTo>
                <a:cubicBezTo>
                  <a:pt x="690" y="896"/>
                  <a:pt x="695" y="902"/>
                  <a:pt x="695" y="908"/>
                </a:cubicBezTo>
                <a:cubicBezTo>
                  <a:pt x="695" y="914"/>
                  <a:pt x="690" y="919"/>
                  <a:pt x="683" y="919"/>
                </a:cubicBezTo>
                <a:cubicBezTo>
                  <a:pt x="677" y="919"/>
                  <a:pt x="672" y="914"/>
                  <a:pt x="672" y="908"/>
                </a:cubicBezTo>
                <a:cubicBezTo>
                  <a:pt x="672" y="902"/>
                  <a:pt x="677" y="896"/>
                  <a:pt x="683" y="896"/>
                </a:cubicBezTo>
                <a:close/>
                <a:moveTo>
                  <a:pt x="651" y="896"/>
                </a:moveTo>
                <a:cubicBezTo>
                  <a:pt x="658" y="896"/>
                  <a:pt x="663" y="902"/>
                  <a:pt x="663" y="908"/>
                </a:cubicBezTo>
                <a:cubicBezTo>
                  <a:pt x="663" y="914"/>
                  <a:pt x="658" y="919"/>
                  <a:pt x="651" y="919"/>
                </a:cubicBezTo>
                <a:cubicBezTo>
                  <a:pt x="645" y="919"/>
                  <a:pt x="640" y="914"/>
                  <a:pt x="640" y="908"/>
                </a:cubicBezTo>
                <a:cubicBezTo>
                  <a:pt x="640" y="902"/>
                  <a:pt x="645" y="896"/>
                  <a:pt x="651" y="896"/>
                </a:cubicBezTo>
                <a:close/>
                <a:moveTo>
                  <a:pt x="619" y="896"/>
                </a:moveTo>
                <a:cubicBezTo>
                  <a:pt x="626" y="896"/>
                  <a:pt x="631" y="902"/>
                  <a:pt x="631" y="908"/>
                </a:cubicBezTo>
                <a:cubicBezTo>
                  <a:pt x="631" y="914"/>
                  <a:pt x="626" y="919"/>
                  <a:pt x="619" y="919"/>
                </a:cubicBezTo>
                <a:cubicBezTo>
                  <a:pt x="613" y="919"/>
                  <a:pt x="608" y="914"/>
                  <a:pt x="608" y="908"/>
                </a:cubicBezTo>
                <a:cubicBezTo>
                  <a:pt x="608" y="902"/>
                  <a:pt x="613" y="896"/>
                  <a:pt x="619" y="896"/>
                </a:cubicBezTo>
                <a:close/>
                <a:moveTo>
                  <a:pt x="587" y="896"/>
                </a:moveTo>
                <a:cubicBezTo>
                  <a:pt x="594" y="896"/>
                  <a:pt x="599" y="902"/>
                  <a:pt x="599" y="908"/>
                </a:cubicBezTo>
                <a:cubicBezTo>
                  <a:pt x="599" y="914"/>
                  <a:pt x="594" y="919"/>
                  <a:pt x="587" y="919"/>
                </a:cubicBezTo>
                <a:cubicBezTo>
                  <a:pt x="581" y="919"/>
                  <a:pt x="576" y="914"/>
                  <a:pt x="576" y="908"/>
                </a:cubicBezTo>
                <a:cubicBezTo>
                  <a:pt x="576" y="902"/>
                  <a:pt x="581" y="896"/>
                  <a:pt x="587" y="896"/>
                </a:cubicBezTo>
                <a:close/>
                <a:moveTo>
                  <a:pt x="683" y="929"/>
                </a:moveTo>
                <a:cubicBezTo>
                  <a:pt x="690" y="929"/>
                  <a:pt x="695" y="934"/>
                  <a:pt x="695" y="940"/>
                </a:cubicBezTo>
                <a:cubicBezTo>
                  <a:pt x="695" y="946"/>
                  <a:pt x="690" y="951"/>
                  <a:pt x="683" y="951"/>
                </a:cubicBezTo>
                <a:cubicBezTo>
                  <a:pt x="677" y="951"/>
                  <a:pt x="672" y="946"/>
                  <a:pt x="672" y="940"/>
                </a:cubicBezTo>
                <a:cubicBezTo>
                  <a:pt x="672" y="934"/>
                  <a:pt x="677" y="929"/>
                  <a:pt x="683" y="929"/>
                </a:cubicBezTo>
                <a:close/>
                <a:moveTo>
                  <a:pt x="651" y="929"/>
                </a:moveTo>
                <a:cubicBezTo>
                  <a:pt x="658" y="929"/>
                  <a:pt x="663" y="934"/>
                  <a:pt x="663" y="940"/>
                </a:cubicBezTo>
                <a:cubicBezTo>
                  <a:pt x="663" y="946"/>
                  <a:pt x="658" y="951"/>
                  <a:pt x="651" y="951"/>
                </a:cubicBezTo>
                <a:cubicBezTo>
                  <a:pt x="645" y="951"/>
                  <a:pt x="640" y="946"/>
                  <a:pt x="640" y="940"/>
                </a:cubicBezTo>
                <a:cubicBezTo>
                  <a:pt x="640" y="934"/>
                  <a:pt x="645" y="929"/>
                  <a:pt x="651" y="929"/>
                </a:cubicBezTo>
                <a:close/>
                <a:moveTo>
                  <a:pt x="619" y="929"/>
                </a:moveTo>
                <a:cubicBezTo>
                  <a:pt x="626" y="929"/>
                  <a:pt x="631" y="934"/>
                  <a:pt x="631" y="940"/>
                </a:cubicBezTo>
                <a:cubicBezTo>
                  <a:pt x="631" y="946"/>
                  <a:pt x="626" y="951"/>
                  <a:pt x="619" y="951"/>
                </a:cubicBezTo>
                <a:cubicBezTo>
                  <a:pt x="613" y="951"/>
                  <a:pt x="608" y="946"/>
                  <a:pt x="608" y="940"/>
                </a:cubicBezTo>
                <a:cubicBezTo>
                  <a:pt x="608" y="934"/>
                  <a:pt x="613" y="929"/>
                  <a:pt x="619" y="929"/>
                </a:cubicBezTo>
                <a:close/>
                <a:moveTo>
                  <a:pt x="587" y="929"/>
                </a:moveTo>
                <a:cubicBezTo>
                  <a:pt x="594" y="929"/>
                  <a:pt x="599" y="934"/>
                  <a:pt x="599" y="940"/>
                </a:cubicBezTo>
                <a:cubicBezTo>
                  <a:pt x="599" y="946"/>
                  <a:pt x="594" y="951"/>
                  <a:pt x="587" y="951"/>
                </a:cubicBezTo>
                <a:cubicBezTo>
                  <a:pt x="581" y="951"/>
                  <a:pt x="576" y="946"/>
                  <a:pt x="576" y="940"/>
                </a:cubicBezTo>
                <a:cubicBezTo>
                  <a:pt x="576" y="934"/>
                  <a:pt x="581" y="929"/>
                  <a:pt x="587" y="929"/>
                </a:cubicBezTo>
                <a:close/>
                <a:moveTo>
                  <a:pt x="683" y="961"/>
                </a:moveTo>
                <a:cubicBezTo>
                  <a:pt x="690" y="961"/>
                  <a:pt x="695" y="966"/>
                  <a:pt x="695" y="972"/>
                </a:cubicBezTo>
                <a:cubicBezTo>
                  <a:pt x="695" y="978"/>
                  <a:pt x="690" y="983"/>
                  <a:pt x="683" y="983"/>
                </a:cubicBezTo>
                <a:cubicBezTo>
                  <a:pt x="677" y="983"/>
                  <a:pt x="672" y="978"/>
                  <a:pt x="672" y="972"/>
                </a:cubicBezTo>
                <a:cubicBezTo>
                  <a:pt x="672" y="966"/>
                  <a:pt x="677" y="961"/>
                  <a:pt x="683" y="961"/>
                </a:cubicBezTo>
                <a:close/>
                <a:moveTo>
                  <a:pt x="651" y="961"/>
                </a:moveTo>
                <a:cubicBezTo>
                  <a:pt x="658" y="961"/>
                  <a:pt x="663" y="966"/>
                  <a:pt x="663" y="972"/>
                </a:cubicBezTo>
                <a:cubicBezTo>
                  <a:pt x="663" y="978"/>
                  <a:pt x="658" y="983"/>
                  <a:pt x="651" y="983"/>
                </a:cubicBezTo>
                <a:cubicBezTo>
                  <a:pt x="645" y="983"/>
                  <a:pt x="640" y="978"/>
                  <a:pt x="640" y="972"/>
                </a:cubicBezTo>
                <a:cubicBezTo>
                  <a:pt x="640" y="966"/>
                  <a:pt x="645" y="961"/>
                  <a:pt x="651" y="961"/>
                </a:cubicBezTo>
                <a:close/>
                <a:moveTo>
                  <a:pt x="619" y="961"/>
                </a:moveTo>
                <a:cubicBezTo>
                  <a:pt x="626" y="961"/>
                  <a:pt x="631" y="966"/>
                  <a:pt x="631" y="972"/>
                </a:cubicBezTo>
                <a:cubicBezTo>
                  <a:pt x="631" y="978"/>
                  <a:pt x="626" y="983"/>
                  <a:pt x="619" y="983"/>
                </a:cubicBezTo>
                <a:cubicBezTo>
                  <a:pt x="613" y="983"/>
                  <a:pt x="608" y="978"/>
                  <a:pt x="608" y="972"/>
                </a:cubicBezTo>
                <a:cubicBezTo>
                  <a:pt x="608" y="966"/>
                  <a:pt x="613" y="961"/>
                  <a:pt x="619" y="961"/>
                </a:cubicBezTo>
                <a:close/>
                <a:moveTo>
                  <a:pt x="587" y="961"/>
                </a:moveTo>
                <a:cubicBezTo>
                  <a:pt x="594" y="961"/>
                  <a:pt x="599" y="966"/>
                  <a:pt x="599" y="972"/>
                </a:cubicBezTo>
                <a:cubicBezTo>
                  <a:pt x="599" y="978"/>
                  <a:pt x="594" y="983"/>
                  <a:pt x="587" y="983"/>
                </a:cubicBezTo>
                <a:cubicBezTo>
                  <a:pt x="581" y="983"/>
                  <a:pt x="576" y="978"/>
                  <a:pt x="576" y="972"/>
                </a:cubicBezTo>
                <a:cubicBezTo>
                  <a:pt x="576" y="966"/>
                  <a:pt x="581" y="961"/>
                  <a:pt x="587" y="961"/>
                </a:cubicBezTo>
                <a:close/>
                <a:moveTo>
                  <a:pt x="555" y="961"/>
                </a:moveTo>
                <a:cubicBezTo>
                  <a:pt x="562" y="961"/>
                  <a:pt x="567" y="966"/>
                  <a:pt x="567" y="972"/>
                </a:cubicBezTo>
                <a:cubicBezTo>
                  <a:pt x="567" y="978"/>
                  <a:pt x="562" y="983"/>
                  <a:pt x="555" y="983"/>
                </a:cubicBezTo>
                <a:cubicBezTo>
                  <a:pt x="549" y="983"/>
                  <a:pt x="544" y="978"/>
                  <a:pt x="544" y="972"/>
                </a:cubicBezTo>
                <a:cubicBezTo>
                  <a:pt x="544" y="966"/>
                  <a:pt x="549" y="961"/>
                  <a:pt x="555" y="961"/>
                </a:cubicBezTo>
                <a:close/>
                <a:moveTo>
                  <a:pt x="651" y="993"/>
                </a:moveTo>
                <a:cubicBezTo>
                  <a:pt x="658" y="993"/>
                  <a:pt x="663" y="998"/>
                  <a:pt x="663" y="1004"/>
                </a:cubicBezTo>
                <a:cubicBezTo>
                  <a:pt x="663" y="1010"/>
                  <a:pt x="658" y="1015"/>
                  <a:pt x="651" y="1015"/>
                </a:cubicBezTo>
                <a:cubicBezTo>
                  <a:pt x="645" y="1015"/>
                  <a:pt x="640" y="1010"/>
                  <a:pt x="640" y="1004"/>
                </a:cubicBezTo>
                <a:cubicBezTo>
                  <a:pt x="640" y="998"/>
                  <a:pt x="645" y="993"/>
                  <a:pt x="651" y="993"/>
                </a:cubicBezTo>
                <a:close/>
                <a:moveTo>
                  <a:pt x="619" y="993"/>
                </a:moveTo>
                <a:cubicBezTo>
                  <a:pt x="626" y="993"/>
                  <a:pt x="631" y="998"/>
                  <a:pt x="631" y="1004"/>
                </a:cubicBezTo>
                <a:cubicBezTo>
                  <a:pt x="631" y="1010"/>
                  <a:pt x="626" y="1015"/>
                  <a:pt x="619" y="1015"/>
                </a:cubicBezTo>
                <a:cubicBezTo>
                  <a:pt x="613" y="1015"/>
                  <a:pt x="608" y="1010"/>
                  <a:pt x="608" y="1004"/>
                </a:cubicBezTo>
                <a:cubicBezTo>
                  <a:pt x="608" y="998"/>
                  <a:pt x="613" y="993"/>
                  <a:pt x="619" y="993"/>
                </a:cubicBezTo>
                <a:close/>
                <a:moveTo>
                  <a:pt x="587" y="993"/>
                </a:moveTo>
                <a:cubicBezTo>
                  <a:pt x="594" y="993"/>
                  <a:pt x="599" y="998"/>
                  <a:pt x="599" y="1004"/>
                </a:cubicBezTo>
                <a:cubicBezTo>
                  <a:pt x="599" y="1010"/>
                  <a:pt x="594" y="1015"/>
                  <a:pt x="587" y="1015"/>
                </a:cubicBezTo>
                <a:cubicBezTo>
                  <a:pt x="581" y="1015"/>
                  <a:pt x="576" y="1010"/>
                  <a:pt x="576" y="1004"/>
                </a:cubicBezTo>
                <a:cubicBezTo>
                  <a:pt x="576" y="998"/>
                  <a:pt x="581" y="993"/>
                  <a:pt x="587" y="993"/>
                </a:cubicBezTo>
                <a:close/>
                <a:moveTo>
                  <a:pt x="555" y="993"/>
                </a:moveTo>
                <a:cubicBezTo>
                  <a:pt x="562" y="993"/>
                  <a:pt x="567" y="998"/>
                  <a:pt x="567" y="1004"/>
                </a:cubicBezTo>
                <a:cubicBezTo>
                  <a:pt x="567" y="1010"/>
                  <a:pt x="562" y="1015"/>
                  <a:pt x="555" y="1015"/>
                </a:cubicBezTo>
                <a:cubicBezTo>
                  <a:pt x="549" y="1015"/>
                  <a:pt x="544" y="1010"/>
                  <a:pt x="544" y="1004"/>
                </a:cubicBezTo>
                <a:cubicBezTo>
                  <a:pt x="544" y="998"/>
                  <a:pt x="549" y="993"/>
                  <a:pt x="555" y="993"/>
                </a:cubicBezTo>
                <a:close/>
                <a:moveTo>
                  <a:pt x="619" y="1025"/>
                </a:moveTo>
                <a:cubicBezTo>
                  <a:pt x="626" y="1025"/>
                  <a:pt x="631" y="1030"/>
                  <a:pt x="631" y="1036"/>
                </a:cubicBezTo>
                <a:cubicBezTo>
                  <a:pt x="631" y="1042"/>
                  <a:pt x="626" y="1047"/>
                  <a:pt x="619" y="1047"/>
                </a:cubicBezTo>
                <a:cubicBezTo>
                  <a:pt x="613" y="1047"/>
                  <a:pt x="608" y="1042"/>
                  <a:pt x="608" y="1036"/>
                </a:cubicBezTo>
                <a:cubicBezTo>
                  <a:pt x="608" y="1030"/>
                  <a:pt x="613" y="1025"/>
                  <a:pt x="619" y="1025"/>
                </a:cubicBezTo>
                <a:close/>
                <a:moveTo>
                  <a:pt x="587" y="1025"/>
                </a:moveTo>
                <a:cubicBezTo>
                  <a:pt x="594" y="1025"/>
                  <a:pt x="599" y="1030"/>
                  <a:pt x="599" y="1036"/>
                </a:cubicBezTo>
                <a:cubicBezTo>
                  <a:pt x="599" y="1042"/>
                  <a:pt x="594" y="1047"/>
                  <a:pt x="587" y="1047"/>
                </a:cubicBezTo>
                <a:cubicBezTo>
                  <a:pt x="581" y="1047"/>
                  <a:pt x="576" y="1042"/>
                  <a:pt x="576" y="1036"/>
                </a:cubicBezTo>
                <a:cubicBezTo>
                  <a:pt x="576" y="1030"/>
                  <a:pt x="581" y="1025"/>
                  <a:pt x="587" y="1025"/>
                </a:cubicBezTo>
                <a:close/>
                <a:moveTo>
                  <a:pt x="555" y="1025"/>
                </a:moveTo>
                <a:cubicBezTo>
                  <a:pt x="562" y="1025"/>
                  <a:pt x="567" y="1030"/>
                  <a:pt x="567" y="1036"/>
                </a:cubicBezTo>
                <a:cubicBezTo>
                  <a:pt x="567" y="1042"/>
                  <a:pt x="562" y="1047"/>
                  <a:pt x="555" y="1047"/>
                </a:cubicBezTo>
                <a:cubicBezTo>
                  <a:pt x="549" y="1047"/>
                  <a:pt x="544" y="1042"/>
                  <a:pt x="544" y="1036"/>
                </a:cubicBezTo>
                <a:cubicBezTo>
                  <a:pt x="544" y="1030"/>
                  <a:pt x="549" y="1025"/>
                  <a:pt x="555" y="1025"/>
                </a:cubicBezTo>
                <a:close/>
                <a:moveTo>
                  <a:pt x="619" y="1057"/>
                </a:moveTo>
                <a:cubicBezTo>
                  <a:pt x="626" y="1057"/>
                  <a:pt x="631" y="1062"/>
                  <a:pt x="631" y="1068"/>
                </a:cubicBezTo>
                <a:cubicBezTo>
                  <a:pt x="631" y="1074"/>
                  <a:pt x="626" y="1079"/>
                  <a:pt x="619" y="1079"/>
                </a:cubicBezTo>
                <a:cubicBezTo>
                  <a:pt x="613" y="1079"/>
                  <a:pt x="608" y="1074"/>
                  <a:pt x="608" y="1068"/>
                </a:cubicBezTo>
                <a:cubicBezTo>
                  <a:pt x="608" y="1062"/>
                  <a:pt x="613" y="1057"/>
                  <a:pt x="619" y="1057"/>
                </a:cubicBezTo>
                <a:close/>
                <a:moveTo>
                  <a:pt x="587" y="1057"/>
                </a:moveTo>
                <a:cubicBezTo>
                  <a:pt x="594" y="1057"/>
                  <a:pt x="599" y="1062"/>
                  <a:pt x="599" y="1068"/>
                </a:cubicBezTo>
                <a:cubicBezTo>
                  <a:pt x="599" y="1074"/>
                  <a:pt x="594" y="1079"/>
                  <a:pt x="587" y="1079"/>
                </a:cubicBezTo>
                <a:cubicBezTo>
                  <a:pt x="581" y="1079"/>
                  <a:pt x="576" y="1074"/>
                  <a:pt x="576" y="1068"/>
                </a:cubicBezTo>
                <a:cubicBezTo>
                  <a:pt x="576" y="1062"/>
                  <a:pt x="581" y="1057"/>
                  <a:pt x="587" y="1057"/>
                </a:cubicBezTo>
                <a:close/>
                <a:moveTo>
                  <a:pt x="555" y="1057"/>
                </a:moveTo>
                <a:cubicBezTo>
                  <a:pt x="562" y="1057"/>
                  <a:pt x="567" y="1062"/>
                  <a:pt x="567" y="1068"/>
                </a:cubicBezTo>
                <a:cubicBezTo>
                  <a:pt x="567" y="1074"/>
                  <a:pt x="562" y="1079"/>
                  <a:pt x="555" y="1079"/>
                </a:cubicBezTo>
                <a:cubicBezTo>
                  <a:pt x="549" y="1079"/>
                  <a:pt x="544" y="1074"/>
                  <a:pt x="544" y="1068"/>
                </a:cubicBezTo>
                <a:cubicBezTo>
                  <a:pt x="544" y="1062"/>
                  <a:pt x="549" y="1057"/>
                  <a:pt x="555" y="1057"/>
                </a:cubicBezTo>
                <a:close/>
                <a:moveTo>
                  <a:pt x="587" y="1089"/>
                </a:moveTo>
                <a:cubicBezTo>
                  <a:pt x="594" y="1089"/>
                  <a:pt x="599" y="1094"/>
                  <a:pt x="599" y="1100"/>
                </a:cubicBezTo>
                <a:cubicBezTo>
                  <a:pt x="599" y="1106"/>
                  <a:pt x="594" y="1111"/>
                  <a:pt x="587" y="1111"/>
                </a:cubicBezTo>
                <a:cubicBezTo>
                  <a:pt x="581" y="1111"/>
                  <a:pt x="576" y="1106"/>
                  <a:pt x="576" y="1100"/>
                </a:cubicBezTo>
                <a:cubicBezTo>
                  <a:pt x="576" y="1094"/>
                  <a:pt x="581" y="1089"/>
                  <a:pt x="587" y="1089"/>
                </a:cubicBezTo>
                <a:close/>
                <a:moveTo>
                  <a:pt x="555" y="1089"/>
                </a:moveTo>
                <a:cubicBezTo>
                  <a:pt x="562" y="1089"/>
                  <a:pt x="567" y="1094"/>
                  <a:pt x="567" y="1100"/>
                </a:cubicBezTo>
                <a:cubicBezTo>
                  <a:pt x="567" y="1106"/>
                  <a:pt x="562" y="1111"/>
                  <a:pt x="555" y="1111"/>
                </a:cubicBezTo>
                <a:cubicBezTo>
                  <a:pt x="549" y="1111"/>
                  <a:pt x="544" y="1106"/>
                  <a:pt x="544" y="1100"/>
                </a:cubicBezTo>
                <a:cubicBezTo>
                  <a:pt x="544" y="1094"/>
                  <a:pt x="549" y="1089"/>
                  <a:pt x="555" y="1089"/>
                </a:cubicBezTo>
                <a:close/>
                <a:moveTo>
                  <a:pt x="683" y="1089"/>
                </a:moveTo>
                <a:cubicBezTo>
                  <a:pt x="690" y="1089"/>
                  <a:pt x="695" y="1094"/>
                  <a:pt x="695" y="1100"/>
                </a:cubicBezTo>
                <a:cubicBezTo>
                  <a:pt x="695" y="1106"/>
                  <a:pt x="690" y="1111"/>
                  <a:pt x="683" y="1111"/>
                </a:cubicBezTo>
                <a:cubicBezTo>
                  <a:pt x="677" y="1111"/>
                  <a:pt x="672" y="1106"/>
                  <a:pt x="672" y="1100"/>
                </a:cubicBezTo>
                <a:cubicBezTo>
                  <a:pt x="672" y="1094"/>
                  <a:pt x="677" y="1089"/>
                  <a:pt x="683" y="1089"/>
                </a:cubicBezTo>
                <a:close/>
                <a:moveTo>
                  <a:pt x="587" y="1121"/>
                </a:moveTo>
                <a:cubicBezTo>
                  <a:pt x="594" y="1121"/>
                  <a:pt x="599" y="1126"/>
                  <a:pt x="599" y="1132"/>
                </a:cubicBezTo>
                <a:cubicBezTo>
                  <a:pt x="599" y="1138"/>
                  <a:pt x="594" y="1143"/>
                  <a:pt x="587" y="1143"/>
                </a:cubicBezTo>
                <a:cubicBezTo>
                  <a:pt x="581" y="1143"/>
                  <a:pt x="576" y="1138"/>
                  <a:pt x="576" y="1132"/>
                </a:cubicBezTo>
                <a:cubicBezTo>
                  <a:pt x="576" y="1126"/>
                  <a:pt x="581" y="1121"/>
                  <a:pt x="587" y="1121"/>
                </a:cubicBezTo>
                <a:close/>
              </a:path>
            </a:pathLst>
          </a:custGeom>
          <a:solidFill>
            <a:schemeClr val="bg1">
              <a:alpha val="60000"/>
            </a:schemeClr>
          </a:solidFill>
          <a:ln>
            <a:noFill/>
          </a:ln>
        </p:spPr>
        <p:txBody>
          <a:bodyPr vert="horz" wrap="square" lIns="91440" tIns="45720" rIns="91440" bIns="45720" numCol="1" anchor="t" anchorCtr="0" compatLnSpc="1"/>
          <a:lstStyle/>
          <a:p>
            <a:endParaRPr lang="zh-CN" altLang="en-US"/>
          </a:p>
        </p:txBody>
      </p:sp>
      <p:grpSp>
        <p:nvGrpSpPr>
          <p:cNvPr id="219" name="组合 218"/>
          <p:cNvGrpSpPr/>
          <p:nvPr/>
        </p:nvGrpSpPr>
        <p:grpSpPr>
          <a:xfrm flipH="1">
            <a:off x="4148004" y="3241673"/>
            <a:ext cx="419208" cy="419206"/>
            <a:chOff x="2805514" y="2110914"/>
            <a:chExt cx="426923" cy="426924"/>
          </a:xfrm>
        </p:grpSpPr>
        <p:sp>
          <p:nvSpPr>
            <p:cNvPr id="220" name="椭圆 219"/>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6" name="任意多边形 225"/>
          <p:cNvSpPr/>
          <p:nvPr/>
        </p:nvSpPr>
        <p:spPr>
          <a:xfrm rot="10800000">
            <a:off x="4148004" y="330886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558503" y="2755861"/>
            <a:ext cx="2799103" cy="695415"/>
            <a:chOff x="1558503" y="2755861"/>
            <a:chExt cx="2799103" cy="695415"/>
          </a:xfrm>
        </p:grpSpPr>
        <p:grpSp>
          <p:nvGrpSpPr>
            <p:cNvPr id="4" name="组合 3"/>
            <p:cNvGrpSpPr/>
            <p:nvPr/>
          </p:nvGrpSpPr>
          <p:grpSpPr>
            <a:xfrm>
              <a:off x="2588069" y="2755861"/>
              <a:ext cx="1769537" cy="695415"/>
              <a:chOff x="2588069" y="2755861"/>
              <a:chExt cx="1769537" cy="695415"/>
            </a:xfrm>
          </p:grpSpPr>
          <p:cxnSp>
            <p:nvCxnSpPr>
              <p:cNvPr id="218" name="直接连接符 217"/>
              <p:cNvCxnSpPr/>
              <p:nvPr/>
            </p:nvCxnSpPr>
            <p:spPr>
              <a:xfrm flipH="1" flipV="1">
                <a:off x="3774977" y="2960432"/>
                <a:ext cx="582629" cy="4908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2" name="组合 221"/>
              <p:cNvGrpSpPr/>
              <p:nvPr/>
            </p:nvGrpSpPr>
            <p:grpSpPr>
              <a:xfrm>
                <a:off x="3570406" y="2755861"/>
                <a:ext cx="409142" cy="409142"/>
                <a:chOff x="972687" y="5316698"/>
                <a:chExt cx="409142" cy="409142"/>
              </a:xfrm>
            </p:grpSpPr>
            <p:sp>
              <p:nvSpPr>
                <p:cNvPr id="223" name="椭圆 222"/>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588069" y="2952780"/>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梯形 17"/>
            <p:cNvSpPr/>
            <p:nvPr/>
          </p:nvSpPr>
          <p:spPr>
            <a:xfrm>
              <a:off x="1558503"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227"/>
          <p:cNvGrpSpPr/>
          <p:nvPr/>
        </p:nvGrpSpPr>
        <p:grpSpPr>
          <a:xfrm flipH="1" flipV="1">
            <a:off x="4868822" y="4629283"/>
            <a:ext cx="419208" cy="419206"/>
            <a:chOff x="2805514" y="2110914"/>
            <a:chExt cx="426923" cy="426924"/>
          </a:xfrm>
        </p:grpSpPr>
        <p:sp>
          <p:nvSpPr>
            <p:cNvPr id="229" name="椭圆 22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任意多边形 234"/>
          <p:cNvSpPr/>
          <p:nvPr/>
        </p:nvSpPr>
        <p:spPr>
          <a:xfrm rot="10800000">
            <a:off x="4868826" y="468997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558503" y="4804502"/>
            <a:ext cx="3554494" cy="551153"/>
            <a:chOff x="1558503" y="4804502"/>
            <a:chExt cx="3554494" cy="551153"/>
          </a:xfrm>
        </p:grpSpPr>
        <p:grpSp>
          <p:nvGrpSpPr>
            <p:cNvPr id="13" name="组合 12"/>
            <p:cNvGrpSpPr/>
            <p:nvPr/>
          </p:nvGrpSpPr>
          <p:grpSpPr>
            <a:xfrm>
              <a:off x="2588069" y="4804502"/>
              <a:ext cx="2524928" cy="551153"/>
              <a:chOff x="2588069" y="4804502"/>
              <a:chExt cx="2524928" cy="551153"/>
            </a:xfrm>
          </p:grpSpPr>
          <p:cxnSp>
            <p:nvCxnSpPr>
              <p:cNvPr id="227" name="直接连接符 226"/>
              <p:cNvCxnSpPr/>
              <p:nvPr/>
            </p:nvCxnSpPr>
            <p:spPr>
              <a:xfrm flipH="1">
                <a:off x="3773326" y="4804502"/>
                <a:ext cx="1339671" cy="3368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1" name="组合 230"/>
              <p:cNvGrpSpPr/>
              <p:nvPr/>
            </p:nvGrpSpPr>
            <p:grpSpPr>
              <a:xfrm flipV="1">
                <a:off x="3570406" y="4946513"/>
                <a:ext cx="409142" cy="409142"/>
                <a:chOff x="972687" y="5316698"/>
                <a:chExt cx="409142" cy="409142"/>
              </a:xfrm>
            </p:grpSpPr>
            <p:sp>
              <p:nvSpPr>
                <p:cNvPr id="232" name="椭圆 23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V="1">
                <a:off x="2588069" y="5143432"/>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6" name="梯形 235"/>
            <p:cNvSpPr/>
            <p:nvPr/>
          </p:nvSpPr>
          <p:spPr>
            <a:xfrm flipV="1">
              <a:off x="1558503"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a:off x="7131117" y="3518057"/>
            <a:ext cx="419208" cy="419206"/>
            <a:chOff x="2805514" y="2110914"/>
            <a:chExt cx="426923" cy="426924"/>
          </a:xfrm>
        </p:grpSpPr>
        <p:sp>
          <p:nvSpPr>
            <p:cNvPr id="239" name="椭圆 23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任意多边形 244"/>
          <p:cNvSpPr/>
          <p:nvPr/>
        </p:nvSpPr>
        <p:spPr>
          <a:xfrm rot="10800000" flipH="1">
            <a:off x="7140866" y="3591666"/>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8" name="组合 247"/>
          <p:cNvGrpSpPr/>
          <p:nvPr/>
        </p:nvGrpSpPr>
        <p:grpSpPr>
          <a:xfrm flipV="1">
            <a:off x="7985458" y="4829276"/>
            <a:ext cx="419208" cy="419206"/>
            <a:chOff x="2805514" y="2110914"/>
            <a:chExt cx="426923" cy="426924"/>
          </a:xfrm>
        </p:grpSpPr>
        <p:sp>
          <p:nvSpPr>
            <p:cNvPr id="249" name="椭圆 24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5" name="任意多边形 254"/>
          <p:cNvSpPr/>
          <p:nvPr/>
        </p:nvSpPr>
        <p:spPr>
          <a:xfrm rot="10800000" flipH="1">
            <a:off x="7991306" y="4893063"/>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文本框 256"/>
          <p:cNvSpPr txBox="1"/>
          <p:nvPr/>
        </p:nvSpPr>
        <p:spPr>
          <a:xfrm>
            <a:off x="1498314" y="2095987"/>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118713" y="2684384"/>
            <a:ext cx="406973" cy="375326"/>
            <a:chOff x="2663787" y="2193259"/>
            <a:chExt cx="578776" cy="533770"/>
          </a:xfrm>
        </p:grpSpPr>
        <p:sp>
          <p:nvSpPr>
            <p:cNvPr id="261"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2"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3"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64" name="Freeform 140"/>
          <p:cNvSpPr/>
          <p:nvPr/>
        </p:nvSpPr>
        <p:spPr bwMode="auto">
          <a:xfrm>
            <a:off x="10656004" y="2711894"/>
            <a:ext cx="405184" cy="387054"/>
          </a:xfrm>
          <a:custGeom>
            <a:avLst/>
            <a:gdLst>
              <a:gd name="T0" fmla="*/ 8914 w 9909"/>
              <a:gd name="T1" fmla="*/ 8634 h 12980"/>
              <a:gd name="T2" fmla="*/ 8871 w 9909"/>
              <a:gd name="T3" fmla="*/ 8626 h 12980"/>
              <a:gd name="T4" fmla="*/ 8840 w 9909"/>
              <a:gd name="T5" fmla="*/ 8588 h 12980"/>
              <a:gd name="T6" fmla="*/ 6747 w 9909"/>
              <a:gd name="T7" fmla="*/ 9060 h 12980"/>
              <a:gd name="T8" fmla="*/ 6597 w 9909"/>
              <a:gd name="T9" fmla="*/ 9225 h 12980"/>
              <a:gd name="T10" fmla="*/ 6457 w 9909"/>
              <a:gd name="T11" fmla="*/ 9399 h 12980"/>
              <a:gd name="T12" fmla="*/ 6328 w 9909"/>
              <a:gd name="T13" fmla="*/ 9581 h 12980"/>
              <a:gd name="T14" fmla="*/ 6209 w 9909"/>
              <a:gd name="T15" fmla="*/ 9773 h 12980"/>
              <a:gd name="T16" fmla="*/ 6099 w 9909"/>
              <a:gd name="T17" fmla="*/ 9974 h 12980"/>
              <a:gd name="T18" fmla="*/ 6001 w 9909"/>
              <a:gd name="T19" fmla="*/ 10185 h 12980"/>
              <a:gd name="T20" fmla="*/ 5915 w 9909"/>
              <a:gd name="T21" fmla="*/ 10402 h 12980"/>
              <a:gd name="T22" fmla="*/ 5842 w 9909"/>
              <a:gd name="T23" fmla="*/ 10621 h 12980"/>
              <a:gd name="T24" fmla="*/ 5785 w 9909"/>
              <a:gd name="T25" fmla="*/ 10840 h 12980"/>
              <a:gd name="T26" fmla="*/ 5740 w 9909"/>
              <a:gd name="T27" fmla="*/ 11061 h 12980"/>
              <a:gd name="T28" fmla="*/ 5710 w 9909"/>
              <a:gd name="T29" fmla="*/ 11282 h 12980"/>
              <a:gd name="T30" fmla="*/ 5695 w 9909"/>
              <a:gd name="T31" fmla="*/ 11506 h 12980"/>
              <a:gd name="T32" fmla="*/ 4209 w 9909"/>
              <a:gd name="T33" fmla="*/ 12980 h 12980"/>
              <a:gd name="T34" fmla="*/ 4205 w 9909"/>
              <a:gd name="T35" fmla="*/ 11461 h 12980"/>
              <a:gd name="T36" fmla="*/ 4186 w 9909"/>
              <a:gd name="T37" fmla="*/ 11235 h 12980"/>
              <a:gd name="T38" fmla="*/ 4156 w 9909"/>
              <a:gd name="T39" fmla="*/ 11013 h 12980"/>
              <a:gd name="T40" fmla="*/ 4111 w 9909"/>
              <a:gd name="T41" fmla="*/ 10792 h 12980"/>
              <a:gd name="T42" fmla="*/ 4054 w 9909"/>
              <a:gd name="T43" fmla="*/ 10575 h 12980"/>
              <a:gd name="T44" fmla="*/ 3981 w 9909"/>
              <a:gd name="T45" fmla="*/ 10359 h 12980"/>
              <a:gd name="T46" fmla="*/ 3896 w 9909"/>
              <a:gd name="T47" fmla="*/ 10148 h 12980"/>
              <a:gd name="T48" fmla="*/ 3756 w 9909"/>
              <a:gd name="T49" fmla="*/ 9864 h 12980"/>
              <a:gd name="T50" fmla="*/ 3593 w 9909"/>
              <a:gd name="T51" fmla="*/ 9595 h 12980"/>
              <a:gd name="T52" fmla="*/ 3463 w 9909"/>
              <a:gd name="T53" fmla="*/ 9412 h 12980"/>
              <a:gd name="T54" fmla="*/ 3320 w 9909"/>
              <a:gd name="T55" fmla="*/ 9236 h 12980"/>
              <a:gd name="T56" fmla="*/ 3165 w 9909"/>
              <a:gd name="T57" fmla="*/ 9068 h 12980"/>
              <a:gd name="T58" fmla="*/ 899 w 9909"/>
              <a:gd name="T59" fmla="*/ 8561 h 12980"/>
              <a:gd name="T60" fmla="*/ 0 w 9909"/>
              <a:gd name="T61" fmla="*/ 5015 h 12980"/>
              <a:gd name="T62" fmla="*/ 10 w 9909"/>
              <a:gd name="T63" fmla="*/ 4968 h 12980"/>
              <a:gd name="T64" fmla="*/ 37 w 9909"/>
              <a:gd name="T65" fmla="*/ 4925 h 12980"/>
              <a:gd name="T66" fmla="*/ 76 w 9909"/>
              <a:gd name="T67" fmla="*/ 4887 h 12980"/>
              <a:gd name="T68" fmla="*/ 120 w 9909"/>
              <a:gd name="T69" fmla="*/ 4865 h 12980"/>
              <a:gd name="T70" fmla="*/ 168 w 9909"/>
              <a:gd name="T71" fmla="*/ 4857 h 12980"/>
              <a:gd name="T72" fmla="*/ 3708 w 9909"/>
              <a:gd name="T73" fmla="*/ 5740 h 12980"/>
              <a:gd name="T74" fmla="*/ 3736 w 9909"/>
              <a:gd name="T75" fmla="*/ 5760 h 12980"/>
              <a:gd name="T76" fmla="*/ 3772 w 9909"/>
              <a:gd name="T77" fmla="*/ 5830 h 12980"/>
              <a:gd name="T78" fmla="*/ 3771 w 9909"/>
              <a:gd name="T79" fmla="*/ 5868 h 12980"/>
              <a:gd name="T80" fmla="*/ 3743 w 9909"/>
              <a:gd name="T81" fmla="*/ 5895 h 12980"/>
              <a:gd name="T82" fmla="*/ 3720 w 9909"/>
              <a:gd name="T83" fmla="*/ 5903 h 12980"/>
              <a:gd name="T84" fmla="*/ 2986 w 9909"/>
              <a:gd name="T85" fmla="*/ 3294 h 12980"/>
              <a:gd name="T86" fmla="*/ 2972 w 9909"/>
              <a:gd name="T87" fmla="*/ 3249 h 12980"/>
              <a:gd name="T88" fmla="*/ 4841 w 9909"/>
              <a:gd name="T89" fmla="*/ 51 h 12980"/>
              <a:gd name="T90" fmla="*/ 4885 w 9909"/>
              <a:gd name="T91" fmla="*/ 17 h 12980"/>
              <a:gd name="T92" fmla="*/ 4929 w 9909"/>
              <a:gd name="T93" fmla="*/ 3 h 12980"/>
              <a:gd name="T94" fmla="*/ 4986 w 9909"/>
              <a:gd name="T95" fmla="*/ 1 h 12980"/>
              <a:gd name="T96" fmla="*/ 5040 w 9909"/>
              <a:gd name="T97" fmla="*/ 13 h 12980"/>
              <a:gd name="T98" fmla="*/ 5076 w 9909"/>
              <a:gd name="T99" fmla="*/ 37 h 12980"/>
              <a:gd name="T100" fmla="*/ 6948 w 9909"/>
              <a:gd name="T101" fmla="*/ 3197 h 12980"/>
              <a:gd name="T102" fmla="*/ 6935 w 9909"/>
              <a:gd name="T103" fmla="*/ 3268 h 12980"/>
              <a:gd name="T104" fmla="*/ 6918 w 9909"/>
              <a:gd name="T105" fmla="*/ 3289 h 12980"/>
              <a:gd name="T106" fmla="*/ 6851 w 9909"/>
              <a:gd name="T107" fmla="*/ 3309 h 12980"/>
              <a:gd name="T108" fmla="*/ 6165 w 9909"/>
              <a:gd name="T109" fmla="*/ 5936 h 12980"/>
              <a:gd name="T110" fmla="*/ 9723 w 9909"/>
              <a:gd name="T111" fmla="*/ 4853 h 12980"/>
              <a:gd name="T112" fmla="*/ 9773 w 9909"/>
              <a:gd name="T113" fmla="*/ 4850 h 12980"/>
              <a:gd name="T114" fmla="*/ 9822 w 9909"/>
              <a:gd name="T115" fmla="*/ 4866 h 12980"/>
              <a:gd name="T116" fmla="*/ 9868 w 9909"/>
              <a:gd name="T117" fmla="*/ 4901 h 12980"/>
              <a:gd name="T118" fmla="*/ 9899 w 9909"/>
              <a:gd name="T119" fmla="*/ 4946 h 12980"/>
              <a:gd name="T120" fmla="*/ 9909 w 9909"/>
              <a:gd name="T121" fmla="*/ 4997 h 12980"/>
              <a:gd name="T122" fmla="*/ 9899 w 9909"/>
              <a:gd name="T123" fmla="*/ 5055 h 1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09" h="12980">
                <a:moveTo>
                  <a:pt x="9899" y="5055"/>
                </a:moveTo>
                <a:lnTo>
                  <a:pt x="9002" y="8561"/>
                </a:lnTo>
                <a:lnTo>
                  <a:pt x="8936" y="8627"/>
                </a:lnTo>
                <a:lnTo>
                  <a:pt x="8925" y="8631"/>
                </a:lnTo>
                <a:lnTo>
                  <a:pt x="8914" y="8634"/>
                </a:lnTo>
                <a:lnTo>
                  <a:pt x="8904" y="8635"/>
                </a:lnTo>
                <a:lnTo>
                  <a:pt x="8894" y="8635"/>
                </a:lnTo>
                <a:lnTo>
                  <a:pt x="8886" y="8633"/>
                </a:lnTo>
                <a:lnTo>
                  <a:pt x="8878" y="8630"/>
                </a:lnTo>
                <a:lnTo>
                  <a:pt x="8871" y="8626"/>
                </a:lnTo>
                <a:lnTo>
                  <a:pt x="8865" y="8620"/>
                </a:lnTo>
                <a:lnTo>
                  <a:pt x="8854" y="8608"/>
                </a:lnTo>
                <a:lnTo>
                  <a:pt x="8845" y="8598"/>
                </a:lnTo>
                <a:lnTo>
                  <a:pt x="8842" y="8593"/>
                </a:lnTo>
                <a:lnTo>
                  <a:pt x="8840" y="8588"/>
                </a:lnTo>
                <a:lnTo>
                  <a:pt x="8839" y="8583"/>
                </a:lnTo>
                <a:lnTo>
                  <a:pt x="8839" y="8578"/>
                </a:lnTo>
                <a:lnTo>
                  <a:pt x="8398" y="7420"/>
                </a:lnTo>
                <a:lnTo>
                  <a:pt x="6778" y="9028"/>
                </a:lnTo>
                <a:lnTo>
                  <a:pt x="6747" y="9060"/>
                </a:lnTo>
                <a:lnTo>
                  <a:pt x="6716" y="9092"/>
                </a:lnTo>
                <a:lnTo>
                  <a:pt x="6685" y="9125"/>
                </a:lnTo>
                <a:lnTo>
                  <a:pt x="6656" y="9158"/>
                </a:lnTo>
                <a:lnTo>
                  <a:pt x="6626" y="9191"/>
                </a:lnTo>
                <a:lnTo>
                  <a:pt x="6597" y="9225"/>
                </a:lnTo>
                <a:lnTo>
                  <a:pt x="6568" y="9259"/>
                </a:lnTo>
                <a:lnTo>
                  <a:pt x="6539" y="9293"/>
                </a:lnTo>
                <a:lnTo>
                  <a:pt x="6512" y="9328"/>
                </a:lnTo>
                <a:lnTo>
                  <a:pt x="6484" y="9364"/>
                </a:lnTo>
                <a:lnTo>
                  <a:pt x="6457" y="9399"/>
                </a:lnTo>
                <a:lnTo>
                  <a:pt x="6430" y="9434"/>
                </a:lnTo>
                <a:lnTo>
                  <a:pt x="6404" y="9471"/>
                </a:lnTo>
                <a:lnTo>
                  <a:pt x="6378" y="9508"/>
                </a:lnTo>
                <a:lnTo>
                  <a:pt x="6353" y="9545"/>
                </a:lnTo>
                <a:lnTo>
                  <a:pt x="6328" y="9581"/>
                </a:lnTo>
                <a:lnTo>
                  <a:pt x="6303" y="9619"/>
                </a:lnTo>
                <a:lnTo>
                  <a:pt x="6279" y="9657"/>
                </a:lnTo>
                <a:lnTo>
                  <a:pt x="6255" y="9696"/>
                </a:lnTo>
                <a:lnTo>
                  <a:pt x="6231" y="9734"/>
                </a:lnTo>
                <a:lnTo>
                  <a:pt x="6209" y="9773"/>
                </a:lnTo>
                <a:lnTo>
                  <a:pt x="6186" y="9813"/>
                </a:lnTo>
                <a:lnTo>
                  <a:pt x="6164" y="9853"/>
                </a:lnTo>
                <a:lnTo>
                  <a:pt x="6142" y="9893"/>
                </a:lnTo>
                <a:lnTo>
                  <a:pt x="6121" y="9934"/>
                </a:lnTo>
                <a:lnTo>
                  <a:pt x="6099" y="9974"/>
                </a:lnTo>
                <a:lnTo>
                  <a:pt x="6079" y="10016"/>
                </a:lnTo>
                <a:lnTo>
                  <a:pt x="6059" y="10057"/>
                </a:lnTo>
                <a:lnTo>
                  <a:pt x="6039" y="10100"/>
                </a:lnTo>
                <a:lnTo>
                  <a:pt x="6020" y="10142"/>
                </a:lnTo>
                <a:lnTo>
                  <a:pt x="6001" y="10185"/>
                </a:lnTo>
                <a:lnTo>
                  <a:pt x="5982" y="10228"/>
                </a:lnTo>
                <a:lnTo>
                  <a:pt x="5965" y="10272"/>
                </a:lnTo>
                <a:lnTo>
                  <a:pt x="5947" y="10315"/>
                </a:lnTo>
                <a:lnTo>
                  <a:pt x="5931" y="10358"/>
                </a:lnTo>
                <a:lnTo>
                  <a:pt x="5915" y="10402"/>
                </a:lnTo>
                <a:lnTo>
                  <a:pt x="5899" y="10446"/>
                </a:lnTo>
                <a:lnTo>
                  <a:pt x="5884" y="10489"/>
                </a:lnTo>
                <a:lnTo>
                  <a:pt x="5870" y="10533"/>
                </a:lnTo>
                <a:lnTo>
                  <a:pt x="5855" y="10577"/>
                </a:lnTo>
                <a:lnTo>
                  <a:pt x="5842" y="10621"/>
                </a:lnTo>
                <a:lnTo>
                  <a:pt x="5830" y="10665"/>
                </a:lnTo>
                <a:lnTo>
                  <a:pt x="5818" y="10709"/>
                </a:lnTo>
                <a:lnTo>
                  <a:pt x="5806" y="10752"/>
                </a:lnTo>
                <a:lnTo>
                  <a:pt x="5795" y="10796"/>
                </a:lnTo>
                <a:lnTo>
                  <a:pt x="5785" y="10840"/>
                </a:lnTo>
                <a:lnTo>
                  <a:pt x="5775" y="10884"/>
                </a:lnTo>
                <a:lnTo>
                  <a:pt x="5766" y="10928"/>
                </a:lnTo>
                <a:lnTo>
                  <a:pt x="5756" y="10972"/>
                </a:lnTo>
                <a:lnTo>
                  <a:pt x="5748" y="11017"/>
                </a:lnTo>
                <a:lnTo>
                  <a:pt x="5740" y="11061"/>
                </a:lnTo>
                <a:lnTo>
                  <a:pt x="5733" y="11105"/>
                </a:lnTo>
                <a:lnTo>
                  <a:pt x="5727" y="11150"/>
                </a:lnTo>
                <a:lnTo>
                  <a:pt x="5721" y="11194"/>
                </a:lnTo>
                <a:lnTo>
                  <a:pt x="5716" y="11238"/>
                </a:lnTo>
                <a:lnTo>
                  <a:pt x="5710" y="11282"/>
                </a:lnTo>
                <a:lnTo>
                  <a:pt x="5706" y="11327"/>
                </a:lnTo>
                <a:lnTo>
                  <a:pt x="5702" y="11371"/>
                </a:lnTo>
                <a:lnTo>
                  <a:pt x="5699" y="11416"/>
                </a:lnTo>
                <a:lnTo>
                  <a:pt x="5697" y="11461"/>
                </a:lnTo>
                <a:lnTo>
                  <a:pt x="5695" y="11506"/>
                </a:lnTo>
                <a:lnTo>
                  <a:pt x="5693" y="11551"/>
                </a:lnTo>
                <a:lnTo>
                  <a:pt x="5692" y="11596"/>
                </a:lnTo>
                <a:lnTo>
                  <a:pt x="5692" y="11641"/>
                </a:lnTo>
                <a:lnTo>
                  <a:pt x="5692" y="12980"/>
                </a:lnTo>
                <a:lnTo>
                  <a:pt x="4209" y="12980"/>
                </a:lnTo>
                <a:lnTo>
                  <a:pt x="4209" y="11644"/>
                </a:lnTo>
                <a:lnTo>
                  <a:pt x="4209" y="11598"/>
                </a:lnTo>
                <a:lnTo>
                  <a:pt x="4208" y="11552"/>
                </a:lnTo>
                <a:lnTo>
                  <a:pt x="4206" y="11507"/>
                </a:lnTo>
                <a:lnTo>
                  <a:pt x="4205" y="11461"/>
                </a:lnTo>
                <a:lnTo>
                  <a:pt x="4202" y="11416"/>
                </a:lnTo>
                <a:lnTo>
                  <a:pt x="4199" y="11370"/>
                </a:lnTo>
                <a:lnTo>
                  <a:pt x="4196" y="11325"/>
                </a:lnTo>
                <a:lnTo>
                  <a:pt x="4192" y="11280"/>
                </a:lnTo>
                <a:lnTo>
                  <a:pt x="4186" y="11235"/>
                </a:lnTo>
                <a:lnTo>
                  <a:pt x="4181" y="11190"/>
                </a:lnTo>
                <a:lnTo>
                  <a:pt x="4176" y="11146"/>
                </a:lnTo>
                <a:lnTo>
                  <a:pt x="4170" y="11102"/>
                </a:lnTo>
                <a:lnTo>
                  <a:pt x="4163" y="11057"/>
                </a:lnTo>
                <a:lnTo>
                  <a:pt x="4156" y="11013"/>
                </a:lnTo>
                <a:lnTo>
                  <a:pt x="4148" y="10968"/>
                </a:lnTo>
                <a:lnTo>
                  <a:pt x="4139" y="10924"/>
                </a:lnTo>
                <a:lnTo>
                  <a:pt x="4131" y="10880"/>
                </a:lnTo>
                <a:lnTo>
                  <a:pt x="4121" y="10836"/>
                </a:lnTo>
                <a:lnTo>
                  <a:pt x="4111" y="10792"/>
                </a:lnTo>
                <a:lnTo>
                  <a:pt x="4101" y="10748"/>
                </a:lnTo>
                <a:lnTo>
                  <a:pt x="4089" y="10704"/>
                </a:lnTo>
                <a:lnTo>
                  <a:pt x="4078" y="10662"/>
                </a:lnTo>
                <a:lnTo>
                  <a:pt x="4066" y="10618"/>
                </a:lnTo>
                <a:lnTo>
                  <a:pt x="4054" y="10575"/>
                </a:lnTo>
                <a:lnTo>
                  <a:pt x="4039" y="10531"/>
                </a:lnTo>
                <a:lnTo>
                  <a:pt x="4026" y="10488"/>
                </a:lnTo>
                <a:lnTo>
                  <a:pt x="4012" y="10445"/>
                </a:lnTo>
                <a:lnTo>
                  <a:pt x="3997" y="10402"/>
                </a:lnTo>
                <a:lnTo>
                  <a:pt x="3981" y="10359"/>
                </a:lnTo>
                <a:lnTo>
                  <a:pt x="3965" y="10316"/>
                </a:lnTo>
                <a:lnTo>
                  <a:pt x="3949" y="10274"/>
                </a:lnTo>
                <a:lnTo>
                  <a:pt x="3931" y="10232"/>
                </a:lnTo>
                <a:lnTo>
                  <a:pt x="3914" y="10190"/>
                </a:lnTo>
                <a:lnTo>
                  <a:pt x="3896" y="10148"/>
                </a:lnTo>
                <a:lnTo>
                  <a:pt x="3877" y="10106"/>
                </a:lnTo>
                <a:lnTo>
                  <a:pt x="3858" y="10065"/>
                </a:lnTo>
                <a:lnTo>
                  <a:pt x="3819" y="9984"/>
                </a:lnTo>
                <a:lnTo>
                  <a:pt x="3777" y="9904"/>
                </a:lnTo>
                <a:lnTo>
                  <a:pt x="3756" y="9864"/>
                </a:lnTo>
                <a:lnTo>
                  <a:pt x="3734" y="9824"/>
                </a:lnTo>
                <a:lnTo>
                  <a:pt x="3712" y="9785"/>
                </a:lnTo>
                <a:lnTo>
                  <a:pt x="3689" y="9747"/>
                </a:lnTo>
                <a:lnTo>
                  <a:pt x="3642" y="9670"/>
                </a:lnTo>
                <a:lnTo>
                  <a:pt x="3593" y="9595"/>
                </a:lnTo>
                <a:lnTo>
                  <a:pt x="3568" y="9558"/>
                </a:lnTo>
                <a:lnTo>
                  <a:pt x="3542" y="9521"/>
                </a:lnTo>
                <a:lnTo>
                  <a:pt x="3516" y="9484"/>
                </a:lnTo>
                <a:lnTo>
                  <a:pt x="3489" y="9448"/>
                </a:lnTo>
                <a:lnTo>
                  <a:pt x="3463" y="9412"/>
                </a:lnTo>
                <a:lnTo>
                  <a:pt x="3435" y="9376"/>
                </a:lnTo>
                <a:lnTo>
                  <a:pt x="3407" y="9340"/>
                </a:lnTo>
                <a:lnTo>
                  <a:pt x="3379" y="9306"/>
                </a:lnTo>
                <a:lnTo>
                  <a:pt x="3349" y="9271"/>
                </a:lnTo>
                <a:lnTo>
                  <a:pt x="3320" y="9236"/>
                </a:lnTo>
                <a:lnTo>
                  <a:pt x="3290" y="9201"/>
                </a:lnTo>
                <a:lnTo>
                  <a:pt x="3260" y="9168"/>
                </a:lnTo>
                <a:lnTo>
                  <a:pt x="3229" y="9134"/>
                </a:lnTo>
                <a:lnTo>
                  <a:pt x="3197" y="9100"/>
                </a:lnTo>
                <a:lnTo>
                  <a:pt x="3165" y="9068"/>
                </a:lnTo>
                <a:lnTo>
                  <a:pt x="3133" y="9034"/>
                </a:lnTo>
                <a:lnTo>
                  <a:pt x="1503" y="7403"/>
                </a:lnTo>
                <a:lnTo>
                  <a:pt x="1062" y="8578"/>
                </a:lnTo>
                <a:lnTo>
                  <a:pt x="981" y="8627"/>
                </a:lnTo>
                <a:lnTo>
                  <a:pt x="899" y="8561"/>
                </a:lnTo>
                <a:lnTo>
                  <a:pt x="2" y="5055"/>
                </a:lnTo>
                <a:lnTo>
                  <a:pt x="1" y="5045"/>
                </a:lnTo>
                <a:lnTo>
                  <a:pt x="0" y="5034"/>
                </a:lnTo>
                <a:lnTo>
                  <a:pt x="0" y="5025"/>
                </a:lnTo>
                <a:lnTo>
                  <a:pt x="0" y="5015"/>
                </a:lnTo>
                <a:lnTo>
                  <a:pt x="1" y="5005"/>
                </a:lnTo>
                <a:lnTo>
                  <a:pt x="2" y="4996"/>
                </a:lnTo>
                <a:lnTo>
                  <a:pt x="4" y="4986"/>
                </a:lnTo>
                <a:lnTo>
                  <a:pt x="7" y="4977"/>
                </a:lnTo>
                <a:lnTo>
                  <a:pt x="10" y="4968"/>
                </a:lnTo>
                <a:lnTo>
                  <a:pt x="14" y="4959"/>
                </a:lnTo>
                <a:lnTo>
                  <a:pt x="20" y="4951"/>
                </a:lnTo>
                <a:lnTo>
                  <a:pt x="25" y="4942"/>
                </a:lnTo>
                <a:lnTo>
                  <a:pt x="30" y="4933"/>
                </a:lnTo>
                <a:lnTo>
                  <a:pt x="37" y="4925"/>
                </a:lnTo>
                <a:lnTo>
                  <a:pt x="44" y="4917"/>
                </a:lnTo>
                <a:lnTo>
                  <a:pt x="51" y="4909"/>
                </a:lnTo>
                <a:lnTo>
                  <a:pt x="59" y="4901"/>
                </a:lnTo>
                <a:lnTo>
                  <a:pt x="68" y="4894"/>
                </a:lnTo>
                <a:lnTo>
                  <a:pt x="76" y="4887"/>
                </a:lnTo>
                <a:lnTo>
                  <a:pt x="84" y="4881"/>
                </a:lnTo>
                <a:lnTo>
                  <a:pt x="93" y="4876"/>
                </a:lnTo>
                <a:lnTo>
                  <a:pt x="101" y="4872"/>
                </a:lnTo>
                <a:lnTo>
                  <a:pt x="110" y="4868"/>
                </a:lnTo>
                <a:lnTo>
                  <a:pt x="120" y="4865"/>
                </a:lnTo>
                <a:lnTo>
                  <a:pt x="129" y="4862"/>
                </a:lnTo>
                <a:lnTo>
                  <a:pt x="138" y="4860"/>
                </a:lnTo>
                <a:lnTo>
                  <a:pt x="148" y="4858"/>
                </a:lnTo>
                <a:lnTo>
                  <a:pt x="157" y="4857"/>
                </a:lnTo>
                <a:lnTo>
                  <a:pt x="168" y="4857"/>
                </a:lnTo>
                <a:lnTo>
                  <a:pt x="178" y="4857"/>
                </a:lnTo>
                <a:lnTo>
                  <a:pt x="188" y="4858"/>
                </a:lnTo>
                <a:lnTo>
                  <a:pt x="198" y="4860"/>
                </a:lnTo>
                <a:lnTo>
                  <a:pt x="3704" y="5740"/>
                </a:lnTo>
                <a:lnTo>
                  <a:pt x="3708" y="5740"/>
                </a:lnTo>
                <a:lnTo>
                  <a:pt x="3712" y="5741"/>
                </a:lnTo>
                <a:lnTo>
                  <a:pt x="3716" y="5743"/>
                </a:lnTo>
                <a:lnTo>
                  <a:pt x="3720" y="5745"/>
                </a:lnTo>
                <a:lnTo>
                  <a:pt x="3728" y="5751"/>
                </a:lnTo>
                <a:lnTo>
                  <a:pt x="3736" y="5760"/>
                </a:lnTo>
                <a:lnTo>
                  <a:pt x="3743" y="5772"/>
                </a:lnTo>
                <a:lnTo>
                  <a:pt x="3752" y="5786"/>
                </a:lnTo>
                <a:lnTo>
                  <a:pt x="3760" y="5802"/>
                </a:lnTo>
                <a:lnTo>
                  <a:pt x="3769" y="5822"/>
                </a:lnTo>
                <a:lnTo>
                  <a:pt x="3772" y="5830"/>
                </a:lnTo>
                <a:lnTo>
                  <a:pt x="3774" y="5838"/>
                </a:lnTo>
                <a:lnTo>
                  <a:pt x="3775" y="5846"/>
                </a:lnTo>
                <a:lnTo>
                  <a:pt x="3775" y="5853"/>
                </a:lnTo>
                <a:lnTo>
                  <a:pt x="3774" y="5861"/>
                </a:lnTo>
                <a:lnTo>
                  <a:pt x="3771" y="5868"/>
                </a:lnTo>
                <a:lnTo>
                  <a:pt x="3767" y="5874"/>
                </a:lnTo>
                <a:lnTo>
                  <a:pt x="3762" y="5881"/>
                </a:lnTo>
                <a:lnTo>
                  <a:pt x="3756" y="5886"/>
                </a:lnTo>
                <a:lnTo>
                  <a:pt x="3750" y="5891"/>
                </a:lnTo>
                <a:lnTo>
                  <a:pt x="3743" y="5895"/>
                </a:lnTo>
                <a:lnTo>
                  <a:pt x="3738" y="5898"/>
                </a:lnTo>
                <a:lnTo>
                  <a:pt x="3733" y="5900"/>
                </a:lnTo>
                <a:lnTo>
                  <a:pt x="3728" y="5902"/>
                </a:lnTo>
                <a:lnTo>
                  <a:pt x="3724" y="5903"/>
                </a:lnTo>
                <a:lnTo>
                  <a:pt x="3720" y="5903"/>
                </a:lnTo>
                <a:lnTo>
                  <a:pt x="2579" y="6376"/>
                </a:lnTo>
                <a:lnTo>
                  <a:pt x="4209" y="8007"/>
                </a:lnTo>
                <a:lnTo>
                  <a:pt x="4209" y="2804"/>
                </a:lnTo>
                <a:lnTo>
                  <a:pt x="3084" y="3310"/>
                </a:lnTo>
                <a:lnTo>
                  <a:pt x="2986" y="3294"/>
                </a:lnTo>
                <a:lnTo>
                  <a:pt x="2983" y="3289"/>
                </a:lnTo>
                <a:lnTo>
                  <a:pt x="2979" y="3282"/>
                </a:lnTo>
                <a:lnTo>
                  <a:pt x="2977" y="3273"/>
                </a:lnTo>
                <a:lnTo>
                  <a:pt x="2974" y="3262"/>
                </a:lnTo>
                <a:lnTo>
                  <a:pt x="2972" y="3249"/>
                </a:lnTo>
                <a:lnTo>
                  <a:pt x="2971" y="3233"/>
                </a:lnTo>
                <a:lnTo>
                  <a:pt x="2970" y="3216"/>
                </a:lnTo>
                <a:lnTo>
                  <a:pt x="2970" y="3197"/>
                </a:lnTo>
                <a:lnTo>
                  <a:pt x="4829" y="65"/>
                </a:lnTo>
                <a:lnTo>
                  <a:pt x="4841" y="51"/>
                </a:lnTo>
                <a:lnTo>
                  <a:pt x="4854" y="37"/>
                </a:lnTo>
                <a:lnTo>
                  <a:pt x="4861" y="31"/>
                </a:lnTo>
                <a:lnTo>
                  <a:pt x="4869" y="26"/>
                </a:lnTo>
                <a:lnTo>
                  <a:pt x="4876" y="21"/>
                </a:lnTo>
                <a:lnTo>
                  <a:pt x="4885" y="17"/>
                </a:lnTo>
                <a:lnTo>
                  <a:pt x="4893" y="13"/>
                </a:lnTo>
                <a:lnTo>
                  <a:pt x="4902" y="10"/>
                </a:lnTo>
                <a:lnTo>
                  <a:pt x="4910" y="7"/>
                </a:lnTo>
                <a:lnTo>
                  <a:pt x="4919" y="4"/>
                </a:lnTo>
                <a:lnTo>
                  <a:pt x="4929" y="3"/>
                </a:lnTo>
                <a:lnTo>
                  <a:pt x="4939" y="1"/>
                </a:lnTo>
                <a:lnTo>
                  <a:pt x="4948" y="1"/>
                </a:lnTo>
                <a:lnTo>
                  <a:pt x="4958" y="0"/>
                </a:lnTo>
                <a:lnTo>
                  <a:pt x="4972" y="1"/>
                </a:lnTo>
                <a:lnTo>
                  <a:pt x="4986" y="1"/>
                </a:lnTo>
                <a:lnTo>
                  <a:pt x="4998" y="3"/>
                </a:lnTo>
                <a:lnTo>
                  <a:pt x="5009" y="4"/>
                </a:lnTo>
                <a:lnTo>
                  <a:pt x="5020" y="7"/>
                </a:lnTo>
                <a:lnTo>
                  <a:pt x="5031" y="10"/>
                </a:lnTo>
                <a:lnTo>
                  <a:pt x="5040" y="13"/>
                </a:lnTo>
                <a:lnTo>
                  <a:pt x="5048" y="17"/>
                </a:lnTo>
                <a:lnTo>
                  <a:pt x="5056" y="21"/>
                </a:lnTo>
                <a:lnTo>
                  <a:pt x="5063" y="26"/>
                </a:lnTo>
                <a:lnTo>
                  <a:pt x="5069" y="31"/>
                </a:lnTo>
                <a:lnTo>
                  <a:pt x="5076" y="37"/>
                </a:lnTo>
                <a:lnTo>
                  <a:pt x="5080" y="44"/>
                </a:lnTo>
                <a:lnTo>
                  <a:pt x="5084" y="51"/>
                </a:lnTo>
                <a:lnTo>
                  <a:pt x="5087" y="58"/>
                </a:lnTo>
                <a:lnTo>
                  <a:pt x="5089" y="65"/>
                </a:lnTo>
                <a:lnTo>
                  <a:pt x="6948" y="3197"/>
                </a:lnTo>
                <a:lnTo>
                  <a:pt x="6947" y="3216"/>
                </a:lnTo>
                <a:lnTo>
                  <a:pt x="6946" y="3233"/>
                </a:lnTo>
                <a:lnTo>
                  <a:pt x="6943" y="3249"/>
                </a:lnTo>
                <a:lnTo>
                  <a:pt x="6937" y="3262"/>
                </a:lnTo>
                <a:lnTo>
                  <a:pt x="6935" y="3268"/>
                </a:lnTo>
                <a:lnTo>
                  <a:pt x="6932" y="3273"/>
                </a:lnTo>
                <a:lnTo>
                  <a:pt x="6929" y="3278"/>
                </a:lnTo>
                <a:lnTo>
                  <a:pt x="6925" y="3282"/>
                </a:lnTo>
                <a:lnTo>
                  <a:pt x="6922" y="3286"/>
                </a:lnTo>
                <a:lnTo>
                  <a:pt x="6918" y="3289"/>
                </a:lnTo>
                <a:lnTo>
                  <a:pt x="6913" y="3292"/>
                </a:lnTo>
                <a:lnTo>
                  <a:pt x="6909" y="3294"/>
                </a:lnTo>
                <a:lnTo>
                  <a:pt x="6887" y="3301"/>
                </a:lnTo>
                <a:lnTo>
                  <a:pt x="6868" y="3306"/>
                </a:lnTo>
                <a:lnTo>
                  <a:pt x="6851" y="3309"/>
                </a:lnTo>
                <a:lnTo>
                  <a:pt x="6833" y="3310"/>
                </a:lnTo>
                <a:lnTo>
                  <a:pt x="5692" y="2804"/>
                </a:lnTo>
                <a:lnTo>
                  <a:pt x="5692" y="8007"/>
                </a:lnTo>
                <a:lnTo>
                  <a:pt x="7322" y="6343"/>
                </a:lnTo>
                <a:lnTo>
                  <a:pt x="6165" y="5936"/>
                </a:lnTo>
                <a:lnTo>
                  <a:pt x="6099" y="5854"/>
                </a:lnTo>
                <a:lnTo>
                  <a:pt x="6165" y="5773"/>
                </a:lnTo>
                <a:lnTo>
                  <a:pt x="9703" y="4860"/>
                </a:lnTo>
                <a:lnTo>
                  <a:pt x="9713" y="4856"/>
                </a:lnTo>
                <a:lnTo>
                  <a:pt x="9723" y="4853"/>
                </a:lnTo>
                <a:lnTo>
                  <a:pt x="9733" y="4851"/>
                </a:lnTo>
                <a:lnTo>
                  <a:pt x="9744" y="4849"/>
                </a:lnTo>
                <a:lnTo>
                  <a:pt x="9754" y="4849"/>
                </a:lnTo>
                <a:lnTo>
                  <a:pt x="9764" y="4849"/>
                </a:lnTo>
                <a:lnTo>
                  <a:pt x="9773" y="4850"/>
                </a:lnTo>
                <a:lnTo>
                  <a:pt x="9783" y="4852"/>
                </a:lnTo>
                <a:lnTo>
                  <a:pt x="9794" y="4854"/>
                </a:lnTo>
                <a:lnTo>
                  <a:pt x="9803" y="4857"/>
                </a:lnTo>
                <a:lnTo>
                  <a:pt x="9812" y="4861"/>
                </a:lnTo>
                <a:lnTo>
                  <a:pt x="9822" y="4866"/>
                </a:lnTo>
                <a:lnTo>
                  <a:pt x="9831" y="4871"/>
                </a:lnTo>
                <a:lnTo>
                  <a:pt x="9841" y="4878"/>
                </a:lnTo>
                <a:lnTo>
                  <a:pt x="9850" y="4884"/>
                </a:lnTo>
                <a:lnTo>
                  <a:pt x="9859" y="4893"/>
                </a:lnTo>
                <a:lnTo>
                  <a:pt x="9868" y="4901"/>
                </a:lnTo>
                <a:lnTo>
                  <a:pt x="9876" y="4909"/>
                </a:lnTo>
                <a:lnTo>
                  <a:pt x="9884" y="4917"/>
                </a:lnTo>
                <a:lnTo>
                  <a:pt x="9890" y="4926"/>
                </a:lnTo>
                <a:lnTo>
                  <a:pt x="9895" y="4935"/>
                </a:lnTo>
                <a:lnTo>
                  <a:pt x="9899" y="4946"/>
                </a:lnTo>
                <a:lnTo>
                  <a:pt x="9903" y="4955"/>
                </a:lnTo>
                <a:lnTo>
                  <a:pt x="9906" y="4965"/>
                </a:lnTo>
                <a:lnTo>
                  <a:pt x="9908" y="4975"/>
                </a:lnTo>
                <a:lnTo>
                  <a:pt x="9909" y="4986"/>
                </a:lnTo>
                <a:lnTo>
                  <a:pt x="9909" y="4997"/>
                </a:lnTo>
                <a:lnTo>
                  <a:pt x="9909" y="5008"/>
                </a:lnTo>
                <a:lnTo>
                  <a:pt x="9908" y="5020"/>
                </a:lnTo>
                <a:lnTo>
                  <a:pt x="9905" y="5031"/>
                </a:lnTo>
                <a:lnTo>
                  <a:pt x="9902" y="5044"/>
                </a:lnTo>
                <a:lnTo>
                  <a:pt x="9899" y="5055"/>
                </a:lnTo>
                <a:close/>
              </a:path>
            </a:pathLst>
          </a:custGeom>
          <a:solidFill>
            <a:schemeClr val="bg1"/>
          </a:solidFill>
          <a:ln>
            <a:noFill/>
          </a:ln>
        </p:spPr>
        <p:txBody>
          <a:bodyPr/>
          <a:lstStyle/>
          <a:p>
            <a:endParaRPr lang="zh-CN" altLang="en-US"/>
          </a:p>
        </p:txBody>
      </p:sp>
      <p:grpSp>
        <p:nvGrpSpPr>
          <p:cNvPr id="33" name="组合 32"/>
          <p:cNvGrpSpPr/>
          <p:nvPr/>
        </p:nvGrpSpPr>
        <p:grpSpPr>
          <a:xfrm>
            <a:off x="1151343" y="5016252"/>
            <a:ext cx="356838" cy="356838"/>
            <a:chOff x="9540461" y="2139028"/>
            <a:chExt cx="494846" cy="494846"/>
          </a:xfrm>
        </p:grpSpPr>
        <p:sp>
          <p:nvSpPr>
            <p:cNvPr id="265" name="AutoShape 137"/>
            <p:cNvSpPr>
              <a:spLocks noChangeArrowheads="1"/>
            </p:cNvSpPr>
            <p:nvPr/>
          </p:nvSpPr>
          <p:spPr bwMode="auto">
            <a:xfrm>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 name="AutoShape 138"/>
            <p:cNvSpPr>
              <a:spLocks noChangeArrowheads="1"/>
            </p:cNvSpPr>
            <p:nvPr/>
          </p:nvSpPr>
          <p:spPr bwMode="auto">
            <a:xfrm rot="326290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7" name="AutoShape 139"/>
            <p:cNvSpPr>
              <a:spLocks noChangeArrowheads="1"/>
            </p:cNvSpPr>
            <p:nvPr/>
          </p:nvSpPr>
          <p:spPr bwMode="auto">
            <a:xfrm rot="18337099" flipH="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8" name="Oval 140"/>
            <p:cNvSpPr>
              <a:spLocks noChangeArrowheads="1"/>
            </p:cNvSpPr>
            <p:nvPr/>
          </p:nvSpPr>
          <p:spPr bwMode="auto">
            <a:xfrm>
              <a:off x="9727795" y="2326363"/>
              <a:ext cx="120177" cy="120177"/>
            </a:xfrm>
            <a:prstGeom prst="ellipse">
              <a:avLst/>
            </a:pr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9" name="任意多边形 268"/>
          <p:cNvSpPr/>
          <p:nvPr/>
        </p:nvSpPr>
        <p:spPr bwMode="auto">
          <a:xfrm>
            <a:off x="10693569" y="5008573"/>
            <a:ext cx="386628" cy="386628"/>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txBody>
          <a:bodyPr vert="horz" wrap="square" lIns="91440" tIns="45720" rIns="91440" bIns="45720" numCol="1" anchor="t" anchorCtr="0" compatLnSpc="1">
            <a:noAutofit/>
          </a:bodyPr>
          <a:lstStyle/>
          <a:p>
            <a:endParaRPr lang="zh-CN" altLang="en-US"/>
          </a:p>
        </p:txBody>
      </p:sp>
      <p:sp>
        <p:nvSpPr>
          <p:cNvPr id="270" name="文本框 269"/>
          <p:cNvSpPr txBox="1"/>
          <p:nvPr/>
        </p:nvSpPr>
        <p:spPr>
          <a:xfrm>
            <a:off x="1503671" y="2955955"/>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1" name="文本框 270"/>
          <p:cNvSpPr txBox="1"/>
          <p:nvPr/>
        </p:nvSpPr>
        <p:spPr>
          <a:xfrm>
            <a:off x="1503671" y="4662250"/>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2" name="文本框 271"/>
          <p:cNvSpPr txBox="1"/>
          <p:nvPr/>
        </p:nvSpPr>
        <p:spPr>
          <a:xfrm>
            <a:off x="9455389" y="2955955"/>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3" name="文本框 272"/>
          <p:cNvSpPr txBox="1"/>
          <p:nvPr/>
        </p:nvSpPr>
        <p:spPr>
          <a:xfrm>
            <a:off x="9455389" y="4662250"/>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grpSp>
        <p:nvGrpSpPr>
          <p:cNvPr id="17" name="组合 16"/>
          <p:cNvGrpSpPr/>
          <p:nvPr/>
        </p:nvGrpSpPr>
        <p:grpSpPr>
          <a:xfrm>
            <a:off x="8251156" y="4940705"/>
            <a:ext cx="2393872" cy="409142"/>
            <a:chOff x="8251156" y="4940705"/>
            <a:chExt cx="2393872" cy="409142"/>
          </a:xfrm>
        </p:grpSpPr>
        <p:grpSp>
          <p:nvGrpSpPr>
            <p:cNvPr id="16" name="组合 15"/>
            <p:cNvGrpSpPr/>
            <p:nvPr/>
          </p:nvGrpSpPr>
          <p:grpSpPr>
            <a:xfrm>
              <a:off x="8251156" y="4940705"/>
              <a:ext cx="1428003" cy="409142"/>
              <a:chOff x="8251156" y="4912127"/>
              <a:chExt cx="1428003" cy="409142"/>
            </a:xfrm>
          </p:grpSpPr>
          <p:cxnSp>
            <p:nvCxnSpPr>
              <p:cNvPr id="247" name="直接连接符 246"/>
              <p:cNvCxnSpPr>
                <a:stCxn id="250" idx="6"/>
              </p:cNvCxnSpPr>
              <p:nvPr/>
            </p:nvCxnSpPr>
            <p:spPr>
              <a:xfrm>
                <a:off x="8251156" y="5038879"/>
                <a:ext cx="645655" cy="778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1" name="组合 250"/>
              <p:cNvGrpSpPr/>
              <p:nvPr/>
            </p:nvGrpSpPr>
            <p:grpSpPr>
              <a:xfrm flipH="1" flipV="1">
                <a:off x="8692240" y="4912127"/>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4" name="直接连接符 253"/>
              <p:cNvCxnSpPr/>
              <p:nvPr/>
            </p:nvCxnSpPr>
            <p:spPr>
              <a:xfrm flipH="1">
                <a:off x="8873149" y="5113084"/>
                <a:ext cx="8060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5" name="梯形 274"/>
            <p:cNvSpPr/>
            <p:nvPr/>
          </p:nvSpPr>
          <p:spPr>
            <a:xfrm flipV="1">
              <a:off x="9529028"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6" name="文本框 275"/>
          <p:cNvSpPr txBox="1"/>
          <p:nvPr/>
        </p:nvSpPr>
        <p:spPr>
          <a:xfrm>
            <a:off x="1498314" y="5070128"/>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7" name="文本框 276"/>
          <p:cNvSpPr txBox="1"/>
          <p:nvPr/>
        </p:nvSpPr>
        <p:spPr>
          <a:xfrm>
            <a:off x="9468273" y="2091734"/>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8" name="文本框 277"/>
          <p:cNvSpPr txBox="1"/>
          <p:nvPr/>
        </p:nvSpPr>
        <p:spPr>
          <a:xfrm>
            <a:off x="9468273" y="5048489"/>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980816" y="2226870"/>
            <a:ext cx="6267540" cy="3926989"/>
            <a:chOff x="2980816" y="2226870"/>
            <a:chExt cx="6267540" cy="3926989"/>
          </a:xfrm>
        </p:grpSpPr>
        <p:grpSp>
          <p:nvGrpSpPr>
            <p:cNvPr id="2" name="组合 1"/>
            <p:cNvGrpSpPr/>
            <p:nvPr/>
          </p:nvGrpSpPr>
          <p:grpSpPr>
            <a:xfrm>
              <a:off x="2980816" y="2226870"/>
              <a:ext cx="6267540" cy="3817257"/>
              <a:chOff x="2980816" y="2226870"/>
              <a:chExt cx="6267540" cy="3817257"/>
            </a:xfrm>
          </p:grpSpPr>
          <p:grpSp>
            <p:nvGrpSpPr>
              <p:cNvPr id="8" name="组合 7"/>
              <p:cNvGrpSpPr/>
              <p:nvPr/>
            </p:nvGrpSpPr>
            <p:grpSpPr>
              <a:xfrm>
                <a:off x="2992052" y="2226870"/>
                <a:ext cx="6236814" cy="3817257"/>
                <a:chOff x="1191650" y="2226870"/>
                <a:chExt cx="6236814" cy="3817257"/>
              </a:xfrm>
            </p:grpSpPr>
            <p:sp>
              <p:nvSpPr>
                <p:cNvPr id="212" name="任意多边形 211"/>
                <p:cNvSpPr/>
                <p:nvPr/>
              </p:nvSpPr>
              <p:spPr>
                <a:xfrm>
                  <a:off x="1251852" y="2226870"/>
                  <a:ext cx="6121405" cy="3817257"/>
                </a:xfrm>
                <a:custGeom>
                  <a:avLst/>
                  <a:gdLst>
                    <a:gd name="connsiteX0" fmla="*/ 200788 w 6541958"/>
                    <a:gd name="connsiteY0" fmla="*/ 0 h 3817257"/>
                    <a:gd name="connsiteX1" fmla="*/ 687242 w 6541958"/>
                    <a:gd name="connsiteY1" fmla="*/ 0 h 3817257"/>
                    <a:gd name="connsiteX2" fmla="*/ 725398 w 6541958"/>
                    <a:gd name="connsiteY2" fmla="*/ 152625 h 3817257"/>
                    <a:gd name="connsiteX3" fmla="*/ 3436978 w 6541958"/>
                    <a:gd name="connsiteY3" fmla="*/ 152625 h 3817257"/>
                    <a:gd name="connsiteX4" fmla="*/ 3475135 w 6541958"/>
                    <a:gd name="connsiteY4" fmla="*/ 0 h 3817257"/>
                    <a:gd name="connsiteX5" fmla="*/ 6341170 w 6541958"/>
                    <a:gd name="connsiteY5" fmla="*/ 0 h 3817257"/>
                    <a:gd name="connsiteX6" fmla="*/ 6541958 w 6541958"/>
                    <a:gd name="connsiteY6" fmla="*/ 200788 h 3817257"/>
                    <a:gd name="connsiteX7" fmla="*/ 6541958 w 6541958"/>
                    <a:gd name="connsiteY7" fmla="*/ 3616469 h 3817257"/>
                    <a:gd name="connsiteX8" fmla="*/ 6341170 w 6541958"/>
                    <a:gd name="connsiteY8" fmla="*/ 3817257 h 3817257"/>
                    <a:gd name="connsiteX9" fmla="*/ 5966950 w 6541958"/>
                    <a:gd name="connsiteY9" fmla="*/ 3817257 h 3817257"/>
                    <a:gd name="connsiteX10" fmla="*/ 5926250 w 6541958"/>
                    <a:gd name="connsiteY10" fmla="*/ 3654456 h 3817257"/>
                    <a:gd name="connsiteX11" fmla="*/ 3142651 w 6541958"/>
                    <a:gd name="connsiteY11" fmla="*/ 3654456 h 3817257"/>
                    <a:gd name="connsiteX12" fmla="*/ 3101951 w 6541958"/>
                    <a:gd name="connsiteY12" fmla="*/ 3817257 h 3817257"/>
                    <a:gd name="connsiteX13" fmla="*/ 200788 w 6541958"/>
                    <a:gd name="connsiteY13" fmla="*/ 3817257 h 3817257"/>
                    <a:gd name="connsiteX14" fmla="*/ 0 w 6541958"/>
                    <a:gd name="connsiteY14" fmla="*/ 3616469 h 3817257"/>
                    <a:gd name="connsiteX15" fmla="*/ 0 w 6541958"/>
                    <a:gd name="connsiteY15" fmla="*/ 200788 h 3817257"/>
                    <a:gd name="connsiteX16" fmla="*/ 200788 w 6541958"/>
                    <a:gd name="connsiteY16" fmla="*/ 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41958" h="3817257">
                      <a:moveTo>
                        <a:pt x="200788" y="0"/>
                      </a:moveTo>
                      <a:lnTo>
                        <a:pt x="687242" y="0"/>
                      </a:lnTo>
                      <a:lnTo>
                        <a:pt x="725398" y="152625"/>
                      </a:lnTo>
                      <a:lnTo>
                        <a:pt x="3436978" y="152625"/>
                      </a:lnTo>
                      <a:lnTo>
                        <a:pt x="3475135" y="0"/>
                      </a:lnTo>
                      <a:lnTo>
                        <a:pt x="6341170" y="0"/>
                      </a:lnTo>
                      <a:cubicBezTo>
                        <a:pt x="6452062" y="0"/>
                        <a:pt x="6541958" y="89896"/>
                        <a:pt x="6541958" y="200788"/>
                      </a:cubicBezTo>
                      <a:lnTo>
                        <a:pt x="6541958" y="3616469"/>
                      </a:lnTo>
                      <a:cubicBezTo>
                        <a:pt x="6541958" y="3727361"/>
                        <a:pt x="6452062" y="3817257"/>
                        <a:pt x="6341170" y="3817257"/>
                      </a:cubicBezTo>
                      <a:lnTo>
                        <a:pt x="5966950" y="3817257"/>
                      </a:lnTo>
                      <a:lnTo>
                        <a:pt x="5926250" y="3654456"/>
                      </a:lnTo>
                      <a:lnTo>
                        <a:pt x="3142651" y="3654456"/>
                      </a:lnTo>
                      <a:lnTo>
                        <a:pt x="3101951" y="3817257"/>
                      </a:lnTo>
                      <a:lnTo>
                        <a:pt x="200788" y="3817257"/>
                      </a:lnTo>
                      <a:cubicBezTo>
                        <a:pt x="89896" y="3817257"/>
                        <a:pt x="0" y="3727361"/>
                        <a:pt x="0" y="3616469"/>
                      </a:cubicBezTo>
                      <a:lnTo>
                        <a:pt x="0" y="200788"/>
                      </a:lnTo>
                      <a:cubicBezTo>
                        <a:pt x="0" y="89896"/>
                        <a:pt x="89896" y="0"/>
                        <a:pt x="200788" y="0"/>
                      </a:cubicBezTo>
                      <a:close/>
                    </a:path>
                  </a:pathLst>
                </a:cu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19165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3" name="矩形 212"/>
                <p:cNvSpPr/>
                <p:nvPr/>
              </p:nvSpPr>
              <p:spPr>
                <a:xfrm>
                  <a:off x="730806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980816"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矩形 213"/>
              <p:cNvSpPr/>
              <p:nvPr/>
            </p:nvSpPr>
            <p:spPr>
              <a:xfrm>
                <a:off x="2980816"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矩形 214"/>
              <p:cNvSpPr/>
              <p:nvPr/>
            </p:nvSpPr>
            <p:spPr>
              <a:xfrm>
                <a:off x="9105481"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矩形 215"/>
              <p:cNvSpPr/>
              <p:nvPr/>
            </p:nvSpPr>
            <p:spPr>
              <a:xfrm>
                <a:off x="9105481"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文本框 108"/>
            <p:cNvSpPr txBox="1"/>
            <p:nvPr/>
          </p:nvSpPr>
          <p:spPr>
            <a:xfrm>
              <a:off x="6412933" y="5876860"/>
              <a:ext cx="1890133" cy="276999"/>
            </a:xfrm>
            <a:prstGeom prst="rect">
              <a:avLst/>
            </a:prstGeom>
            <a:noFill/>
          </p:spPr>
          <p:txBody>
            <a:bodyPr wrap="none" rtlCol="0">
              <a:spAutoFit/>
            </a:bodyPr>
            <a:lstStyle/>
            <a:p>
              <a:r>
                <a:rPr lang="en-US" altLang="zh-CN" sz="1200" dirty="0">
                  <a:solidFill>
                    <a:schemeClr val="bg1">
                      <a:alpha val="50000"/>
                    </a:schemeClr>
                  </a:solidFill>
                </a:rPr>
                <a:t>http://zhangapollo.yanj.cn/</a:t>
              </a:r>
              <a:endParaRPr lang="zh-CN" altLang="en-US" sz="1200" dirty="0">
                <a:solidFill>
                  <a:schemeClr val="bg1">
                    <a:alpha val="50000"/>
                  </a:schemeClr>
                </a:solidFill>
              </a:endParaRPr>
            </a:p>
          </p:txBody>
        </p:sp>
      </p:grpSp>
      <p:grpSp>
        <p:nvGrpSpPr>
          <p:cNvPr id="118" name="组合 117"/>
          <p:cNvGrpSpPr/>
          <p:nvPr/>
        </p:nvGrpSpPr>
        <p:grpSpPr>
          <a:xfrm>
            <a:off x="141769" y="191472"/>
            <a:ext cx="3887569" cy="1149332"/>
            <a:chOff x="141769" y="191472"/>
            <a:chExt cx="5280452" cy="1561128"/>
          </a:xfrm>
        </p:grpSpPr>
        <p:sp>
          <p:nvSpPr>
            <p:cNvPr id="119" name="任意多边形 118"/>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p:cNvGrpSpPr/>
            <p:nvPr/>
          </p:nvGrpSpPr>
          <p:grpSpPr>
            <a:xfrm>
              <a:off x="288624" y="191472"/>
              <a:ext cx="5133597" cy="1561128"/>
              <a:chOff x="288624" y="191472"/>
              <a:chExt cx="5133597" cy="1561128"/>
            </a:xfrm>
          </p:grpSpPr>
          <p:sp>
            <p:nvSpPr>
              <p:cNvPr id="124" name="任意多边形 123"/>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6" name="任意多边形 125"/>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a:off x="288624" y="475527"/>
                <a:ext cx="992256" cy="992256"/>
                <a:chOff x="813435" y="4187372"/>
                <a:chExt cx="1292678" cy="1292678"/>
              </a:xfrm>
              <a:noFill/>
            </p:grpSpPr>
            <p:sp>
              <p:nvSpPr>
                <p:cNvPr id="131" name="圆角矩形 13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9" name="文本框 128"/>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30" name="任意多边形 129"/>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626183" y="780063"/>
              <a:ext cx="378259" cy="369903"/>
              <a:chOff x="137478" y="159965"/>
              <a:chExt cx="451977" cy="441992"/>
            </a:xfrm>
          </p:grpSpPr>
          <p:sp>
            <p:nvSpPr>
              <p:cNvPr id="122"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123"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6"/>
                                            </p:tgtEl>
                                            <p:attrNameLst>
                                              <p:attrName>style.visibility</p:attrName>
                                            </p:attrNameLst>
                                          </p:cBhvr>
                                          <p:to>
                                            <p:strVal val="visible"/>
                                          </p:to>
                                        </p:set>
                                        <p:anim calcmode="lin" valueType="num">
                                          <p:cBhvr>
                                            <p:cTn id="16" dur="500" fill="hold"/>
                                            <p:tgtEl>
                                              <p:spTgt spid="226"/>
                                            </p:tgtEl>
                                            <p:attrNameLst>
                                              <p:attrName>ppt_w</p:attrName>
                                            </p:attrNameLst>
                                          </p:cBhvr>
                                          <p:tavLst>
                                            <p:tav tm="0">
                                              <p:val>
                                                <p:fltVal val="0"/>
                                              </p:val>
                                            </p:tav>
                                            <p:tav tm="100000">
                                              <p:val>
                                                <p:strVal val="#ppt_w"/>
                                              </p:val>
                                            </p:tav>
                                          </p:tavLst>
                                        </p:anim>
                                        <p:anim calcmode="lin" valueType="num">
                                          <p:cBhvr>
                                            <p:cTn id="17" dur="500" fill="hold"/>
                                            <p:tgtEl>
                                              <p:spTgt spid="226"/>
                                            </p:tgtEl>
                                            <p:attrNameLst>
                                              <p:attrName>ppt_h</p:attrName>
                                            </p:attrNameLst>
                                          </p:cBhvr>
                                          <p:tavLst>
                                            <p:tav tm="0">
                                              <p:val>
                                                <p:fltVal val="0"/>
                                              </p:val>
                                            </p:tav>
                                            <p:tav tm="100000">
                                              <p:val>
                                                <p:strVal val="#ppt_h"/>
                                              </p:val>
                                            </p:tav>
                                          </p:tavLst>
                                        </p:anim>
                                        <p:animEffect transition="in" filter="fade">
                                          <p:cBhvr>
                                            <p:cTn id="18" dur="500"/>
                                            <p:tgtEl>
                                              <p:spTgt spid="226"/>
                                            </p:tgtEl>
                                          </p:cBhvr>
                                        </p:animEffect>
                                      </p:childTnLst>
                                    </p:cTn>
                                  </p:par>
                                  <p:par>
                                    <p:cTn id="19" presetID="10" presetClass="entr" presetSubtype="0" fill="hold" nodeType="withEffect">
                                      <p:stCondLst>
                                        <p:cond delay="250"/>
                                      </p:stCondLst>
                                      <p:childTnLst>
                                        <p:set>
                                          <p:cBhvr>
                                            <p:cTn id="20" dur="1" fill="hold">
                                              <p:stCondLst>
                                                <p:cond delay="0"/>
                                              </p:stCondLst>
                                            </p:cTn>
                                            <p:tgtEl>
                                              <p:spTgt spid="219"/>
                                            </p:tgtEl>
                                            <p:attrNameLst>
                                              <p:attrName>style.visibility</p:attrName>
                                            </p:attrNameLst>
                                          </p:cBhvr>
                                          <p:to>
                                            <p:strVal val="visible"/>
                                          </p:to>
                                        </p:set>
                                        <p:animEffect transition="in" filter="fade">
                                          <p:cBhvr>
                                            <p:cTn id="21" dur="500"/>
                                            <p:tgtEl>
                                              <p:spTgt spid="219"/>
                                            </p:tgtEl>
                                          </p:cBhvr>
                                        </p:animEffect>
                                      </p:childTnLst>
                                    </p:cTn>
                                  </p:par>
                                  <p:par>
                                    <p:cTn id="22" presetID="22" presetClass="entr" presetSubtype="2"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57"/>
                                            </p:tgtEl>
                                            <p:attrNameLst>
                                              <p:attrName>style.visibility</p:attrName>
                                            </p:attrNameLst>
                                          </p:cBhvr>
                                          <p:to>
                                            <p:strVal val="visible"/>
                                          </p:to>
                                        </p:set>
                                        <p:animEffect transition="in" filter="wipe(down)">
                                          <p:cBhvr>
                                            <p:cTn id="28" dur="500"/>
                                            <p:tgtEl>
                                              <p:spTgt spid="257"/>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22" presetClass="entr" presetSubtype="1" fill="hold" grpId="0" nodeType="withEffect">
                                      <p:stCondLst>
                                        <p:cond delay="250"/>
                                      </p:stCondLst>
                                      <p:childTnLst>
                                        <p:set>
                                          <p:cBhvr>
                                            <p:cTn id="33" dur="1" fill="hold">
                                              <p:stCondLst>
                                                <p:cond delay="0"/>
                                              </p:stCondLst>
                                            </p:cTn>
                                            <p:tgtEl>
                                              <p:spTgt spid="270"/>
                                            </p:tgtEl>
                                            <p:attrNameLst>
                                              <p:attrName>style.visibility</p:attrName>
                                            </p:attrNameLst>
                                          </p:cBhvr>
                                          <p:to>
                                            <p:strVal val="visible"/>
                                          </p:to>
                                        </p:set>
                                        <p:animEffect transition="in" filter="wipe(up)">
                                          <p:cBhvr>
                                            <p:cTn id="34" dur="500"/>
                                            <p:tgtEl>
                                              <p:spTgt spid="270"/>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245"/>
                                            </p:tgtEl>
                                            <p:attrNameLst>
                                              <p:attrName>style.visibility</p:attrName>
                                            </p:attrNameLst>
                                          </p:cBhvr>
                                          <p:to>
                                            <p:strVal val="visible"/>
                                          </p:to>
                                        </p:set>
                                        <p:anim calcmode="lin" valueType="num">
                                          <p:cBhvr>
                                            <p:cTn id="38" dur="500" fill="hold"/>
                                            <p:tgtEl>
                                              <p:spTgt spid="245"/>
                                            </p:tgtEl>
                                            <p:attrNameLst>
                                              <p:attrName>ppt_w</p:attrName>
                                            </p:attrNameLst>
                                          </p:cBhvr>
                                          <p:tavLst>
                                            <p:tav tm="0">
                                              <p:val>
                                                <p:fltVal val="0"/>
                                              </p:val>
                                            </p:tav>
                                            <p:tav tm="100000">
                                              <p:val>
                                                <p:strVal val="#ppt_w"/>
                                              </p:val>
                                            </p:tav>
                                          </p:tavLst>
                                        </p:anim>
                                        <p:anim calcmode="lin" valueType="num">
                                          <p:cBhvr>
                                            <p:cTn id="39" dur="500" fill="hold"/>
                                            <p:tgtEl>
                                              <p:spTgt spid="245"/>
                                            </p:tgtEl>
                                            <p:attrNameLst>
                                              <p:attrName>ppt_h</p:attrName>
                                            </p:attrNameLst>
                                          </p:cBhvr>
                                          <p:tavLst>
                                            <p:tav tm="0">
                                              <p:val>
                                                <p:fltVal val="0"/>
                                              </p:val>
                                            </p:tav>
                                            <p:tav tm="100000">
                                              <p:val>
                                                <p:strVal val="#ppt_h"/>
                                              </p:val>
                                            </p:tav>
                                          </p:tavLst>
                                        </p:anim>
                                        <p:animEffect transition="in" filter="fade">
                                          <p:cBhvr>
                                            <p:cTn id="40" dur="500"/>
                                            <p:tgtEl>
                                              <p:spTgt spid="245"/>
                                            </p:tgtEl>
                                          </p:cBhvr>
                                        </p:animEffect>
                                      </p:childTnLst>
                                    </p:cTn>
                                  </p:par>
                                  <p:par>
                                    <p:cTn id="41" presetID="10" presetClass="entr" presetSubtype="0" fill="hold" nodeType="withEffect">
                                      <p:stCondLst>
                                        <p:cond delay="25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500"/>
                                            <p:tgtEl>
                                              <p:spTgt spid="238"/>
                                            </p:tgtEl>
                                          </p:cBhvr>
                                        </p:animEffect>
                                      </p:childTnLst>
                                    </p:cTn>
                                  </p:par>
                                  <p:par>
                                    <p:cTn id="44" presetID="22" presetClass="entr" presetSubtype="8" fill="hold"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000"/>
                                </p:stCondLst>
                                <p:childTnLst>
                                  <p:par>
                                    <p:cTn id="48" presetID="22" presetClass="entr" presetSubtype="4" fill="hold" grpId="0" nodeType="afterEffect">
                                      <p:stCondLst>
                                        <p:cond delay="0"/>
                                      </p:stCondLst>
                                      <p:childTnLst>
                                        <p:set>
                                          <p:cBhvr>
                                            <p:cTn id="49" dur="1" fill="hold">
                                              <p:stCondLst>
                                                <p:cond delay="0"/>
                                              </p:stCondLst>
                                            </p:cTn>
                                            <p:tgtEl>
                                              <p:spTgt spid="277"/>
                                            </p:tgtEl>
                                            <p:attrNameLst>
                                              <p:attrName>style.visibility</p:attrName>
                                            </p:attrNameLst>
                                          </p:cBhvr>
                                          <p:to>
                                            <p:strVal val="visible"/>
                                          </p:to>
                                        </p:set>
                                        <p:animEffect transition="in" filter="wipe(down)">
                                          <p:cBhvr>
                                            <p:cTn id="50" dur="500"/>
                                            <p:tgtEl>
                                              <p:spTgt spid="27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4"/>
                                            </p:tgtEl>
                                            <p:attrNameLst>
                                              <p:attrName>style.visibility</p:attrName>
                                            </p:attrNameLst>
                                          </p:cBhvr>
                                          <p:to>
                                            <p:strVal val="visible"/>
                                          </p:to>
                                        </p:set>
                                        <p:animEffect transition="in" filter="fade">
                                          <p:cBhvr>
                                            <p:cTn id="53" dur="500"/>
                                            <p:tgtEl>
                                              <p:spTgt spid="264"/>
                                            </p:tgtEl>
                                          </p:cBhvr>
                                        </p:animEffect>
                                      </p:childTnLst>
                                    </p:cTn>
                                  </p:par>
                                  <p:par>
                                    <p:cTn id="54" presetID="22" presetClass="entr" presetSubtype="1" fill="hold" grpId="0" nodeType="withEffect">
                                      <p:stCondLst>
                                        <p:cond delay="250"/>
                                      </p:stCondLst>
                                      <p:childTnLst>
                                        <p:set>
                                          <p:cBhvr>
                                            <p:cTn id="55" dur="1" fill="hold">
                                              <p:stCondLst>
                                                <p:cond delay="0"/>
                                              </p:stCondLst>
                                            </p:cTn>
                                            <p:tgtEl>
                                              <p:spTgt spid="272"/>
                                            </p:tgtEl>
                                            <p:attrNameLst>
                                              <p:attrName>style.visibility</p:attrName>
                                            </p:attrNameLst>
                                          </p:cBhvr>
                                          <p:to>
                                            <p:strVal val="visible"/>
                                          </p:to>
                                        </p:set>
                                        <p:animEffect transition="in" filter="wipe(up)">
                                          <p:cBhvr>
                                            <p:cTn id="56" dur="500"/>
                                            <p:tgtEl>
                                              <p:spTgt spid="272"/>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235"/>
                                            </p:tgtEl>
                                            <p:attrNameLst>
                                              <p:attrName>style.visibility</p:attrName>
                                            </p:attrNameLst>
                                          </p:cBhvr>
                                          <p:to>
                                            <p:strVal val="visible"/>
                                          </p:to>
                                        </p:set>
                                        <p:anim calcmode="lin" valueType="num">
                                          <p:cBhvr>
                                            <p:cTn id="60" dur="500" fill="hold"/>
                                            <p:tgtEl>
                                              <p:spTgt spid="235"/>
                                            </p:tgtEl>
                                            <p:attrNameLst>
                                              <p:attrName>ppt_w</p:attrName>
                                            </p:attrNameLst>
                                          </p:cBhvr>
                                          <p:tavLst>
                                            <p:tav tm="0">
                                              <p:val>
                                                <p:fltVal val="0"/>
                                              </p:val>
                                            </p:tav>
                                            <p:tav tm="100000">
                                              <p:val>
                                                <p:strVal val="#ppt_w"/>
                                              </p:val>
                                            </p:tav>
                                          </p:tavLst>
                                        </p:anim>
                                        <p:anim calcmode="lin" valueType="num">
                                          <p:cBhvr>
                                            <p:cTn id="61" dur="500" fill="hold"/>
                                            <p:tgtEl>
                                              <p:spTgt spid="235"/>
                                            </p:tgtEl>
                                            <p:attrNameLst>
                                              <p:attrName>ppt_h</p:attrName>
                                            </p:attrNameLst>
                                          </p:cBhvr>
                                          <p:tavLst>
                                            <p:tav tm="0">
                                              <p:val>
                                                <p:fltVal val="0"/>
                                              </p:val>
                                            </p:tav>
                                            <p:tav tm="100000">
                                              <p:val>
                                                <p:strVal val="#ppt_h"/>
                                              </p:val>
                                            </p:tav>
                                          </p:tavLst>
                                        </p:anim>
                                        <p:animEffect transition="in" filter="fade">
                                          <p:cBhvr>
                                            <p:cTn id="62" dur="500"/>
                                            <p:tgtEl>
                                              <p:spTgt spid="235"/>
                                            </p:tgtEl>
                                          </p:cBhvr>
                                        </p:animEffect>
                                      </p:childTnLst>
                                    </p:cTn>
                                  </p:par>
                                  <p:par>
                                    <p:cTn id="63" presetID="10" presetClass="entr" presetSubtype="0" fill="hold" nodeType="withEffect">
                                      <p:stCondLst>
                                        <p:cond delay="250"/>
                                      </p:stCondLst>
                                      <p:childTnLst>
                                        <p:set>
                                          <p:cBhvr>
                                            <p:cTn id="64" dur="1" fill="hold">
                                              <p:stCondLst>
                                                <p:cond delay="0"/>
                                              </p:stCondLst>
                                            </p:cTn>
                                            <p:tgtEl>
                                              <p:spTgt spid="228"/>
                                            </p:tgtEl>
                                            <p:attrNameLst>
                                              <p:attrName>style.visibility</p:attrName>
                                            </p:attrNameLst>
                                          </p:cBhvr>
                                          <p:to>
                                            <p:strVal val="visible"/>
                                          </p:to>
                                        </p:set>
                                        <p:animEffect transition="in" filter="fade">
                                          <p:cBhvr>
                                            <p:cTn id="65" dur="500"/>
                                            <p:tgtEl>
                                              <p:spTgt spid="228"/>
                                            </p:tgtEl>
                                          </p:cBhvr>
                                        </p:animEffect>
                                      </p:childTnLst>
                                    </p:cTn>
                                  </p:par>
                                  <p:par>
                                    <p:cTn id="66" presetID="22" presetClass="entr" presetSubtype="2" fill="hold" nodeType="withEffect">
                                      <p:stCondLst>
                                        <p:cond delay="500"/>
                                      </p:stCondLst>
                                      <p:childTnLst>
                                        <p:set>
                                          <p:cBhvr>
                                            <p:cTn id="67" dur="1" fill="hold">
                                              <p:stCondLst>
                                                <p:cond delay="0"/>
                                              </p:stCondLst>
                                            </p:cTn>
                                            <p:tgtEl>
                                              <p:spTgt spid="14"/>
                                            </p:tgtEl>
                                            <p:attrNameLst>
                                              <p:attrName>style.visibility</p:attrName>
                                            </p:attrNameLst>
                                          </p:cBhvr>
                                          <p:to>
                                            <p:strVal val="visible"/>
                                          </p:to>
                                        </p:set>
                                        <p:animEffect transition="in" filter="wipe(right)">
                                          <p:cBhvr>
                                            <p:cTn id="68" dur="500"/>
                                            <p:tgtEl>
                                              <p:spTgt spid="14"/>
                                            </p:tgtEl>
                                          </p:cBhvr>
                                        </p:animEffect>
                                      </p:childTnLst>
                                    </p:cTn>
                                  </p:par>
                                </p:childTnLst>
                              </p:cTn>
                            </p:par>
                            <p:par>
                              <p:cTn id="69" fill="hold">
                                <p:stCondLst>
                                  <p:cond delay="3000"/>
                                </p:stCondLst>
                                <p:childTnLst>
                                  <p:par>
                                    <p:cTn id="70" presetID="22" presetClass="entr" presetSubtype="1" fill="hold" grpId="0" nodeType="afterEffect">
                                      <p:stCondLst>
                                        <p:cond delay="0"/>
                                      </p:stCondLst>
                                      <p:childTnLst>
                                        <p:set>
                                          <p:cBhvr>
                                            <p:cTn id="71" dur="1" fill="hold">
                                              <p:stCondLst>
                                                <p:cond delay="0"/>
                                              </p:stCondLst>
                                            </p:cTn>
                                            <p:tgtEl>
                                              <p:spTgt spid="276"/>
                                            </p:tgtEl>
                                            <p:attrNameLst>
                                              <p:attrName>style.visibility</p:attrName>
                                            </p:attrNameLst>
                                          </p:cBhvr>
                                          <p:to>
                                            <p:strVal val="visible"/>
                                          </p:to>
                                        </p:set>
                                        <p:animEffect transition="in" filter="wipe(up)">
                                          <p:cBhvr>
                                            <p:cTn id="72" dur="500"/>
                                            <p:tgtEl>
                                              <p:spTgt spid="276"/>
                                            </p:tgtEl>
                                          </p:cBhvr>
                                        </p:animEffect>
                                      </p:childTnLst>
                                    </p:cTn>
                                  </p:par>
                                  <p:par>
                                    <p:cTn id="73" presetID="10" presetClass="entr" presetSubtype="0"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22" presetClass="entr" presetSubtype="4" fill="hold" grpId="0" nodeType="withEffect">
                                      <p:stCondLst>
                                        <p:cond delay="250"/>
                                      </p:stCondLst>
                                      <p:childTnLst>
                                        <p:set>
                                          <p:cBhvr>
                                            <p:cTn id="77" dur="1" fill="hold">
                                              <p:stCondLst>
                                                <p:cond delay="0"/>
                                              </p:stCondLst>
                                            </p:cTn>
                                            <p:tgtEl>
                                              <p:spTgt spid="271"/>
                                            </p:tgtEl>
                                            <p:attrNameLst>
                                              <p:attrName>style.visibility</p:attrName>
                                            </p:attrNameLst>
                                          </p:cBhvr>
                                          <p:to>
                                            <p:strVal val="visible"/>
                                          </p:to>
                                        </p:set>
                                        <p:animEffect transition="in" filter="wipe(down)">
                                          <p:cBhvr>
                                            <p:cTn id="78" dur="500"/>
                                            <p:tgtEl>
                                              <p:spTgt spid="271"/>
                                            </p:tgtEl>
                                          </p:cBhvr>
                                        </p:animEffect>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55"/>
                                            </p:tgtEl>
                                            <p:attrNameLst>
                                              <p:attrName>style.visibility</p:attrName>
                                            </p:attrNameLst>
                                          </p:cBhvr>
                                          <p:to>
                                            <p:strVal val="visible"/>
                                          </p:to>
                                        </p:set>
                                        <p:anim calcmode="lin" valueType="num">
                                          <p:cBhvr>
                                            <p:cTn id="82" dur="500" fill="hold"/>
                                            <p:tgtEl>
                                              <p:spTgt spid="255"/>
                                            </p:tgtEl>
                                            <p:attrNameLst>
                                              <p:attrName>ppt_w</p:attrName>
                                            </p:attrNameLst>
                                          </p:cBhvr>
                                          <p:tavLst>
                                            <p:tav tm="0">
                                              <p:val>
                                                <p:fltVal val="0"/>
                                              </p:val>
                                            </p:tav>
                                            <p:tav tm="100000">
                                              <p:val>
                                                <p:strVal val="#ppt_w"/>
                                              </p:val>
                                            </p:tav>
                                          </p:tavLst>
                                        </p:anim>
                                        <p:anim calcmode="lin" valueType="num">
                                          <p:cBhvr>
                                            <p:cTn id="83" dur="500" fill="hold"/>
                                            <p:tgtEl>
                                              <p:spTgt spid="255"/>
                                            </p:tgtEl>
                                            <p:attrNameLst>
                                              <p:attrName>ppt_h</p:attrName>
                                            </p:attrNameLst>
                                          </p:cBhvr>
                                          <p:tavLst>
                                            <p:tav tm="0">
                                              <p:val>
                                                <p:fltVal val="0"/>
                                              </p:val>
                                            </p:tav>
                                            <p:tav tm="100000">
                                              <p:val>
                                                <p:strVal val="#ppt_h"/>
                                              </p:val>
                                            </p:tav>
                                          </p:tavLst>
                                        </p:anim>
                                        <p:animEffect transition="in" filter="fade">
                                          <p:cBhvr>
                                            <p:cTn id="84" dur="500"/>
                                            <p:tgtEl>
                                              <p:spTgt spid="255"/>
                                            </p:tgtEl>
                                          </p:cBhvr>
                                        </p:animEffect>
                                      </p:childTnLst>
                                    </p:cTn>
                                  </p:par>
                                  <p:par>
                                    <p:cTn id="85" presetID="10" presetClass="entr" presetSubtype="0" fill="hold" nodeType="withEffect">
                                      <p:stCondLst>
                                        <p:cond delay="250"/>
                                      </p:stCondLst>
                                      <p:childTnLst>
                                        <p:set>
                                          <p:cBhvr>
                                            <p:cTn id="86" dur="1" fill="hold">
                                              <p:stCondLst>
                                                <p:cond delay="0"/>
                                              </p:stCondLst>
                                            </p:cTn>
                                            <p:tgtEl>
                                              <p:spTgt spid="248"/>
                                            </p:tgtEl>
                                            <p:attrNameLst>
                                              <p:attrName>style.visibility</p:attrName>
                                            </p:attrNameLst>
                                          </p:cBhvr>
                                          <p:to>
                                            <p:strVal val="visible"/>
                                          </p:to>
                                        </p:set>
                                        <p:animEffect transition="in" filter="fade">
                                          <p:cBhvr>
                                            <p:cTn id="87" dur="500"/>
                                            <p:tgtEl>
                                              <p:spTgt spid="248"/>
                                            </p:tgtEl>
                                          </p:cBhvr>
                                        </p:animEffect>
                                      </p:childTnLst>
                                    </p:cTn>
                                  </p:par>
                                  <p:par>
                                    <p:cTn id="88" presetID="22" presetClass="entr" presetSubtype="8" fill="hold" nodeType="withEffect">
                                      <p:stCondLst>
                                        <p:cond delay="50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par>
                              <p:cTn id="91" fill="hold">
                                <p:stCondLst>
                                  <p:cond delay="4000"/>
                                </p:stCondLst>
                                <p:childTnLst>
                                  <p:par>
                                    <p:cTn id="92" presetID="22" presetClass="entr" presetSubtype="1" fill="hold" grpId="0" nodeType="afterEffect">
                                      <p:stCondLst>
                                        <p:cond delay="0"/>
                                      </p:stCondLst>
                                      <p:childTnLst>
                                        <p:set>
                                          <p:cBhvr>
                                            <p:cTn id="93" dur="1" fill="hold">
                                              <p:stCondLst>
                                                <p:cond delay="0"/>
                                              </p:stCondLst>
                                            </p:cTn>
                                            <p:tgtEl>
                                              <p:spTgt spid="278"/>
                                            </p:tgtEl>
                                            <p:attrNameLst>
                                              <p:attrName>style.visibility</p:attrName>
                                            </p:attrNameLst>
                                          </p:cBhvr>
                                          <p:to>
                                            <p:strVal val="visible"/>
                                          </p:to>
                                        </p:set>
                                        <p:animEffect transition="in" filter="wipe(up)">
                                          <p:cBhvr>
                                            <p:cTn id="94" dur="500"/>
                                            <p:tgtEl>
                                              <p:spTgt spid="278"/>
                                            </p:tgtEl>
                                          </p:cBhvr>
                                        </p:animEffect>
                                      </p:childTnLst>
                                    </p:cTn>
                                  </p:par>
                                  <p:par>
                                    <p:cTn id="95" presetID="22" presetClass="entr" presetSubtype="4" fill="hold" grpId="0" nodeType="withEffect">
                                      <p:stCondLst>
                                        <p:cond delay="250"/>
                                      </p:stCondLst>
                                      <p:childTnLst>
                                        <p:set>
                                          <p:cBhvr>
                                            <p:cTn id="96" dur="1" fill="hold">
                                              <p:stCondLst>
                                                <p:cond delay="0"/>
                                              </p:stCondLst>
                                            </p:cTn>
                                            <p:tgtEl>
                                              <p:spTgt spid="273"/>
                                            </p:tgtEl>
                                            <p:attrNameLst>
                                              <p:attrName>style.visibility</p:attrName>
                                            </p:attrNameLst>
                                          </p:cBhvr>
                                          <p:to>
                                            <p:strVal val="visible"/>
                                          </p:to>
                                        </p:set>
                                        <p:animEffect transition="in" filter="wipe(down)">
                                          <p:cBhvr>
                                            <p:cTn id="97" dur="500"/>
                                            <p:tgtEl>
                                              <p:spTgt spid="27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69"/>
                                            </p:tgtEl>
                                            <p:attrNameLst>
                                              <p:attrName>style.visibility</p:attrName>
                                            </p:attrNameLst>
                                          </p:cBhvr>
                                          <p:to>
                                            <p:strVal val="visible"/>
                                          </p:to>
                                        </p:set>
                                        <p:animEffect transition="in" filter="fade">
                                          <p:cBhvr>
                                            <p:cTn id="100" dur="500"/>
                                            <p:tgtEl>
                                              <p:spTgt spid="269"/>
                                            </p:tgtEl>
                                          </p:cBhvr>
                                        </p:animEffect>
                                      </p:childTnLst>
                                    </p:cTn>
                                  </p:par>
                                  <p:par>
                                    <p:cTn id="101" presetID="2" presetClass="entr" presetSubtype="8" fill="hold" nodeType="withEffect" p14:presetBounceEnd="60000">
                                      <p:stCondLst>
                                        <p:cond delay="0"/>
                                      </p:stCondLst>
                                      <p:childTnLst>
                                        <p:set>
                                          <p:cBhvr>
                                            <p:cTn id="102" dur="1" fill="hold">
                                              <p:stCondLst>
                                                <p:cond delay="0"/>
                                              </p:stCondLst>
                                            </p:cTn>
                                            <p:tgtEl>
                                              <p:spTgt spid="118"/>
                                            </p:tgtEl>
                                            <p:attrNameLst>
                                              <p:attrName>style.visibility</p:attrName>
                                            </p:attrNameLst>
                                          </p:cBhvr>
                                          <p:to>
                                            <p:strVal val="visible"/>
                                          </p:to>
                                        </p:set>
                                        <p:anim calcmode="lin" valueType="num" p14:bounceEnd="60000">
                                          <p:cBhvr additive="base">
                                            <p:cTn id="103" dur="500" fill="hold"/>
                                            <p:tgtEl>
                                              <p:spTgt spid="118"/>
                                            </p:tgtEl>
                                            <p:attrNameLst>
                                              <p:attrName>ppt_x</p:attrName>
                                            </p:attrNameLst>
                                          </p:cBhvr>
                                          <p:tavLst>
                                            <p:tav tm="0">
                                              <p:val>
                                                <p:strVal val="0-#ppt_w/2"/>
                                              </p:val>
                                            </p:tav>
                                            <p:tav tm="100000">
                                              <p:val>
                                                <p:strVal val="#ppt_x"/>
                                              </p:val>
                                            </p:tav>
                                          </p:tavLst>
                                        </p:anim>
                                        <p:anim calcmode="lin" valueType="num" p14:bounceEnd="60000">
                                          <p:cBhvr additive="base">
                                            <p:cTn id="104"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6" grpId="0" animBg="1"/>
          <p:bldP spid="235" grpId="0" animBg="1"/>
          <p:bldP spid="245" grpId="0" animBg="1"/>
          <p:bldP spid="255" grpId="0" animBg="1"/>
          <p:bldP spid="257" grpId="0"/>
          <p:bldP spid="264" grpId="0" animBg="1"/>
          <p:bldP spid="269" grpId="0" animBg="1"/>
          <p:bldP spid="270" grpId="0"/>
          <p:bldP spid="271" grpId="0"/>
          <p:bldP spid="272" grpId="0"/>
          <p:bldP spid="273" grpId="0"/>
          <p:bldP spid="276" grpId="0"/>
          <p:bldP spid="277" grpId="0"/>
          <p:bldP spid="2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6"/>
                                            </p:tgtEl>
                                            <p:attrNameLst>
                                              <p:attrName>style.visibility</p:attrName>
                                            </p:attrNameLst>
                                          </p:cBhvr>
                                          <p:to>
                                            <p:strVal val="visible"/>
                                          </p:to>
                                        </p:set>
                                        <p:anim calcmode="lin" valueType="num">
                                          <p:cBhvr>
                                            <p:cTn id="16" dur="500" fill="hold"/>
                                            <p:tgtEl>
                                              <p:spTgt spid="226"/>
                                            </p:tgtEl>
                                            <p:attrNameLst>
                                              <p:attrName>ppt_w</p:attrName>
                                            </p:attrNameLst>
                                          </p:cBhvr>
                                          <p:tavLst>
                                            <p:tav tm="0">
                                              <p:val>
                                                <p:fltVal val="0"/>
                                              </p:val>
                                            </p:tav>
                                            <p:tav tm="100000">
                                              <p:val>
                                                <p:strVal val="#ppt_w"/>
                                              </p:val>
                                            </p:tav>
                                          </p:tavLst>
                                        </p:anim>
                                        <p:anim calcmode="lin" valueType="num">
                                          <p:cBhvr>
                                            <p:cTn id="17" dur="500" fill="hold"/>
                                            <p:tgtEl>
                                              <p:spTgt spid="226"/>
                                            </p:tgtEl>
                                            <p:attrNameLst>
                                              <p:attrName>ppt_h</p:attrName>
                                            </p:attrNameLst>
                                          </p:cBhvr>
                                          <p:tavLst>
                                            <p:tav tm="0">
                                              <p:val>
                                                <p:fltVal val="0"/>
                                              </p:val>
                                            </p:tav>
                                            <p:tav tm="100000">
                                              <p:val>
                                                <p:strVal val="#ppt_h"/>
                                              </p:val>
                                            </p:tav>
                                          </p:tavLst>
                                        </p:anim>
                                        <p:animEffect transition="in" filter="fade">
                                          <p:cBhvr>
                                            <p:cTn id="18" dur="500"/>
                                            <p:tgtEl>
                                              <p:spTgt spid="226"/>
                                            </p:tgtEl>
                                          </p:cBhvr>
                                        </p:animEffect>
                                      </p:childTnLst>
                                    </p:cTn>
                                  </p:par>
                                  <p:par>
                                    <p:cTn id="19" presetID="10" presetClass="entr" presetSubtype="0" fill="hold" nodeType="withEffect">
                                      <p:stCondLst>
                                        <p:cond delay="250"/>
                                      </p:stCondLst>
                                      <p:childTnLst>
                                        <p:set>
                                          <p:cBhvr>
                                            <p:cTn id="20" dur="1" fill="hold">
                                              <p:stCondLst>
                                                <p:cond delay="0"/>
                                              </p:stCondLst>
                                            </p:cTn>
                                            <p:tgtEl>
                                              <p:spTgt spid="219"/>
                                            </p:tgtEl>
                                            <p:attrNameLst>
                                              <p:attrName>style.visibility</p:attrName>
                                            </p:attrNameLst>
                                          </p:cBhvr>
                                          <p:to>
                                            <p:strVal val="visible"/>
                                          </p:to>
                                        </p:set>
                                        <p:animEffect transition="in" filter="fade">
                                          <p:cBhvr>
                                            <p:cTn id="21" dur="500"/>
                                            <p:tgtEl>
                                              <p:spTgt spid="219"/>
                                            </p:tgtEl>
                                          </p:cBhvr>
                                        </p:animEffect>
                                      </p:childTnLst>
                                    </p:cTn>
                                  </p:par>
                                  <p:par>
                                    <p:cTn id="22" presetID="22" presetClass="entr" presetSubtype="2"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57"/>
                                            </p:tgtEl>
                                            <p:attrNameLst>
                                              <p:attrName>style.visibility</p:attrName>
                                            </p:attrNameLst>
                                          </p:cBhvr>
                                          <p:to>
                                            <p:strVal val="visible"/>
                                          </p:to>
                                        </p:set>
                                        <p:animEffect transition="in" filter="wipe(down)">
                                          <p:cBhvr>
                                            <p:cTn id="28" dur="500"/>
                                            <p:tgtEl>
                                              <p:spTgt spid="257"/>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22" presetClass="entr" presetSubtype="1" fill="hold" grpId="0" nodeType="withEffect">
                                      <p:stCondLst>
                                        <p:cond delay="250"/>
                                      </p:stCondLst>
                                      <p:childTnLst>
                                        <p:set>
                                          <p:cBhvr>
                                            <p:cTn id="33" dur="1" fill="hold">
                                              <p:stCondLst>
                                                <p:cond delay="0"/>
                                              </p:stCondLst>
                                            </p:cTn>
                                            <p:tgtEl>
                                              <p:spTgt spid="270"/>
                                            </p:tgtEl>
                                            <p:attrNameLst>
                                              <p:attrName>style.visibility</p:attrName>
                                            </p:attrNameLst>
                                          </p:cBhvr>
                                          <p:to>
                                            <p:strVal val="visible"/>
                                          </p:to>
                                        </p:set>
                                        <p:animEffect transition="in" filter="wipe(up)">
                                          <p:cBhvr>
                                            <p:cTn id="34" dur="500"/>
                                            <p:tgtEl>
                                              <p:spTgt spid="270"/>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245"/>
                                            </p:tgtEl>
                                            <p:attrNameLst>
                                              <p:attrName>style.visibility</p:attrName>
                                            </p:attrNameLst>
                                          </p:cBhvr>
                                          <p:to>
                                            <p:strVal val="visible"/>
                                          </p:to>
                                        </p:set>
                                        <p:anim calcmode="lin" valueType="num">
                                          <p:cBhvr>
                                            <p:cTn id="38" dur="500" fill="hold"/>
                                            <p:tgtEl>
                                              <p:spTgt spid="245"/>
                                            </p:tgtEl>
                                            <p:attrNameLst>
                                              <p:attrName>ppt_w</p:attrName>
                                            </p:attrNameLst>
                                          </p:cBhvr>
                                          <p:tavLst>
                                            <p:tav tm="0">
                                              <p:val>
                                                <p:fltVal val="0"/>
                                              </p:val>
                                            </p:tav>
                                            <p:tav tm="100000">
                                              <p:val>
                                                <p:strVal val="#ppt_w"/>
                                              </p:val>
                                            </p:tav>
                                          </p:tavLst>
                                        </p:anim>
                                        <p:anim calcmode="lin" valueType="num">
                                          <p:cBhvr>
                                            <p:cTn id="39" dur="500" fill="hold"/>
                                            <p:tgtEl>
                                              <p:spTgt spid="245"/>
                                            </p:tgtEl>
                                            <p:attrNameLst>
                                              <p:attrName>ppt_h</p:attrName>
                                            </p:attrNameLst>
                                          </p:cBhvr>
                                          <p:tavLst>
                                            <p:tav tm="0">
                                              <p:val>
                                                <p:fltVal val="0"/>
                                              </p:val>
                                            </p:tav>
                                            <p:tav tm="100000">
                                              <p:val>
                                                <p:strVal val="#ppt_h"/>
                                              </p:val>
                                            </p:tav>
                                          </p:tavLst>
                                        </p:anim>
                                        <p:animEffect transition="in" filter="fade">
                                          <p:cBhvr>
                                            <p:cTn id="40" dur="500"/>
                                            <p:tgtEl>
                                              <p:spTgt spid="245"/>
                                            </p:tgtEl>
                                          </p:cBhvr>
                                        </p:animEffect>
                                      </p:childTnLst>
                                    </p:cTn>
                                  </p:par>
                                  <p:par>
                                    <p:cTn id="41" presetID="10" presetClass="entr" presetSubtype="0" fill="hold" nodeType="withEffect">
                                      <p:stCondLst>
                                        <p:cond delay="25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500"/>
                                            <p:tgtEl>
                                              <p:spTgt spid="238"/>
                                            </p:tgtEl>
                                          </p:cBhvr>
                                        </p:animEffect>
                                      </p:childTnLst>
                                    </p:cTn>
                                  </p:par>
                                  <p:par>
                                    <p:cTn id="44" presetID="22" presetClass="entr" presetSubtype="8" fill="hold"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000"/>
                                </p:stCondLst>
                                <p:childTnLst>
                                  <p:par>
                                    <p:cTn id="48" presetID="22" presetClass="entr" presetSubtype="4" fill="hold" grpId="0" nodeType="afterEffect">
                                      <p:stCondLst>
                                        <p:cond delay="0"/>
                                      </p:stCondLst>
                                      <p:childTnLst>
                                        <p:set>
                                          <p:cBhvr>
                                            <p:cTn id="49" dur="1" fill="hold">
                                              <p:stCondLst>
                                                <p:cond delay="0"/>
                                              </p:stCondLst>
                                            </p:cTn>
                                            <p:tgtEl>
                                              <p:spTgt spid="277"/>
                                            </p:tgtEl>
                                            <p:attrNameLst>
                                              <p:attrName>style.visibility</p:attrName>
                                            </p:attrNameLst>
                                          </p:cBhvr>
                                          <p:to>
                                            <p:strVal val="visible"/>
                                          </p:to>
                                        </p:set>
                                        <p:animEffect transition="in" filter="wipe(down)">
                                          <p:cBhvr>
                                            <p:cTn id="50" dur="500"/>
                                            <p:tgtEl>
                                              <p:spTgt spid="27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4"/>
                                            </p:tgtEl>
                                            <p:attrNameLst>
                                              <p:attrName>style.visibility</p:attrName>
                                            </p:attrNameLst>
                                          </p:cBhvr>
                                          <p:to>
                                            <p:strVal val="visible"/>
                                          </p:to>
                                        </p:set>
                                        <p:animEffect transition="in" filter="fade">
                                          <p:cBhvr>
                                            <p:cTn id="53" dur="500"/>
                                            <p:tgtEl>
                                              <p:spTgt spid="264"/>
                                            </p:tgtEl>
                                          </p:cBhvr>
                                        </p:animEffect>
                                      </p:childTnLst>
                                    </p:cTn>
                                  </p:par>
                                  <p:par>
                                    <p:cTn id="54" presetID="22" presetClass="entr" presetSubtype="1" fill="hold" grpId="0" nodeType="withEffect">
                                      <p:stCondLst>
                                        <p:cond delay="250"/>
                                      </p:stCondLst>
                                      <p:childTnLst>
                                        <p:set>
                                          <p:cBhvr>
                                            <p:cTn id="55" dur="1" fill="hold">
                                              <p:stCondLst>
                                                <p:cond delay="0"/>
                                              </p:stCondLst>
                                            </p:cTn>
                                            <p:tgtEl>
                                              <p:spTgt spid="272"/>
                                            </p:tgtEl>
                                            <p:attrNameLst>
                                              <p:attrName>style.visibility</p:attrName>
                                            </p:attrNameLst>
                                          </p:cBhvr>
                                          <p:to>
                                            <p:strVal val="visible"/>
                                          </p:to>
                                        </p:set>
                                        <p:animEffect transition="in" filter="wipe(up)">
                                          <p:cBhvr>
                                            <p:cTn id="56" dur="500"/>
                                            <p:tgtEl>
                                              <p:spTgt spid="272"/>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235"/>
                                            </p:tgtEl>
                                            <p:attrNameLst>
                                              <p:attrName>style.visibility</p:attrName>
                                            </p:attrNameLst>
                                          </p:cBhvr>
                                          <p:to>
                                            <p:strVal val="visible"/>
                                          </p:to>
                                        </p:set>
                                        <p:anim calcmode="lin" valueType="num">
                                          <p:cBhvr>
                                            <p:cTn id="60" dur="500" fill="hold"/>
                                            <p:tgtEl>
                                              <p:spTgt spid="235"/>
                                            </p:tgtEl>
                                            <p:attrNameLst>
                                              <p:attrName>ppt_w</p:attrName>
                                            </p:attrNameLst>
                                          </p:cBhvr>
                                          <p:tavLst>
                                            <p:tav tm="0">
                                              <p:val>
                                                <p:fltVal val="0"/>
                                              </p:val>
                                            </p:tav>
                                            <p:tav tm="100000">
                                              <p:val>
                                                <p:strVal val="#ppt_w"/>
                                              </p:val>
                                            </p:tav>
                                          </p:tavLst>
                                        </p:anim>
                                        <p:anim calcmode="lin" valueType="num">
                                          <p:cBhvr>
                                            <p:cTn id="61" dur="500" fill="hold"/>
                                            <p:tgtEl>
                                              <p:spTgt spid="235"/>
                                            </p:tgtEl>
                                            <p:attrNameLst>
                                              <p:attrName>ppt_h</p:attrName>
                                            </p:attrNameLst>
                                          </p:cBhvr>
                                          <p:tavLst>
                                            <p:tav tm="0">
                                              <p:val>
                                                <p:fltVal val="0"/>
                                              </p:val>
                                            </p:tav>
                                            <p:tav tm="100000">
                                              <p:val>
                                                <p:strVal val="#ppt_h"/>
                                              </p:val>
                                            </p:tav>
                                          </p:tavLst>
                                        </p:anim>
                                        <p:animEffect transition="in" filter="fade">
                                          <p:cBhvr>
                                            <p:cTn id="62" dur="500"/>
                                            <p:tgtEl>
                                              <p:spTgt spid="235"/>
                                            </p:tgtEl>
                                          </p:cBhvr>
                                        </p:animEffect>
                                      </p:childTnLst>
                                    </p:cTn>
                                  </p:par>
                                  <p:par>
                                    <p:cTn id="63" presetID="10" presetClass="entr" presetSubtype="0" fill="hold" nodeType="withEffect">
                                      <p:stCondLst>
                                        <p:cond delay="250"/>
                                      </p:stCondLst>
                                      <p:childTnLst>
                                        <p:set>
                                          <p:cBhvr>
                                            <p:cTn id="64" dur="1" fill="hold">
                                              <p:stCondLst>
                                                <p:cond delay="0"/>
                                              </p:stCondLst>
                                            </p:cTn>
                                            <p:tgtEl>
                                              <p:spTgt spid="228"/>
                                            </p:tgtEl>
                                            <p:attrNameLst>
                                              <p:attrName>style.visibility</p:attrName>
                                            </p:attrNameLst>
                                          </p:cBhvr>
                                          <p:to>
                                            <p:strVal val="visible"/>
                                          </p:to>
                                        </p:set>
                                        <p:animEffect transition="in" filter="fade">
                                          <p:cBhvr>
                                            <p:cTn id="65" dur="500"/>
                                            <p:tgtEl>
                                              <p:spTgt spid="228"/>
                                            </p:tgtEl>
                                          </p:cBhvr>
                                        </p:animEffect>
                                      </p:childTnLst>
                                    </p:cTn>
                                  </p:par>
                                  <p:par>
                                    <p:cTn id="66" presetID="22" presetClass="entr" presetSubtype="2" fill="hold" nodeType="withEffect">
                                      <p:stCondLst>
                                        <p:cond delay="500"/>
                                      </p:stCondLst>
                                      <p:childTnLst>
                                        <p:set>
                                          <p:cBhvr>
                                            <p:cTn id="67" dur="1" fill="hold">
                                              <p:stCondLst>
                                                <p:cond delay="0"/>
                                              </p:stCondLst>
                                            </p:cTn>
                                            <p:tgtEl>
                                              <p:spTgt spid="14"/>
                                            </p:tgtEl>
                                            <p:attrNameLst>
                                              <p:attrName>style.visibility</p:attrName>
                                            </p:attrNameLst>
                                          </p:cBhvr>
                                          <p:to>
                                            <p:strVal val="visible"/>
                                          </p:to>
                                        </p:set>
                                        <p:animEffect transition="in" filter="wipe(right)">
                                          <p:cBhvr>
                                            <p:cTn id="68" dur="500"/>
                                            <p:tgtEl>
                                              <p:spTgt spid="14"/>
                                            </p:tgtEl>
                                          </p:cBhvr>
                                        </p:animEffect>
                                      </p:childTnLst>
                                    </p:cTn>
                                  </p:par>
                                </p:childTnLst>
                              </p:cTn>
                            </p:par>
                            <p:par>
                              <p:cTn id="69" fill="hold">
                                <p:stCondLst>
                                  <p:cond delay="3000"/>
                                </p:stCondLst>
                                <p:childTnLst>
                                  <p:par>
                                    <p:cTn id="70" presetID="22" presetClass="entr" presetSubtype="1" fill="hold" grpId="0" nodeType="afterEffect">
                                      <p:stCondLst>
                                        <p:cond delay="0"/>
                                      </p:stCondLst>
                                      <p:childTnLst>
                                        <p:set>
                                          <p:cBhvr>
                                            <p:cTn id="71" dur="1" fill="hold">
                                              <p:stCondLst>
                                                <p:cond delay="0"/>
                                              </p:stCondLst>
                                            </p:cTn>
                                            <p:tgtEl>
                                              <p:spTgt spid="276"/>
                                            </p:tgtEl>
                                            <p:attrNameLst>
                                              <p:attrName>style.visibility</p:attrName>
                                            </p:attrNameLst>
                                          </p:cBhvr>
                                          <p:to>
                                            <p:strVal val="visible"/>
                                          </p:to>
                                        </p:set>
                                        <p:animEffect transition="in" filter="wipe(up)">
                                          <p:cBhvr>
                                            <p:cTn id="72" dur="500"/>
                                            <p:tgtEl>
                                              <p:spTgt spid="276"/>
                                            </p:tgtEl>
                                          </p:cBhvr>
                                        </p:animEffect>
                                      </p:childTnLst>
                                    </p:cTn>
                                  </p:par>
                                  <p:par>
                                    <p:cTn id="73" presetID="10" presetClass="entr" presetSubtype="0"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22" presetClass="entr" presetSubtype="4" fill="hold" grpId="0" nodeType="withEffect">
                                      <p:stCondLst>
                                        <p:cond delay="250"/>
                                      </p:stCondLst>
                                      <p:childTnLst>
                                        <p:set>
                                          <p:cBhvr>
                                            <p:cTn id="77" dur="1" fill="hold">
                                              <p:stCondLst>
                                                <p:cond delay="0"/>
                                              </p:stCondLst>
                                            </p:cTn>
                                            <p:tgtEl>
                                              <p:spTgt spid="271"/>
                                            </p:tgtEl>
                                            <p:attrNameLst>
                                              <p:attrName>style.visibility</p:attrName>
                                            </p:attrNameLst>
                                          </p:cBhvr>
                                          <p:to>
                                            <p:strVal val="visible"/>
                                          </p:to>
                                        </p:set>
                                        <p:animEffect transition="in" filter="wipe(down)">
                                          <p:cBhvr>
                                            <p:cTn id="78" dur="500"/>
                                            <p:tgtEl>
                                              <p:spTgt spid="271"/>
                                            </p:tgtEl>
                                          </p:cBhvr>
                                        </p:animEffect>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55"/>
                                            </p:tgtEl>
                                            <p:attrNameLst>
                                              <p:attrName>style.visibility</p:attrName>
                                            </p:attrNameLst>
                                          </p:cBhvr>
                                          <p:to>
                                            <p:strVal val="visible"/>
                                          </p:to>
                                        </p:set>
                                        <p:anim calcmode="lin" valueType="num">
                                          <p:cBhvr>
                                            <p:cTn id="82" dur="500" fill="hold"/>
                                            <p:tgtEl>
                                              <p:spTgt spid="255"/>
                                            </p:tgtEl>
                                            <p:attrNameLst>
                                              <p:attrName>ppt_w</p:attrName>
                                            </p:attrNameLst>
                                          </p:cBhvr>
                                          <p:tavLst>
                                            <p:tav tm="0">
                                              <p:val>
                                                <p:fltVal val="0"/>
                                              </p:val>
                                            </p:tav>
                                            <p:tav tm="100000">
                                              <p:val>
                                                <p:strVal val="#ppt_w"/>
                                              </p:val>
                                            </p:tav>
                                          </p:tavLst>
                                        </p:anim>
                                        <p:anim calcmode="lin" valueType="num">
                                          <p:cBhvr>
                                            <p:cTn id="83" dur="500" fill="hold"/>
                                            <p:tgtEl>
                                              <p:spTgt spid="255"/>
                                            </p:tgtEl>
                                            <p:attrNameLst>
                                              <p:attrName>ppt_h</p:attrName>
                                            </p:attrNameLst>
                                          </p:cBhvr>
                                          <p:tavLst>
                                            <p:tav tm="0">
                                              <p:val>
                                                <p:fltVal val="0"/>
                                              </p:val>
                                            </p:tav>
                                            <p:tav tm="100000">
                                              <p:val>
                                                <p:strVal val="#ppt_h"/>
                                              </p:val>
                                            </p:tav>
                                          </p:tavLst>
                                        </p:anim>
                                        <p:animEffect transition="in" filter="fade">
                                          <p:cBhvr>
                                            <p:cTn id="84" dur="500"/>
                                            <p:tgtEl>
                                              <p:spTgt spid="255"/>
                                            </p:tgtEl>
                                          </p:cBhvr>
                                        </p:animEffect>
                                      </p:childTnLst>
                                    </p:cTn>
                                  </p:par>
                                  <p:par>
                                    <p:cTn id="85" presetID="10" presetClass="entr" presetSubtype="0" fill="hold" nodeType="withEffect">
                                      <p:stCondLst>
                                        <p:cond delay="250"/>
                                      </p:stCondLst>
                                      <p:childTnLst>
                                        <p:set>
                                          <p:cBhvr>
                                            <p:cTn id="86" dur="1" fill="hold">
                                              <p:stCondLst>
                                                <p:cond delay="0"/>
                                              </p:stCondLst>
                                            </p:cTn>
                                            <p:tgtEl>
                                              <p:spTgt spid="248"/>
                                            </p:tgtEl>
                                            <p:attrNameLst>
                                              <p:attrName>style.visibility</p:attrName>
                                            </p:attrNameLst>
                                          </p:cBhvr>
                                          <p:to>
                                            <p:strVal val="visible"/>
                                          </p:to>
                                        </p:set>
                                        <p:animEffect transition="in" filter="fade">
                                          <p:cBhvr>
                                            <p:cTn id="87" dur="500"/>
                                            <p:tgtEl>
                                              <p:spTgt spid="248"/>
                                            </p:tgtEl>
                                          </p:cBhvr>
                                        </p:animEffect>
                                      </p:childTnLst>
                                    </p:cTn>
                                  </p:par>
                                  <p:par>
                                    <p:cTn id="88" presetID="22" presetClass="entr" presetSubtype="8" fill="hold" nodeType="withEffect">
                                      <p:stCondLst>
                                        <p:cond delay="50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par>
                              <p:cTn id="91" fill="hold">
                                <p:stCondLst>
                                  <p:cond delay="4000"/>
                                </p:stCondLst>
                                <p:childTnLst>
                                  <p:par>
                                    <p:cTn id="92" presetID="22" presetClass="entr" presetSubtype="1" fill="hold" grpId="0" nodeType="afterEffect">
                                      <p:stCondLst>
                                        <p:cond delay="0"/>
                                      </p:stCondLst>
                                      <p:childTnLst>
                                        <p:set>
                                          <p:cBhvr>
                                            <p:cTn id="93" dur="1" fill="hold">
                                              <p:stCondLst>
                                                <p:cond delay="0"/>
                                              </p:stCondLst>
                                            </p:cTn>
                                            <p:tgtEl>
                                              <p:spTgt spid="278"/>
                                            </p:tgtEl>
                                            <p:attrNameLst>
                                              <p:attrName>style.visibility</p:attrName>
                                            </p:attrNameLst>
                                          </p:cBhvr>
                                          <p:to>
                                            <p:strVal val="visible"/>
                                          </p:to>
                                        </p:set>
                                        <p:animEffect transition="in" filter="wipe(up)">
                                          <p:cBhvr>
                                            <p:cTn id="94" dur="500"/>
                                            <p:tgtEl>
                                              <p:spTgt spid="278"/>
                                            </p:tgtEl>
                                          </p:cBhvr>
                                        </p:animEffect>
                                      </p:childTnLst>
                                    </p:cTn>
                                  </p:par>
                                  <p:par>
                                    <p:cTn id="95" presetID="22" presetClass="entr" presetSubtype="4" fill="hold" grpId="0" nodeType="withEffect">
                                      <p:stCondLst>
                                        <p:cond delay="250"/>
                                      </p:stCondLst>
                                      <p:childTnLst>
                                        <p:set>
                                          <p:cBhvr>
                                            <p:cTn id="96" dur="1" fill="hold">
                                              <p:stCondLst>
                                                <p:cond delay="0"/>
                                              </p:stCondLst>
                                            </p:cTn>
                                            <p:tgtEl>
                                              <p:spTgt spid="273"/>
                                            </p:tgtEl>
                                            <p:attrNameLst>
                                              <p:attrName>style.visibility</p:attrName>
                                            </p:attrNameLst>
                                          </p:cBhvr>
                                          <p:to>
                                            <p:strVal val="visible"/>
                                          </p:to>
                                        </p:set>
                                        <p:animEffect transition="in" filter="wipe(down)">
                                          <p:cBhvr>
                                            <p:cTn id="97" dur="500"/>
                                            <p:tgtEl>
                                              <p:spTgt spid="27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69"/>
                                            </p:tgtEl>
                                            <p:attrNameLst>
                                              <p:attrName>style.visibility</p:attrName>
                                            </p:attrNameLst>
                                          </p:cBhvr>
                                          <p:to>
                                            <p:strVal val="visible"/>
                                          </p:to>
                                        </p:set>
                                        <p:animEffect transition="in" filter="fade">
                                          <p:cBhvr>
                                            <p:cTn id="100" dur="500"/>
                                            <p:tgtEl>
                                              <p:spTgt spid="269"/>
                                            </p:tgtEl>
                                          </p:cBhvr>
                                        </p:animEffect>
                                      </p:childTnLst>
                                    </p:cTn>
                                  </p:par>
                                  <p:par>
                                    <p:cTn id="101" presetID="2" presetClass="entr" presetSubtype="8" fill="hold" nodeType="withEffect">
                                      <p:stCondLst>
                                        <p:cond delay="0"/>
                                      </p:stCondLst>
                                      <p:childTnLst>
                                        <p:set>
                                          <p:cBhvr>
                                            <p:cTn id="102" dur="1" fill="hold">
                                              <p:stCondLst>
                                                <p:cond delay="0"/>
                                              </p:stCondLst>
                                            </p:cTn>
                                            <p:tgtEl>
                                              <p:spTgt spid="118"/>
                                            </p:tgtEl>
                                            <p:attrNameLst>
                                              <p:attrName>style.visibility</p:attrName>
                                            </p:attrNameLst>
                                          </p:cBhvr>
                                          <p:to>
                                            <p:strVal val="visible"/>
                                          </p:to>
                                        </p:set>
                                        <p:anim calcmode="lin" valueType="num">
                                          <p:cBhvr additive="base">
                                            <p:cTn id="103" dur="500" fill="hold"/>
                                            <p:tgtEl>
                                              <p:spTgt spid="118"/>
                                            </p:tgtEl>
                                            <p:attrNameLst>
                                              <p:attrName>ppt_x</p:attrName>
                                            </p:attrNameLst>
                                          </p:cBhvr>
                                          <p:tavLst>
                                            <p:tav tm="0">
                                              <p:val>
                                                <p:strVal val="0-#ppt_w/2"/>
                                              </p:val>
                                            </p:tav>
                                            <p:tav tm="100000">
                                              <p:val>
                                                <p:strVal val="#ppt_x"/>
                                              </p:val>
                                            </p:tav>
                                          </p:tavLst>
                                        </p:anim>
                                        <p:anim calcmode="lin" valueType="num">
                                          <p:cBhvr additive="base">
                                            <p:cTn id="104"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6" grpId="0" animBg="1"/>
          <p:bldP spid="235" grpId="0" animBg="1"/>
          <p:bldP spid="245" grpId="0" animBg="1"/>
          <p:bldP spid="255" grpId="0" animBg="1"/>
          <p:bldP spid="257" grpId="0"/>
          <p:bldP spid="264" grpId="0" animBg="1"/>
          <p:bldP spid="269" grpId="0" animBg="1"/>
          <p:bldP spid="270" grpId="0"/>
          <p:bldP spid="271" grpId="0"/>
          <p:bldP spid="272" grpId="0"/>
          <p:bldP spid="273" grpId="0"/>
          <p:bldP spid="276" grpId="0"/>
          <p:bldP spid="277" grpId="0"/>
          <p:bldP spid="27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918855" y="2236279"/>
            <a:ext cx="2354291" cy="2475382"/>
            <a:chOff x="2298692" y="2191309"/>
            <a:chExt cx="2354291"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400030" y="3188935"/>
              <a:ext cx="2151615"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TWO</a:t>
              </a: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3384" y="2212068"/>
            <a:ext cx="5500411" cy="3866834"/>
          </a:xfrm>
          <a:prstGeom prst="rect">
            <a:avLst/>
          </a:prstGeom>
        </p:spPr>
      </p:pic>
      <p:grpSp>
        <p:nvGrpSpPr>
          <p:cNvPr id="5" name="组合 4"/>
          <p:cNvGrpSpPr/>
          <p:nvPr/>
        </p:nvGrpSpPr>
        <p:grpSpPr>
          <a:xfrm>
            <a:off x="819051" y="1531946"/>
            <a:ext cx="6324622" cy="4918431"/>
            <a:chOff x="819051" y="1531946"/>
            <a:chExt cx="6324622" cy="4918431"/>
          </a:xfrm>
        </p:grpSpPr>
        <p:sp useBgFill="1">
          <p:nvSpPr>
            <p:cNvPr id="3" name="矩形 2"/>
            <p:cNvSpPr/>
            <p:nvPr/>
          </p:nvSpPr>
          <p:spPr>
            <a:xfrm rot="2650558">
              <a:off x="819051" y="5707427"/>
              <a:ext cx="1517850" cy="742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3" name="矩形 122"/>
            <p:cNvSpPr/>
            <p:nvPr/>
          </p:nvSpPr>
          <p:spPr>
            <a:xfrm rot="2731518">
              <a:off x="6017150" y="1923272"/>
              <a:ext cx="1517850" cy="7351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直角三角形 12"/>
          <p:cNvSpPr/>
          <p:nvPr/>
        </p:nvSpPr>
        <p:spPr>
          <a:xfrm rot="10800000">
            <a:off x="6431281" y="2220686"/>
            <a:ext cx="522514" cy="522514"/>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直角三角形 135"/>
          <p:cNvSpPr/>
          <p:nvPr/>
        </p:nvSpPr>
        <p:spPr>
          <a:xfrm>
            <a:off x="1453384" y="5655001"/>
            <a:ext cx="450056" cy="450056"/>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467600" y="2190750"/>
            <a:ext cx="457200" cy="1143000"/>
            <a:chOff x="7467600" y="2190750"/>
            <a:chExt cx="457200" cy="1143000"/>
          </a:xfrm>
        </p:grpSpPr>
        <p:sp>
          <p:nvSpPr>
            <p:cNvPr id="4" name="菱形 3"/>
            <p:cNvSpPr/>
            <p:nvPr/>
          </p:nvSpPr>
          <p:spPr>
            <a:xfrm>
              <a:off x="7467600" y="2190750"/>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7551397" y="2496071"/>
              <a:ext cx="320922"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0" name="组合 9"/>
          <p:cNvGrpSpPr/>
          <p:nvPr/>
        </p:nvGrpSpPr>
        <p:grpSpPr>
          <a:xfrm>
            <a:off x="7467600" y="3598636"/>
            <a:ext cx="457200" cy="1143000"/>
            <a:chOff x="7467600" y="3598636"/>
            <a:chExt cx="457200" cy="1143000"/>
          </a:xfrm>
        </p:grpSpPr>
        <p:sp>
          <p:nvSpPr>
            <p:cNvPr id="131" name="菱形 130"/>
            <p:cNvSpPr/>
            <p:nvPr/>
          </p:nvSpPr>
          <p:spPr>
            <a:xfrm>
              <a:off x="7467600" y="3598636"/>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p:cNvSpPr txBox="1"/>
            <p:nvPr/>
          </p:nvSpPr>
          <p:spPr>
            <a:xfrm>
              <a:off x="7522368" y="38749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1" name="组合 10"/>
          <p:cNvGrpSpPr/>
          <p:nvPr/>
        </p:nvGrpSpPr>
        <p:grpSpPr>
          <a:xfrm>
            <a:off x="7467600" y="5006522"/>
            <a:ext cx="457200" cy="1143000"/>
            <a:chOff x="7467600" y="5006522"/>
            <a:chExt cx="457200" cy="1143000"/>
          </a:xfrm>
        </p:grpSpPr>
        <p:sp>
          <p:nvSpPr>
            <p:cNvPr id="134" name="菱形 133"/>
            <p:cNvSpPr/>
            <p:nvPr/>
          </p:nvSpPr>
          <p:spPr>
            <a:xfrm>
              <a:off x="7467600" y="5006522"/>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7522368" y="52973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 name="组合 5"/>
          <p:cNvGrpSpPr/>
          <p:nvPr/>
        </p:nvGrpSpPr>
        <p:grpSpPr>
          <a:xfrm>
            <a:off x="7767638" y="2180430"/>
            <a:ext cx="2929391" cy="1144800"/>
            <a:chOff x="7767638" y="2180430"/>
            <a:chExt cx="2929391" cy="1144800"/>
          </a:xfrm>
        </p:grpSpPr>
        <p:sp>
          <p:nvSpPr>
            <p:cNvPr id="129" name="任意多边形 128"/>
            <p:cNvSpPr/>
            <p:nvPr/>
          </p:nvSpPr>
          <p:spPr>
            <a:xfrm>
              <a:off x="7767638" y="2180430"/>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a:xfrm flipH="1">
              <a:off x="8049997" y="22120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grpSp>
      <p:grpSp>
        <p:nvGrpSpPr>
          <p:cNvPr id="7" name="组合 6"/>
          <p:cNvGrpSpPr/>
          <p:nvPr/>
        </p:nvGrpSpPr>
        <p:grpSpPr>
          <a:xfrm>
            <a:off x="7767638" y="3588316"/>
            <a:ext cx="2929391" cy="1144800"/>
            <a:chOff x="7767638" y="3588316"/>
            <a:chExt cx="2929391" cy="1144800"/>
          </a:xfrm>
        </p:grpSpPr>
        <p:sp>
          <p:nvSpPr>
            <p:cNvPr id="132" name="任意多边形 131"/>
            <p:cNvSpPr/>
            <p:nvPr/>
          </p:nvSpPr>
          <p:spPr>
            <a:xfrm>
              <a:off x="7767638" y="3588316"/>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flipH="1">
              <a:off x="8049997" y="36344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grpSp>
      <p:grpSp>
        <p:nvGrpSpPr>
          <p:cNvPr id="8" name="组合 7"/>
          <p:cNvGrpSpPr/>
          <p:nvPr/>
        </p:nvGrpSpPr>
        <p:grpSpPr>
          <a:xfrm>
            <a:off x="7767638" y="4996202"/>
            <a:ext cx="2929391" cy="1144800"/>
            <a:chOff x="7767638" y="4996202"/>
            <a:chExt cx="2929391" cy="1144800"/>
          </a:xfrm>
        </p:grpSpPr>
        <p:sp>
          <p:nvSpPr>
            <p:cNvPr id="135" name="任意多边形 134"/>
            <p:cNvSpPr/>
            <p:nvPr/>
          </p:nvSpPr>
          <p:spPr>
            <a:xfrm>
              <a:off x="7767638" y="4996202"/>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文本框 141"/>
            <p:cNvSpPr txBox="1"/>
            <p:nvPr/>
          </p:nvSpPr>
          <p:spPr>
            <a:xfrm flipH="1">
              <a:off x="8049997" y="5027839"/>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grpSp>
      <p:grpSp>
        <p:nvGrpSpPr>
          <p:cNvPr id="76" name="组合 75"/>
          <p:cNvGrpSpPr/>
          <p:nvPr/>
        </p:nvGrpSpPr>
        <p:grpSpPr>
          <a:xfrm>
            <a:off x="141769" y="191472"/>
            <a:ext cx="3887569" cy="1149332"/>
            <a:chOff x="141769" y="191472"/>
            <a:chExt cx="5280452" cy="1561128"/>
          </a:xfrm>
        </p:grpSpPr>
        <p:sp>
          <p:nvSpPr>
            <p:cNvPr id="77" name="任意多边形 7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288624" y="191472"/>
              <a:ext cx="5133597" cy="1561128"/>
              <a:chOff x="288624" y="191472"/>
              <a:chExt cx="5133597" cy="1561128"/>
            </a:xfrm>
          </p:grpSpPr>
          <p:sp>
            <p:nvSpPr>
              <p:cNvPr id="82" name="任意多边形 8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4" name="任意多边形 8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288624" y="475527"/>
                <a:ext cx="992256" cy="992256"/>
                <a:chOff x="813435" y="4187372"/>
                <a:chExt cx="1292678" cy="1292678"/>
              </a:xfrm>
              <a:noFill/>
            </p:grpSpPr>
            <p:sp>
              <p:nvSpPr>
                <p:cNvPr id="89" name="圆角矩形 8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文本框 8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88" name="任意多边形 8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26183" y="780063"/>
              <a:ext cx="378259" cy="369903"/>
              <a:chOff x="137478" y="159965"/>
              <a:chExt cx="451977" cy="441992"/>
            </a:xfrm>
          </p:grpSpPr>
          <p:sp>
            <p:nvSpPr>
              <p:cNvPr id="8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8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14:bounceEnd="40000">
                                          <p:cBhvr additive="base">
                                            <p:cTn id="7" dur="750" fill="hold"/>
                                            <p:tgtEl>
                                              <p:spTgt spid="136"/>
                                            </p:tgtEl>
                                            <p:attrNameLst>
                                              <p:attrName>ppt_x</p:attrName>
                                            </p:attrNameLst>
                                          </p:cBhvr>
                                          <p:tavLst>
                                            <p:tav tm="0">
                                              <p:val>
                                                <p:strVal val="1+#ppt_w/2"/>
                                              </p:val>
                                            </p:tav>
                                            <p:tav tm="100000">
                                              <p:val>
                                                <p:strVal val="#ppt_x"/>
                                              </p:val>
                                            </p:tav>
                                          </p:tavLst>
                                        </p:anim>
                                        <p:anim calcmode="lin" valueType="num" p14:bounceEnd="40000">
                                          <p:cBhvr additive="base">
                                            <p:cTn id="8" dur="75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40000">
                                          <p:cBhvr additive="base">
                                            <p:cTn id="15" dur="7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750"/>
                                            <p:tgtEl>
                                              <p:spTgt spid="5"/>
                                            </p:tgtEl>
                                          </p:cBhvr>
                                        </p:animEffect>
                                      </p:childTnLst>
                                    </p:cTn>
                                  </p:par>
                                </p:childTnLst>
                              </p:cTn>
                            </p:par>
                            <p:par>
                              <p:cTn id="21" fill="hold">
                                <p:stCondLst>
                                  <p:cond delay="2500"/>
                                </p:stCondLst>
                                <p:childTnLst>
                                  <p:par>
                                    <p:cTn id="22" presetID="2" presetClass="entr" presetSubtype="2" fill="hold" nodeType="afterEffect" p14:presetBounceEnd="40000">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14:bounceEnd="40000">
                                          <p:cBhvr additive="base">
                                            <p:cTn id="24"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5" dur="75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750"/>
                                            <p:tgtEl>
                                              <p:spTgt spid="6"/>
                                            </p:tgtEl>
                                          </p:cBhvr>
                                        </p:animEffect>
                                      </p:childTnLst>
                                    </p:cTn>
                                  </p:par>
                                </p:childTnLst>
                              </p:cTn>
                            </p:par>
                            <p:par>
                              <p:cTn id="30" fill="hold">
                                <p:stCondLst>
                                  <p:cond delay="4500"/>
                                </p:stCondLst>
                                <p:childTnLst>
                                  <p:par>
                                    <p:cTn id="31" presetID="2" presetClass="entr" presetSubtype="2" fill="hold" nodeType="afterEffect" p14:presetBounceEnd="40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40000">
                                          <p:cBhvr additive="base">
                                            <p:cTn id="33"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34" dur="7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750"/>
                                            <p:tgtEl>
                                              <p:spTgt spid="7"/>
                                            </p:tgtEl>
                                          </p:cBhvr>
                                        </p:animEffect>
                                      </p:childTnLst>
                                    </p:cTn>
                                  </p:par>
                                </p:childTnLst>
                              </p:cTn>
                            </p:par>
                            <p:par>
                              <p:cTn id="39" fill="hold">
                                <p:stCondLst>
                                  <p:cond delay="6500"/>
                                </p:stCondLst>
                                <p:childTnLst>
                                  <p:par>
                                    <p:cTn id="40" presetID="2" presetClass="entr" presetSubtype="2" fill="hold" nodeType="afterEffect" p14:presetBounceEnd="40000">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14:bounceEnd="40000">
                                          <p:cBhvr additive="base">
                                            <p:cTn id="42"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43" dur="75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7500"/>
                                </p:stCondLst>
                                <p:childTnLst>
                                  <p:par>
                                    <p:cTn id="45" presetID="22" presetClass="entr" presetSubtype="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750"/>
                                            <p:tgtEl>
                                              <p:spTgt spid="8"/>
                                            </p:tgtEl>
                                          </p:cBhvr>
                                        </p:animEffect>
                                      </p:childTnLst>
                                    </p:cTn>
                                  </p:par>
                                  <p:par>
                                    <p:cTn id="48" presetID="2" presetClass="entr" presetSubtype="8" fill="hold" nodeType="withEffect" p14:presetBounceEnd="60000">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14:bounceEnd="60000">
                                          <p:cBhvr additive="base">
                                            <p:cTn id="50" dur="500" fill="hold"/>
                                            <p:tgtEl>
                                              <p:spTgt spid="76"/>
                                            </p:tgtEl>
                                            <p:attrNameLst>
                                              <p:attrName>ppt_x</p:attrName>
                                            </p:attrNameLst>
                                          </p:cBhvr>
                                          <p:tavLst>
                                            <p:tav tm="0">
                                              <p:val>
                                                <p:strVal val="0-#ppt_w/2"/>
                                              </p:val>
                                            </p:tav>
                                            <p:tav tm="100000">
                                              <p:val>
                                                <p:strVal val="#ppt_x"/>
                                              </p:val>
                                            </p:tav>
                                          </p:tavLst>
                                        </p:anim>
                                        <p:anim calcmode="lin" valueType="num" p14:bounceEnd="60000">
                                          <p:cBhvr additive="base">
                                            <p:cTn id="51"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750" fill="hold"/>
                                            <p:tgtEl>
                                              <p:spTgt spid="136"/>
                                            </p:tgtEl>
                                            <p:attrNameLst>
                                              <p:attrName>ppt_x</p:attrName>
                                            </p:attrNameLst>
                                          </p:cBhvr>
                                          <p:tavLst>
                                            <p:tav tm="0">
                                              <p:val>
                                                <p:strVal val="1+#ppt_w/2"/>
                                              </p:val>
                                            </p:tav>
                                            <p:tav tm="100000">
                                              <p:val>
                                                <p:strVal val="#ppt_x"/>
                                              </p:val>
                                            </p:tav>
                                          </p:tavLst>
                                        </p:anim>
                                        <p:anim calcmode="lin" valueType="num">
                                          <p:cBhvr additive="base">
                                            <p:cTn id="8" dur="75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750"/>
                                            <p:tgtEl>
                                              <p:spTgt spid="5"/>
                                            </p:tgtEl>
                                          </p:cBhvr>
                                        </p:animEffect>
                                      </p:childTnLst>
                                    </p:cTn>
                                  </p:par>
                                </p:childTnLst>
                              </p:cTn>
                            </p:par>
                            <p:par>
                              <p:cTn id="21" fill="hold">
                                <p:stCondLst>
                                  <p:cond delay="2500"/>
                                </p:stCondLst>
                                <p:childTnLst>
                                  <p:par>
                                    <p:cTn id="22" presetID="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1+#ppt_w/2"/>
                                              </p:val>
                                            </p:tav>
                                            <p:tav tm="100000">
                                              <p:val>
                                                <p:strVal val="#ppt_x"/>
                                              </p:val>
                                            </p:tav>
                                          </p:tavLst>
                                        </p:anim>
                                        <p:anim calcmode="lin" valueType="num">
                                          <p:cBhvr additive="base">
                                            <p:cTn id="25" dur="75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750"/>
                                            <p:tgtEl>
                                              <p:spTgt spid="6"/>
                                            </p:tgtEl>
                                          </p:cBhvr>
                                        </p:animEffect>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fill="hold"/>
                                            <p:tgtEl>
                                              <p:spTgt spid="10"/>
                                            </p:tgtEl>
                                            <p:attrNameLst>
                                              <p:attrName>ppt_x</p:attrName>
                                            </p:attrNameLst>
                                          </p:cBhvr>
                                          <p:tavLst>
                                            <p:tav tm="0">
                                              <p:val>
                                                <p:strVal val="1+#ppt_w/2"/>
                                              </p:val>
                                            </p:tav>
                                            <p:tav tm="100000">
                                              <p:val>
                                                <p:strVal val="#ppt_x"/>
                                              </p:val>
                                            </p:tav>
                                          </p:tavLst>
                                        </p:anim>
                                        <p:anim calcmode="lin" valueType="num">
                                          <p:cBhvr additive="base">
                                            <p:cTn id="34" dur="7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750"/>
                                            <p:tgtEl>
                                              <p:spTgt spid="7"/>
                                            </p:tgtEl>
                                          </p:cBhvr>
                                        </p:animEffect>
                                      </p:childTnLst>
                                    </p:cTn>
                                  </p:par>
                                </p:childTnLst>
                              </p:cTn>
                            </p:par>
                            <p:par>
                              <p:cTn id="39" fill="hold">
                                <p:stCondLst>
                                  <p:cond delay="6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750" fill="hold"/>
                                            <p:tgtEl>
                                              <p:spTgt spid="11"/>
                                            </p:tgtEl>
                                            <p:attrNameLst>
                                              <p:attrName>ppt_x</p:attrName>
                                            </p:attrNameLst>
                                          </p:cBhvr>
                                          <p:tavLst>
                                            <p:tav tm="0">
                                              <p:val>
                                                <p:strVal val="1+#ppt_w/2"/>
                                              </p:val>
                                            </p:tav>
                                            <p:tav tm="100000">
                                              <p:val>
                                                <p:strVal val="#ppt_x"/>
                                              </p:val>
                                            </p:tav>
                                          </p:tavLst>
                                        </p:anim>
                                        <p:anim calcmode="lin" valueType="num">
                                          <p:cBhvr additive="base">
                                            <p:cTn id="43" dur="75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7500"/>
                                </p:stCondLst>
                                <p:childTnLst>
                                  <p:par>
                                    <p:cTn id="45" presetID="22" presetClass="entr" presetSubtype="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750"/>
                                            <p:tgtEl>
                                              <p:spTgt spid="8"/>
                                            </p:tgtEl>
                                          </p:cBhvr>
                                        </p:animEffect>
                                      </p:childTnLst>
                                    </p:cTn>
                                  </p:par>
                                  <p:par>
                                    <p:cTn id="48" presetID="2" presetClass="entr" presetSubtype="8" fill="hold" nodeType="withEffect">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cBhvr additive="base">
                                            <p:cTn id="50" dur="500" fill="hold"/>
                                            <p:tgtEl>
                                              <p:spTgt spid="76"/>
                                            </p:tgtEl>
                                            <p:attrNameLst>
                                              <p:attrName>ppt_x</p:attrName>
                                            </p:attrNameLst>
                                          </p:cBhvr>
                                          <p:tavLst>
                                            <p:tav tm="0">
                                              <p:val>
                                                <p:strVal val="0-#ppt_w/2"/>
                                              </p:val>
                                            </p:tav>
                                            <p:tav tm="100000">
                                              <p:val>
                                                <p:strVal val="#ppt_x"/>
                                              </p:val>
                                            </p:tav>
                                          </p:tavLst>
                                        </p:anim>
                                        <p:anim calcmode="lin" valueType="num">
                                          <p:cBhvr additive="base">
                                            <p:cTn id="51"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1811</Words>
  <PresentationFormat>宽屏</PresentationFormat>
  <Paragraphs>207</Paragraphs>
  <Slides>24</Slides>
  <Notes>12</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FontAwesome</vt:lpstr>
      <vt:lpstr>Gill Sans</vt:lpstr>
      <vt:lpstr>Lato Black</vt:lpstr>
      <vt:lpstr>Lato Hairline</vt:lpstr>
      <vt:lpstr>Lato Light</vt:lpstr>
      <vt:lpstr>Lato Regular</vt:lpstr>
      <vt:lpstr>等线</vt:lpstr>
      <vt:lpstr>等线 Light</vt:lpstr>
      <vt:lpstr>汉仪菱心体简</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2017-10-12T11:05:00Z</dcterms:created>
  <dcterms:modified xsi:type="dcterms:W3CDTF">2018-04-07T00:27:38Z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