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xls" ContentType="application/vnd.ms-excel"/>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7" r:id="rId2"/>
    <p:sldId id="256" r:id="rId3"/>
    <p:sldId id="259" r:id="rId4"/>
    <p:sldId id="258" r:id="rId5"/>
    <p:sldId id="261" r:id="rId6"/>
    <p:sldId id="260" r:id="rId7"/>
    <p:sldId id="262" r:id="rId8"/>
    <p:sldId id="263" r:id="rId9"/>
    <p:sldId id="264" r:id="rId10"/>
    <p:sldId id="265" r:id="rId11"/>
    <p:sldId id="267" r:id="rId12"/>
    <p:sldId id="266" r:id="rId13"/>
    <p:sldId id="268" r:id="rId14"/>
    <p:sldId id="270" r:id="rId15"/>
    <p:sldId id="269" r:id="rId16"/>
    <p:sldId id="272" r:id="rId17"/>
    <p:sldId id="271" r:id="rId18"/>
    <p:sldId id="273" r:id="rId19"/>
    <p:sldId id="274" r:id="rId20"/>
    <p:sldId id="275" r:id="rId21"/>
    <p:sldId id="276" r:id="rId22"/>
    <p:sldId id="277" r:id="rId23"/>
    <p:sldId id="278" r:id="rId24"/>
  </p:sldIdLst>
  <p:sldSz cx="9144000" cy="5143500" type="screen16x9"/>
  <p:notesSz cx="6858000" cy="9144000"/>
  <p:defaultTextStyle>
    <a:defPPr>
      <a:defRPr lang="zh-CN"/>
    </a:defPPr>
    <a:lvl1pPr marL="0" lvl="0" indent="0" algn="l" defTabSz="685800" eaLnBrk="0" fontAlgn="base" latinLnBrk="0" hangingPunct="0">
      <a:lnSpc>
        <a:spcPct val="100000"/>
      </a:lnSpc>
      <a:spcBef>
        <a:spcPct val="0"/>
      </a:spcBef>
      <a:spcAft>
        <a:spcPct val="0"/>
      </a:spcAft>
      <a:buNone/>
      <a:defRPr sz="1300" b="0" i="0" u="none" kern="1200" baseline="0">
        <a:solidFill>
          <a:schemeClr val="tx1"/>
        </a:solidFill>
        <a:latin typeface="Arial" panose="020B0604020202020204" pitchFamily="34" charset="0"/>
        <a:ea typeface="微软雅黑" panose="020B0503020204020204" pitchFamily="34" charset="-122"/>
      </a:defRPr>
    </a:lvl1pPr>
    <a:lvl2pPr marL="342900" lvl="1" indent="114300" algn="l" defTabSz="685800" eaLnBrk="0" fontAlgn="base" latinLnBrk="0" hangingPunct="0">
      <a:lnSpc>
        <a:spcPct val="100000"/>
      </a:lnSpc>
      <a:spcBef>
        <a:spcPct val="0"/>
      </a:spcBef>
      <a:spcAft>
        <a:spcPct val="0"/>
      </a:spcAft>
      <a:buNone/>
      <a:defRPr sz="1300" b="0" i="0" u="none" kern="1200" baseline="0">
        <a:solidFill>
          <a:schemeClr val="tx1"/>
        </a:solidFill>
        <a:latin typeface="Arial" panose="020B0604020202020204" pitchFamily="34" charset="0"/>
        <a:ea typeface="微软雅黑" panose="020B0503020204020204" pitchFamily="34" charset="-122"/>
      </a:defRPr>
    </a:lvl2pPr>
    <a:lvl3pPr marL="685800" lvl="2" indent="228600" algn="l" defTabSz="685800" eaLnBrk="0" fontAlgn="base" latinLnBrk="0" hangingPunct="0">
      <a:lnSpc>
        <a:spcPct val="100000"/>
      </a:lnSpc>
      <a:spcBef>
        <a:spcPct val="0"/>
      </a:spcBef>
      <a:spcAft>
        <a:spcPct val="0"/>
      </a:spcAft>
      <a:buNone/>
      <a:defRPr sz="1300" b="0" i="0" u="none" kern="1200" baseline="0">
        <a:solidFill>
          <a:schemeClr val="tx1"/>
        </a:solidFill>
        <a:latin typeface="Arial" panose="020B0604020202020204" pitchFamily="34" charset="0"/>
        <a:ea typeface="微软雅黑" panose="020B0503020204020204" pitchFamily="34" charset="-122"/>
      </a:defRPr>
    </a:lvl3pPr>
    <a:lvl4pPr marL="1028700" lvl="3" indent="342900" algn="l" defTabSz="685800" eaLnBrk="0" fontAlgn="base" latinLnBrk="0" hangingPunct="0">
      <a:lnSpc>
        <a:spcPct val="100000"/>
      </a:lnSpc>
      <a:spcBef>
        <a:spcPct val="0"/>
      </a:spcBef>
      <a:spcAft>
        <a:spcPct val="0"/>
      </a:spcAft>
      <a:buNone/>
      <a:defRPr sz="1300" b="0" i="0" u="none" kern="1200" baseline="0">
        <a:solidFill>
          <a:schemeClr val="tx1"/>
        </a:solidFill>
        <a:latin typeface="Arial" panose="020B0604020202020204" pitchFamily="34" charset="0"/>
        <a:ea typeface="微软雅黑" panose="020B0503020204020204" pitchFamily="34" charset="-122"/>
      </a:defRPr>
    </a:lvl4pPr>
    <a:lvl5pPr marL="1371600" lvl="4" indent="457200" algn="l" defTabSz="685800" eaLnBrk="0" fontAlgn="base" latinLnBrk="0" hangingPunct="0">
      <a:lnSpc>
        <a:spcPct val="100000"/>
      </a:lnSpc>
      <a:spcBef>
        <a:spcPct val="0"/>
      </a:spcBef>
      <a:spcAft>
        <a:spcPct val="0"/>
      </a:spcAft>
      <a:buNone/>
      <a:defRPr sz="1300" b="0" i="0" u="none" kern="1200" baseline="0">
        <a:solidFill>
          <a:schemeClr val="tx1"/>
        </a:solidFill>
        <a:latin typeface="Arial" panose="020B0604020202020204" pitchFamily="34" charset="0"/>
        <a:ea typeface="微软雅黑" panose="020B0503020204020204" pitchFamily="34" charset="-122"/>
      </a:defRPr>
    </a:lvl5pPr>
    <a:lvl6pPr marL="2286000" lvl="5" indent="457200" algn="l" defTabSz="685800" eaLnBrk="0" fontAlgn="base" latinLnBrk="0" hangingPunct="0">
      <a:lnSpc>
        <a:spcPct val="100000"/>
      </a:lnSpc>
      <a:spcBef>
        <a:spcPct val="0"/>
      </a:spcBef>
      <a:spcAft>
        <a:spcPct val="0"/>
      </a:spcAft>
      <a:buNone/>
      <a:defRPr sz="1300" b="0" i="0" u="none" kern="1200" baseline="0">
        <a:solidFill>
          <a:schemeClr val="tx1"/>
        </a:solidFill>
        <a:latin typeface="Arial" panose="020B0604020202020204" pitchFamily="34" charset="0"/>
        <a:ea typeface="微软雅黑" panose="020B0503020204020204" pitchFamily="34" charset="-122"/>
      </a:defRPr>
    </a:lvl6pPr>
    <a:lvl7pPr marL="2743200" lvl="6" indent="457200" algn="l" defTabSz="685800" eaLnBrk="0" fontAlgn="base" latinLnBrk="0" hangingPunct="0">
      <a:lnSpc>
        <a:spcPct val="100000"/>
      </a:lnSpc>
      <a:spcBef>
        <a:spcPct val="0"/>
      </a:spcBef>
      <a:spcAft>
        <a:spcPct val="0"/>
      </a:spcAft>
      <a:buNone/>
      <a:defRPr sz="1300" b="0" i="0" u="none" kern="1200" baseline="0">
        <a:solidFill>
          <a:schemeClr val="tx1"/>
        </a:solidFill>
        <a:latin typeface="Arial" panose="020B0604020202020204" pitchFamily="34" charset="0"/>
        <a:ea typeface="微软雅黑" panose="020B0503020204020204" pitchFamily="34" charset="-122"/>
      </a:defRPr>
    </a:lvl7pPr>
    <a:lvl8pPr marL="3200400" lvl="7" indent="457200" algn="l" defTabSz="685800" eaLnBrk="0" fontAlgn="base" latinLnBrk="0" hangingPunct="0">
      <a:lnSpc>
        <a:spcPct val="100000"/>
      </a:lnSpc>
      <a:spcBef>
        <a:spcPct val="0"/>
      </a:spcBef>
      <a:spcAft>
        <a:spcPct val="0"/>
      </a:spcAft>
      <a:buNone/>
      <a:defRPr sz="1300" b="0" i="0" u="none" kern="1200" baseline="0">
        <a:solidFill>
          <a:schemeClr val="tx1"/>
        </a:solidFill>
        <a:latin typeface="Arial" panose="020B0604020202020204" pitchFamily="34" charset="0"/>
        <a:ea typeface="微软雅黑" panose="020B0503020204020204" pitchFamily="34" charset="-122"/>
      </a:defRPr>
    </a:lvl8pPr>
    <a:lvl9pPr marL="3657600" lvl="8" indent="457200" algn="l" defTabSz="685800" eaLnBrk="0" fontAlgn="base" latinLnBrk="0" hangingPunct="0">
      <a:lnSpc>
        <a:spcPct val="100000"/>
      </a:lnSpc>
      <a:spcBef>
        <a:spcPct val="0"/>
      </a:spcBef>
      <a:spcAft>
        <a:spcPct val="0"/>
      </a:spcAft>
      <a:buNone/>
      <a:defRPr sz="1300" b="0" i="0" u="none" kern="1200" baseline="0">
        <a:solidFill>
          <a:schemeClr val="tx1"/>
        </a:solidFill>
        <a:latin typeface="Arial" panose="020B0604020202020204" pitchFamily="34" charset="0"/>
        <a:ea typeface="微软雅黑" panose="020B0503020204020204" pitchFamily="34" charset="-122"/>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87D8E"/>
    <a:srgbClr val="2E182A"/>
    <a:srgbClr val="F36591"/>
    <a:srgbClr val="2F1E2E"/>
    <a:srgbClr val="64293C"/>
    <a:srgbClr val="291A2A"/>
    <a:srgbClr val="3D182C"/>
    <a:srgbClr val="491B2E"/>
    <a:srgbClr val="3B182B"/>
    <a:srgbClr val="CE527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714"/>
    <p:restoredTop sz="94660"/>
  </p:normalViewPr>
  <p:slideViewPr>
    <p:cSldViewPr snapToGrid="0" showGuides="1">
      <p:cViewPr varScale="1">
        <p:scale>
          <a:sx n="143" d="100"/>
          <a:sy n="143" d="100"/>
        </p:scale>
        <p:origin x="174" y="15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lang="zh-CN" sz="1860" b="0" i="0" u="none" strike="noStrike" kern="1200" spc="0" baseline="0">
              <a:solidFill>
                <a:schemeClr val="tx1">
                  <a:lumMod val="65000"/>
                  <a:lumOff val="35000"/>
                </a:schemeClr>
              </a:solidFill>
              <a:latin typeface="+mn-lt"/>
              <a:ea typeface="+mn-ea"/>
              <a:cs typeface="+mn-cs"/>
            </a:defRPr>
          </a:pPr>
          <a:endParaRPr lang="zh-CN"/>
        </a:p>
      </c:txPr>
    </c:title>
    <c:autoTitleDeleted val="0"/>
    <c:plotArea>
      <c:layout/>
      <c:barChart>
        <c:barDir val="col"/>
        <c:grouping val="clustered"/>
        <c:varyColors val="0"/>
        <c:ser>
          <c:idx val="0"/>
          <c:order val="0"/>
          <c:tx>
            <c:strRef>
              <c:f>Sheet1!$B$1</c:f>
              <c:strCache>
                <c:ptCount val="1"/>
                <c:pt idx="0">
                  <c:v>系列 1</c:v>
                </c:pt>
              </c:strCache>
            </c:strRef>
          </c:tx>
          <c:spPr>
            <a:solidFill>
              <a:schemeClr val="accent1"/>
            </a:solidFill>
            <a:ln>
              <a:noFill/>
            </a:ln>
            <a:effectLst/>
          </c:spPr>
          <c:invertIfNegative val="0"/>
          <c:cat>
            <c:numRef>
              <c:f>Sheet1!$A$2:$A$5</c:f>
              <c:numCache>
                <c:formatCode>General</c:formatCode>
                <c:ptCount val="4"/>
                <c:pt idx="0">
                  <c:v>2015</c:v>
                </c:pt>
                <c:pt idx="1">
                  <c:v>2016</c:v>
                </c:pt>
                <c:pt idx="2">
                  <c:v>2017</c:v>
                </c:pt>
                <c:pt idx="3">
                  <c:v>2018</c:v>
                </c:pt>
              </c:numCache>
            </c:num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solidFill>
              <a:schemeClr val="accent2"/>
            </a:solidFill>
            <a:ln>
              <a:noFill/>
            </a:ln>
            <a:effectLst/>
          </c:spPr>
          <c:invertIfNegative val="0"/>
          <c:cat>
            <c:numRef>
              <c:f>Sheet1!$A$2:$A$5</c:f>
              <c:numCache>
                <c:formatCode>General</c:formatCode>
                <c:ptCount val="4"/>
                <c:pt idx="0">
                  <c:v>2015</c:v>
                </c:pt>
                <c:pt idx="1">
                  <c:v>2016</c:v>
                </c:pt>
                <c:pt idx="2">
                  <c:v>2017</c:v>
                </c:pt>
                <c:pt idx="3">
                  <c:v>2018</c:v>
                </c:pt>
              </c:numCache>
            </c:num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系列 3</c:v>
                </c:pt>
              </c:strCache>
            </c:strRef>
          </c:tx>
          <c:spPr>
            <a:solidFill>
              <a:schemeClr val="accent3"/>
            </a:solidFill>
            <a:ln>
              <a:noFill/>
            </a:ln>
            <a:effectLst/>
          </c:spPr>
          <c:invertIfNegative val="0"/>
          <c:dPt>
            <c:idx val="1"/>
            <c:invertIfNegative val="0"/>
            <c:bubble3D val="0"/>
            <c:spPr>
              <a:solidFill>
                <a:schemeClr val="bg1"/>
              </a:solidFill>
              <a:ln>
                <a:noFill/>
              </a:ln>
              <a:effectLst/>
            </c:spPr>
          </c:dPt>
          <c:dPt>
            <c:idx val="2"/>
            <c:invertIfNegative val="0"/>
            <c:bubble3D val="0"/>
            <c:spPr>
              <a:solidFill>
                <a:schemeClr val="bg1"/>
              </a:solidFill>
              <a:ln>
                <a:noFill/>
              </a:ln>
              <a:effectLst/>
            </c:spPr>
          </c:dPt>
          <c:dPt>
            <c:idx val="3"/>
            <c:invertIfNegative val="0"/>
            <c:bubble3D val="0"/>
            <c:spPr>
              <a:solidFill>
                <a:schemeClr val="bg1"/>
              </a:solidFill>
              <a:ln>
                <a:noFill/>
              </a:ln>
              <a:effectLst/>
            </c:spPr>
          </c:dPt>
          <c:cat>
            <c:numRef>
              <c:f>Sheet1!$A$2:$A$5</c:f>
              <c:numCache>
                <c:formatCode>General</c:formatCode>
                <c:ptCount val="4"/>
                <c:pt idx="0">
                  <c:v>2015</c:v>
                </c:pt>
                <c:pt idx="1">
                  <c:v>2016</c:v>
                </c:pt>
                <c:pt idx="2">
                  <c:v>2017</c:v>
                </c:pt>
                <c:pt idx="3">
                  <c:v>2018</c:v>
                </c:pt>
              </c:numCache>
            </c:num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219"/>
        <c:overlap val="-27"/>
        <c:axId val="252570648"/>
        <c:axId val="252571040"/>
      </c:barChart>
      <c:catAx>
        <c:axId val="2525706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endParaRPr lang="zh-CN"/>
          </a:p>
        </c:txPr>
        <c:crossAx val="252571040"/>
        <c:crosses val="autoZero"/>
        <c:auto val="1"/>
        <c:lblAlgn val="ctr"/>
        <c:lblOffset val="100"/>
        <c:noMultiLvlLbl val="0"/>
      </c:catAx>
      <c:valAx>
        <c:axId val="25257104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endParaRPr lang="zh-CN"/>
          </a:p>
        </c:txPr>
        <c:crossAx val="25257064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lang="zh-CN"/>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emf"/></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pic>
        <p:nvPicPr>
          <p:cNvPr id="2050" name="图片 6"/>
          <p:cNvPicPr>
            <a:picLocks noChangeAspect="1"/>
          </p:cNvPicPr>
          <p:nvPr userDrawn="1"/>
        </p:nvPicPr>
        <p:blipFill>
          <a:blip r:embed="rId2"/>
          <a:srcRect l="6134" t="24927" r="8263" b="26923"/>
          <a:stretch>
            <a:fillRect/>
          </a:stretch>
        </p:blipFill>
        <p:spPr>
          <a:xfrm>
            <a:off x="-50800" y="0"/>
            <a:ext cx="9194800" cy="5159375"/>
          </a:xfrm>
          <a:prstGeom prst="rect">
            <a:avLst/>
          </a:prstGeom>
          <a:noFill/>
          <a:ln w="9525">
            <a:noFill/>
          </a:ln>
        </p:spPr>
      </p:pic>
      <p:sp>
        <p:nvSpPr>
          <p:cNvPr id="2" name="日期占位符 1"/>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ECDF964D-E20E-451F-AA53-53F2DD8ED638}" type="datetimeFigureOut">
              <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rPr>
              <a:t>2018/4/7</a:t>
            </a:fld>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03A2836C-00DB-4E0C-8485-C8F77262C47C}" type="slidenum">
              <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rPr>
              <a:t>‹#›</a:t>
            </a:fld>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日期占位符 2"/>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页脚占位符 3"/>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灯片编号占位符 4"/>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03A2836C-00DB-4E0C-8485-C8F77262C47C}" type="slidenum">
              <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rPr>
              <a:t>‹#›</a:t>
            </a:fld>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03A2836C-00DB-4E0C-8485-C8F77262C47C}" type="slidenum">
              <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rPr>
              <a:t>‹#›</a:t>
            </a:fld>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03A2836C-00DB-4E0C-8485-C8F77262C47C}" type="slidenum">
              <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rPr>
              <a:t>‹#›</a:t>
            </a:fld>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vert="horz" lIns="91440" tIns="45720" rIns="91440" bIns="45720" rtlCol="0" anchor="t">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marL="0" marR="0" lvl="0" indent="0" algn="l" defTabSz="685800" rtl="0" eaLnBrk="1" fontAlgn="base" latinLnBrk="0" hangingPunct="1">
              <a:lnSpc>
                <a:spcPct val="90000"/>
              </a:lnSpc>
              <a:spcBef>
                <a:spcPts val="750"/>
              </a:spcBef>
              <a:spcAft>
                <a:spcPct val="0"/>
              </a:spcAft>
              <a:buClrTx/>
              <a:buSzTx/>
              <a:buFont typeface="Arial" panose="020B0604020202020204" pitchFamily="34" charset="0"/>
              <a:buNone/>
              <a:defRPr/>
            </a:pPr>
            <a:r>
              <a:rPr kumimoji="0" lang="zh-CN" altLang="en-US" sz="2400" b="0" i="0" u="none" strike="noStrike" kern="1200" cap="none" spc="0" normalizeH="0" baseline="0" noProof="0" smtClean="0">
                <a:ln>
                  <a:noFill/>
                </a:ln>
                <a:solidFill>
                  <a:schemeClr val="tx1"/>
                </a:solidFill>
                <a:effectLst/>
                <a:uLnTx/>
                <a:uFillTx/>
                <a:latin typeface="+mn-lt"/>
                <a:ea typeface="+mn-ea"/>
                <a:cs typeface="+mn-cs"/>
              </a:rPr>
              <a:t>单击图标添加图片</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03A2836C-00DB-4E0C-8485-C8F77262C47C}" type="slidenum">
              <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rPr>
              <a:t>‹#›</a:t>
            </a:fld>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03A2836C-00DB-4E0C-8485-C8F77262C47C}" type="slidenum">
              <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rPr>
              <a:t>‹#›</a:t>
            </a:fld>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03A2836C-00DB-4E0C-8485-C8F77262C47C}" type="slidenum">
              <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rPr>
              <a:t>‹#›</a:t>
            </a:fld>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幻灯片">
    <p:bg>
      <p:bgPr>
        <a:solidFill>
          <a:schemeClr val="bg1"/>
        </a:solidFill>
        <a:effectLst/>
      </p:bgPr>
    </p:bg>
    <p:spTree>
      <p:nvGrpSpPr>
        <p:cNvPr id="1" name=""/>
        <p:cNvGrpSpPr/>
        <p:nvPr/>
      </p:nvGrpSpPr>
      <p:grpSpPr>
        <a:xfrm>
          <a:off x="0" y="0"/>
          <a:ext cx="0" cy="0"/>
          <a:chOff x="0" y="0"/>
          <a:chExt cx="0" cy="0"/>
        </a:xfrm>
      </p:grpSpPr>
      <p:pic>
        <p:nvPicPr>
          <p:cNvPr id="3074" name="图片 6"/>
          <p:cNvPicPr>
            <a:picLocks noChangeAspect="1"/>
          </p:cNvPicPr>
          <p:nvPr userDrawn="1"/>
        </p:nvPicPr>
        <p:blipFill>
          <a:blip r:embed="rId2"/>
          <a:srcRect l="6134" t="24927" r="8263" b="26923"/>
          <a:stretch>
            <a:fillRect/>
          </a:stretch>
        </p:blipFill>
        <p:spPr>
          <a:xfrm>
            <a:off x="-50800" y="0"/>
            <a:ext cx="9194800" cy="5159375"/>
          </a:xfrm>
          <a:prstGeom prst="rect">
            <a:avLst/>
          </a:prstGeom>
          <a:noFill/>
          <a:ln w="9525">
            <a:noFill/>
          </a:ln>
        </p:spPr>
      </p:pic>
      <p:sp>
        <p:nvSpPr>
          <p:cNvPr id="8" name="矩形 7"/>
          <p:cNvSpPr/>
          <p:nvPr/>
        </p:nvSpPr>
        <p:spPr>
          <a:xfrm rot="18906724">
            <a:off x="2179638" y="-257175"/>
            <a:ext cx="4943475" cy="4943475"/>
          </a:xfrm>
          <a:prstGeom prst="rect">
            <a:avLst/>
          </a:prstGeom>
          <a:solidFill>
            <a:schemeClr val="bg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9" name="矩形 8"/>
          <p:cNvSpPr/>
          <p:nvPr/>
        </p:nvSpPr>
        <p:spPr>
          <a:xfrm rot="18906724">
            <a:off x="-1912937" y="-635000"/>
            <a:ext cx="6280150" cy="6278563"/>
          </a:xfrm>
          <a:prstGeom prst="rect">
            <a:avLst/>
          </a:prstGeom>
          <a:solidFill>
            <a:schemeClr val="bg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0" name="矩形 9"/>
          <p:cNvSpPr/>
          <p:nvPr/>
        </p:nvSpPr>
        <p:spPr>
          <a:xfrm rot="18906724">
            <a:off x="4916488" y="-635000"/>
            <a:ext cx="6280150" cy="6278563"/>
          </a:xfrm>
          <a:prstGeom prst="rect">
            <a:avLst/>
          </a:prstGeom>
          <a:solidFill>
            <a:schemeClr val="bg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2" name="日期占位符 1"/>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03A2836C-00DB-4E0C-8485-C8F77262C47C}" type="slidenum">
              <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rPr>
              <a:t>‹#›</a:t>
            </a:fld>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标题幻灯片">
    <p:bg>
      <p:bgPr>
        <a:solidFill>
          <a:schemeClr val="bg1"/>
        </a:solidFill>
        <a:effectLst/>
      </p:bgPr>
    </p:bg>
    <p:spTree>
      <p:nvGrpSpPr>
        <p:cNvPr id="1" name=""/>
        <p:cNvGrpSpPr/>
        <p:nvPr/>
      </p:nvGrpSpPr>
      <p:grpSpPr>
        <a:xfrm>
          <a:off x="0" y="0"/>
          <a:ext cx="0" cy="0"/>
          <a:chOff x="0" y="0"/>
          <a:chExt cx="0" cy="0"/>
        </a:xfrm>
      </p:grpSpPr>
      <p:pic>
        <p:nvPicPr>
          <p:cNvPr id="4098" name="图片 6"/>
          <p:cNvPicPr>
            <a:picLocks noChangeAspect="1"/>
          </p:cNvPicPr>
          <p:nvPr userDrawn="1"/>
        </p:nvPicPr>
        <p:blipFill>
          <a:blip r:embed="rId2"/>
          <a:srcRect l="6134" t="24927" r="8263" b="26923"/>
          <a:stretch>
            <a:fillRect/>
          </a:stretch>
        </p:blipFill>
        <p:spPr>
          <a:xfrm>
            <a:off x="-50800" y="0"/>
            <a:ext cx="9194800" cy="5159375"/>
          </a:xfrm>
          <a:prstGeom prst="rect">
            <a:avLst/>
          </a:prstGeom>
          <a:noFill/>
          <a:ln w="9525">
            <a:noFill/>
          </a:ln>
        </p:spPr>
      </p:pic>
      <p:sp>
        <p:nvSpPr>
          <p:cNvPr id="8" name="矩形 7"/>
          <p:cNvSpPr/>
          <p:nvPr/>
        </p:nvSpPr>
        <p:spPr>
          <a:xfrm rot="18906724">
            <a:off x="6221413" y="874713"/>
            <a:ext cx="3540125" cy="3540125"/>
          </a:xfrm>
          <a:prstGeom prst="rect">
            <a:avLst/>
          </a:prstGeom>
          <a:solidFill>
            <a:schemeClr val="bg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9" name="矩形 8"/>
          <p:cNvSpPr/>
          <p:nvPr/>
        </p:nvSpPr>
        <p:spPr>
          <a:xfrm rot="18906724">
            <a:off x="6319838" y="-2152650"/>
            <a:ext cx="3540125" cy="3540125"/>
          </a:xfrm>
          <a:prstGeom prst="rect">
            <a:avLst/>
          </a:prstGeom>
          <a:solidFill>
            <a:schemeClr val="bg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10" name="矩形 9"/>
          <p:cNvSpPr/>
          <p:nvPr/>
        </p:nvSpPr>
        <p:spPr>
          <a:xfrm rot="18906724">
            <a:off x="6319838" y="4375150"/>
            <a:ext cx="3540125" cy="3540125"/>
          </a:xfrm>
          <a:prstGeom prst="rect">
            <a:avLst/>
          </a:prstGeom>
          <a:solidFill>
            <a:schemeClr val="bg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2" name="日期占位符 1"/>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03A2836C-00DB-4E0C-8485-C8F77262C47C}" type="slidenum">
              <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rPr>
              <a:t>‹#›</a:t>
            </a:fld>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标题幻灯片">
    <p:bg>
      <p:bgPr>
        <a:solidFill>
          <a:schemeClr val="bg1"/>
        </a:solidFill>
        <a:effectLst/>
      </p:bgPr>
    </p:bg>
    <p:spTree>
      <p:nvGrpSpPr>
        <p:cNvPr id="1" name=""/>
        <p:cNvGrpSpPr/>
        <p:nvPr/>
      </p:nvGrpSpPr>
      <p:grpSpPr>
        <a:xfrm>
          <a:off x="0" y="0"/>
          <a:ext cx="0" cy="0"/>
          <a:chOff x="0" y="0"/>
          <a:chExt cx="0" cy="0"/>
        </a:xfrm>
      </p:grpSpPr>
      <p:pic>
        <p:nvPicPr>
          <p:cNvPr id="5122" name="图片 6"/>
          <p:cNvPicPr>
            <a:picLocks noChangeAspect="1"/>
          </p:cNvPicPr>
          <p:nvPr userDrawn="1"/>
        </p:nvPicPr>
        <p:blipFill>
          <a:blip r:embed="rId2"/>
          <a:srcRect l="6134" t="24927" r="8263" b="26923"/>
          <a:stretch>
            <a:fillRect/>
          </a:stretch>
        </p:blipFill>
        <p:spPr>
          <a:xfrm>
            <a:off x="-50800" y="0"/>
            <a:ext cx="9194800" cy="5159375"/>
          </a:xfrm>
          <a:prstGeom prst="rect">
            <a:avLst/>
          </a:prstGeom>
          <a:noFill/>
          <a:ln w="9525">
            <a:noFill/>
          </a:ln>
        </p:spPr>
      </p:pic>
      <p:sp>
        <p:nvSpPr>
          <p:cNvPr id="8" name="矩形 7"/>
          <p:cNvSpPr/>
          <p:nvPr/>
        </p:nvSpPr>
        <p:spPr>
          <a:xfrm rot="18906724">
            <a:off x="6221413" y="874713"/>
            <a:ext cx="3540125" cy="3540125"/>
          </a:xfrm>
          <a:prstGeom prst="rect">
            <a:avLst/>
          </a:prstGeom>
          <a:solidFill>
            <a:schemeClr val="bg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9" name="矩形 8"/>
          <p:cNvSpPr/>
          <p:nvPr/>
        </p:nvSpPr>
        <p:spPr>
          <a:xfrm rot="18906724">
            <a:off x="6319838" y="-2152650"/>
            <a:ext cx="3540125" cy="3540125"/>
          </a:xfrm>
          <a:prstGeom prst="rect">
            <a:avLst/>
          </a:prstGeom>
          <a:solidFill>
            <a:schemeClr val="bg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10" name="矩形 9"/>
          <p:cNvSpPr/>
          <p:nvPr/>
        </p:nvSpPr>
        <p:spPr>
          <a:xfrm rot="18906724">
            <a:off x="6319838" y="4375150"/>
            <a:ext cx="3540125" cy="3540125"/>
          </a:xfrm>
          <a:prstGeom prst="rect">
            <a:avLst/>
          </a:prstGeom>
          <a:solidFill>
            <a:schemeClr val="bg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11" name="矩形 10"/>
          <p:cNvSpPr/>
          <p:nvPr/>
        </p:nvSpPr>
        <p:spPr>
          <a:xfrm rot="18906724">
            <a:off x="-1384300" y="874713"/>
            <a:ext cx="3540125" cy="3540125"/>
          </a:xfrm>
          <a:prstGeom prst="rect">
            <a:avLst/>
          </a:prstGeom>
          <a:solidFill>
            <a:schemeClr val="bg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12" name="矩形 11"/>
          <p:cNvSpPr/>
          <p:nvPr/>
        </p:nvSpPr>
        <p:spPr>
          <a:xfrm rot="18906724">
            <a:off x="-1287462" y="-2152650"/>
            <a:ext cx="3540125" cy="3540125"/>
          </a:xfrm>
          <a:prstGeom prst="rect">
            <a:avLst/>
          </a:prstGeom>
          <a:solidFill>
            <a:schemeClr val="bg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13" name="矩形 12"/>
          <p:cNvSpPr/>
          <p:nvPr/>
        </p:nvSpPr>
        <p:spPr>
          <a:xfrm rot="18906724">
            <a:off x="-1287462" y="4375150"/>
            <a:ext cx="3540125" cy="3540125"/>
          </a:xfrm>
          <a:prstGeom prst="rect">
            <a:avLst/>
          </a:prstGeom>
          <a:solidFill>
            <a:schemeClr val="bg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2" name="日期占位符 1"/>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03A2836C-00DB-4E0C-8485-C8F77262C47C}" type="slidenum">
              <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rPr>
              <a:t>‹#›</a:t>
            </a:fld>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标题幻灯片">
    <p:bg>
      <p:bgPr>
        <a:solidFill>
          <a:schemeClr val="bg1"/>
        </a:solidFill>
        <a:effectLst/>
      </p:bgPr>
    </p:bg>
    <p:spTree>
      <p:nvGrpSpPr>
        <p:cNvPr id="1" name=""/>
        <p:cNvGrpSpPr/>
        <p:nvPr/>
      </p:nvGrpSpPr>
      <p:grpSpPr>
        <a:xfrm>
          <a:off x="0" y="0"/>
          <a:ext cx="0" cy="0"/>
          <a:chOff x="0" y="0"/>
          <a:chExt cx="0" cy="0"/>
        </a:xfrm>
      </p:grpSpPr>
      <p:pic>
        <p:nvPicPr>
          <p:cNvPr id="6146" name="图片 6"/>
          <p:cNvPicPr>
            <a:picLocks noChangeAspect="1"/>
          </p:cNvPicPr>
          <p:nvPr userDrawn="1"/>
        </p:nvPicPr>
        <p:blipFill>
          <a:blip r:embed="rId2"/>
          <a:srcRect l="6134" t="24927" r="8263" b="26923"/>
          <a:stretch>
            <a:fillRect/>
          </a:stretch>
        </p:blipFill>
        <p:spPr>
          <a:xfrm>
            <a:off x="-50800" y="0"/>
            <a:ext cx="9194800" cy="5159375"/>
          </a:xfrm>
          <a:prstGeom prst="rect">
            <a:avLst/>
          </a:prstGeom>
          <a:noFill/>
          <a:ln w="9525">
            <a:noFill/>
          </a:ln>
        </p:spPr>
      </p:pic>
      <p:sp>
        <p:nvSpPr>
          <p:cNvPr id="8" name="矩形 7"/>
          <p:cNvSpPr/>
          <p:nvPr/>
        </p:nvSpPr>
        <p:spPr>
          <a:xfrm rot="18906724">
            <a:off x="6338888" y="869950"/>
            <a:ext cx="3538538" cy="3540125"/>
          </a:xfrm>
          <a:prstGeom prst="rect">
            <a:avLst/>
          </a:prstGeom>
          <a:solidFill>
            <a:schemeClr val="bg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9" name="矩形 8"/>
          <p:cNvSpPr/>
          <p:nvPr/>
        </p:nvSpPr>
        <p:spPr>
          <a:xfrm rot="18906724">
            <a:off x="6877050" y="919163"/>
            <a:ext cx="3540125" cy="3540125"/>
          </a:xfrm>
          <a:prstGeom prst="rect">
            <a:avLst/>
          </a:prstGeom>
          <a:solidFill>
            <a:schemeClr val="bg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10" name="矩形 9"/>
          <p:cNvSpPr/>
          <p:nvPr/>
        </p:nvSpPr>
        <p:spPr>
          <a:xfrm rot="18906724">
            <a:off x="7496175" y="914400"/>
            <a:ext cx="3540125" cy="3540125"/>
          </a:xfrm>
          <a:prstGeom prst="rect">
            <a:avLst/>
          </a:prstGeom>
          <a:solidFill>
            <a:schemeClr val="bg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2" name="日期占位符 1"/>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03A2836C-00DB-4E0C-8485-C8F77262C47C}" type="slidenum">
              <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rPr>
              <a:t>‹#›</a:t>
            </a:fld>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03A2836C-00DB-4E0C-8485-C8F77262C47C}" type="slidenum">
              <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rPr>
              <a:t>‹#›</a:t>
            </a:fld>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03A2836C-00DB-4E0C-8485-C8F77262C47C}" type="slidenum">
              <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rPr>
              <a:t>‹#›</a:t>
            </a:fld>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03A2836C-00DB-4E0C-8485-C8F77262C47C}" type="slidenum">
              <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rPr>
              <a:t>‹#›</a:t>
            </a:fld>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日期占位符 6"/>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8" name="页脚占位符 7"/>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灯片编号占位符 8"/>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03A2836C-00DB-4E0C-8485-C8F77262C47C}" type="slidenum">
              <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rPr>
              <a:t>‹#›</a:t>
            </a:fld>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a:xfrm>
            <a:off x="628650" y="274638"/>
            <a:ext cx="7886700" cy="993775"/>
          </a:xfrm>
          <a:prstGeom prst="rect">
            <a:avLst/>
          </a:prstGeom>
          <a:noFill/>
          <a:ln w="9525">
            <a:noFill/>
          </a:ln>
        </p:spPr>
        <p:txBody>
          <a:bodyPr anchor="ctr"/>
          <a:lstStyle/>
          <a:p>
            <a:pPr lvl="0"/>
            <a:r>
              <a:rPr lang="zh-CN" altLang="en-US" dirty="0"/>
              <a:t>单击此处编辑母版标题样式</a:t>
            </a:r>
            <a:endParaRPr lang="en-US" altLang="zh-CN" dirty="0"/>
          </a:p>
        </p:txBody>
      </p:sp>
      <p:sp>
        <p:nvSpPr>
          <p:cNvPr id="1027" name="Text Placeholder 2"/>
          <p:cNvSpPr>
            <a:spLocks noGrp="1"/>
          </p:cNvSpPr>
          <p:nvPr>
            <p:ph type="body" idx="1"/>
          </p:nvPr>
        </p:nvSpPr>
        <p:spPr>
          <a:xfrm>
            <a:off x="628650" y="1370013"/>
            <a:ext cx="7886700" cy="3262312"/>
          </a:xfrm>
          <a:prstGeom prst="rect">
            <a:avLst/>
          </a:prstGeom>
          <a:noFill/>
          <a:ln w="9525">
            <a:noFill/>
          </a:ln>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endParaRPr lang="en-US" altLang="x-none" dirty="0"/>
          </a:p>
        </p:txBody>
      </p:sp>
      <p:sp>
        <p:nvSpPr>
          <p:cNvPr id="4" name="Date Placeholder 3"/>
          <p:cNvSpPr>
            <a:spLocks noGrp="1"/>
          </p:cNvSpPr>
          <p:nvPr>
            <p:ph type="dt" sz="half" idx="2"/>
          </p:nvPr>
        </p:nvSpPr>
        <p:spPr>
          <a:xfrm>
            <a:off x="628650" y="4767263"/>
            <a:ext cx="2057400" cy="274638"/>
          </a:xfrm>
          <a:prstGeom prst="rect">
            <a:avLst/>
          </a:prstGeom>
        </p:spPr>
        <p:txBody>
          <a:bodyPr vert="horz" lIns="91440" tIns="45720" rIns="91440" bIns="45720" rtlCol="0" anchor="ctr"/>
          <a:lstStyle>
            <a:lvl1pPr algn="l" eaLnBrk="1" fontAlgn="auto" hangingPunct="1">
              <a:spcBef>
                <a:spcPts val="0"/>
              </a:spcBef>
              <a:spcAft>
                <a:spcPts val="0"/>
              </a:spcAft>
              <a:defRPr sz="900" smtClean="0">
                <a:solidFill>
                  <a:schemeClr val="tx1">
                    <a:tint val="75000"/>
                  </a:schemeClr>
                </a:solidFill>
                <a:latin typeface="+mn-lt"/>
                <a:ea typeface="+mn-ea"/>
              </a:defRPr>
            </a:lvl1pPr>
          </a:lstStyle>
          <a:p>
            <a:pPr marL="0" marR="0" lvl="0" indent="0" algn="l" defTabSz="685800" rtl="0" eaLnBrk="1" fontAlgn="auto" latinLnBrk="0" hangingPunct="1">
              <a:lnSpc>
                <a:spcPct val="100000"/>
              </a:lnSpc>
              <a:spcBef>
                <a:spcPts val="0"/>
              </a:spcBef>
              <a:spcAft>
                <a:spcPts val="0"/>
              </a:spcAft>
              <a:buClrTx/>
              <a:buSzTx/>
              <a:buFontTx/>
              <a:buNone/>
              <a:defRPr/>
            </a:pPr>
            <a:fld id="{ECDF964D-E20E-451F-AA53-53F2DD8ED638}" type="datetimeFigureOut">
              <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rPr>
              <a:t>2018/4/7</a:t>
            </a:fld>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Footer Placeholder 4"/>
          <p:cNvSpPr>
            <a:spLocks noGrp="1"/>
          </p:cNvSpPr>
          <p:nvPr>
            <p:ph type="ftr" sz="quarter" idx="3"/>
          </p:nvPr>
        </p:nvSpPr>
        <p:spPr>
          <a:xfrm>
            <a:off x="3028950" y="4767263"/>
            <a:ext cx="3086100" cy="274638"/>
          </a:xfrm>
          <a:prstGeom prst="rect">
            <a:avLst/>
          </a:prstGeom>
        </p:spPr>
        <p:txBody>
          <a:bodyPr vert="horz" lIns="91440" tIns="45720" rIns="91440" bIns="45720" rtlCol="0" anchor="ctr"/>
          <a:lstStyle>
            <a:lvl1pPr algn="ctr" eaLnBrk="1" fontAlgn="auto" hangingPunct="1">
              <a:spcBef>
                <a:spcPts val="0"/>
              </a:spcBef>
              <a:spcAft>
                <a:spcPts val="0"/>
              </a:spcAft>
              <a:defRPr sz="900">
                <a:solidFill>
                  <a:schemeClr val="tx1">
                    <a:tint val="75000"/>
                  </a:schemeClr>
                </a:solidFill>
                <a:latin typeface="+mn-lt"/>
                <a:ea typeface="+mn-ea"/>
              </a:defRPr>
            </a:lvl1p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Slide Number Placeholder 5"/>
          <p:cNvSpPr>
            <a:spLocks noGrp="1"/>
          </p:cNvSpPr>
          <p:nvPr>
            <p:ph type="sldNum" sz="quarter" idx="4"/>
          </p:nvPr>
        </p:nvSpPr>
        <p:spPr>
          <a:xfrm>
            <a:off x="6457950" y="4767263"/>
            <a:ext cx="2057400" cy="274638"/>
          </a:xfrm>
          <a:prstGeom prst="rect">
            <a:avLst/>
          </a:prstGeom>
        </p:spPr>
        <p:txBody>
          <a:bodyPr vert="horz" lIns="91440" tIns="45720" rIns="91440" bIns="45720" rtlCol="0" anchor="ctr"/>
          <a:lstStyle>
            <a:lvl1pPr algn="r" eaLnBrk="1" fontAlgn="auto" hangingPunct="1">
              <a:spcBef>
                <a:spcPts val="0"/>
              </a:spcBef>
              <a:spcAft>
                <a:spcPts val="0"/>
              </a:spcAft>
              <a:defRPr sz="900" smtClean="0">
                <a:solidFill>
                  <a:schemeClr val="tx1">
                    <a:tint val="75000"/>
                  </a:schemeClr>
                </a:solidFill>
                <a:latin typeface="+mn-lt"/>
                <a:ea typeface="+mn-ea"/>
              </a:defRPr>
            </a:lvl1pPr>
          </a:lstStyle>
          <a:p>
            <a:pPr marL="0" marR="0" lvl="0" indent="0" algn="r" defTabSz="685800" rtl="0" eaLnBrk="1" fontAlgn="auto" latinLnBrk="0" hangingPunct="1">
              <a:lnSpc>
                <a:spcPct val="100000"/>
              </a:lnSpc>
              <a:spcBef>
                <a:spcPts val="0"/>
              </a:spcBef>
              <a:spcAft>
                <a:spcPts val="0"/>
              </a:spcAft>
              <a:buClrTx/>
              <a:buSzTx/>
              <a:buFontTx/>
              <a:buNone/>
              <a:defRPr/>
            </a:pPr>
            <a:fld id="{03A2836C-00DB-4E0C-8485-C8F77262C47C}" type="slidenum">
              <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rPr>
              <a:t>‹#›</a:t>
            </a:fld>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l" defTabSz="685800" rtl="0" fontAlgn="base">
        <a:lnSpc>
          <a:spcPct val="90000"/>
        </a:lnSpc>
        <a:spcBef>
          <a:spcPct val="0"/>
        </a:spcBef>
        <a:spcAft>
          <a:spcPct val="0"/>
        </a:spcAft>
        <a:defRPr sz="3300" kern="1200">
          <a:solidFill>
            <a:schemeClr val="tx1"/>
          </a:solidFill>
          <a:latin typeface="+mj-lt"/>
          <a:ea typeface="+mj-ea"/>
          <a:cs typeface="+mj-cs"/>
        </a:defRPr>
      </a:lvl1pPr>
      <a:lvl2pPr algn="l" defTabSz="685800" rtl="0" fontAlgn="base">
        <a:lnSpc>
          <a:spcPct val="90000"/>
        </a:lnSpc>
        <a:spcBef>
          <a:spcPct val="0"/>
        </a:spcBef>
        <a:spcAft>
          <a:spcPct val="0"/>
        </a:spcAft>
        <a:defRPr sz="3300">
          <a:solidFill>
            <a:schemeClr val="tx1"/>
          </a:solidFill>
          <a:latin typeface="Impact" panose="020B0806030902050204" pitchFamily="34" charset="0"/>
          <a:ea typeface="微软雅黑" panose="020B0503020204020204" pitchFamily="34" charset="-122"/>
        </a:defRPr>
      </a:lvl2pPr>
      <a:lvl3pPr algn="l" defTabSz="685800" rtl="0" fontAlgn="base">
        <a:lnSpc>
          <a:spcPct val="90000"/>
        </a:lnSpc>
        <a:spcBef>
          <a:spcPct val="0"/>
        </a:spcBef>
        <a:spcAft>
          <a:spcPct val="0"/>
        </a:spcAft>
        <a:defRPr sz="3300">
          <a:solidFill>
            <a:schemeClr val="tx1"/>
          </a:solidFill>
          <a:latin typeface="Impact" panose="020B0806030902050204" pitchFamily="34" charset="0"/>
          <a:ea typeface="微软雅黑" panose="020B0503020204020204" pitchFamily="34" charset="-122"/>
        </a:defRPr>
      </a:lvl3pPr>
      <a:lvl4pPr algn="l" defTabSz="685800" rtl="0" fontAlgn="base">
        <a:lnSpc>
          <a:spcPct val="90000"/>
        </a:lnSpc>
        <a:spcBef>
          <a:spcPct val="0"/>
        </a:spcBef>
        <a:spcAft>
          <a:spcPct val="0"/>
        </a:spcAft>
        <a:defRPr sz="3300">
          <a:solidFill>
            <a:schemeClr val="tx1"/>
          </a:solidFill>
          <a:latin typeface="Impact" panose="020B0806030902050204" pitchFamily="34" charset="0"/>
          <a:ea typeface="微软雅黑" panose="020B0503020204020204" pitchFamily="34" charset="-122"/>
        </a:defRPr>
      </a:lvl4pPr>
      <a:lvl5pPr algn="l" defTabSz="685800" rtl="0" fontAlgn="base">
        <a:lnSpc>
          <a:spcPct val="90000"/>
        </a:lnSpc>
        <a:spcBef>
          <a:spcPct val="0"/>
        </a:spcBef>
        <a:spcAft>
          <a:spcPct val="0"/>
        </a:spcAft>
        <a:defRPr sz="3300">
          <a:solidFill>
            <a:schemeClr val="tx1"/>
          </a:solidFill>
          <a:latin typeface="Impact" panose="020B0806030902050204" pitchFamily="34" charset="0"/>
          <a:ea typeface="微软雅黑" panose="020B0503020204020204" pitchFamily="34" charset="-122"/>
        </a:defRPr>
      </a:lvl5pPr>
      <a:lvl6pPr marL="457200" algn="l" defTabSz="685800" rtl="0" fontAlgn="base">
        <a:lnSpc>
          <a:spcPct val="90000"/>
        </a:lnSpc>
        <a:spcBef>
          <a:spcPct val="0"/>
        </a:spcBef>
        <a:spcAft>
          <a:spcPct val="0"/>
        </a:spcAft>
        <a:defRPr sz="3300">
          <a:solidFill>
            <a:schemeClr val="tx1"/>
          </a:solidFill>
          <a:latin typeface="Impact" panose="020B0806030902050204" pitchFamily="34" charset="0"/>
          <a:ea typeface="微软雅黑" panose="020B0503020204020204" pitchFamily="34" charset="-122"/>
        </a:defRPr>
      </a:lvl6pPr>
      <a:lvl7pPr marL="914400" algn="l" defTabSz="685800" rtl="0" fontAlgn="base">
        <a:lnSpc>
          <a:spcPct val="90000"/>
        </a:lnSpc>
        <a:spcBef>
          <a:spcPct val="0"/>
        </a:spcBef>
        <a:spcAft>
          <a:spcPct val="0"/>
        </a:spcAft>
        <a:defRPr sz="3300">
          <a:solidFill>
            <a:schemeClr val="tx1"/>
          </a:solidFill>
          <a:latin typeface="Impact" panose="020B0806030902050204" pitchFamily="34" charset="0"/>
          <a:ea typeface="微软雅黑" panose="020B0503020204020204" pitchFamily="34" charset="-122"/>
        </a:defRPr>
      </a:lvl7pPr>
      <a:lvl8pPr marL="1371600" algn="l" defTabSz="685800" rtl="0" fontAlgn="base">
        <a:lnSpc>
          <a:spcPct val="90000"/>
        </a:lnSpc>
        <a:spcBef>
          <a:spcPct val="0"/>
        </a:spcBef>
        <a:spcAft>
          <a:spcPct val="0"/>
        </a:spcAft>
        <a:defRPr sz="3300">
          <a:solidFill>
            <a:schemeClr val="tx1"/>
          </a:solidFill>
          <a:latin typeface="Impact" panose="020B0806030902050204" pitchFamily="34" charset="0"/>
          <a:ea typeface="微软雅黑" panose="020B0503020204020204" pitchFamily="34" charset="-122"/>
        </a:defRPr>
      </a:lvl8pPr>
      <a:lvl9pPr marL="1828800" algn="l" defTabSz="685800" rtl="0" fontAlgn="base">
        <a:lnSpc>
          <a:spcPct val="90000"/>
        </a:lnSpc>
        <a:spcBef>
          <a:spcPct val="0"/>
        </a:spcBef>
        <a:spcAft>
          <a:spcPct val="0"/>
        </a:spcAft>
        <a:defRPr sz="3300">
          <a:solidFill>
            <a:schemeClr val="tx1"/>
          </a:solidFill>
          <a:latin typeface="Impact" panose="020B0806030902050204" pitchFamily="34" charset="0"/>
          <a:ea typeface="微软雅黑" panose="020B0503020204020204" pitchFamily="34" charset="-122"/>
        </a:defRPr>
      </a:lvl9pPr>
    </p:titleStyle>
    <p:body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8" Type="http://schemas.openxmlformats.org/officeDocument/2006/relationships/image" Target="../media/image4.emf"/><Relationship Id="rId3" Type="http://schemas.openxmlformats.org/officeDocument/2006/relationships/oleObject" Target="../embeddings/oleObject1.bin"/><Relationship Id="rId7" Type="http://schemas.openxmlformats.org/officeDocument/2006/relationships/oleObject" Target="../embeddings/Microsoft_Excel_97-2003____2.xls"/><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5.emf"/><Relationship Id="rId5" Type="http://schemas.openxmlformats.org/officeDocument/2006/relationships/image" Target="../media/image3.emf"/><Relationship Id="rId10" Type="http://schemas.openxmlformats.org/officeDocument/2006/relationships/oleObject" Target="../embeddings/Microsoft_Excel_97-2003____3.xls"/><Relationship Id="rId4" Type="http://schemas.openxmlformats.org/officeDocument/2006/relationships/oleObject" Target="../embeddings/Microsoft_Excel_97-2003____1.xls"/><Relationship Id="rId9" Type="http://schemas.openxmlformats.org/officeDocument/2006/relationships/oleObject" Target="../embeddings/oleObject3.bin"/></Relationships>
</file>

<file path=ppt/slides/_rels/slide1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3.xml"/><Relationship Id="rId1" Type="http://schemas.openxmlformats.org/officeDocument/2006/relationships/vmlDrawing" Target="../drawings/vmlDrawing2.vml"/><Relationship Id="rId5" Type="http://schemas.openxmlformats.org/officeDocument/2006/relationships/image" Target="../media/image6.emf"/><Relationship Id="rId4" Type="http://schemas.openxmlformats.org/officeDocument/2006/relationships/oleObject" Target="../embeddings/Microsoft_Excel_97-2003____4.xls"/></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rot="18906724">
            <a:off x="4419600" y="-269875"/>
            <a:ext cx="4503738" cy="450215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5" name="矩形 14"/>
          <p:cNvSpPr/>
          <p:nvPr/>
        </p:nvSpPr>
        <p:spPr>
          <a:xfrm rot="18906724">
            <a:off x="319088" y="-193675"/>
            <a:ext cx="4503738" cy="450215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4" name="矩形 13"/>
          <p:cNvSpPr/>
          <p:nvPr/>
        </p:nvSpPr>
        <p:spPr>
          <a:xfrm rot="18906724">
            <a:off x="2668588" y="512763"/>
            <a:ext cx="3884613" cy="38862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5" name="矩形 14"/>
          <p:cNvSpPr>
            <a:spLocks noChangeArrowheads="1"/>
          </p:cNvSpPr>
          <p:nvPr/>
        </p:nvSpPr>
        <p:spPr bwMode="auto">
          <a:xfrm>
            <a:off x="2968625" y="2889250"/>
            <a:ext cx="328453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600" b="0" i="1" u="none" strike="noStrike" kern="0" cap="none" spc="0" normalizeH="0" baseline="0" noProof="0" smtClean="0">
                <a:ln>
                  <a:noFill/>
                </a:ln>
                <a:solidFill>
                  <a:schemeClr val="bg1"/>
                </a:solidFill>
                <a:effectLst/>
                <a:uLnTx/>
                <a:uFillTx/>
                <a:latin typeface="Impact" panose="020B0806030902050204" pitchFamily="34" charset="0"/>
                <a:ea typeface="宋体" panose="02010600030101010101" pitchFamily="2" charset="-122"/>
                <a:cs typeface="+mn-cs"/>
              </a:rPr>
              <a:t>Business Report</a:t>
            </a:r>
            <a:endParaRPr kumimoji="0" lang="zh-CN" altLang="en-US" sz="3600" b="0" i="1" u="none" strike="noStrike" kern="0" cap="none" spc="0" normalizeH="0" baseline="0" noProof="0" smtClean="0">
              <a:ln>
                <a:noFill/>
              </a:ln>
              <a:solidFill>
                <a:schemeClr val="bg1"/>
              </a:solidFill>
              <a:effectLst/>
              <a:uLnTx/>
              <a:uFillTx/>
              <a:latin typeface="Impact" panose="020B0806030902050204" pitchFamily="34" charset="0"/>
              <a:ea typeface="宋体" panose="02010600030101010101" pitchFamily="2" charset="-122"/>
              <a:cs typeface="+mn-cs"/>
            </a:endParaRPr>
          </a:p>
        </p:txBody>
      </p:sp>
      <p:grpSp>
        <p:nvGrpSpPr>
          <p:cNvPr id="6" name="组合 2"/>
          <p:cNvGrpSpPr/>
          <p:nvPr/>
        </p:nvGrpSpPr>
        <p:grpSpPr bwMode="auto">
          <a:xfrm>
            <a:off x="4401831" y="2788060"/>
            <a:ext cx="327025" cy="196850"/>
            <a:chOff x="0" y="0"/>
            <a:chExt cx="326562" cy="197131"/>
          </a:xfrm>
          <a:solidFill>
            <a:schemeClr val="bg1">
              <a:alpha val="60000"/>
            </a:schemeClr>
          </a:solidFill>
        </p:grpSpPr>
        <p:sp>
          <p:nvSpPr>
            <p:cNvPr id="7" name="矩形 13"/>
            <p:cNvSpPr>
              <a:spLocks noChangeArrowheads="1"/>
            </p:cNvSpPr>
            <p:nvPr/>
          </p:nvSpPr>
          <p:spPr bwMode="auto">
            <a:xfrm rot="2700000">
              <a:off x="522" y="-522"/>
              <a:ext cx="190772" cy="19181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00" b="0" i="0" u="none" strike="noStrike" kern="0" cap="none" spc="0" normalizeH="0" baseline="0" noProof="0">
                <a:ln>
                  <a:noFill/>
                </a:ln>
                <a:solidFill>
                  <a:srgbClr val="E0BA80"/>
                </a:solidFill>
                <a:effectLst/>
                <a:uLnTx/>
                <a:uFillTx/>
                <a:latin typeface="+mn-lt"/>
                <a:ea typeface="+mn-ea"/>
                <a:cs typeface="+mn-cs"/>
              </a:endParaRPr>
            </a:p>
          </p:txBody>
        </p:sp>
        <p:sp>
          <p:nvSpPr>
            <p:cNvPr id="8" name="矩形 7"/>
            <p:cNvSpPr>
              <a:spLocks noChangeArrowheads="1"/>
            </p:cNvSpPr>
            <p:nvPr/>
          </p:nvSpPr>
          <p:spPr bwMode="auto">
            <a:xfrm rot="2700000">
              <a:off x="135268" y="5837"/>
              <a:ext cx="190772" cy="19181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00" b="0" i="0" u="none" strike="noStrike" kern="0" cap="none" spc="0" normalizeH="0" baseline="0" noProof="0">
                <a:ln>
                  <a:noFill/>
                </a:ln>
                <a:solidFill>
                  <a:srgbClr val="FFFFFF"/>
                </a:solidFill>
                <a:effectLst/>
                <a:uLnTx/>
                <a:uFillTx/>
                <a:latin typeface="+mn-lt"/>
                <a:ea typeface="+mn-ea"/>
                <a:cs typeface="+mn-cs"/>
              </a:endParaRPr>
            </a:p>
          </p:txBody>
        </p:sp>
      </p:grpSp>
      <p:cxnSp>
        <p:nvCxnSpPr>
          <p:cNvPr id="10" name="直接连接符 9"/>
          <p:cNvCxnSpPr/>
          <p:nvPr/>
        </p:nvCxnSpPr>
        <p:spPr>
          <a:xfrm>
            <a:off x="4757192" y="2889250"/>
            <a:ext cx="1461298" cy="0"/>
          </a:xfrm>
          <a:prstGeom prst="line">
            <a:avLst/>
          </a:prstGeom>
          <a:ln>
            <a:gradFill flip="none" rotWithShape="1">
              <a:gsLst>
                <a:gs pos="0">
                  <a:schemeClr val="bg1">
                    <a:alpha val="68000"/>
                  </a:schemeClr>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11" name="矩形 14"/>
          <p:cNvSpPr>
            <a:spLocks noChangeArrowheads="1"/>
          </p:cNvSpPr>
          <p:nvPr/>
        </p:nvSpPr>
        <p:spPr bwMode="auto">
          <a:xfrm>
            <a:off x="3036888" y="1446213"/>
            <a:ext cx="3195105" cy="1569660"/>
          </a:xfrm>
          <a:prstGeom prst="rect">
            <a:avLst/>
          </a:prstGeom>
          <a:noFill/>
          <a:ln>
            <a:noFill/>
          </a:ln>
          <a:effectLst>
            <a:outerShdw blurRad="241300" dist="177800" dir="5400000" algn="t" rotWithShape="0">
              <a:prstClr val="black">
                <a:alpha val="31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9600" b="1" i="1" u="none" strike="noStrike" kern="0" cap="none" spc="0" normalizeH="0" baseline="0" noProof="0" dirty="0" smtClean="0">
                <a:ln>
                  <a:noFill/>
                </a:ln>
                <a:solidFill>
                  <a:schemeClr val="bg1"/>
                </a:solidFill>
                <a:effectLst/>
                <a:uLnTx/>
                <a:uFillTx/>
                <a:latin typeface="Arial" panose="020B0604020202020204" pitchFamily="34" charset="0"/>
                <a:ea typeface="宋体" panose="02010600030101010101" pitchFamily="2" charset="-122"/>
                <a:cs typeface="Arial" panose="020B0604020202020204" pitchFamily="34" charset="0"/>
              </a:rPr>
              <a:t>20XX</a:t>
            </a:r>
            <a:endParaRPr kumimoji="0" lang="zh-CN" altLang="en-US" sz="9600" b="1" i="1" u="none" strike="noStrike" kern="0" cap="none" spc="0" normalizeH="0" baseline="0" noProof="0" dirty="0" smtClean="0">
              <a:ln>
                <a:noFill/>
              </a:ln>
              <a:solidFill>
                <a:schemeClr val="bg1"/>
              </a:solidFill>
              <a:effectLst/>
              <a:uLnTx/>
              <a:uFillTx/>
              <a:latin typeface="Arial" panose="020B0604020202020204" pitchFamily="34" charset="0"/>
              <a:ea typeface="宋体" panose="02010600030101010101" pitchFamily="2" charset="-122"/>
              <a:cs typeface="Arial" panose="020B0604020202020204" pitchFamily="34" charset="0"/>
            </a:endParaRPr>
          </a:p>
        </p:txBody>
      </p:sp>
      <p:cxnSp>
        <p:nvCxnSpPr>
          <p:cNvPr id="13" name="直接连接符 12"/>
          <p:cNvCxnSpPr/>
          <p:nvPr/>
        </p:nvCxnSpPr>
        <p:spPr>
          <a:xfrm flipH="1">
            <a:off x="2901311" y="2889250"/>
            <a:ext cx="1461298" cy="0"/>
          </a:xfrm>
          <a:prstGeom prst="line">
            <a:avLst/>
          </a:prstGeom>
          <a:ln>
            <a:gradFill flip="none" rotWithShape="1">
              <a:gsLst>
                <a:gs pos="0">
                  <a:schemeClr val="bg1">
                    <a:alpha val="68000"/>
                  </a:schemeClr>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rot="18906724">
            <a:off x="2176463" y="488950"/>
            <a:ext cx="4676775" cy="4675188"/>
          </a:xfrm>
          <a:prstGeom prst="rect">
            <a:avLst/>
          </a:prstGeom>
          <a:solidFill>
            <a:schemeClr val="bg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grpSp>
        <p:nvGrpSpPr>
          <p:cNvPr id="16387" name="组合 19"/>
          <p:cNvGrpSpPr/>
          <p:nvPr/>
        </p:nvGrpSpPr>
        <p:grpSpPr>
          <a:xfrm>
            <a:off x="381000" y="239713"/>
            <a:ext cx="684213" cy="392112"/>
            <a:chOff x="311084" y="1110616"/>
            <a:chExt cx="1031344" cy="589912"/>
          </a:xfrm>
        </p:grpSpPr>
        <p:sp>
          <p:nvSpPr>
            <p:cNvPr id="4" name="矩形 3"/>
            <p:cNvSpPr/>
            <p:nvPr/>
          </p:nvSpPr>
          <p:spPr>
            <a:xfrm rot="18906724">
              <a:off x="311084" y="1110616"/>
              <a:ext cx="638907" cy="589912"/>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12" name="矩形 11"/>
            <p:cNvSpPr/>
            <p:nvPr/>
          </p:nvSpPr>
          <p:spPr>
            <a:xfrm rot="18906724">
              <a:off x="789666" y="1151217"/>
              <a:ext cx="552762" cy="508711"/>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grpSp>
      <p:cxnSp>
        <p:nvCxnSpPr>
          <p:cNvPr id="14" name="直接连接符 13"/>
          <p:cNvCxnSpPr/>
          <p:nvPr/>
        </p:nvCxnSpPr>
        <p:spPr>
          <a:xfrm flipH="1">
            <a:off x="1179784" y="238125"/>
            <a:ext cx="1503056" cy="0"/>
          </a:xfrm>
          <a:prstGeom prst="line">
            <a:avLst/>
          </a:prstGeom>
          <a:ln>
            <a:gradFill flip="none" rotWithShape="1">
              <a:gsLst>
                <a:gs pos="56300">
                  <a:srgbClr val="FFFFFF"/>
                </a:gs>
                <a:gs pos="0">
                  <a:schemeClr val="bg1">
                    <a:alpha val="0"/>
                  </a:schemeClr>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16389" name="文本框 32"/>
          <p:cNvSpPr txBox="1"/>
          <p:nvPr/>
        </p:nvSpPr>
        <p:spPr>
          <a:xfrm>
            <a:off x="1065213" y="231775"/>
            <a:ext cx="1465262" cy="40005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2000" i="1" dirty="0">
                <a:solidFill>
                  <a:srgbClr val="FFFFFF"/>
                </a:solidFill>
                <a:latin typeface="Impact" panose="020B0806030902050204" pitchFamily="34" charset="0"/>
              </a:rPr>
              <a:t>02. Our work</a:t>
            </a:r>
          </a:p>
        </p:txBody>
      </p:sp>
      <p:cxnSp>
        <p:nvCxnSpPr>
          <p:cNvPr id="19" name="直接连接符 18"/>
          <p:cNvCxnSpPr/>
          <p:nvPr/>
        </p:nvCxnSpPr>
        <p:spPr>
          <a:xfrm flipH="1">
            <a:off x="1065473" y="633413"/>
            <a:ext cx="1503056" cy="0"/>
          </a:xfrm>
          <a:prstGeom prst="line">
            <a:avLst/>
          </a:prstGeom>
          <a:ln>
            <a:gradFill flip="none" rotWithShape="1">
              <a:gsLst>
                <a:gs pos="56300">
                  <a:srgbClr val="FFFFFF"/>
                </a:gs>
                <a:gs pos="0">
                  <a:schemeClr val="bg1">
                    <a:alpha val="0"/>
                  </a:schemeClr>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36" name="矩形 35"/>
          <p:cNvSpPr/>
          <p:nvPr/>
        </p:nvSpPr>
        <p:spPr>
          <a:xfrm>
            <a:off x="574675" y="1474788"/>
            <a:ext cx="1897063" cy="2871788"/>
          </a:xfrm>
          <a:prstGeom prst="rect">
            <a:avLst/>
          </a:prstGeom>
          <a:solidFill>
            <a:schemeClr val="bg1">
              <a:alpha val="20000"/>
            </a:schemeClr>
          </a:solidFill>
          <a:ln w="12700" cap="flat" cmpd="sng" algn="ctr">
            <a:no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panose="020B0604020202020204"/>
              <a:ea typeface="微软雅黑" panose="020B0503020204020204" pitchFamily="34" charset="-122"/>
              <a:cs typeface="+mn-cs"/>
            </a:endParaRPr>
          </a:p>
        </p:txBody>
      </p:sp>
      <p:sp>
        <p:nvSpPr>
          <p:cNvPr id="37" name="矩形 36"/>
          <p:cNvSpPr/>
          <p:nvPr/>
        </p:nvSpPr>
        <p:spPr>
          <a:xfrm>
            <a:off x="2619375" y="1474788"/>
            <a:ext cx="1898650" cy="2871788"/>
          </a:xfrm>
          <a:prstGeom prst="rect">
            <a:avLst/>
          </a:prstGeom>
          <a:solidFill>
            <a:schemeClr val="bg1">
              <a:alpha val="20000"/>
            </a:schemeClr>
          </a:solidFill>
          <a:ln w="12700" cap="flat" cmpd="sng" algn="ctr">
            <a:no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panose="020B0604020202020204"/>
              <a:ea typeface="微软雅黑" panose="020B0503020204020204" pitchFamily="34" charset="-122"/>
              <a:cs typeface="+mn-cs"/>
            </a:endParaRPr>
          </a:p>
        </p:txBody>
      </p:sp>
      <p:sp>
        <p:nvSpPr>
          <p:cNvPr id="39" name="矩形 38"/>
          <p:cNvSpPr/>
          <p:nvPr/>
        </p:nvSpPr>
        <p:spPr>
          <a:xfrm>
            <a:off x="4664075" y="1474788"/>
            <a:ext cx="1898650" cy="2871788"/>
          </a:xfrm>
          <a:prstGeom prst="rect">
            <a:avLst/>
          </a:prstGeom>
          <a:solidFill>
            <a:schemeClr val="bg1">
              <a:alpha val="20000"/>
            </a:schemeClr>
          </a:solidFill>
          <a:ln w="12700" cap="flat" cmpd="sng" algn="ctr">
            <a:no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panose="020B0604020202020204"/>
              <a:ea typeface="微软雅黑" panose="020B0503020204020204" pitchFamily="34" charset="-122"/>
              <a:cs typeface="+mn-cs"/>
            </a:endParaRPr>
          </a:p>
        </p:txBody>
      </p:sp>
      <p:sp>
        <p:nvSpPr>
          <p:cNvPr id="40" name="矩形 39"/>
          <p:cNvSpPr/>
          <p:nvPr/>
        </p:nvSpPr>
        <p:spPr>
          <a:xfrm>
            <a:off x="6710363" y="1474788"/>
            <a:ext cx="1897063" cy="2871788"/>
          </a:xfrm>
          <a:prstGeom prst="rect">
            <a:avLst/>
          </a:prstGeom>
          <a:solidFill>
            <a:schemeClr val="bg1">
              <a:alpha val="20000"/>
            </a:schemeClr>
          </a:solidFill>
          <a:ln w="12700" cap="flat" cmpd="sng" algn="ctr">
            <a:no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panose="020B0604020202020204"/>
              <a:ea typeface="微软雅黑" panose="020B0503020204020204" pitchFamily="34" charset="-122"/>
              <a:cs typeface="+mn-cs"/>
            </a:endParaRPr>
          </a:p>
        </p:txBody>
      </p:sp>
      <p:sp>
        <p:nvSpPr>
          <p:cNvPr id="41" name="矩形 40"/>
          <p:cNvSpPr/>
          <p:nvPr/>
        </p:nvSpPr>
        <p:spPr>
          <a:xfrm>
            <a:off x="574675" y="1474788"/>
            <a:ext cx="1897063" cy="806450"/>
          </a:xfrm>
          <a:prstGeom prst="rect">
            <a:avLst/>
          </a:prstGeom>
          <a:noFill/>
          <a:ln w="12700" cap="flat" cmpd="sng" algn="ctr">
            <a:no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panose="020B0604020202020204"/>
              <a:ea typeface="微软雅黑" panose="020B0503020204020204" pitchFamily="34" charset="-122"/>
              <a:cs typeface="+mn-cs"/>
            </a:endParaRPr>
          </a:p>
        </p:txBody>
      </p:sp>
      <p:sp>
        <p:nvSpPr>
          <p:cNvPr id="42" name="矩形 41"/>
          <p:cNvSpPr/>
          <p:nvPr/>
        </p:nvSpPr>
        <p:spPr>
          <a:xfrm>
            <a:off x="2619375" y="1474788"/>
            <a:ext cx="1898650" cy="806450"/>
          </a:xfrm>
          <a:prstGeom prst="rect">
            <a:avLst/>
          </a:prstGeom>
          <a:solidFill>
            <a:schemeClr val="bg1"/>
          </a:solidFill>
          <a:ln w="12700" cap="flat" cmpd="sng" algn="ctr">
            <a:no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panose="020B0604020202020204"/>
              <a:ea typeface="微软雅黑" panose="020B0503020204020204" pitchFamily="34" charset="-122"/>
              <a:cs typeface="+mn-cs"/>
            </a:endParaRPr>
          </a:p>
        </p:txBody>
      </p:sp>
      <p:sp>
        <p:nvSpPr>
          <p:cNvPr id="48" name="矩形 47"/>
          <p:cNvSpPr/>
          <p:nvPr/>
        </p:nvSpPr>
        <p:spPr>
          <a:xfrm>
            <a:off x="4664075" y="1474788"/>
            <a:ext cx="1898650" cy="806450"/>
          </a:xfrm>
          <a:prstGeom prst="rect">
            <a:avLst/>
          </a:prstGeom>
          <a:solidFill>
            <a:schemeClr val="bg1"/>
          </a:solidFill>
          <a:ln w="12700" cap="flat" cmpd="sng" algn="ctr">
            <a:no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panose="020B0604020202020204"/>
              <a:ea typeface="微软雅黑" panose="020B0503020204020204" pitchFamily="34" charset="-122"/>
              <a:cs typeface="+mn-cs"/>
            </a:endParaRPr>
          </a:p>
        </p:txBody>
      </p:sp>
      <p:sp>
        <p:nvSpPr>
          <p:cNvPr id="52" name="矩形 51"/>
          <p:cNvSpPr/>
          <p:nvPr/>
        </p:nvSpPr>
        <p:spPr>
          <a:xfrm>
            <a:off x="6710363" y="1474788"/>
            <a:ext cx="1897063" cy="806450"/>
          </a:xfrm>
          <a:prstGeom prst="rect">
            <a:avLst/>
          </a:prstGeom>
          <a:solidFill>
            <a:schemeClr val="bg1"/>
          </a:solidFill>
          <a:ln w="12700" cap="flat" cmpd="sng" algn="ctr">
            <a:no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panose="020B0604020202020204"/>
              <a:ea typeface="微软雅黑" panose="020B0503020204020204" pitchFamily="34" charset="-122"/>
              <a:cs typeface="+mn-cs"/>
            </a:endParaRPr>
          </a:p>
        </p:txBody>
      </p:sp>
      <p:sp>
        <p:nvSpPr>
          <p:cNvPr id="62" name="矩形 61"/>
          <p:cNvSpPr/>
          <p:nvPr/>
        </p:nvSpPr>
        <p:spPr>
          <a:xfrm>
            <a:off x="573088" y="1474788"/>
            <a:ext cx="1898650" cy="806450"/>
          </a:xfrm>
          <a:prstGeom prst="rect">
            <a:avLst/>
          </a:prstGeom>
          <a:solidFill>
            <a:schemeClr val="bg1"/>
          </a:solidFill>
          <a:ln w="12700" cap="flat" cmpd="sng" algn="ctr">
            <a:no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panose="020B0604020202020204"/>
              <a:ea typeface="微软雅黑" panose="020B0503020204020204" pitchFamily="34" charset="-122"/>
              <a:cs typeface="+mn-cs"/>
            </a:endParaRPr>
          </a:p>
        </p:txBody>
      </p:sp>
      <p:sp>
        <p:nvSpPr>
          <p:cNvPr id="63" name="矩形 62"/>
          <p:cNvSpPr/>
          <p:nvPr/>
        </p:nvSpPr>
        <p:spPr>
          <a:xfrm>
            <a:off x="746125" y="2679700"/>
            <a:ext cx="1552575" cy="1476375"/>
          </a:xfrm>
          <a:prstGeom prst="rect">
            <a:avLst/>
          </a:prstGeom>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000" b="0" i="0" u="none" strike="noStrike" kern="1200" cap="none" spc="0" normalizeH="0" baseline="0" noProof="0">
                <a:ln>
                  <a:noFill/>
                </a:ln>
                <a:solidFill>
                  <a:prstClr val="white"/>
                </a:solidFill>
                <a:effectLst/>
                <a:uLnTx/>
                <a:uFillTx/>
                <a:latin typeface="Arial" panose="020B0604020202020204"/>
                <a:ea typeface="方正兰亭超细黑简体" panose="02000000000000000000" pitchFamily="2" charset="-122"/>
                <a:cs typeface="Arial" panose="020B0604020202020204" pitchFamily="34" charset="0"/>
              </a:rPr>
              <a:t>Lorem ipsum dolor sit amet, consectetuer adipiscing elit. Aenean commodo ligula eget dolor. Aenean massa. Cum sociis natoque penatibus et magnis dis parturient montes, nascetur ridiculus mus. </a:t>
            </a:r>
            <a:endParaRPr kumimoji="0" lang="zh-CN" altLang="en-US" sz="1350" b="0" i="0" u="none" strike="noStrike" kern="1200" cap="none" spc="0" normalizeH="0" baseline="0" noProof="0">
              <a:ln>
                <a:noFill/>
              </a:ln>
              <a:solidFill>
                <a:prstClr val="black"/>
              </a:solidFill>
              <a:effectLst/>
              <a:uLnTx/>
              <a:uFillTx/>
              <a:latin typeface="Arial" panose="020B0604020202020204"/>
              <a:ea typeface="微软雅黑" panose="020B0503020204020204" pitchFamily="34" charset="-122"/>
              <a:cs typeface="+mn-cs"/>
            </a:endParaRPr>
          </a:p>
        </p:txBody>
      </p:sp>
      <p:sp>
        <p:nvSpPr>
          <p:cNvPr id="64" name="矩形 63"/>
          <p:cNvSpPr/>
          <p:nvPr/>
        </p:nvSpPr>
        <p:spPr>
          <a:xfrm>
            <a:off x="2792413" y="2679700"/>
            <a:ext cx="1552575" cy="1476375"/>
          </a:xfrm>
          <a:prstGeom prst="rect">
            <a:avLst/>
          </a:prstGeom>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000" b="0" i="0" u="none" strike="noStrike" kern="1200" cap="none" spc="0" normalizeH="0" baseline="0" noProof="0">
                <a:ln>
                  <a:noFill/>
                </a:ln>
                <a:solidFill>
                  <a:prstClr val="white"/>
                </a:solidFill>
                <a:effectLst/>
                <a:uLnTx/>
                <a:uFillTx/>
                <a:latin typeface="Arial" panose="020B0604020202020204"/>
                <a:ea typeface="方正兰亭超细黑简体" panose="02000000000000000000" pitchFamily="2" charset="-122"/>
                <a:cs typeface="Arial" panose="020B0604020202020204" pitchFamily="34" charset="0"/>
              </a:rPr>
              <a:t>Lorem ipsum dolor sit amet, consectetuer adipiscing elit. Aenean commodo ligula eget dolor. Aenean massa. Cum sociis natoque penatibus et magnis dis parturient montes, nascetur ridiculus mus. </a:t>
            </a:r>
            <a:endParaRPr kumimoji="0" lang="zh-CN" altLang="en-US" sz="1350" b="0" i="0" u="none" strike="noStrike" kern="1200" cap="none" spc="0" normalizeH="0" baseline="0" noProof="0">
              <a:ln>
                <a:noFill/>
              </a:ln>
              <a:solidFill>
                <a:prstClr val="black"/>
              </a:solidFill>
              <a:effectLst/>
              <a:uLnTx/>
              <a:uFillTx/>
              <a:latin typeface="Arial" panose="020B0604020202020204"/>
              <a:ea typeface="微软雅黑" panose="020B0503020204020204" pitchFamily="34" charset="-122"/>
              <a:cs typeface="+mn-cs"/>
            </a:endParaRPr>
          </a:p>
        </p:txBody>
      </p:sp>
      <p:sp>
        <p:nvSpPr>
          <p:cNvPr id="65" name="矩形 64"/>
          <p:cNvSpPr/>
          <p:nvPr/>
        </p:nvSpPr>
        <p:spPr>
          <a:xfrm>
            <a:off x="4837113" y="2679700"/>
            <a:ext cx="1552575" cy="1476375"/>
          </a:xfrm>
          <a:prstGeom prst="rect">
            <a:avLst/>
          </a:prstGeom>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000" b="0" i="0" u="none" strike="noStrike" kern="1200" cap="none" spc="0" normalizeH="0" baseline="0" noProof="0">
                <a:ln>
                  <a:noFill/>
                </a:ln>
                <a:solidFill>
                  <a:prstClr val="white"/>
                </a:solidFill>
                <a:effectLst/>
                <a:uLnTx/>
                <a:uFillTx/>
                <a:latin typeface="Arial" panose="020B0604020202020204"/>
                <a:ea typeface="方正兰亭超细黑简体" panose="02000000000000000000" pitchFamily="2" charset="-122"/>
                <a:cs typeface="Arial" panose="020B0604020202020204" pitchFamily="34" charset="0"/>
              </a:rPr>
              <a:t>Lorem ipsum dolor sit amet, consectetuer adipiscing elit. Aenean commodo ligula eget dolor. Aenean massa. Cum sociis natoque penatibus et magnis dis parturient montes, nascetur ridiculus mus. </a:t>
            </a:r>
            <a:endParaRPr kumimoji="0" lang="zh-CN" altLang="en-US" sz="1350" b="0" i="0" u="none" strike="noStrike" kern="1200" cap="none" spc="0" normalizeH="0" baseline="0" noProof="0">
              <a:ln>
                <a:noFill/>
              </a:ln>
              <a:solidFill>
                <a:prstClr val="black"/>
              </a:solidFill>
              <a:effectLst/>
              <a:uLnTx/>
              <a:uFillTx/>
              <a:latin typeface="Arial" panose="020B0604020202020204"/>
              <a:ea typeface="微软雅黑" panose="020B0503020204020204" pitchFamily="34" charset="-122"/>
              <a:cs typeface="+mn-cs"/>
            </a:endParaRPr>
          </a:p>
        </p:txBody>
      </p:sp>
      <p:sp>
        <p:nvSpPr>
          <p:cNvPr id="67" name="矩形 66"/>
          <p:cNvSpPr/>
          <p:nvPr/>
        </p:nvSpPr>
        <p:spPr>
          <a:xfrm>
            <a:off x="6883400" y="2679700"/>
            <a:ext cx="1550988" cy="1476375"/>
          </a:xfrm>
          <a:prstGeom prst="rect">
            <a:avLst/>
          </a:prstGeom>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000" b="0" i="0" u="none" strike="noStrike" kern="1200" cap="none" spc="0" normalizeH="0" baseline="0" noProof="0">
                <a:ln>
                  <a:noFill/>
                </a:ln>
                <a:solidFill>
                  <a:prstClr val="white"/>
                </a:solidFill>
                <a:effectLst/>
                <a:uLnTx/>
                <a:uFillTx/>
                <a:latin typeface="Arial" panose="020B0604020202020204"/>
                <a:ea typeface="方正兰亭超细黑简体" panose="02000000000000000000" pitchFamily="2" charset="-122"/>
                <a:cs typeface="Arial" panose="020B0604020202020204" pitchFamily="34" charset="0"/>
              </a:rPr>
              <a:t>Lorem ipsum dolor sit amet, consectetuer adipiscing elit. Aenean commodo ligula eget dolor. Aenean massa. Cum sociis natoque penatibus et magnis dis parturient montes, nascetur ridiculus mus. </a:t>
            </a:r>
            <a:endParaRPr kumimoji="0" lang="zh-CN" altLang="en-US" sz="1350" b="0" i="0" u="none" strike="noStrike" kern="1200" cap="none" spc="0" normalizeH="0" baseline="0" noProof="0">
              <a:ln>
                <a:noFill/>
              </a:ln>
              <a:solidFill>
                <a:prstClr val="black"/>
              </a:solidFill>
              <a:effectLst/>
              <a:uLnTx/>
              <a:uFillTx/>
              <a:latin typeface="Arial" panose="020B0604020202020204"/>
              <a:ea typeface="微软雅黑" panose="020B0503020204020204" pitchFamily="34" charset="-122"/>
              <a:cs typeface="+mn-cs"/>
            </a:endParaRPr>
          </a:p>
        </p:txBody>
      </p:sp>
      <p:sp>
        <p:nvSpPr>
          <p:cNvPr id="16404" name="文本框 32"/>
          <p:cNvSpPr txBox="1"/>
          <p:nvPr/>
        </p:nvSpPr>
        <p:spPr>
          <a:xfrm>
            <a:off x="719138" y="2325688"/>
            <a:ext cx="1441450" cy="369887"/>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1800" i="1" dirty="0">
                <a:solidFill>
                  <a:srgbClr val="FFFFFF"/>
                </a:solidFill>
                <a:latin typeface="Impact" panose="020B0806030902050204" pitchFamily="34" charset="0"/>
              </a:rPr>
              <a:t>Lorem ipsum </a:t>
            </a:r>
          </a:p>
        </p:txBody>
      </p:sp>
      <p:sp>
        <p:nvSpPr>
          <p:cNvPr id="16405" name="文本框 32"/>
          <p:cNvSpPr txBox="1"/>
          <p:nvPr/>
        </p:nvSpPr>
        <p:spPr>
          <a:xfrm>
            <a:off x="2795588" y="2332038"/>
            <a:ext cx="1441450" cy="36830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1800" i="1" dirty="0">
                <a:solidFill>
                  <a:srgbClr val="FFFFFF"/>
                </a:solidFill>
                <a:latin typeface="Impact" panose="020B0806030902050204" pitchFamily="34" charset="0"/>
              </a:rPr>
              <a:t>Lorem ipsum </a:t>
            </a:r>
          </a:p>
        </p:txBody>
      </p:sp>
      <p:sp>
        <p:nvSpPr>
          <p:cNvPr id="16406" name="文本框 32"/>
          <p:cNvSpPr txBox="1"/>
          <p:nvPr/>
        </p:nvSpPr>
        <p:spPr>
          <a:xfrm>
            <a:off x="4846638" y="2325688"/>
            <a:ext cx="1441450" cy="369887"/>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1800" i="1" dirty="0">
                <a:solidFill>
                  <a:srgbClr val="FFFFFF"/>
                </a:solidFill>
                <a:latin typeface="Impact" panose="020B0806030902050204" pitchFamily="34" charset="0"/>
              </a:rPr>
              <a:t>Lorem ipsum </a:t>
            </a:r>
          </a:p>
        </p:txBody>
      </p:sp>
      <p:sp>
        <p:nvSpPr>
          <p:cNvPr id="16407" name="文本框 32"/>
          <p:cNvSpPr txBox="1"/>
          <p:nvPr/>
        </p:nvSpPr>
        <p:spPr>
          <a:xfrm>
            <a:off x="6869113" y="2339975"/>
            <a:ext cx="1441450" cy="369888"/>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1800" i="1" dirty="0">
                <a:solidFill>
                  <a:srgbClr val="FFFFFF"/>
                </a:solidFill>
                <a:latin typeface="Impact" panose="020B0806030902050204" pitchFamily="34" charset="0"/>
              </a:rPr>
              <a:t>Lorem ipsum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10" name="组合 19"/>
          <p:cNvGrpSpPr/>
          <p:nvPr/>
        </p:nvGrpSpPr>
        <p:grpSpPr>
          <a:xfrm>
            <a:off x="381000" y="239713"/>
            <a:ext cx="684213" cy="392112"/>
            <a:chOff x="311084" y="1110616"/>
            <a:chExt cx="1031344" cy="589912"/>
          </a:xfrm>
        </p:grpSpPr>
        <p:sp>
          <p:nvSpPr>
            <p:cNvPr id="4" name="矩形 3"/>
            <p:cNvSpPr/>
            <p:nvPr/>
          </p:nvSpPr>
          <p:spPr>
            <a:xfrm rot="18906724">
              <a:off x="311084" y="1110616"/>
              <a:ext cx="638907" cy="589912"/>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12" name="矩形 11"/>
            <p:cNvSpPr/>
            <p:nvPr/>
          </p:nvSpPr>
          <p:spPr>
            <a:xfrm rot="18906724">
              <a:off x="789666" y="1151217"/>
              <a:ext cx="552762" cy="508711"/>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grpSp>
      <p:cxnSp>
        <p:nvCxnSpPr>
          <p:cNvPr id="14" name="直接连接符 13"/>
          <p:cNvCxnSpPr/>
          <p:nvPr/>
        </p:nvCxnSpPr>
        <p:spPr>
          <a:xfrm flipH="1">
            <a:off x="1179784" y="238125"/>
            <a:ext cx="1503056" cy="0"/>
          </a:xfrm>
          <a:prstGeom prst="line">
            <a:avLst/>
          </a:prstGeom>
          <a:ln>
            <a:gradFill flip="none" rotWithShape="1">
              <a:gsLst>
                <a:gs pos="56300">
                  <a:srgbClr val="FFFFFF"/>
                </a:gs>
                <a:gs pos="0">
                  <a:schemeClr val="bg1">
                    <a:alpha val="0"/>
                  </a:schemeClr>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17412" name="文本框 32"/>
          <p:cNvSpPr txBox="1"/>
          <p:nvPr/>
        </p:nvSpPr>
        <p:spPr>
          <a:xfrm>
            <a:off x="1065213" y="231775"/>
            <a:ext cx="1465262" cy="40005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2000" i="1" dirty="0">
                <a:solidFill>
                  <a:srgbClr val="FFFFFF"/>
                </a:solidFill>
                <a:latin typeface="Impact" panose="020B0806030902050204" pitchFamily="34" charset="0"/>
              </a:rPr>
              <a:t>02. Our work</a:t>
            </a:r>
          </a:p>
        </p:txBody>
      </p:sp>
      <p:cxnSp>
        <p:nvCxnSpPr>
          <p:cNvPr id="19" name="直接连接符 18"/>
          <p:cNvCxnSpPr/>
          <p:nvPr/>
        </p:nvCxnSpPr>
        <p:spPr>
          <a:xfrm flipH="1">
            <a:off x="1065473" y="633413"/>
            <a:ext cx="1503056" cy="0"/>
          </a:xfrm>
          <a:prstGeom prst="line">
            <a:avLst/>
          </a:prstGeom>
          <a:ln>
            <a:gradFill flip="none" rotWithShape="1">
              <a:gsLst>
                <a:gs pos="56300">
                  <a:srgbClr val="FFFFFF"/>
                </a:gs>
                <a:gs pos="0">
                  <a:schemeClr val="bg1">
                    <a:alpha val="0"/>
                  </a:schemeClr>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3" name="等腰三角形 2"/>
          <p:cNvSpPr/>
          <p:nvPr/>
        </p:nvSpPr>
        <p:spPr>
          <a:xfrm>
            <a:off x="2460625" y="1493838"/>
            <a:ext cx="2501900" cy="2155825"/>
          </a:xfrm>
          <a:prstGeom prst="triangle">
            <a:avLst/>
          </a:prstGeom>
          <a:solidFill>
            <a:schemeClr val="bg1">
              <a:alpha val="2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21" name="等腰三角形 20"/>
          <p:cNvSpPr/>
          <p:nvPr/>
        </p:nvSpPr>
        <p:spPr>
          <a:xfrm flipV="1">
            <a:off x="4289425" y="1703388"/>
            <a:ext cx="2501900" cy="2157413"/>
          </a:xfrm>
          <a:prstGeom prst="triangle">
            <a:avLst/>
          </a:prstGeom>
          <a:solidFill>
            <a:schemeClr val="bg1">
              <a:alpha val="2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22" name="矩形 21"/>
          <p:cNvSpPr/>
          <p:nvPr/>
        </p:nvSpPr>
        <p:spPr>
          <a:xfrm>
            <a:off x="384175" y="2481263"/>
            <a:ext cx="1993900" cy="1168400"/>
          </a:xfrm>
          <a:prstGeom prst="rect">
            <a:avLst/>
          </a:prstGeom>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000" b="0" i="0" u="none" strike="noStrike" kern="1200" cap="none" spc="0" normalizeH="0" baseline="0" noProof="0">
                <a:ln>
                  <a:noFill/>
                </a:ln>
                <a:solidFill>
                  <a:prstClr val="white"/>
                </a:solidFill>
                <a:effectLst/>
                <a:uLnTx/>
                <a:uFillTx/>
                <a:latin typeface="Arial" panose="020B0604020202020204"/>
                <a:ea typeface="方正兰亭超细黑简体" panose="02000000000000000000" pitchFamily="2" charset="-122"/>
                <a:cs typeface="Arial" panose="020B0604020202020204" pitchFamily="34" charset="0"/>
              </a:rPr>
              <a:t>Lorem ipsum dolor sit amet, consectetuer adipiscing elit. Aenean commodo ligula eget dolor. Aenean massa. Cum sociis natoque penatibus et magnis dis parturient montes, nascetur ridiculus mus. </a:t>
            </a:r>
            <a:endParaRPr kumimoji="0" lang="zh-CN" altLang="en-US" sz="1350" b="0" i="0" u="none" strike="noStrike" kern="1200" cap="none" spc="0" normalizeH="0" baseline="0" noProof="0">
              <a:ln>
                <a:noFill/>
              </a:ln>
              <a:solidFill>
                <a:prstClr val="black"/>
              </a:solidFill>
              <a:effectLst/>
              <a:uLnTx/>
              <a:uFillTx/>
              <a:latin typeface="Arial" panose="020B0604020202020204"/>
              <a:ea typeface="微软雅黑" panose="020B0503020204020204" pitchFamily="34" charset="-122"/>
              <a:cs typeface="+mn-cs"/>
            </a:endParaRPr>
          </a:p>
        </p:txBody>
      </p:sp>
      <p:sp>
        <p:nvSpPr>
          <p:cNvPr id="23" name="矩形 22"/>
          <p:cNvSpPr/>
          <p:nvPr/>
        </p:nvSpPr>
        <p:spPr>
          <a:xfrm>
            <a:off x="6791325" y="1863725"/>
            <a:ext cx="1993900" cy="1169988"/>
          </a:xfrm>
          <a:prstGeom prst="rect">
            <a:avLst/>
          </a:prstGeom>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000" b="0" i="0" u="none" strike="noStrike" kern="1200" cap="none" spc="0" normalizeH="0" baseline="0" noProof="0">
                <a:ln>
                  <a:noFill/>
                </a:ln>
                <a:solidFill>
                  <a:prstClr val="white"/>
                </a:solidFill>
                <a:effectLst/>
                <a:uLnTx/>
                <a:uFillTx/>
                <a:latin typeface="Arial" panose="020B0604020202020204"/>
                <a:ea typeface="方正兰亭超细黑简体" panose="02000000000000000000" pitchFamily="2" charset="-122"/>
                <a:cs typeface="Arial" panose="020B0604020202020204" pitchFamily="34" charset="0"/>
              </a:rPr>
              <a:t>Lorem ipsum dolor sit amet, consectetuer adipiscing elit. Aenean commodo ligula eget dolor. Aenean massa. Cum sociis natoque penatibus et magnis dis parturient montes, nascetur ridiculus mus. </a:t>
            </a:r>
            <a:endParaRPr kumimoji="0" lang="zh-CN" altLang="en-US" sz="1350" b="0" i="0" u="none" strike="noStrike" kern="1200" cap="none" spc="0" normalizeH="0" baseline="0" noProof="0">
              <a:ln>
                <a:noFill/>
              </a:ln>
              <a:solidFill>
                <a:prstClr val="black"/>
              </a:solidFill>
              <a:effectLst/>
              <a:uLnTx/>
              <a:uFillTx/>
              <a:latin typeface="Arial" panose="020B0604020202020204"/>
              <a:ea typeface="微软雅黑" panose="020B0503020204020204" pitchFamily="34" charset="-122"/>
              <a:cs typeface="+mn-cs"/>
            </a:endParaRPr>
          </a:p>
        </p:txBody>
      </p:sp>
      <p:sp>
        <p:nvSpPr>
          <p:cNvPr id="7" name="任意多边形 6"/>
          <p:cNvSpPr/>
          <p:nvPr/>
        </p:nvSpPr>
        <p:spPr>
          <a:xfrm>
            <a:off x="2343150" y="1177925"/>
            <a:ext cx="4519613" cy="2921000"/>
          </a:xfrm>
          <a:custGeom>
            <a:avLst/>
            <a:gdLst>
              <a:gd name="connsiteX0" fmla="*/ 0 w 4519448"/>
              <a:gd name="connsiteY0" fmla="*/ 2312276 h 2984938"/>
              <a:gd name="connsiteX1" fmla="*/ 1471448 w 4519448"/>
              <a:gd name="connsiteY1" fmla="*/ 0 h 2984938"/>
              <a:gd name="connsiteX2" fmla="*/ 3184634 w 4519448"/>
              <a:gd name="connsiteY2" fmla="*/ 2984938 h 2984938"/>
              <a:gd name="connsiteX3" fmla="*/ 4519448 w 4519448"/>
              <a:gd name="connsiteY3" fmla="*/ 683172 h 2984938"/>
              <a:gd name="connsiteX0-1" fmla="*/ 0 w 4519448"/>
              <a:gd name="connsiteY0-2" fmla="*/ 2291255 h 2963917"/>
              <a:gd name="connsiteX1-3" fmla="*/ 1345324 w 4519448"/>
              <a:gd name="connsiteY1-4" fmla="*/ 0 h 2963917"/>
              <a:gd name="connsiteX2-5" fmla="*/ 3184634 w 4519448"/>
              <a:gd name="connsiteY2-6" fmla="*/ 2963917 h 2963917"/>
              <a:gd name="connsiteX3-7" fmla="*/ 4519448 w 4519448"/>
              <a:gd name="connsiteY3-8" fmla="*/ 662151 h 2963917"/>
              <a:gd name="connsiteX0-9" fmla="*/ 0 w 4519448"/>
              <a:gd name="connsiteY0-10" fmla="*/ 2291255 h 2921875"/>
              <a:gd name="connsiteX1-11" fmla="*/ 1345324 w 4519448"/>
              <a:gd name="connsiteY1-12" fmla="*/ 0 h 2921875"/>
              <a:gd name="connsiteX2-13" fmla="*/ 3174123 w 4519448"/>
              <a:gd name="connsiteY2-14" fmla="*/ 2921875 h 2921875"/>
              <a:gd name="connsiteX3-15" fmla="*/ 4519448 w 4519448"/>
              <a:gd name="connsiteY3-16" fmla="*/ 662151 h 2921875"/>
            </a:gdLst>
            <a:ahLst/>
            <a:cxnLst>
              <a:cxn ang="0">
                <a:pos x="connsiteX0-1" y="connsiteY0-2"/>
              </a:cxn>
              <a:cxn ang="0">
                <a:pos x="connsiteX1-3" y="connsiteY1-4"/>
              </a:cxn>
              <a:cxn ang="0">
                <a:pos x="connsiteX2-5" y="connsiteY2-6"/>
              </a:cxn>
              <a:cxn ang="0">
                <a:pos x="connsiteX3-7" y="connsiteY3-8"/>
              </a:cxn>
            </a:cxnLst>
            <a:rect l="l" t="t" r="r" b="b"/>
            <a:pathLst>
              <a:path w="4519448" h="2921875">
                <a:moveTo>
                  <a:pt x="0" y="2291255"/>
                </a:moveTo>
                <a:lnTo>
                  <a:pt x="1345324" y="0"/>
                </a:lnTo>
                <a:lnTo>
                  <a:pt x="3174123" y="2921875"/>
                </a:lnTo>
                <a:lnTo>
                  <a:pt x="4519448" y="662151"/>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7419" name="文本框 32"/>
          <p:cNvSpPr txBox="1"/>
          <p:nvPr/>
        </p:nvSpPr>
        <p:spPr>
          <a:xfrm>
            <a:off x="384175" y="2135188"/>
            <a:ext cx="1579563" cy="40005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2000" i="1" dirty="0">
                <a:solidFill>
                  <a:srgbClr val="FFFFFF"/>
                </a:solidFill>
                <a:latin typeface="Impact" panose="020B0806030902050204" pitchFamily="34" charset="0"/>
              </a:rPr>
              <a:t>Lorem ipsum </a:t>
            </a:r>
          </a:p>
        </p:txBody>
      </p:sp>
      <p:sp>
        <p:nvSpPr>
          <p:cNvPr id="17420" name="文本框 32"/>
          <p:cNvSpPr txBox="1"/>
          <p:nvPr/>
        </p:nvSpPr>
        <p:spPr>
          <a:xfrm>
            <a:off x="6856413" y="1503363"/>
            <a:ext cx="1579562" cy="40005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2000" i="1" dirty="0">
                <a:solidFill>
                  <a:srgbClr val="FFFFFF"/>
                </a:solidFill>
                <a:latin typeface="Impact" panose="020B0806030902050204" pitchFamily="34" charset="0"/>
              </a:rPr>
              <a:t>Lorem ipsum </a:t>
            </a:r>
          </a:p>
        </p:txBody>
      </p:sp>
      <p:sp>
        <p:nvSpPr>
          <p:cNvPr id="17421" name="文本框 32"/>
          <p:cNvSpPr txBox="1"/>
          <p:nvPr/>
        </p:nvSpPr>
        <p:spPr>
          <a:xfrm>
            <a:off x="3208338" y="2447925"/>
            <a:ext cx="998537" cy="646113"/>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3600" i="1" dirty="0">
                <a:solidFill>
                  <a:srgbClr val="FFFFFF"/>
                </a:solidFill>
                <a:latin typeface="Impact" panose="020B0806030902050204" pitchFamily="34" charset="0"/>
              </a:rPr>
              <a:t>80%</a:t>
            </a:r>
          </a:p>
        </p:txBody>
      </p:sp>
      <p:sp>
        <p:nvSpPr>
          <p:cNvPr id="17422" name="文本框 32"/>
          <p:cNvSpPr txBox="1"/>
          <p:nvPr/>
        </p:nvSpPr>
        <p:spPr>
          <a:xfrm>
            <a:off x="5106988" y="2460625"/>
            <a:ext cx="998537" cy="646113"/>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3600" i="1" dirty="0">
                <a:solidFill>
                  <a:srgbClr val="FFFFFF"/>
                </a:solidFill>
                <a:latin typeface="Impact" panose="020B0806030902050204" pitchFamily="34" charset="0"/>
              </a:rPr>
              <a:t>20%</a:t>
            </a:r>
          </a:p>
        </p:txBody>
      </p:sp>
      <p:sp>
        <p:nvSpPr>
          <p:cNvPr id="17423" name="Freeform 217"/>
          <p:cNvSpPr>
            <a:spLocks noEditPoints="1"/>
          </p:cNvSpPr>
          <p:nvPr/>
        </p:nvSpPr>
        <p:spPr>
          <a:xfrm>
            <a:off x="3451225" y="3094038"/>
            <a:ext cx="449263" cy="436562"/>
          </a:xfrm>
          <a:custGeom>
            <a:avLst/>
            <a:gdLst/>
            <a:ahLst/>
            <a:cxnLst>
              <a:cxn ang="0">
                <a:pos x="759668634" y="465283184"/>
              </a:cxn>
              <a:cxn ang="0">
                <a:pos x="784374589" y="515247440"/>
              </a:cxn>
              <a:cxn ang="0">
                <a:pos x="765846001" y="596437367"/>
              </a:cxn>
              <a:cxn ang="0">
                <a:pos x="731875751" y="621418611"/>
              </a:cxn>
              <a:cxn ang="0">
                <a:pos x="734964434" y="662015342"/>
              </a:cxn>
              <a:cxn ang="0">
                <a:pos x="707171551" y="736959075"/>
              </a:cxn>
              <a:cxn ang="0">
                <a:pos x="667027445" y="765063417"/>
              </a:cxn>
              <a:cxn ang="0">
                <a:pos x="599088701" y="771309611"/>
              </a:cxn>
              <a:cxn ang="0">
                <a:pos x="491005850" y="758818989"/>
              </a:cxn>
              <a:cxn ang="0">
                <a:pos x="382923000" y="718224026"/>
              </a:cxn>
              <a:cxn ang="0">
                <a:pos x="271751467" y="696364111"/>
              </a:cxn>
              <a:cxn ang="0">
                <a:pos x="191461500" y="771309611"/>
              </a:cxn>
              <a:cxn ang="0">
                <a:pos x="80289967" y="771309611"/>
              </a:cxn>
              <a:cxn ang="0">
                <a:pos x="37057178" y="755695892"/>
              </a:cxn>
              <a:cxn ang="0">
                <a:pos x="9264294" y="718224026"/>
              </a:cxn>
              <a:cxn ang="0">
                <a:pos x="0" y="318517049"/>
              </a:cxn>
              <a:cxn ang="0">
                <a:pos x="9264294" y="284166513"/>
              </a:cxn>
              <a:cxn ang="0">
                <a:pos x="37057178" y="249817744"/>
              </a:cxn>
              <a:cxn ang="0">
                <a:pos x="80289967" y="237325354"/>
              </a:cxn>
              <a:cxn ang="0">
                <a:pos x="271751467" y="237325354"/>
              </a:cxn>
              <a:cxn ang="0">
                <a:pos x="271751467" y="318517049"/>
              </a:cxn>
              <a:cxn ang="0">
                <a:pos x="361305728" y="262308366"/>
              </a:cxn>
              <a:cxn ang="0">
                <a:pos x="416891495" y="184239769"/>
              </a:cxn>
              <a:cxn ang="0">
                <a:pos x="484830239" y="12490622"/>
              </a:cxn>
              <a:cxn ang="0">
                <a:pos x="503358828" y="0"/>
              </a:cxn>
              <a:cxn ang="0">
                <a:pos x="617617290" y="24981244"/>
              </a:cxn>
              <a:cxn ang="0">
                <a:pos x="663938762" y="87436122"/>
              </a:cxn>
              <a:cxn ang="0">
                <a:pos x="657763150" y="159258525"/>
              </a:cxn>
              <a:cxn ang="0">
                <a:pos x="614528606" y="268552793"/>
              </a:cxn>
              <a:cxn ang="0">
                <a:pos x="667027445" y="262308366"/>
              </a:cxn>
              <a:cxn ang="0">
                <a:pos x="744228729" y="277922086"/>
              </a:cxn>
              <a:cxn ang="0">
                <a:pos x="778197223" y="312270854"/>
              </a:cxn>
              <a:cxn ang="0">
                <a:pos x="790550201" y="359112013"/>
              </a:cxn>
              <a:cxn ang="0">
                <a:pos x="772021612" y="434057513"/>
              </a:cxn>
              <a:cxn ang="0">
                <a:pos x="552767228" y="312270854"/>
              </a:cxn>
              <a:cxn ang="0">
                <a:pos x="586735723" y="227957830"/>
              </a:cxn>
              <a:cxn ang="0">
                <a:pos x="605264312" y="131154183"/>
              </a:cxn>
              <a:cxn ang="0">
                <a:pos x="589824406" y="68699305"/>
              </a:cxn>
              <a:cxn ang="0">
                <a:pos x="531151711" y="49964256"/>
              </a:cxn>
              <a:cxn ang="0">
                <a:pos x="521887417" y="59331780"/>
              </a:cxn>
              <a:cxn ang="0">
                <a:pos x="481741556" y="184239769"/>
              </a:cxn>
              <a:cxn ang="0">
                <a:pos x="432331401" y="265429696"/>
              </a:cxn>
              <a:cxn ang="0">
                <a:pos x="352041434" y="343498293"/>
              </a:cxn>
              <a:cxn ang="0">
                <a:pos x="271751467" y="377848830"/>
              </a:cxn>
              <a:cxn ang="0">
                <a:pos x="271751467" y="633911001"/>
              </a:cxn>
              <a:cxn ang="0">
                <a:pos x="426155789" y="677629062"/>
              </a:cxn>
              <a:cxn ang="0">
                <a:pos x="549680300" y="718224026"/>
              </a:cxn>
              <a:cxn ang="0">
                <a:pos x="626881584" y="718224026"/>
              </a:cxn>
              <a:cxn ang="0">
                <a:pos x="673203056" y="674505965"/>
              </a:cxn>
              <a:cxn ang="0">
                <a:pos x="670114373" y="621418611"/>
              </a:cxn>
              <a:cxn ang="0">
                <a:pos x="679378667" y="602683562"/>
              </a:cxn>
              <a:cxn ang="0">
                <a:pos x="713347162" y="549597976"/>
              </a:cxn>
              <a:cxn ang="0">
                <a:pos x="707171551" y="480896904"/>
              </a:cxn>
              <a:cxn ang="0">
                <a:pos x="682467351" y="455915660"/>
              </a:cxn>
              <a:cxn ang="0">
                <a:pos x="725700140" y="387216354"/>
              </a:cxn>
              <a:cxn ang="0">
                <a:pos x="725700140" y="352865818"/>
              </a:cxn>
              <a:cxn ang="0">
                <a:pos x="697907256" y="321638379"/>
              </a:cxn>
              <a:cxn ang="0">
                <a:pos x="605264312" y="306026427"/>
              </a:cxn>
              <a:cxn ang="0">
                <a:pos x="552767228" y="312270854"/>
              </a:cxn>
            </a:cxnLst>
            <a:rect l="0" t="0" r="0" b="0"/>
            <a:pathLst>
              <a:path w="256" h="247">
                <a:moveTo>
                  <a:pt x="242" y="147"/>
                </a:moveTo>
                <a:lnTo>
                  <a:pt x="242" y="147"/>
                </a:lnTo>
                <a:lnTo>
                  <a:pt x="246" y="149"/>
                </a:lnTo>
                <a:lnTo>
                  <a:pt x="248" y="151"/>
                </a:lnTo>
                <a:lnTo>
                  <a:pt x="251" y="158"/>
                </a:lnTo>
                <a:lnTo>
                  <a:pt x="254" y="165"/>
                </a:lnTo>
                <a:lnTo>
                  <a:pt x="254" y="175"/>
                </a:lnTo>
                <a:lnTo>
                  <a:pt x="251" y="184"/>
                </a:lnTo>
                <a:lnTo>
                  <a:pt x="248" y="191"/>
                </a:lnTo>
                <a:lnTo>
                  <a:pt x="243" y="197"/>
                </a:lnTo>
                <a:lnTo>
                  <a:pt x="241" y="199"/>
                </a:lnTo>
                <a:lnTo>
                  <a:pt x="237" y="199"/>
                </a:lnTo>
                <a:lnTo>
                  <a:pt x="238" y="204"/>
                </a:lnTo>
                <a:lnTo>
                  <a:pt x="238" y="212"/>
                </a:lnTo>
                <a:lnTo>
                  <a:pt x="238" y="220"/>
                </a:lnTo>
                <a:lnTo>
                  <a:pt x="235" y="228"/>
                </a:lnTo>
                <a:lnTo>
                  <a:pt x="229" y="236"/>
                </a:lnTo>
                <a:lnTo>
                  <a:pt x="226" y="240"/>
                </a:lnTo>
                <a:lnTo>
                  <a:pt x="221" y="242"/>
                </a:lnTo>
                <a:lnTo>
                  <a:pt x="216" y="245"/>
                </a:lnTo>
                <a:lnTo>
                  <a:pt x="209" y="246"/>
                </a:lnTo>
                <a:lnTo>
                  <a:pt x="203" y="247"/>
                </a:lnTo>
                <a:lnTo>
                  <a:pt x="194" y="247"/>
                </a:lnTo>
                <a:lnTo>
                  <a:pt x="174" y="246"/>
                </a:lnTo>
                <a:lnTo>
                  <a:pt x="159" y="243"/>
                </a:lnTo>
                <a:lnTo>
                  <a:pt x="146" y="240"/>
                </a:lnTo>
                <a:lnTo>
                  <a:pt x="134" y="236"/>
                </a:lnTo>
                <a:lnTo>
                  <a:pt x="124" y="230"/>
                </a:lnTo>
                <a:lnTo>
                  <a:pt x="113" y="227"/>
                </a:lnTo>
                <a:lnTo>
                  <a:pt x="101" y="224"/>
                </a:lnTo>
                <a:lnTo>
                  <a:pt x="88" y="223"/>
                </a:lnTo>
                <a:lnTo>
                  <a:pt x="88" y="221"/>
                </a:lnTo>
                <a:lnTo>
                  <a:pt x="88" y="247"/>
                </a:lnTo>
                <a:lnTo>
                  <a:pt x="62" y="247"/>
                </a:lnTo>
                <a:lnTo>
                  <a:pt x="36" y="247"/>
                </a:lnTo>
                <a:lnTo>
                  <a:pt x="26" y="247"/>
                </a:lnTo>
                <a:lnTo>
                  <a:pt x="21" y="246"/>
                </a:lnTo>
                <a:lnTo>
                  <a:pt x="17" y="245"/>
                </a:lnTo>
                <a:lnTo>
                  <a:pt x="12" y="242"/>
                </a:lnTo>
                <a:lnTo>
                  <a:pt x="8" y="240"/>
                </a:lnTo>
                <a:lnTo>
                  <a:pt x="5" y="236"/>
                </a:lnTo>
                <a:lnTo>
                  <a:pt x="3" y="230"/>
                </a:lnTo>
                <a:lnTo>
                  <a:pt x="1" y="227"/>
                </a:lnTo>
                <a:lnTo>
                  <a:pt x="0" y="221"/>
                </a:lnTo>
                <a:lnTo>
                  <a:pt x="0" y="102"/>
                </a:lnTo>
                <a:lnTo>
                  <a:pt x="1" y="97"/>
                </a:lnTo>
                <a:lnTo>
                  <a:pt x="3" y="91"/>
                </a:lnTo>
                <a:lnTo>
                  <a:pt x="5" y="87"/>
                </a:lnTo>
                <a:lnTo>
                  <a:pt x="8" y="84"/>
                </a:lnTo>
                <a:lnTo>
                  <a:pt x="12" y="80"/>
                </a:lnTo>
                <a:lnTo>
                  <a:pt x="17" y="77"/>
                </a:lnTo>
                <a:lnTo>
                  <a:pt x="21" y="76"/>
                </a:lnTo>
                <a:lnTo>
                  <a:pt x="26" y="76"/>
                </a:lnTo>
                <a:lnTo>
                  <a:pt x="36" y="76"/>
                </a:lnTo>
                <a:lnTo>
                  <a:pt x="62" y="76"/>
                </a:lnTo>
                <a:lnTo>
                  <a:pt x="88" y="76"/>
                </a:lnTo>
                <a:lnTo>
                  <a:pt x="88" y="102"/>
                </a:lnTo>
                <a:lnTo>
                  <a:pt x="100" y="97"/>
                </a:lnTo>
                <a:lnTo>
                  <a:pt x="109" y="90"/>
                </a:lnTo>
                <a:lnTo>
                  <a:pt x="117" y="84"/>
                </a:lnTo>
                <a:lnTo>
                  <a:pt x="124" y="76"/>
                </a:lnTo>
                <a:lnTo>
                  <a:pt x="130" y="68"/>
                </a:lnTo>
                <a:lnTo>
                  <a:pt x="135" y="59"/>
                </a:lnTo>
                <a:lnTo>
                  <a:pt x="143" y="42"/>
                </a:lnTo>
                <a:lnTo>
                  <a:pt x="153" y="13"/>
                </a:lnTo>
                <a:lnTo>
                  <a:pt x="157" y="4"/>
                </a:lnTo>
                <a:lnTo>
                  <a:pt x="160" y="2"/>
                </a:lnTo>
                <a:lnTo>
                  <a:pt x="163" y="0"/>
                </a:lnTo>
                <a:lnTo>
                  <a:pt x="178" y="2"/>
                </a:lnTo>
                <a:lnTo>
                  <a:pt x="191" y="4"/>
                </a:lnTo>
                <a:lnTo>
                  <a:pt x="200" y="8"/>
                </a:lnTo>
                <a:lnTo>
                  <a:pt x="207" y="13"/>
                </a:lnTo>
                <a:lnTo>
                  <a:pt x="212" y="20"/>
                </a:lnTo>
                <a:lnTo>
                  <a:pt x="215" y="28"/>
                </a:lnTo>
                <a:lnTo>
                  <a:pt x="216" y="35"/>
                </a:lnTo>
                <a:lnTo>
                  <a:pt x="215" y="43"/>
                </a:lnTo>
                <a:lnTo>
                  <a:pt x="213" y="51"/>
                </a:lnTo>
                <a:lnTo>
                  <a:pt x="212" y="59"/>
                </a:lnTo>
                <a:lnTo>
                  <a:pt x="205" y="73"/>
                </a:lnTo>
                <a:lnTo>
                  <a:pt x="199" y="86"/>
                </a:lnTo>
                <a:lnTo>
                  <a:pt x="207" y="85"/>
                </a:lnTo>
                <a:lnTo>
                  <a:pt x="216" y="84"/>
                </a:lnTo>
                <a:lnTo>
                  <a:pt x="225" y="84"/>
                </a:lnTo>
                <a:lnTo>
                  <a:pt x="235" y="86"/>
                </a:lnTo>
                <a:lnTo>
                  <a:pt x="241" y="89"/>
                </a:lnTo>
                <a:lnTo>
                  <a:pt x="244" y="91"/>
                </a:lnTo>
                <a:lnTo>
                  <a:pt x="248" y="95"/>
                </a:lnTo>
                <a:lnTo>
                  <a:pt x="252" y="100"/>
                </a:lnTo>
                <a:lnTo>
                  <a:pt x="255" y="107"/>
                </a:lnTo>
                <a:lnTo>
                  <a:pt x="256" y="115"/>
                </a:lnTo>
                <a:lnTo>
                  <a:pt x="255" y="124"/>
                </a:lnTo>
                <a:lnTo>
                  <a:pt x="254" y="132"/>
                </a:lnTo>
                <a:lnTo>
                  <a:pt x="250" y="139"/>
                </a:lnTo>
                <a:lnTo>
                  <a:pt x="242" y="147"/>
                </a:lnTo>
                <a:close/>
                <a:moveTo>
                  <a:pt x="179" y="100"/>
                </a:moveTo>
                <a:lnTo>
                  <a:pt x="179" y="100"/>
                </a:lnTo>
                <a:lnTo>
                  <a:pt x="186" y="87"/>
                </a:lnTo>
                <a:lnTo>
                  <a:pt x="190" y="73"/>
                </a:lnTo>
                <a:lnTo>
                  <a:pt x="195" y="58"/>
                </a:lnTo>
                <a:lnTo>
                  <a:pt x="196" y="50"/>
                </a:lnTo>
                <a:lnTo>
                  <a:pt x="196" y="42"/>
                </a:lnTo>
                <a:lnTo>
                  <a:pt x="196" y="34"/>
                </a:lnTo>
                <a:lnTo>
                  <a:pt x="195" y="28"/>
                </a:lnTo>
                <a:lnTo>
                  <a:pt x="191" y="22"/>
                </a:lnTo>
                <a:lnTo>
                  <a:pt x="187" y="19"/>
                </a:lnTo>
                <a:lnTo>
                  <a:pt x="181" y="16"/>
                </a:lnTo>
                <a:lnTo>
                  <a:pt x="172" y="16"/>
                </a:lnTo>
                <a:lnTo>
                  <a:pt x="170" y="16"/>
                </a:lnTo>
                <a:lnTo>
                  <a:pt x="169" y="19"/>
                </a:lnTo>
                <a:lnTo>
                  <a:pt x="165" y="29"/>
                </a:lnTo>
                <a:lnTo>
                  <a:pt x="161" y="42"/>
                </a:lnTo>
                <a:lnTo>
                  <a:pt x="156" y="59"/>
                </a:lnTo>
                <a:lnTo>
                  <a:pt x="152" y="68"/>
                </a:lnTo>
                <a:lnTo>
                  <a:pt x="147" y="76"/>
                </a:lnTo>
                <a:lnTo>
                  <a:pt x="140" y="85"/>
                </a:lnTo>
                <a:lnTo>
                  <a:pt x="133" y="94"/>
                </a:lnTo>
                <a:lnTo>
                  <a:pt x="125" y="102"/>
                </a:lnTo>
                <a:lnTo>
                  <a:pt x="114" y="110"/>
                </a:lnTo>
                <a:lnTo>
                  <a:pt x="103" y="116"/>
                </a:lnTo>
                <a:lnTo>
                  <a:pt x="88" y="121"/>
                </a:lnTo>
                <a:lnTo>
                  <a:pt x="88" y="130"/>
                </a:lnTo>
                <a:lnTo>
                  <a:pt x="88" y="203"/>
                </a:lnTo>
                <a:lnTo>
                  <a:pt x="100" y="204"/>
                </a:lnTo>
                <a:lnTo>
                  <a:pt x="112" y="207"/>
                </a:lnTo>
                <a:lnTo>
                  <a:pt x="138" y="217"/>
                </a:lnTo>
                <a:lnTo>
                  <a:pt x="151" y="223"/>
                </a:lnTo>
                <a:lnTo>
                  <a:pt x="164" y="227"/>
                </a:lnTo>
                <a:lnTo>
                  <a:pt x="178" y="230"/>
                </a:lnTo>
                <a:lnTo>
                  <a:pt x="192" y="232"/>
                </a:lnTo>
                <a:lnTo>
                  <a:pt x="203" y="230"/>
                </a:lnTo>
                <a:lnTo>
                  <a:pt x="211" y="228"/>
                </a:lnTo>
                <a:lnTo>
                  <a:pt x="216" y="223"/>
                </a:lnTo>
                <a:lnTo>
                  <a:pt x="218" y="216"/>
                </a:lnTo>
                <a:lnTo>
                  <a:pt x="220" y="211"/>
                </a:lnTo>
                <a:lnTo>
                  <a:pt x="218" y="204"/>
                </a:lnTo>
                <a:lnTo>
                  <a:pt x="217" y="199"/>
                </a:lnTo>
                <a:lnTo>
                  <a:pt x="215" y="194"/>
                </a:lnTo>
                <a:lnTo>
                  <a:pt x="220" y="193"/>
                </a:lnTo>
                <a:lnTo>
                  <a:pt x="222" y="190"/>
                </a:lnTo>
                <a:lnTo>
                  <a:pt x="228" y="184"/>
                </a:lnTo>
                <a:lnTo>
                  <a:pt x="231" y="176"/>
                </a:lnTo>
                <a:lnTo>
                  <a:pt x="231" y="168"/>
                </a:lnTo>
                <a:lnTo>
                  <a:pt x="231" y="160"/>
                </a:lnTo>
                <a:lnTo>
                  <a:pt x="229" y="154"/>
                </a:lnTo>
                <a:lnTo>
                  <a:pt x="226" y="149"/>
                </a:lnTo>
                <a:lnTo>
                  <a:pt x="221" y="146"/>
                </a:lnTo>
                <a:lnTo>
                  <a:pt x="229" y="137"/>
                </a:lnTo>
                <a:lnTo>
                  <a:pt x="233" y="130"/>
                </a:lnTo>
                <a:lnTo>
                  <a:pt x="235" y="124"/>
                </a:lnTo>
                <a:lnTo>
                  <a:pt x="237" y="119"/>
                </a:lnTo>
                <a:lnTo>
                  <a:pt x="235" y="113"/>
                </a:lnTo>
                <a:lnTo>
                  <a:pt x="233" y="108"/>
                </a:lnTo>
                <a:lnTo>
                  <a:pt x="230" y="106"/>
                </a:lnTo>
                <a:lnTo>
                  <a:pt x="226" y="103"/>
                </a:lnTo>
                <a:lnTo>
                  <a:pt x="217" y="99"/>
                </a:lnTo>
                <a:lnTo>
                  <a:pt x="207" y="98"/>
                </a:lnTo>
                <a:lnTo>
                  <a:pt x="196" y="98"/>
                </a:lnTo>
                <a:lnTo>
                  <a:pt x="187" y="99"/>
                </a:lnTo>
                <a:lnTo>
                  <a:pt x="179" y="100"/>
                </a:lnTo>
                <a:close/>
              </a:path>
            </a:pathLst>
          </a:custGeom>
          <a:solidFill>
            <a:schemeClr val="bg1">
              <a:alpha val="100000"/>
            </a:schemeClr>
          </a:solidFill>
          <a:ln w="9525">
            <a:noFill/>
          </a:ln>
        </p:spPr>
        <p:txBody>
          <a:bodyPr/>
          <a:lstStyle/>
          <a:p>
            <a:endParaRPr lang="zh-CN" altLang="en-US"/>
          </a:p>
        </p:txBody>
      </p:sp>
      <p:sp>
        <p:nvSpPr>
          <p:cNvPr id="17424" name="Freeform 218"/>
          <p:cNvSpPr>
            <a:spLocks noEditPoints="1"/>
          </p:cNvSpPr>
          <p:nvPr/>
        </p:nvSpPr>
        <p:spPr>
          <a:xfrm>
            <a:off x="5360988" y="2003425"/>
            <a:ext cx="450850" cy="436563"/>
          </a:xfrm>
          <a:custGeom>
            <a:avLst/>
            <a:gdLst/>
            <a:ahLst/>
            <a:cxnLst>
              <a:cxn ang="0">
                <a:pos x="756431569" y="309148465"/>
              </a:cxn>
              <a:cxn ang="0">
                <a:pos x="781031839" y="256062758"/>
              </a:cxn>
              <a:cxn ang="0">
                <a:pos x="765655574" y="181117086"/>
              </a:cxn>
              <a:cxn ang="0">
                <a:pos x="728757799" y="149891343"/>
              </a:cxn>
              <a:cxn ang="0">
                <a:pos x="731833053" y="115540728"/>
              </a:cxn>
              <a:cxn ang="0">
                <a:pos x="704157529" y="40595057"/>
              </a:cxn>
              <a:cxn ang="0">
                <a:pos x="664184501" y="12490651"/>
              </a:cxn>
              <a:cxn ang="0">
                <a:pos x="596535950" y="0"/>
              </a:cxn>
              <a:cxn ang="0">
                <a:pos x="488912617" y="12490651"/>
              </a:cxn>
              <a:cxn ang="0">
                <a:pos x="381291038" y="53085707"/>
              </a:cxn>
              <a:cxn ang="0">
                <a:pos x="273667704" y="81190113"/>
              </a:cxn>
              <a:cxn ang="0">
                <a:pos x="193719895" y="6246209"/>
              </a:cxn>
              <a:cxn ang="0">
                <a:pos x="79947810" y="6246209"/>
              </a:cxn>
              <a:cxn ang="0">
                <a:pos x="36899529" y="18736860"/>
              </a:cxn>
              <a:cxn ang="0">
                <a:pos x="9224005" y="53085707"/>
              </a:cxn>
              <a:cxn ang="0">
                <a:pos x="0" y="459039808"/>
              </a:cxn>
              <a:cxn ang="0">
                <a:pos x="9224005" y="493388656"/>
              </a:cxn>
              <a:cxn ang="0">
                <a:pos x="36899529" y="524616166"/>
              </a:cxn>
              <a:cxn ang="0">
                <a:pos x="79947810" y="540229922"/>
              </a:cxn>
              <a:cxn ang="0">
                <a:pos x="273667704" y="540229922"/>
              </a:cxn>
              <a:cxn ang="0">
                <a:pos x="273667704" y="459039808"/>
              </a:cxn>
              <a:cxn ang="0">
                <a:pos x="359766020" y="515248620"/>
              </a:cxn>
              <a:cxn ang="0">
                <a:pos x="418190566" y="590194292"/>
              </a:cxn>
              <a:cxn ang="0">
                <a:pos x="485837363" y="758820727"/>
              </a:cxn>
              <a:cxn ang="0">
                <a:pos x="501213629" y="771311378"/>
              </a:cxn>
              <a:cxn ang="0">
                <a:pos x="618059213" y="752574518"/>
              </a:cxn>
              <a:cxn ang="0">
                <a:pos x="661109248" y="690121265"/>
              </a:cxn>
              <a:cxn ang="0">
                <a:pos x="658033995" y="615175593"/>
              </a:cxn>
              <a:cxn ang="0">
                <a:pos x="611910461" y="505881074"/>
              </a:cxn>
              <a:cxn ang="0">
                <a:pos x="664184501" y="515248620"/>
              </a:cxn>
              <a:cxn ang="0">
                <a:pos x="741057058" y="499634865"/>
              </a:cxn>
              <a:cxn ang="0">
                <a:pos x="777956586" y="459039808"/>
              </a:cxn>
              <a:cxn ang="0">
                <a:pos x="790255845" y="415321647"/>
              </a:cxn>
              <a:cxn ang="0">
                <a:pos x="768730827" y="343499080"/>
              </a:cxn>
              <a:cxn ang="0">
                <a:pos x="553485915" y="465284250"/>
              </a:cxn>
              <a:cxn ang="0">
                <a:pos x="584236692" y="549599235"/>
              </a:cxn>
              <a:cxn ang="0">
                <a:pos x="605759955" y="646403104"/>
              </a:cxn>
              <a:cxn ang="0">
                <a:pos x="590385444" y="702611916"/>
              </a:cxn>
              <a:cxn ang="0">
                <a:pos x="528887398" y="727593217"/>
              </a:cxn>
              <a:cxn ang="0">
                <a:pos x="519661639" y="715102566"/>
              </a:cxn>
              <a:cxn ang="0">
                <a:pos x="479688611" y="593315629"/>
              </a:cxn>
              <a:cxn ang="0">
                <a:pos x="433565078" y="509002411"/>
              </a:cxn>
              <a:cxn ang="0">
                <a:pos x="353617268" y="434058507"/>
              </a:cxn>
              <a:cxn ang="0">
                <a:pos x="273667704" y="399707892"/>
              </a:cxn>
              <a:cxn ang="0">
                <a:pos x="273667704" y="143645134"/>
              </a:cxn>
              <a:cxn ang="0">
                <a:pos x="424339318" y="99926973"/>
              </a:cxn>
              <a:cxn ang="0">
                <a:pos x="550412416" y="59331916"/>
              </a:cxn>
              <a:cxn ang="0">
                <a:pos x="624209719" y="53085707"/>
              </a:cxn>
              <a:cxn ang="0">
                <a:pos x="673408506" y="99926973"/>
              </a:cxn>
              <a:cxn ang="0">
                <a:pos x="670333253" y="156135785"/>
              </a:cxn>
              <a:cxn ang="0">
                <a:pos x="676483759" y="174872645"/>
              </a:cxn>
              <a:cxn ang="0">
                <a:pos x="713383288" y="224835247"/>
              </a:cxn>
              <a:cxn ang="0">
                <a:pos x="704157529" y="293534710"/>
              </a:cxn>
              <a:cxn ang="0">
                <a:pos x="679559012" y="318517779"/>
              </a:cxn>
              <a:cxn ang="0">
                <a:pos x="725682546" y="387217241"/>
              </a:cxn>
              <a:cxn ang="0">
                <a:pos x="725682546" y="424689193"/>
              </a:cxn>
              <a:cxn ang="0">
                <a:pos x="698008777" y="455916704"/>
              </a:cxn>
              <a:cxn ang="0">
                <a:pos x="605759955" y="471530459"/>
              </a:cxn>
              <a:cxn ang="0">
                <a:pos x="553485915" y="465284250"/>
              </a:cxn>
            </a:cxnLst>
            <a:rect l="0" t="0" r="0" b="0"/>
            <a:pathLst>
              <a:path w="257" h="247">
                <a:moveTo>
                  <a:pt x="242" y="100"/>
                </a:moveTo>
                <a:lnTo>
                  <a:pt x="242" y="100"/>
                </a:lnTo>
                <a:lnTo>
                  <a:pt x="246" y="99"/>
                </a:lnTo>
                <a:lnTo>
                  <a:pt x="249" y="98"/>
                </a:lnTo>
                <a:lnTo>
                  <a:pt x="251" y="91"/>
                </a:lnTo>
                <a:lnTo>
                  <a:pt x="254" y="82"/>
                </a:lnTo>
                <a:lnTo>
                  <a:pt x="254" y="74"/>
                </a:lnTo>
                <a:lnTo>
                  <a:pt x="251" y="65"/>
                </a:lnTo>
                <a:lnTo>
                  <a:pt x="249" y="58"/>
                </a:lnTo>
                <a:lnTo>
                  <a:pt x="244" y="51"/>
                </a:lnTo>
                <a:lnTo>
                  <a:pt x="241" y="50"/>
                </a:lnTo>
                <a:lnTo>
                  <a:pt x="237" y="48"/>
                </a:lnTo>
                <a:lnTo>
                  <a:pt x="238" y="43"/>
                </a:lnTo>
                <a:lnTo>
                  <a:pt x="238" y="37"/>
                </a:lnTo>
                <a:lnTo>
                  <a:pt x="238" y="29"/>
                </a:lnTo>
                <a:lnTo>
                  <a:pt x="236" y="20"/>
                </a:lnTo>
                <a:lnTo>
                  <a:pt x="229" y="13"/>
                </a:lnTo>
                <a:lnTo>
                  <a:pt x="227" y="9"/>
                </a:lnTo>
                <a:lnTo>
                  <a:pt x="221" y="7"/>
                </a:lnTo>
                <a:lnTo>
                  <a:pt x="216" y="4"/>
                </a:lnTo>
                <a:lnTo>
                  <a:pt x="210" y="2"/>
                </a:lnTo>
                <a:lnTo>
                  <a:pt x="202" y="2"/>
                </a:lnTo>
                <a:lnTo>
                  <a:pt x="194" y="0"/>
                </a:lnTo>
                <a:lnTo>
                  <a:pt x="175" y="2"/>
                </a:lnTo>
                <a:lnTo>
                  <a:pt x="159" y="4"/>
                </a:lnTo>
                <a:lnTo>
                  <a:pt x="146" y="8"/>
                </a:lnTo>
                <a:lnTo>
                  <a:pt x="134" y="13"/>
                </a:lnTo>
                <a:lnTo>
                  <a:pt x="124" y="17"/>
                </a:lnTo>
                <a:lnTo>
                  <a:pt x="114" y="21"/>
                </a:lnTo>
                <a:lnTo>
                  <a:pt x="102" y="25"/>
                </a:lnTo>
                <a:lnTo>
                  <a:pt x="89" y="26"/>
                </a:lnTo>
                <a:lnTo>
                  <a:pt x="89" y="28"/>
                </a:lnTo>
                <a:lnTo>
                  <a:pt x="89" y="2"/>
                </a:lnTo>
                <a:lnTo>
                  <a:pt x="63" y="2"/>
                </a:lnTo>
                <a:lnTo>
                  <a:pt x="37" y="2"/>
                </a:lnTo>
                <a:lnTo>
                  <a:pt x="26" y="2"/>
                </a:lnTo>
                <a:lnTo>
                  <a:pt x="21" y="2"/>
                </a:lnTo>
                <a:lnTo>
                  <a:pt x="17" y="3"/>
                </a:lnTo>
                <a:lnTo>
                  <a:pt x="12" y="6"/>
                </a:lnTo>
                <a:lnTo>
                  <a:pt x="8" y="9"/>
                </a:lnTo>
                <a:lnTo>
                  <a:pt x="6" y="13"/>
                </a:lnTo>
                <a:lnTo>
                  <a:pt x="3" y="17"/>
                </a:lnTo>
                <a:lnTo>
                  <a:pt x="2" y="22"/>
                </a:lnTo>
                <a:lnTo>
                  <a:pt x="0" y="28"/>
                </a:lnTo>
                <a:lnTo>
                  <a:pt x="0" y="147"/>
                </a:lnTo>
                <a:lnTo>
                  <a:pt x="2" y="152"/>
                </a:lnTo>
                <a:lnTo>
                  <a:pt x="3" y="158"/>
                </a:lnTo>
                <a:lnTo>
                  <a:pt x="6" y="162"/>
                </a:lnTo>
                <a:lnTo>
                  <a:pt x="8" y="165"/>
                </a:lnTo>
                <a:lnTo>
                  <a:pt x="12" y="168"/>
                </a:lnTo>
                <a:lnTo>
                  <a:pt x="17" y="171"/>
                </a:lnTo>
                <a:lnTo>
                  <a:pt x="21" y="172"/>
                </a:lnTo>
                <a:lnTo>
                  <a:pt x="26" y="173"/>
                </a:lnTo>
                <a:lnTo>
                  <a:pt x="37" y="173"/>
                </a:lnTo>
                <a:lnTo>
                  <a:pt x="63" y="173"/>
                </a:lnTo>
                <a:lnTo>
                  <a:pt x="89" y="173"/>
                </a:lnTo>
                <a:lnTo>
                  <a:pt x="89" y="147"/>
                </a:lnTo>
                <a:lnTo>
                  <a:pt x="101" y="152"/>
                </a:lnTo>
                <a:lnTo>
                  <a:pt x="110" y="158"/>
                </a:lnTo>
                <a:lnTo>
                  <a:pt x="117" y="165"/>
                </a:lnTo>
                <a:lnTo>
                  <a:pt x="124" y="173"/>
                </a:lnTo>
                <a:lnTo>
                  <a:pt x="130" y="181"/>
                </a:lnTo>
                <a:lnTo>
                  <a:pt x="136" y="189"/>
                </a:lnTo>
                <a:lnTo>
                  <a:pt x="143" y="206"/>
                </a:lnTo>
                <a:lnTo>
                  <a:pt x="154" y="234"/>
                </a:lnTo>
                <a:lnTo>
                  <a:pt x="158" y="243"/>
                </a:lnTo>
                <a:lnTo>
                  <a:pt x="160" y="246"/>
                </a:lnTo>
                <a:lnTo>
                  <a:pt x="163" y="247"/>
                </a:lnTo>
                <a:lnTo>
                  <a:pt x="179" y="247"/>
                </a:lnTo>
                <a:lnTo>
                  <a:pt x="192" y="245"/>
                </a:lnTo>
                <a:lnTo>
                  <a:pt x="201" y="241"/>
                </a:lnTo>
                <a:lnTo>
                  <a:pt x="207" y="234"/>
                </a:lnTo>
                <a:lnTo>
                  <a:pt x="212" y="228"/>
                </a:lnTo>
                <a:lnTo>
                  <a:pt x="215" y="221"/>
                </a:lnTo>
                <a:lnTo>
                  <a:pt x="216" y="214"/>
                </a:lnTo>
                <a:lnTo>
                  <a:pt x="215" y="206"/>
                </a:lnTo>
                <a:lnTo>
                  <a:pt x="214" y="197"/>
                </a:lnTo>
                <a:lnTo>
                  <a:pt x="212" y="189"/>
                </a:lnTo>
                <a:lnTo>
                  <a:pt x="206" y="176"/>
                </a:lnTo>
                <a:lnTo>
                  <a:pt x="199" y="162"/>
                </a:lnTo>
                <a:lnTo>
                  <a:pt x="207" y="164"/>
                </a:lnTo>
                <a:lnTo>
                  <a:pt x="216" y="165"/>
                </a:lnTo>
                <a:lnTo>
                  <a:pt x="225" y="164"/>
                </a:lnTo>
                <a:lnTo>
                  <a:pt x="236" y="163"/>
                </a:lnTo>
                <a:lnTo>
                  <a:pt x="241" y="160"/>
                </a:lnTo>
                <a:lnTo>
                  <a:pt x="245" y="158"/>
                </a:lnTo>
                <a:lnTo>
                  <a:pt x="249" y="152"/>
                </a:lnTo>
                <a:lnTo>
                  <a:pt x="253" y="147"/>
                </a:lnTo>
                <a:lnTo>
                  <a:pt x="255" y="141"/>
                </a:lnTo>
                <a:lnTo>
                  <a:pt x="257" y="133"/>
                </a:lnTo>
                <a:lnTo>
                  <a:pt x="255" y="124"/>
                </a:lnTo>
                <a:lnTo>
                  <a:pt x="254" y="116"/>
                </a:lnTo>
                <a:lnTo>
                  <a:pt x="250" y="110"/>
                </a:lnTo>
                <a:lnTo>
                  <a:pt x="242" y="100"/>
                </a:lnTo>
                <a:close/>
                <a:moveTo>
                  <a:pt x="180" y="149"/>
                </a:moveTo>
                <a:lnTo>
                  <a:pt x="180" y="149"/>
                </a:lnTo>
                <a:lnTo>
                  <a:pt x="186" y="162"/>
                </a:lnTo>
                <a:lnTo>
                  <a:pt x="190" y="176"/>
                </a:lnTo>
                <a:lnTo>
                  <a:pt x="195" y="191"/>
                </a:lnTo>
                <a:lnTo>
                  <a:pt x="197" y="199"/>
                </a:lnTo>
                <a:lnTo>
                  <a:pt x="197" y="207"/>
                </a:lnTo>
                <a:lnTo>
                  <a:pt x="197" y="214"/>
                </a:lnTo>
                <a:lnTo>
                  <a:pt x="195" y="220"/>
                </a:lnTo>
                <a:lnTo>
                  <a:pt x="192" y="225"/>
                </a:lnTo>
                <a:lnTo>
                  <a:pt x="188" y="229"/>
                </a:lnTo>
                <a:lnTo>
                  <a:pt x="181" y="232"/>
                </a:lnTo>
                <a:lnTo>
                  <a:pt x="172" y="233"/>
                </a:lnTo>
                <a:lnTo>
                  <a:pt x="171" y="232"/>
                </a:lnTo>
                <a:lnTo>
                  <a:pt x="169" y="229"/>
                </a:lnTo>
                <a:lnTo>
                  <a:pt x="166" y="220"/>
                </a:lnTo>
                <a:lnTo>
                  <a:pt x="162" y="206"/>
                </a:lnTo>
                <a:lnTo>
                  <a:pt x="156" y="190"/>
                </a:lnTo>
                <a:lnTo>
                  <a:pt x="153" y="181"/>
                </a:lnTo>
                <a:lnTo>
                  <a:pt x="147" y="172"/>
                </a:lnTo>
                <a:lnTo>
                  <a:pt x="141" y="163"/>
                </a:lnTo>
                <a:lnTo>
                  <a:pt x="133" y="155"/>
                </a:lnTo>
                <a:lnTo>
                  <a:pt x="125" y="147"/>
                </a:lnTo>
                <a:lnTo>
                  <a:pt x="115" y="139"/>
                </a:lnTo>
                <a:lnTo>
                  <a:pt x="103" y="133"/>
                </a:lnTo>
                <a:lnTo>
                  <a:pt x="89" y="128"/>
                </a:lnTo>
                <a:lnTo>
                  <a:pt x="89" y="117"/>
                </a:lnTo>
                <a:lnTo>
                  <a:pt x="89" y="46"/>
                </a:lnTo>
                <a:lnTo>
                  <a:pt x="101" y="45"/>
                </a:lnTo>
                <a:lnTo>
                  <a:pt x="112" y="41"/>
                </a:lnTo>
                <a:lnTo>
                  <a:pt x="138" y="32"/>
                </a:lnTo>
                <a:lnTo>
                  <a:pt x="151" y="26"/>
                </a:lnTo>
                <a:lnTo>
                  <a:pt x="164" y="21"/>
                </a:lnTo>
                <a:lnTo>
                  <a:pt x="179" y="19"/>
                </a:lnTo>
                <a:lnTo>
                  <a:pt x="193" y="17"/>
                </a:lnTo>
                <a:lnTo>
                  <a:pt x="203" y="17"/>
                </a:lnTo>
                <a:lnTo>
                  <a:pt x="211" y="21"/>
                </a:lnTo>
                <a:lnTo>
                  <a:pt x="216" y="26"/>
                </a:lnTo>
                <a:lnTo>
                  <a:pt x="219" y="32"/>
                </a:lnTo>
                <a:lnTo>
                  <a:pt x="220" y="38"/>
                </a:lnTo>
                <a:lnTo>
                  <a:pt x="219" y="45"/>
                </a:lnTo>
                <a:lnTo>
                  <a:pt x="218" y="50"/>
                </a:lnTo>
                <a:lnTo>
                  <a:pt x="215" y="54"/>
                </a:lnTo>
                <a:lnTo>
                  <a:pt x="220" y="56"/>
                </a:lnTo>
                <a:lnTo>
                  <a:pt x="223" y="59"/>
                </a:lnTo>
                <a:lnTo>
                  <a:pt x="228" y="65"/>
                </a:lnTo>
                <a:lnTo>
                  <a:pt x="232" y="72"/>
                </a:lnTo>
                <a:lnTo>
                  <a:pt x="232" y="80"/>
                </a:lnTo>
                <a:lnTo>
                  <a:pt x="232" y="87"/>
                </a:lnTo>
                <a:lnTo>
                  <a:pt x="229" y="94"/>
                </a:lnTo>
                <a:lnTo>
                  <a:pt x="227" y="99"/>
                </a:lnTo>
                <a:lnTo>
                  <a:pt x="221" y="102"/>
                </a:lnTo>
                <a:lnTo>
                  <a:pt x="229" y="112"/>
                </a:lnTo>
                <a:lnTo>
                  <a:pt x="233" y="119"/>
                </a:lnTo>
                <a:lnTo>
                  <a:pt x="236" y="124"/>
                </a:lnTo>
                <a:lnTo>
                  <a:pt x="237" y="130"/>
                </a:lnTo>
                <a:lnTo>
                  <a:pt x="236" y="136"/>
                </a:lnTo>
                <a:lnTo>
                  <a:pt x="233" y="139"/>
                </a:lnTo>
                <a:lnTo>
                  <a:pt x="231" y="143"/>
                </a:lnTo>
                <a:lnTo>
                  <a:pt x="227" y="146"/>
                </a:lnTo>
                <a:lnTo>
                  <a:pt x="218" y="150"/>
                </a:lnTo>
                <a:lnTo>
                  <a:pt x="207" y="151"/>
                </a:lnTo>
                <a:lnTo>
                  <a:pt x="197" y="151"/>
                </a:lnTo>
                <a:lnTo>
                  <a:pt x="188" y="150"/>
                </a:lnTo>
                <a:lnTo>
                  <a:pt x="180" y="149"/>
                </a:lnTo>
                <a:close/>
              </a:path>
            </a:pathLst>
          </a:custGeom>
          <a:solidFill>
            <a:schemeClr val="bg1">
              <a:alpha val="100000"/>
            </a:schemeClr>
          </a:solidFill>
          <a:ln w="9525">
            <a:noFill/>
          </a:ln>
        </p:spPr>
        <p:txBody>
          <a:bodyPr/>
          <a:lstStyle/>
          <a:p>
            <a:endParaRPr lang="zh-CN"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4" name="组合 19"/>
          <p:cNvGrpSpPr/>
          <p:nvPr/>
        </p:nvGrpSpPr>
        <p:grpSpPr>
          <a:xfrm>
            <a:off x="381000" y="239713"/>
            <a:ext cx="684213" cy="392112"/>
            <a:chOff x="311084" y="1110616"/>
            <a:chExt cx="1031344" cy="589912"/>
          </a:xfrm>
        </p:grpSpPr>
        <p:sp>
          <p:nvSpPr>
            <p:cNvPr id="4" name="矩形 3"/>
            <p:cNvSpPr/>
            <p:nvPr/>
          </p:nvSpPr>
          <p:spPr>
            <a:xfrm rot="18906724">
              <a:off x="311084" y="1110616"/>
              <a:ext cx="638907" cy="589912"/>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12" name="矩形 11"/>
            <p:cNvSpPr/>
            <p:nvPr/>
          </p:nvSpPr>
          <p:spPr>
            <a:xfrm rot="18906724">
              <a:off x="789666" y="1151217"/>
              <a:ext cx="552762" cy="508711"/>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grpSp>
      <p:cxnSp>
        <p:nvCxnSpPr>
          <p:cNvPr id="14" name="直接连接符 13"/>
          <p:cNvCxnSpPr/>
          <p:nvPr/>
        </p:nvCxnSpPr>
        <p:spPr>
          <a:xfrm flipH="1">
            <a:off x="1179784" y="238125"/>
            <a:ext cx="1503056" cy="0"/>
          </a:xfrm>
          <a:prstGeom prst="line">
            <a:avLst/>
          </a:prstGeom>
          <a:ln>
            <a:gradFill flip="none" rotWithShape="1">
              <a:gsLst>
                <a:gs pos="56300">
                  <a:srgbClr val="FFFFFF"/>
                </a:gs>
                <a:gs pos="0">
                  <a:schemeClr val="bg1">
                    <a:alpha val="0"/>
                  </a:schemeClr>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18436" name="文本框 32"/>
          <p:cNvSpPr txBox="1"/>
          <p:nvPr/>
        </p:nvSpPr>
        <p:spPr>
          <a:xfrm>
            <a:off x="1065213" y="231775"/>
            <a:ext cx="1465262" cy="40005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2000" i="1" dirty="0">
                <a:solidFill>
                  <a:srgbClr val="FFFFFF"/>
                </a:solidFill>
                <a:latin typeface="Impact" panose="020B0806030902050204" pitchFamily="34" charset="0"/>
              </a:rPr>
              <a:t>02. Our work</a:t>
            </a:r>
          </a:p>
        </p:txBody>
      </p:sp>
      <p:cxnSp>
        <p:nvCxnSpPr>
          <p:cNvPr id="19" name="直接连接符 18"/>
          <p:cNvCxnSpPr/>
          <p:nvPr/>
        </p:nvCxnSpPr>
        <p:spPr>
          <a:xfrm flipH="1">
            <a:off x="1065473" y="633413"/>
            <a:ext cx="1503056" cy="0"/>
          </a:xfrm>
          <a:prstGeom prst="line">
            <a:avLst/>
          </a:prstGeom>
          <a:ln>
            <a:gradFill flip="none" rotWithShape="1">
              <a:gsLst>
                <a:gs pos="56300">
                  <a:srgbClr val="FFFFFF"/>
                </a:gs>
                <a:gs pos="0">
                  <a:schemeClr val="bg1">
                    <a:alpha val="0"/>
                  </a:schemeClr>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nvGrpSpPr>
          <p:cNvPr id="18438" name="组合 4"/>
          <p:cNvGrpSpPr/>
          <p:nvPr/>
        </p:nvGrpSpPr>
        <p:grpSpPr>
          <a:xfrm>
            <a:off x="3427413" y="1123950"/>
            <a:ext cx="2289175" cy="3960813"/>
            <a:chOff x="3547972" y="685615"/>
            <a:chExt cx="2516188" cy="4352926"/>
          </a:xfrm>
        </p:grpSpPr>
        <p:sp>
          <p:nvSpPr>
            <p:cNvPr id="18447" name="Freeform 5"/>
            <p:cNvSpPr/>
            <p:nvPr/>
          </p:nvSpPr>
          <p:spPr>
            <a:xfrm>
              <a:off x="4235359" y="4005078"/>
              <a:ext cx="1139825" cy="1033463"/>
            </a:xfrm>
            <a:custGeom>
              <a:avLst/>
              <a:gdLst/>
              <a:ahLst/>
              <a:cxnLst>
                <a:cxn ang="0">
                  <a:pos x="2147483646" y="564917182"/>
                </a:cxn>
                <a:cxn ang="0">
                  <a:pos x="2147483646" y="423686008"/>
                </a:cxn>
                <a:cxn ang="0">
                  <a:pos x="2147483646" y="268335849"/>
                </a:cxn>
                <a:cxn ang="0">
                  <a:pos x="2147483646" y="169476658"/>
                </a:cxn>
                <a:cxn ang="0">
                  <a:pos x="2147483646" y="0"/>
                </a:cxn>
                <a:cxn ang="0">
                  <a:pos x="268870799" y="0"/>
                </a:cxn>
                <a:cxn ang="0">
                  <a:pos x="84907558" y="169476658"/>
                </a:cxn>
                <a:cxn ang="0">
                  <a:pos x="84907558" y="268335849"/>
                </a:cxn>
                <a:cxn ang="0">
                  <a:pos x="0" y="423686008"/>
                </a:cxn>
                <a:cxn ang="0">
                  <a:pos x="0" y="564917182"/>
                </a:cxn>
                <a:cxn ang="0">
                  <a:pos x="99059445" y="720267340"/>
                </a:cxn>
                <a:cxn ang="0">
                  <a:pos x="113207569" y="903866740"/>
                </a:cxn>
                <a:cxn ang="0">
                  <a:pos x="0" y="1059220656"/>
                </a:cxn>
                <a:cxn ang="0">
                  <a:pos x="0" y="1214570814"/>
                </a:cxn>
                <a:cxn ang="0">
                  <a:pos x="127359456" y="1369924730"/>
                </a:cxn>
                <a:cxn ang="0">
                  <a:pos x="127359456" y="1581765855"/>
                </a:cxn>
                <a:cxn ang="0">
                  <a:pos x="0" y="1737119771"/>
                </a:cxn>
                <a:cxn ang="0">
                  <a:pos x="0" y="1892469930"/>
                </a:cxn>
                <a:cxn ang="0">
                  <a:pos x="141511343" y="2047823846"/>
                </a:cxn>
                <a:cxn ang="0">
                  <a:pos x="141511343" y="2146683037"/>
                </a:cxn>
                <a:cxn ang="0">
                  <a:pos x="0" y="2147483646"/>
                </a:cxn>
                <a:cxn ang="0">
                  <a:pos x="0" y="2147483646"/>
                </a:cxn>
                <a:cxn ang="0">
                  <a:pos x="155663229" y="2147483646"/>
                </a:cxn>
                <a:cxn ang="0">
                  <a:pos x="169815116" y="2147483646"/>
                </a:cxn>
                <a:cxn ang="0">
                  <a:pos x="353778357" y="2147483646"/>
                </a:cxn>
                <a:cxn ang="0">
                  <a:pos x="353778357" y="2147483646"/>
                </a:cxn>
                <a:cxn ang="0">
                  <a:pos x="976427513" y="2147483646"/>
                </a:cxn>
                <a:cxn ang="0">
                  <a:pos x="166983234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6683037"/>
                </a:cxn>
                <a:cxn ang="0">
                  <a:pos x="2147483646" y="2047823846"/>
                </a:cxn>
                <a:cxn ang="0">
                  <a:pos x="2147483646" y="1892469930"/>
                </a:cxn>
                <a:cxn ang="0">
                  <a:pos x="2147483646" y="1737119771"/>
                </a:cxn>
                <a:cxn ang="0">
                  <a:pos x="2147483646" y="1581765855"/>
                </a:cxn>
                <a:cxn ang="0">
                  <a:pos x="2147483646" y="1369924730"/>
                </a:cxn>
                <a:cxn ang="0">
                  <a:pos x="2147483646" y="1214570814"/>
                </a:cxn>
                <a:cxn ang="0">
                  <a:pos x="2147483646" y="1059220656"/>
                </a:cxn>
                <a:cxn ang="0">
                  <a:pos x="2147483646" y="903866740"/>
                </a:cxn>
                <a:cxn ang="0">
                  <a:pos x="2147483646" y="720267340"/>
                </a:cxn>
                <a:cxn ang="0">
                  <a:pos x="2147483646" y="564917182"/>
                </a:cxn>
              </a:cxnLst>
              <a:rect l="0" t="0" r="0" b="0"/>
              <a:pathLst>
                <a:path w="303" h="275">
                  <a:moveTo>
                    <a:pt x="303" y="40"/>
                  </a:moveTo>
                  <a:cubicBezTo>
                    <a:pt x="303" y="30"/>
                    <a:pt x="303" y="30"/>
                    <a:pt x="303" y="30"/>
                  </a:cubicBezTo>
                  <a:cubicBezTo>
                    <a:pt x="303" y="25"/>
                    <a:pt x="301" y="21"/>
                    <a:pt x="297" y="19"/>
                  </a:cubicBezTo>
                  <a:cubicBezTo>
                    <a:pt x="297" y="12"/>
                    <a:pt x="297" y="12"/>
                    <a:pt x="297" y="12"/>
                  </a:cubicBezTo>
                  <a:cubicBezTo>
                    <a:pt x="297" y="5"/>
                    <a:pt x="291" y="0"/>
                    <a:pt x="284" y="0"/>
                  </a:cubicBezTo>
                  <a:cubicBezTo>
                    <a:pt x="19" y="0"/>
                    <a:pt x="19" y="0"/>
                    <a:pt x="19" y="0"/>
                  </a:cubicBezTo>
                  <a:cubicBezTo>
                    <a:pt x="12" y="0"/>
                    <a:pt x="6" y="5"/>
                    <a:pt x="6" y="12"/>
                  </a:cubicBezTo>
                  <a:cubicBezTo>
                    <a:pt x="6" y="19"/>
                    <a:pt x="6" y="19"/>
                    <a:pt x="6" y="19"/>
                  </a:cubicBezTo>
                  <a:cubicBezTo>
                    <a:pt x="3" y="21"/>
                    <a:pt x="0" y="25"/>
                    <a:pt x="0" y="30"/>
                  </a:cubicBezTo>
                  <a:cubicBezTo>
                    <a:pt x="0" y="40"/>
                    <a:pt x="0" y="40"/>
                    <a:pt x="0" y="40"/>
                  </a:cubicBezTo>
                  <a:cubicBezTo>
                    <a:pt x="0" y="45"/>
                    <a:pt x="3" y="49"/>
                    <a:pt x="7" y="51"/>
                  </a:cubicBezTo>
                  <a:cubicBezTo>
                    <a:pt x="8" y="64"/>
                    <a:pt x="8" y="64"/>
                    <a:pt x="8" y="64"/>
                  </a:cubicBezTo>
                  <a:cubicBezTo>
                    <a:pt x="3" y="66"/>
                    <a:pt x="0" y="70"/>
                    <a:pt x="0" y="75"/>
                  </a:cubicBezTo>
                  <a:cubicBezTo>
                    <a:pt x="0" y="86"/>
                    <a:pt x="0" y="86"/>
                    <a:pt x="0" y="86"/>
                  </a:cubicBezTo>
                  <a:cubicBezTo>
                    <a:pt x="0" y="91"/>
                    <a:pt x="4" y="95"/>
                    <a:pt x="9" y="97"/>
                  </a:cubicBezTo>
                  <a:cubicBezTo>
                    <a:pt x="9" y="112"/>
                    <a:pt x="9" y="112"/>
                    <a:pt x="9" y="112"/>
                  </a:cubicBezTo>
                  <a:cubicBezTo>
                    <a:pt x="4" y="113"/>
                    <a:pt x="0" y="118"/>
                    <a:pt x="0" y="123"/>
                  </a:cubicBezTo>
                  <a:cubicBezTo>
                    <a:pt x="0" y="134"/>
                    <a:pt x="0" y="134"/>
                    <a:pt x="0" y="134"/>
                  </a:cubicBezTo>
                  <a:cubicBezTo>
                    <a:pt x="0" y="139"/>
                    <a:pt x="4" y="144"/>
                    <a:pt x="10" y="145"/>
                  </a:cubicBezTo>
                  <a:cubicBezTo>
                    <a:pt x="10" y="152"/>
                    <a:pt x="10" y="152"/>
                    <a:pt x="10" y="152"/>
                  </a:cubicBezTo>
                  <a:cubicBezTo>
                    <a:pt x="4" y="154"/>
                    <a:pt x="0" y="158"/>
                    <a:pt x="0" y="164"/>
                  </a:cubicBezTo>
                  <a:cubicBezTo>
                    <a:pt x="0" y="174"/>
                    <a:pt x="0" y="174"/>
                    <a:pt x="0" y="174"/>
                  </a:cubicBezTo>
                  <a:cubicBezTo>
                    <a:pt x="0" y="180"/>
                    <a:pt x="5" y="185"/>
                    <a:pt x="11" y="186"/>
                  </a:cubicBezTo>
                  <a:cubicBezTo>
                    <a:pt x="12" y="199"/>
                    <a:pt x="12" y="199"/>
                    <a:pt x="12" y="199"/>
                  </a:cubicBezTo>
                  <a:cubicBezTo>
                    <a:pt x="12" y="205"/>
                    <a:pt x="17" y="211"/>
                    <a:pt x="25" y="211"/>
                  </a:cubicBezTo>
                  <a:cubicBezTo>
                    <a:pt x="25" y="211"/>
                    <a:pt x="25" y="211"/>
                    <a:pt x="25" y="211"/>
                  </a:cubicBezTo>
                  <a:cubicBezTo>
                    <a:pt x="69" y="248"/>
                    <a:pt x="69" y="248"/>
                    <a:pt x="69" y="248"/>
                  </a:cubicBezTo>
                  <a:cubicBezTo>
                    <a:pt x="69" y="273"/>
                    <a:pt x="91" y="275"/>
                    <a:pt x="118" y="275"/>
                  </a:cubicBezTo>
                  <a:cubicBezTo>
                    <a:pt x="185" y="275"/>
                    <a:pt x="185" y="275"/>
                    <a:pt x="185" y="275"/>
                  </a:cubicBezTo>
                  <a:cubicBezTo>
                    <a:pt x="213" y="275"/>
                    <a:pt x="235" y="273"/>
                    <a:pt x="235" y="248"/>
                  </a:cubicBezTo>
                  <a:cubicBezTo>
                    <a:pt x="278" y="211"/>
                    <a:pt x="278" y="211"/>
                    <a:pt x="278" y="211"/>
                  </a:cubicBezTo>
                  <a:cubicBezTo>
                    <a:pt x="279" y="211"/>
                    <a:pt x="279" y="211"/>
                    <a:pt x="279" y="211"/>
                  </a:cubicBezTo>
                  <a:cubicBezTo>
                    <a:pt x="286" y="211"/>
                    <a:pt x="292" y="205"/>
                    <a:pt x="292" y="199"/>
                  </a:cubicBezTo>
                  <a:cubicBezTo>
                    <a:pt x="292" y="186"/>
                    <a:pt x="292" y="186"/>
                    <a:pt x="292" y="186"/>
                  </a:cubicBezTo>
                  <a:cubicBezTo>
                    <a:pt x="299" y="185"/>
                    <a:pt x="303" y="180"/>
                    <a:pt x="303" y="174"/>
                  </a:cubicBezTo>
                  <a:cubicBezTo>
                    <a:pt x="303" y="164"/>
                    <a:pt x="303" y="164"/>
                    <a:pt x="303" y="164"/>
                  </a:cubicBezTo>
                  <a:cubicBezTo>
                    <a:pt x="303" y="158"/>
                    <a:pt x="299" y="154"/>
                    <a:pt x="293" y="152"/>
                  </a:cubicBezTo>
                  <a:cubicBezTo>
                    <a:pt x="293" y="145"/>
                    <a:pt x="293" y="145"/>
                    <a:pt x="293" y="145"/>
                  </a:cubicBezTo>
                  <a:cubicBezTo>
                    <a:pt x="299" y="144"/>
                    <a:pt x="303" y="139"/>
                    <a:pt x="303" y="134"/>
                  </a:cubicBezTo>
                  <a:cubicBezTo>
                    <a:pt x="303" y="123"/>
                    <a:pt x="303" y="123"/>
                    <a:pt x="303" y="123"/>
                  </a:cubicBezTo>
                  <a:cubicBezTo>
                    <a:pt x="303" y="118"/>
                    <a:pt x="300" y="113"/>
                    <a:pt x="294" y="112"/>
                  </a:cubicBezTo>
                  <a:cubicBezTo>
                    <a:pt x="295" y="97"/>
                    <a:pt x="295" y="97"/>
                    <a:pt x="295" y="97"/>
                  </a:cubicBezTo>
                  <a:cubicBezTo>
                    <a:pt x="300" y="95"/>
                    <a:pt x="303" y="91"/>
                    <a:pt x="303" y="86"/>
                  </a:cubicBezTo>
                  <a:cubicBezTo>
                    <a:pt x="303" y="75"/>
                    <a:pt x="303" y="75"/>
                    <a:pt x="303" y="75"/>
                  </a:cubicBezTo>
                  <a:cubicBezTo>
                    <a:pt x="303" y="70"/>
                    <a:pt x="300" y="66"/>
                    <a:pt x="296" y="64"/>
                  </a:cubicBezTo>
                  <a:cubicBezTo>
                    <a:pt x="296" y="51"/>
                    <a:pt x="296" y="51"/>
                    <a:pt x="296" y="51"/>
                  </a:cubicBezTo>
                  <a:cubicBezTo>
                    <a:pt x="301" y="49"/>
                    <a:pt x="303" y="45"/>
                    <a:pt x="303" y="40"/>
                  </a:cubicBezTo>
                  <a:close/>
                </a:path>
              </a:pathLst>
            </a:custGeom>
            <a:solidFill>
              <a:schemeClr val="bg1">
                <a:alpha val="100000"/>
              </a:schemeClr>
            </a:solidFill>
            <a:ln w="9525">
              <a:noFill/>
            </a:ln>
          </p:spPr>
          <p:txBody>
            <a:bodyPr/>
            <a:lstStyle/>
            <a:p>
              <a:endParaRPr lang="zh-CN" altLang="en-US"/>
            </a:p>
          </p:txBody>
        </p:sp>
        <p:sp>
          <p:nvSpPr>
            <p:cNvPr id="18448" name="Freeform 7"/>
            <p:cNvSpPr>
              <a:spLocks noEditPoints="1"/>
            </p:cNvSpPr>
            <p:nvPr/>
          </p:nvSpPr>
          <p:spPr>
            <a:xfrm>
              <a:off x="4089309" y="3279590"/>
              <a:ext cx="1431925" cy="654050"/>
            </a:xfrm>
            <a:custGeom>
              <a:avLst/>
              <a:gdLst/>
              <a:ahLst/>
              <a:cxnLst>
                <a:cxn ang="0">
                  <a:pos x="0" y="0"/>
                </a:cxn>
                <a:cxn ang="0">
                  <a:pos x="225999858" y="1398809969"/>
                </a:cxn>
                <a:cxn ang="0">
                  <a:pos x="678003333" y="2147483646"/>
                </a:cxn>
                <a:cxn ang="0">
                  <a:pos x="2147483646" y="2147483646"/>
                </a:cxn>
                <a:cxn ang="0">
                  <a:pos x="2147483646" y="2147483646"/>
                </a:cxn>
                <a:cxn ang="0">
                  <a:pos x="2147483646" y="2147483646"/>
                </a:cxn>
                <a:cxn ang="0">
                  <a:pos x="2147483646" y="1398809969"/>
                </a:cxn>
                <a:cxn ang="0">
                  <a:pos x="2147483646" y="0"/>
                </a:cxn>
                <a:cxn ang="0">
                  <a:pos x="0" y="0"/>
                </a:cxn>
                <a:cxn ang="0">
                  <a:pos x="2147483646" y="1737916099"/>
                </a:cxn>
                <a:cxn ang="0">
                  <a:pos x="2147483646" y="1737916099"/>
                </a:cxn>
                <a:cxn ang="0">
                  <a:pos x="2147483646" y="2020503289"/>
                </a:cxn>
                <a:cxn ang="0">
                  <a:pos x="2147483646" y="2020503289"/>
                </a:cxn>
                <a:cxn ang="0">
                  <a:pos x="2147483646" y="1737916099"/>
                </a:cxn>
                <a:cxn ang="0">
                  <a:pos x="2147483646" y="1737916099"/>
                </a:cxn>
                <a:cxn ang="0">
                  <a:pos x="2147483646" y="1469454887"/>
                </a:cxn>
                <a:cxn ang="0">
                  <a:pos x="2147483646" y="452140254"/>
                </a:cxn>
                <a:cxn ang="0">
                  <a:pos x="2147483646" y="452140254"/>
                </a:cxn>
                <a:cxn ang="0">
                  <a:pos x="2147483646" y="1469454887"/>
                </a:cxn>
                <a:cxn ang="0">
                  <a:pos x="2147483646" y="1469454887"/>
                </a:cxn>
                <a:cxn ang="0">
                  <a:pos x="2147483646" y="1737916099"/>
                </a:cxn>
              </a:cxnLst>
              <a:rect l="0" t="0" r="0" b="0"/>
              <a:pathLst>
                <a:path w="381" h="174">
                  <a:moveTo>
                    <a:pt x="0" y="0"/>
                  </a:moveTo>
                  <a:cubicBezTo>
                    <a:pt x="10" y="29"/>
                    <a:pt x="16" y="62"/>
                    <a:pt x="16" y="99"/>
                  </a:cubicBezTo>
                  <a:cubicBezTo>
                    <a:pt x="16" y="157"/>
                    <a:pt x="31" y="174"/>
                    <a:pt x="48" y="174"/>
                  </a:cubicBezTo>
                  <a:cubicBezTo>
                    <a:pt x="67" y="174"/>
                    <a:pt x="135" y="174"/>
                    <a:pt x="175" y="174"/>
                  </a:cubicBezTo>
                  <a:cubicBezTo>
                    <a:pt x="175" y="174"/>
                    <a:pt x="188" y="174"/>
                    <a:pt x="206" y="174"/>
                  </a:cubicBezTo>
                  <a:cubicBezTo>
                    <a:pt x="247" y="174"/>
                    <a:pt x="314" y="174"/>
                    <a:pt x="334" y="174"/>
                  </a:cubicBezTo>
                  <a:cubicBezTo>
                    <a:pt x="350" y="174"/>
                    <a:pt x="366" y="157"/>
                    <a:pt x="366" y="99"/>
                  </a:cubicBezTo>
                  <a:cubicBezTo>
                    <a:pt x="366" y="62"/>
                    <a:pt x="372" y="29"/>
                    <a:pt x="381" y="0"/>
                  </a:cubicBezTo>
                  <a:lnTo>
                    <a:pt x="0" y="0"/>
                  </a:lnTo>
                  <a:close/>
                  <a:moveTo>
                    <a:pt x="225" y="123"/>
                  </a:moveTo>
                  <a:cubicBezTo>
                    <a:pt x="217" y="123"/>
                    <a:pt x="217" y="123"/>
                    <a:pt x="217" y="123"/>
                  </a:cubicBezTo>
                  <a:cubicBezTo>
                    <a:pt x="217" y="143"/>
                    <a:pt x="217" y="143"/>
                    <a:pt x="217" y="143"/>
                  </a:cubicBezTo>
                  <a:cubicBezTo>
                    <a:pt x="189" y="143"/>
                    <a:pt x="189" y="143"/>
                    <a:pt x="189" y="143"/>
                  </a:cubicBezTo>
                  <a:cubicBezTo>
                    <a:pt x="189" y="123"/>
                    <a:pt x="189" y="123"/>
                    <a:pt x="189" y="123"/>
                  </a:cubicBezTo>
                  <a:cubicBezTo>
                    <a:pt x="157" y="123"/>
                    <a:pt x="157" y="123"/>
                    <a:pt x="157" y="123"/>
                  </a:cubicBezTo>
                  <a:cubicBezTo>
                    <a:pt x="157" y="104"/>
                    <a:pt x="157" y="104"/>
                    <a:pt x="157" y="104"/>
                  </a:cubicBezTo>
                  <a:cubicBezTo>
                    <a:pt x="180" y="32"/>
                    <a:pt x="180" y="32"/>
                    <a:pt x="180" y="32"/>
                  </a:cubicBezTo>
                  <a:cubicBezTo>
                    <a:pt x="217" y="32"/>
                    <a:pt x="217" y="32"/>
                    <a:pt x="217" y="32"/>
                  </a:cubicBezTo>
                  <a:cubicBezTo>
                    <a:pt x="217" y="104"/>
                    <a:pt x="217" y="104"/>
                    <a:pt x="217" y="104"/>
                  </a:cubicBezTo>
                  <a:cubicBezTo>
                    <a:pt x="225" y="104"/>
                    <a:pt x="225" y="104"/>
                    <a:pt x="225" y="104"/>
                  </a:cubicBezTo>
                  <a:lnTo>
                    <a:pt x="225" y="123"/>
                  </a:lnTo>
                  <a:close/>
                </a:path>
              </a:pathLst>
            </a:custGeom>
            <a:solidFill>
              <a:schemeClr val="bg1">
                <a:alpha val="39999"/>
              </a:schemeClr>
            </a:solidFill>
            <a:ln w="14288">
              <a:noFill/>
            </a:ln>
          </p:spPr>
          <p:txBody>
            <a:bodyPr/>
            <a:lstStyle/>
            <a:p>
              <a:endParaRPr lang="zh-CN" altLang="en-US"/>
            </a:p>
          </p:txBody>
        </p:sp>
        <p:sp>
          <p:nvSpPr>
            <p:cNvPr id="18449" name="Freeform 9"/>
            <p:cNvSpPr>
              <a:spLocks noEditPoints="1"/>
            </p:cNvSpPr>
            <p:nvPr/>
          </p:nvSpPr>
          <p:spPr>
            <a:xfrm>
              <a:off x="3614647" y="2381065"/>
              <a:ext cx="2384425" cy="838200"/>
            </a:xfrm>
            <a:custGeom>
              <a:avLst/>
              <a:gdLst/>
              <a:ahLst/>
              <a:cxnLst>
                <a:cxn ang="0">
                  <a:pos x="0" y="0"/>
                </a:cxn>
                <a:cxn ang="0">
                  <a:pos x="1697345790" y="2147483646"/>
                </a:cxn>
                <a:cxn ang="0">
                  <a:pos x="2147483646" y="2147483646"/>
                </a:cxn>
                <a:cxn ang="0">
                  <a:pos x="2147483646" y="0"/>
                </a:cxn>
                <a:cxn ang="0">
                  <a:pos x="0" y="0"/>
                </a:cxn>
                <a:cxn ang="0">
                  <a:pos x="2147483646" y="2147483646"/>
                </a:cxn>
                <a:cxn ang="0">
                  <a:pos x="2147483646" y="2147483646"/>
                </a:cxn>
                <a:cxn ang="0">
                  <a:pos x="2147483646" y="2147483646"/>
                </a:cxn>
                <a:cxn ang="0">
                  <a:pos x="2147483646" y="2147483646"/>
                </a:cxn>
                <a:cxn ang="0">
                  <a:pos x="2147483646" y="2147483646"/>
                </a:cxn>
                <a:cxn ang="0">
                  <a:pos x="2147483646" y="1893174307"/>
                </a:cxn>
                <a:cxn ang="0">
                  <a:pos x="2147483646" y="1766019743"/>
                </a:cxn>
                <a:cxn ang="0">
                  <a:pos x="2147483646" y="1766019743"/>
                </a:cxn>
                <a:cxn ang="0">
                  <a:pos x="2147483646" y="2020325112"/>
                </a:cxn>
                <a:cxn ang="0">
                  <a:pos x="2147483646" y="2147479676"/>
                </a:cxn>
                <a:cxn ang="0">
                  <a:pos x="2147483646" y="2147483646"/>
                </a:cxn>
                <a:cxn ang="0">
                  <a:pos x="2147483646" y="2147479676"/>
                </a:cxn>
                <a:cxn ang="0">
                  <a:pos x="2147483646" y="1963812390"/>
                </a:cxn>
                <a:cxn ang="0">
                  <a:pos x="2147483646" y="1850790705"/>
                </a:cxn>
                <a:cxn ang="0">
                  <a:pos x="2147483646" y="1723636141"/>
                </a:cxn>
                <a:cxn ang="0">
                  <a:pos x="2147483646" y="1667123419"/>
                </a:cxn>
                <a:cxn ang="0">
                  <a:pos x="2147483646" y="1652994299"/>
                </a:cxn>
                <a:cxn ang="0">
                  <a:pos x="2147483646" y="1426943411"/>
                </a:cxn>
                <a:cxn ang="0">
                  <a:pos x="2147483646" y="1412814291"/>
                </a:cxn>
                <a:cxn ang="0">
                  <a:pos x="2147483646" y="1370430689"/>
                </a:cxn>
                <a:cxn ang="0">
                  <a:pos x="2147483646" y="1257405245"/>
                </a:cxn>
                <a:cxn ang="0">
                  <a:pos x="2147483646" y="1172638041"/>
                </a:cxn>
                <a:cxn ang="0">
                  <a:pos x="2147483646" y="1059612597"/>
                </a:cxn>
                <a:cxn ang="0">
                  <a:pos x="2147483646" y="1031354357"/>
                </a:cxn>
                <a:cxn ang="0">
                  <a:pos x="2147483646" y="1059612597"/>
                </a:cxn>
                <a:cxn ang="0">
                  <a:pos x="2147483646" y="1186767161"/>
                </a:cxn>
                <a:cxn ang="0">
                  <a:pos x="2147483646" y="1313917967"/>
                </a:cxn>
                <a:cxn ang="0">
                  <a:pos x="2147483646" y="1313917967"/>
                </a:cxn>
                <a:cxn ang="0">
                  <a:pos x="2147483646" y="1172638041"/>
                </a:cxn>
                <a:cxn ang="0">
                  <a:pos x="2147483646" y="875945311"/>
                </a:cxn>
                <a:cxn ang="0">
                  <a:pos x="2147483646" y="791178108"/>
                </a:cxn>
                <a:cxn ang="0">
                  <a:pos x="2147483646" y="904203552"/>
                </a:cxn>
                <a:cxn ang="0">
                  <a:pos x="2147483646" y="1200892523"/>
                </a:cxn>
                <a:cxn ang="0">
                  <a:pos x="2147483646" y="1398688929"/>
                </a:cxn>
                <a:cxn ang="0">
                  <a:pos x="2147483646" y="1497585253"/>
                </a:cxn>
                <a:cxn ang="0">
                  <a:pos x="2147483646" y="1596481577"/>
                </a:cxn>
                <a:cxn ang="0">
                  <a:pos x="2147483646" y="1921428788"/>
                </a:cxn>
                <a:cxn ang="0">
                  <a:pos x="2147483646" y="2147483646"/>
                </a:cxn>
              </a:cxnLst>
              <a:rect l="0" t="0" r="0" b="0"/>
              <a:pathLst>
                <a:path w="634" h="223">
                  <a:moveTo>
                    <a:pt x="0" y="0"/>
                  </a:moveTo>
                  <a:cubicBezTo>
                    <a:pt x="29" y="81"/>
                    <a:pt x="89" y="140"/>
                    <a:pt x="120" y="223"/>
                  </a:cubicBezTo>
                  <a:cubicBezTo>
                    <a:pt x="513" y="223"/>
                    <a:pt x="513" y="223"/>
                    <a:pt x="513" y="223"/>
                  </a:cubicBezTo>
                  <a:cubicBezTo>
                    <a:pt x="545" y="140"/>
                    <a:pt x="604" y="81"/>
                    <a:pt x="634" y="0"/>
                  </a:cubicBezTo>
                  <a:lnTo>
                    <a:pt x="0" y="0"/>
                  </a:lnTo>
                  <a:close/>
                  <a:moveTo>
                    <a:pt x="346" y="156"/>
                  </a:moveTo>
                  <a:cubicBezTo>
                    <a:pt x="344" y="161"/>
                    <a:pt x="341" y="165"/>
                    <a:pt x="336" y="167"/>
                  </a:cubicBezTo>
                  <a:cubicBezTo>
                    <a:pt x="331" y="170"/>
                    <a:pt x="325" y="171"/>
                    <a:pt x="317" y="171"/>
                  </a:cubicBezTo>
                  <a:cubicBezTo>
                    <a:pt x="308" y="171"/>
                    <a:pt x="301" y="170"/>
                    <a:pt x="296" y="167"/>
                  </a:cubicBezTo>
                  <a:cubicBezTo>
                    <a:pt x="291" y="164"/>
                    <a:pt x="288" y="160"/>
                    <a:pt x="287" y="156"/>
                  </a:cubicBezTo>
                  <a:cubicBezTo>
                    <a:pt x="285" y="152"/>
                    <a:pt x="284" y="144"/>
                    <a:pt x="284" y="134"/>
                  </a:cubicBezTo>
                  <a:cubicBezTo>
                    <a:pt x="284" y="125"/>
                    <a:pt x="284" y="125"/>
                    <a:pt x="284" y="125"/>
                  </a:cubicBezTo>
                  <a:cubicBezTo>
                    <a:pt x="312" y="125"/>
                    <a:pt x="312" y="125"/>
                    <a:pt x="312" y="125"/>
                  </a:cubicBezTo>
                  <a:cubicBezTo>
                    <a:pt x="312" y="143"/>
                    <a:pt x="312" y="143"/>
                    <a:pt x="312" y="143"/>
                  </a:cubicBezTo>
                  <a:cubicBezTo>
                    <a:pt x="312" y="148"/>
                    <a:pt x="312" y="151"/>
                    <a:pt x="313" y="152"/>
                  </a:cubicBezTo>
                  <a:cubicBezTo>
                    <a:pt x="313" y="154"/>
                    <a:pt x="314" y="154"/>
                    <a:pt x="316" y="154"/>
                  </a:cubicBezTo>
                  <a:cubicBezTo>
                    <a:pt x="319" y="154"/>
                    <a:pt x="320" y="153"/>
                    <a:pt x="321" y="152"/>
                  </a:cubicBezTo>
                  <a:cubicBezTo>
                    <a:pt x="321" y="150"/>
                    <a:pt x="322" y="146"/>
                    <a:pt x="322" y="139"/>
                  </a:cubicBezTo>
                  <a:cubicBezTo>
                    <a:pt x="322" y="131"/>
                    <a:pt x="322" y="131"/>
                    <a:pt x="322" y="131"/>
                  </a:cubicBezTo>
                  <a:cubicBezTo>
                    <a:pt x="322" y="127"/>
                    <a:pt x="321" y="124"/>
                    <a:pt x="320" y="122"/>
                  </a:cubicBezTo>
                  <a:cubicBezTo>
                    <a:pt x="319" y="120"/>
                    <a:pt x="318" y="119"/>
                    <a:pt x="316" y="118"/>
                  </a:cubicBezTo>
                  <a:cubicBezTo>
                    <a:pt x="314" y="117"/>
                    <a:pt x="311" y="117"/>
                    <a:pt x="305" y="117"/>
                  </a:cubicBezTo>
                  <a:cubicBezTo>
                    <a:pt x="305" y="101"/>
                    <a:pt x="305" y="101"/>
                    <a:pt x="305" y="101"/>
                  </a:cubicBezTo>
                  <a:cubicBezTo>
                    <a:pt x="312" y="101"/>
                    <a:pt x="316" y="101"/>
                    <a:pt x="317" y="100"/>
                  </a:cubicBezTo>
                  <a:cubicBezTo>
                    <a:pt x="319" y="100"/>
                    <a:pt x="320" y="99"/>
                    <a:pt x="321" y="97"/>
                  </a:cubicBezTo>
                  <a:cubicBezTo>
                    <a:pt x="321" y="95"/>
                    <a:pt x="322" y="93"/>
                    <a:pt x="322" y="89"/>
                  </a:cubicBezTo>
                  <a:cubicBezTo>
                    <a:pt x="322" y="83"/>
                    <a:pt x="322" y="83"/>
                    <a:pt x="322" y="83"/>
                  </a:cubicBezTo>
                  <a:cubicBezTo>
                    <a:pt x="322" y="79"/>
                    <a:pt x="321" y="76"/>
                    <a:pt x="321" y="75"/>
                  </a:cubicBezTo>
                  <a:cubicBezTo>
                    <a:pt x="320" y="74"/>
                    <a:pt x="318" y="73"/>
                    <a:pt x="317" y="73"/>
                  </a:cubicBezTo>
                  <a:cubicBezTo>
                    <a:pt x="315" y="73"/>
                    <a:pt x="314" y="74"/>
                    <a:pt x="313" y="75"/>
                  </a:cubicBezTo>
                  <a:cubicBezTo>
                    <a:pt x="312" y="77"/>
                    <a:pt x="312" y="79"/>
                    <a:pt x="312" y="84"/>
                  </a:cubicBezTo>
                  <a:cubicBezTo>
                    <a:pt x="312" y="93"/>
                    <a:pt x="312" y="93"/>
                    <a:pt x="312" y="93"/>
                  </a:cubicBezTo>
                  <a:cubicBezTo>
                    <a:pt x="284" y="93"/>
                    <a:pt x="284" y="93"/>
                    <a:pt x="284" y="93"/>
                  </a:cubicBezTo>
                  <a:cubicBezTo>
                    <a:pt x="284" y="83"/>
                    <a:pt x="284" y="83"/>
                    <a:pt x="284" y="83"/>
                  </a:cubicBezTo>
                  <a:cubicBezTo>
                    <a:pt x="284" y="73"/>
                    <a:pt x="287" y="66"/>
                    <a:pt x="291" y="62"/>
                  </a:cubicBezTo>
                  <a:cubicBezTo>
                    <a:pt x="296" y="58"/>
                    <a:pt x="304" y="56"/>
                    <a:pt x="314" y="56"/>
                  </a:cubicBezTo>
                  <a:cubicBezTo>
                    <a:pt x="328" y="56"/>
                    <a:pt x="337" y="59"/>
                    <a:pt x="341" y="64"/>
                  </a:cubicBezTo>
                  <a:cubicBezTo>
                    <a:pt x="346" y="69"/>
                    <a:pt x="348" y="76"/>
                    <a:pt x="348" y="85"/>
                  </a:cubicBezTo>
                  <a:cubicBezTo>
                    <a:pt x="348" y="92"/>
                    <a:pt x="347" y="96"/>
                    <a:pt x="346" y="99"/>
                  </a:cubicBezTo>
                  <a:cubicBezTo>
                    <a:pt x="344" y="102"/>
                    <a:pt x="341" y="104"/>
                    <a:pt x="337" y="106"/>
                  </a:cubicBezTo>
                  <a:cubicBezTo>
                    <a:pt x="341" y="108"/>
                    <a:pt x="344" y="110"/>
                    <a:pt x="346" y="113"/>
                  </a:cubicBezTo>
                  <a:cubicBezTo>
                    <a:pt x="348" y="117"/>
                    <a:pt x="349" y="124"/>
                    <a:pt x="349" y="136"/>
                  </a:cubicBezTo>
                  <a:cubicBezTo>
                    <a:pt x="349" y="145"/>
                    <a:pt x="348" y="152"/>
                    <a:pt x="346" y="156"/>
                  </a:cubicBezTo>
                  <a:close/>
                </a:path>
              </a:pathLst>
            </a:custGeom>
            <a:solidFill>
              <a:schemeClr val="bg1">
                <a:alpha val="39999"/>
              </a:schemeClr>
            </a:solidFill>
            <a:ln w="14288">
              <a:noFill/>
            </a:ln>
          </p:spPr>
          <p:txBody>
            <a:bodyPr/>
            <a:lstStyle/>
            <a:p>
              <a:endParaRPr lang="zh-CN" altLang="en-US"/>
            </a:p>
          </p:txBody>
        </p:sp>
        <p:sp>
          <p:nvSpPr>
            <p:cNvPr id="18450" name="Freeform 11"/>
            <p:cNvSpPr>
              <a:spLocks noEditPoints="1"/>
            </p:cNvSpPr>
            <p:nvPr/>
          </p:nvSpPr>
          <p:spPr>
            <a:xfrm>
              <a:off x="3547972" y="1479365"/>
              <a:ext cx="2516188" cy="841375"/>
            </a:xfrm>
            <a:custGeom>
              <a:avLst/>
              <a:gdLst/>
              <a:ahLst/>
              <a:cxnLst>
                <a:cxn ang="0">
                  <a:pos x="2147483646" y="0"/>
                </a:cxn>
                <a:cxn ang="0">
                  <a:pos x="353650411" y="0"/>
                </a:cxn>
                <a:cxn ang="0">
                  <a:pos x="0" y="1961091123"/>
                </a:cxn>
                <a:cxn ang="0">
                  <a:pos x="169750543" y="2147483646"/>
                </a:cxn>
                <a:cxn ang="0">
                  <a:pos x="2147483646" y="2147483646"/>
                </a:cxn>
                <a:cxn ang="0">
                  <a:pos x="2147483646" y="1961091123"/>
                </a:cxn>
                <a:cxn ang="0">
                  <a:pos x="2147483646" y="0"/>
                </a:cxn>
                <a:cxn ang="0">
                  <a:pos x="2147483646" y="2144503361"/>
                </a:cxn>
                <a:cxn ang="0">
                  <a:pos x="2147483646" y="2147483646"/>
                </a:cxn>
                <a:cxn ang="0">
                  <a:pos x="2147483646" y="2147483646"/>
                </a:cxn>
                <a:cxn ang="0">
                  <a:pos x="2147483646" y="2147483646"/>
                </a:cxn>
                <a:cxn ang="0">
                  <a:pos x="2147483646" y="1424966222"/>
                </a:cxn>
                <a:cxn ang="0">
                  <a:pos x="2147483646" y="1185121761"/>
                </a:cxn>
                <a:cxn ang="0">
                  <a:pos x="2147483646" y="1100469670"/>
                </a:cxn>
                <a:cxn ang="0">
                  <a:pos x="2147483646" y="1058141747"/>
                </a:cxn>
                <a:cxn ang="0">
                  <a:pos x="2147483646" y="1100469670"/>
                </a:cxn>
                <a:cxn ang="0">
                  <a:pos x="2147483646" y="1241553984"/>
                </a:cxn>
                <a:cxn ang="0">
                  <a:pos x="2147483646" y="1382642055"/>
                </a:cxn>
                <a:cxn ang="0">
                  <a:pos x="2147483646" y="1382642055"/>
                </a:cxn>
                <a:cxn ang="0">
                  <a:pos x="2147483646" y="1326206075"/>
                </a:cxn>
                <a:cxn ang="0">
                  <a:pos x="2147483646" y="1128685782"/>
                </a:cxn>
                <a:cxn ang="0">
                  <a:pos x="2147483646" y="973493412"/>
                </a:cxn>
                <a:cxn ang="0">
                  <a:pos x="2147483646" y="860621453"/>
                </a:cxn>
                <a:cxn ang="0">
                  <a:pos x="2147483646" y="818297286"/>
                </a:cxn>
                <a:cxn ang="0">
                  <a:pos x="2147483646" y="945273544"/>
                </a:cxn>
                <a:cxn ang="0">
                  <a:pos x="2147483646" y="1227445929"/>
                </a:cxn>
                <a:cxn ang="0">
                  <a:pos x="2147483646" y="1509618313"/>
                </a:cxn>
                <a:cxn ang="0">
                  <a:pos x="2147483646" y="2144503361"/>
                </a:cxn>
                <a:cxn ang="0">
                  <a:pos x="2147483646" y="2144503361"/>
                </a:cxn>
              </a:cxnLst>
              <a:rect l="0" t="0" r="0" b="0"/>
              <a:pathLst>
                <a:path w="669" h="224">
                  <a:moveTo>
                    <a:pt x="644" y="0"/>
                  </a:moveTo>
                  <a:cubicBezTo>
                    <a:pt x="25" y="0"/>
                    <a:pt x="25" y="0"/>
                    <a:pt x="25" y="0"/>
                  </a:cubicBezTo>
                  <a:cubicBezTo>
                    <a:pt x="4" y="59"/>
                    <a:pt x="0" y="113"/>
                    <a:pt x="0" y="139"/>
                  </a:cubicBezTo>
                  <a:cubicBezTo>
                    <a:pt x="0" y="170"/>
                    <a:pt x="5" y="198"/>
                    <a:pt x="12" y="224"/>
                  </a:cubicBezTo>
                  <a:cubicBezTo>
                    <a:pt x="657" y="224"/>
                    <a:pt x="657" y="224"/>
                    <a:pt x="657" y="224"/>
                  </a:cubicBezTo>
                  <a:cubicBezTo>
                    <a:pt x="665" y="198"/>
                    <a:pt x="669" y="170"/>
                    <a:pt x="669" y="139"/>
                  </a:cubicBezTo>
                  <a:cubicBezTo>
                    <a:pt x="669" y="113"/>
                    <a:pt x="665" y="59"/>
                    <a:pt x="644" y="0"/>
                  </a:cubicBezTo>
                  <a:close/>
                  <a:moveTo>
                    <a:pt x="364" y="152"/>
                  </a:moveTo>
                  <a:cubicBezTo>
                    <a:pt x="364" y="171"/>
                    <a:pt x="364" y="171"/>
                    <a:pt x="364" y="171"/>
                  </a:cubicBezTo>
                  <a:cubicBezTo>
                    <a:pt x="303" y="171"/>
                    <a:pt x="303" y="171"/>
                    <a:pt x="303" y="171"/>
                  </a:cubicBezTo>
                  <a:cubicBezTo>
                    <a:pt x="303" y="155"/>
                    <a:pt x="303" y="155"/>
                    <a:pt x="303" y="155"/>
                  </a:cubicBezTo>
                  <a:cubicBezTo>
                    <a:pt x="321" y="126"/>
                    <a:pt x="332" y="108"/>
                    <a:pt x="335" y="101"/>
                  </a:cubicBezTo>
                  <a:cubicBezTo>
                    <a:pt x="339" y="94"/>
                    <a:pt x="340" y="88"/>
                    <a:pt x="340" y="84"/>
                  </a:cubicBezTo>
                  <a:cubicBezTo>
                    <a:pt x="340" y="81"/>
                    <a:pt x="340" y="79"/>
                    <a:pt x="339" y="78"/>
                  </a:cubicBezTo>
                  <a:cubicBezTo>
                    <a:pt x="338" y="76"/>
                    <a:pt x="336" y="75"/>
                    <a:pt x="334" y="75"/>
                  </a:cubicBezTo>
                  <a:cubicBezTo>
                    <a:pt x="332" y="75"/>
                    <a:pt x="330" y="76"/>
                    <a:pt x="329" y="78"/>
                  </a:cubicBezTo>
                  <a:cubicBezTo>
                    <a:pt x="328" y="80"/>
                    <a:pt x="328" y="83"/>
                    <a:pt x="328" y="88"/>
                  </a:cubicBezTo>
                  <a:cubicBezTo>
                    <a:pt x="328" y="98"/>
                    <a:pt x="328" y="98"/>
                    <a:pt x="328" y="98"/>
                  </a:cubicBezTo>
                  <a:cubicBezTo>
                    <a:pt x="303" y="98"/>
                    <a:pt x="303" y="98"/>
                    <a:pt x="303" y="98"/>
                  </a:cubicBezTo>
                  <a:cubicBezTo>
                    <a:pt x="303" y="94"/>
                    <a:pt x="303" y="94"/>
                    <a:pt x="303" y="94"/>
                  </a:cubicBezTo>
                  <a:cubicBezTo>
                    <a:pt x="303" y="88"/>
                    <a:pt x="303" y="83"/>
                    <a:pt x="304" y="80"/>
                  </a:cubicBezTo>
                  <a:cubicBezTo>
                    <a:pt x="305" y="76"/>
                    <a:pt x="306" y="72"/>
                    <a:pt x="309" y="69"/>
                  </a:cubicBezTo>
                  <a:cubicBezTo>
                    <a:pt x="311" y="66"/>
                    <a:pt x="315" y="63"/>
                    <a:pt x="319" y="61"/>
                  </a:cubicBezTo>
                  <a:cubicBezTo>
                    <a:pt x="323" y="59"/>
                    <a:pt x="327" y="58"/>
                    <a:pt x="333" y="58"/>
                  </a:cubicBezTo>
                  <a:cubicBezTo>
                    <a:pt x="344" y="58"/>
                    <a:pt x="352" y="61"/>
                    <a:pt x="358" y="67"/>
                  </a:cubicBezTo>
                  <a:cubicBezTo>
                    <a:pt x="364" y="72"/>
                    <a:pt x="366" y="79"/>
                    <a:pt x="366" y="87"/>
                  </a:cubicBezTo>
                  <a:cubicBezTo>
                    <a:pt x="366" y="94"/>
                    <a:pt x="365" y="100"/>
                    <a:pt x="362" y="107"/>
                  </a:cubicBezTo>
                  <a:cubicBezTo>
                    <a:pt x="358" y="114"/>
                    <a:pt x="349" y="129"/>
                    <a:pt x="334" y="152"/>
                  </a:cubicBezTo>
                  <a:lnTo>
                    <a:pt x="364" y="152"/>
                  </a:lnTo>
                  <a:close/>
                </a:path>
              </a:pathLst>
            </a:custGeom>
            <a:solidFill>
              <a:schemeClr val="bg1">
                <a:alpha val="39999"/>
              </a:schemeClr>
            </a:solidFill>
            <a:ln w="14288">
              <a:noFill/>
            </a:ln>
          </p:spPr>
          <p:txBody>
            <a:bodyPr/>
            <a:lstStyle/>
            <a:p>
              <a:endParaRPr lang="zh-CN" altLang="en-US"/>
            </a:p>
          </p:txBody>
        </p:sp>
        <p:sp>
          <p:nvSpPr>
            <p:cNvPr id="18451" name="Freeform 13"/>
            <p:cNvSpPr>
              <a:spLocks noEditPoints="1"/>
            </p:cNvSpPr>
            <p:nvPr/>
          </p:nvSpPr>
          <p:spPr>
            <a:xfrm>
              <a:off x="3663859" y="685615"/>
              <a:ext cx="2282825" cy="733425"/>
            </a:xfrm>
            <a:custGeom>
              <a:avLst/>
              <a:gdLst/>
              <a:ahLst/>
              <a:cxnLst>
                <a:cxn ang="0">
                  <a:pos x="2147483646" y="14145700"/>
                </a:cxn>
                <a:cxn ang="0">
                  <a:pos x="2147483646" y="0"/>
                </a:cxn>
                <a:cxn ang="0">
                  <a:pos x="2147483646" y="14145700"/>
                </a:cxn>
                <a:cxn ang="0">
                  <a:pos x="0" y="2147483646"/>
                </a:cxn>
                <a:cxn ang="0">
                  <a:pos x="2147483646" y="2147483646"/>
                </a:cxn>
                <a:cxn ang="0">
                  <a:pos x="2147483646" y="14145700"/>
                </a:cxn>
                <a:cxn ang="0">
                  <a:pos x="2147483646" y="2147483646"/>
                </a:cxn>
                <a:cxn ang="0">
                  <a:pos x="2147483646" y="2147483646"/>
                </a:cxn>
                <a:cxn ang="0">
                  <a:pos x="2147483646" y="1485358638"/>
                </a:cxn>
                <a:cxn ang="0">
                  <a:pos x="2147483646" y="1259019922"/>
                </a:cxn>
                <a:cxn ang="0">
                  <a:pos x="2147483646" y="1202433362"/>
                </a:cxn>
                <a:cxn ang="0">
                  <a:pos x="2147483646" y="1188287663"/>
                </a:cxn>
                <a:cxn ang="0">
                  <a:pos x="2147483646" y="1188287663"/>
                </a:cxn>
                <a:cxn ang="0">
                  <a:pos x="2147483646" y="1004386045"/>
                </a:cxn>
                <a:cxn ang="0">
                  <a:pos x="2147483646" y="749752169"/>
                </a:cxn>
                <a:cxn ang="0">
                  <a:pos x="2147483646" y="749752169"/>
                </a:cxn>
                <a:cxn ang="0">
                  <a:pos x="2147483646" y="2147483646"/>
                </a:cxn>
              </a:cxnLst>
              <a:rect l="0" t="0" r="0" b="0"/>
              <a:pathLst>
                <a:path w="607" h="195">
                  <a:moveTo>
                    <a:pt x="319" y="1"/>
                  </a:moveTo>
                  <a:cubicBezTo>
                    <a:pt x="319" y="1"/>
                    <a:pt x="308" y="0"/>
                    <a:pt x="304" y="0"/>
                  </a:cubicBezTo>
                  <a:cubicBezTo>
                    <a:pt x="300" y="0"/>
                    <a:pt x="288" y="1"/>
                    <a:pt x="288" y="1"/>
                  </a:cubicBezTo>
                  <a:cubicBezTo>
                    <a:pt x="117" y="11"/>
                    <a:pt x="37" y="105"/>
                    <a:pt x="0" y="195"/>
                  </a:cubicBezTo>
                  <a:cubicBezTo>
                    <a:pt x="607" y="195"/>
                    <a:pt x="607" y="195"/>
                    <a:pt x="607" y="195"/>
                  </a:cubicBezTo>
                  <a:cubicBezTo>
                    <a:pt x="570" y="105"/>
                    <a:pt x="490" y="11"/>
                    <a:pt x="319" y="1"/>
                  </a:cubicBezTo>
                  <a:close/>
                  <a:moveTo>
                    <a:pt x="319" y="164"/>
                  </a:moveTo>
                  <a:cubicBezTo>
                    <a:pt x="291" y="164"/>
                    <a:pt x="291" y="164"/>
                    <a:pt x="291" y="164"/>
                  </a:cubicBezTo>
                  <a:cubicBezTo>
                    <a:pt x="291" y="105"/>
                    <a:pt x="291" y="105"/>
                    <a:pt x="291" y="105"/>
                  </a:cubicBezTo>
                  <a:cubicBezTo>
                    <a:pt x="291" y="96"/>
                    <a:pt x="291" y="91"/>
                    <a:pt x="290" y="89"/>
                  </a:cubicBezTo>
                  <a:cubicBezTo>
                    <a:pt x="290" y="87"/>
                    <a:pt x="289" y="86"/>
                    <a:pt x="287" y="85"/>
                  </a:cubicBezTo>
                  <a:cubicBezTo>
                    <a:pt x="285" y="84"/>
                    <a:pt x="281" y="84"/>
                    <a:pt x="275" y="84"/>
                  </a:cubicBezTo>
                  <a:cubicBezTo>
                    <a:pt x="272" y="84"/>
                    <a:pt x="272" y="84"/>
                    <a:pt x="272" y="84"/>
                  </a:cubicBezTo>
                  <a:cubicBezTo>
                    <a:pt x="272" y="71"/>
                    <a:pt x="272" y="71"/>
                    <a:pt x="272" y="71"/>
                  </a:cubicBezTo>
                  <a:cubicBezTo>
                    <a:pt x="285" y="68"/>
                    <a:pt x="295" y="62"/>
                    <a:pt x="302" y="53"/>
                  </a:cubicBezTo>
                  <a:cubicBezTo>
                    <a:pt x="319" y="53"/>
                    <a:pt x="319" y="53"/>
                    <a:pt x="319" y="53"/>
                  </a:cubicBezTo>
                  <a:lnTo>
                    <a:pt x="319" y="164"/>
                  </a:lnTo>
                  <a:close/>
                </a:path>
              </a:pathLst>
            </a:custGeom>
            <a:solidFill>
              <a:schemeClr val="bg1">
                <a:alpha val="39999"/>
              </a:schemeClr>
            </a:solidFill>
            <a:ln w="14288">
              <a:noFill/>
            </a:ln>
          </p:spPr>
          <p:txBody>
            <a:bodyPr/>
            <a:lstStyle/>
            <a:p>
              <a:endParaRPr lang="zh-CN" altLang="en-US"/>
            </a:p>
          </p:txBody>
        </p:sp>
      </p:grpSp>
      <p:sp>
        <p:nvSpPr>
          <p:cNvPr id="32" name="矩形 31"/>
          <p:cNvSpPr/>
          <p:nvPr/>
        </p:nvSpPr>
        <p:spPr>
          <a:xfrm>
            <a:off x="5829300" y="1209675"/>
            <a:ext cx="3422650" cy="708025"/>
          </a:xfrm>
          <a:prstGeom prst="rect">
            <a:avLst/>
          </a:prstGeom>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000" b="0" i="0" u="none" strike="noStrike" kern="1200" cap="none" spc="0" normalizeH="0" baseline="0" noProof="0">
                <a:ln>
                  <a:noFill/>
                </a:ln>
                <a:solidFill>
                  <a:prstClr val="white"/>
                </a:solidFill>
                <a:effectLst/>
                <a:uLnTx/>
                <a:uFillTx/>
                <a:latin typeface="Arial" panose="020B0604020202020204"/>
                <a:ea typeface="方正兰亭超细黑简体" panose="02000000000000000000" pitchFamily="2" charset="-122"/>
                <a:cs typeface="Arial" panose="020B0604020202020204" pitchFamily="34" charset="0"/>
              </a:rPr>
              <a:t>Lorem ipsum dolor sit amet, consectetuer adipiscing elit. Aenean commodo ligula eget dolor. Aenean massa. Cum sociis natoque penatibus et magnis dis parturient montes, nascetur ridiculus mus. </a:t>
            </a:r>
            <a:endParaRPr kumimoji="0" lang="zh-CN" altLang="en-US" sz="1350" b="0" i="0" u="none" strike="noStrike" kern="1200" cap="none" spc="0" normalizeH="0" baseline="0" noProof="0">
              <a:ln>
                <a:noFill/>
              </a:ln>
              <a:solidFill>
                <a:prstClr val="black"/>
              </a:solidFill>
              <a:effectLst/>
              <a:uLnTx/>
              <a:uFillTx/>
              <a:latin typeface="Arial" panose="020B0604020202020204"/>
              <a:ea typeface="微软雅黑" panose="020B0503020204020204" pitchFamily="34" charset="-122"/>
              <a:cs typeface="+mn-cs"/>
            </a:endParaRPr>
          </a:p>
        </p:txBody>
      </p:sp>
      <p:sp>
        <p:nvSpPr>
          <p:cNvPr id="33" name="矩形 32"/>
          <p:cNvSpPr/>
          <p:nvPr/>
        </p:nvSpPr>
        <p:spPr>
          <a:xfrm>
            <a:off x="4763" y="2100263"/>
            <a:ext cx="3422650" cy="708025"/>
          </a:xfrm>
          <a:prstGeom prst="rect">
            <a:avLst/>
          </a:prstGeom>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000" b="0" i="0" u="none" strike="noStrike" kern="1200" cap="none" spc="0" normalizeH="0" baseline="0" noProof="0">
                <a:ln>
                  <a:noFill/>
                </a:ln>
                <a:solidFill>
                  <a:prstClr val="white"/>
                </a:solidFill>
                <a:effectLst/>
                <a:uLnTx/>
                <a:uFillTx/>
                <a:latin typeface="Arial" panose="020B0604020202020204"/>
                <a:ea typeface="方正兰亭超细黑简体" panose="02000000000000000000" pitchFamily="2" charset="-122"/>
                <a:cs typeface="Arial" panose="020B0604020202020204" pitchFamily="34" charset="0"/>
              </a:rPr>
              <a:t>Lorem ipsum dolor sit amet, consectetuer adipiscing elit. Aenean commodo ligula eget dolor. Aenean massa. Cum sociis natoque penatibus et magnis dis parturient montes, nascetur ridiculus mus. </a:t>
            </a:r>
            <a:endParaRPr kumimoji="0" lang="zh-CN" altLang="en-US" sz="1350" b="0" i="0" u="none" strike="noStrike" kern="1200" cap="none" spc="0" normalizeH="0" baseline="0" noProof="0">
              <a:ln>
                <a:noFill/>
              </a:ln>
              <a:solidFill>
                <a:prstClr val="black"/>
              </a:solidFill>
              <a:effectLst/>
              <a:uLnTx/>
              <a:uFillTx/>
              <a:latin typeface="Arial" panose="020B0604020202020204"/>
              <a:ea typeface="微软雅黑" panose="020B0503020204020204" pitchFamily="34" charset="-122"/>
              <a:cs typeface="+mn-cs"/>
            </a:endParaRPr>
          </a:p>
        </p:txBody>
      </p:sp>
      <p:sp>
        <p:nvSpPr>
          <p:cNvPr id="34" name="矩形 33"/>
          <p:cNvSpPr/>
          <p:nvPr/>
        </p:nvSpPr>
        <p:spPr>
          <a:xfrm>
            <a:off x="5829300" y="2922588"/>
            <a:ext cx="3422650" cy="708025"/>
          </a:xfrm>
          <a:prstGeom prst="rect">
            <a:avLst/>
          </a:prstGeom>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000" b="0" i="0" u="none" strike="noStrike" kern="1200" cap="none" spc="0" normalizeH="0" baseline="0" noProof="0">
                <a:ln>
                  <a:noFill/>
                </a:ln>
                <a:solidFill>
                  <a:prstClr val="white"/>
                </a:solidFill>
                <a:effectLst/>
                <a:uLnTx/>
                <a:uFillTx/>
                <a:latin typeface="Arial" panose="020B0604020202020204"/>
                <a:ea typeface="方正兰亭超细黑简体" panose="02000000000000000000" pitchFamily="2" charset="-122"/>
                <a:cs typeface="Arial" panose="020B0604020202020204" pitchFamily="34" charset="0"/>
              </a:rPr>
              <a:t>Lorem ipsum dolor sit amet, consectetuer adipiscing elit. Aenean commodo ligula eget dolor. Aenean massa. Cum sociis natoque penatibus et magnis dis parturient montes, nascetur ridiculus mus. </a:t>
            </a:r>
            <a:endParaRPr kumimoji="0" lang="zh-CN" altLang="en-US" sz="1350" b="0" i="0" u="none" strike="noStrike" kern="1200" cap="none" spc="0" normalizeH="0" baseline="0" noProof="0">
              <a:ln>
                <a:noFill/>
              </a:ln>
              <a:solidFill>
                <a:prstClr val="black"/>
              </a:solidFill>
              <a:effectLst/>
              <a:uLnTx/>
              <a:uFillTx/>
              <a:latin typeface="Arial" panose="020B0604020202020204"/>
              <a:ea typeface="微软雅黑" panose="020B0503020204020204" pitchFamily="34" charset="-122"/>
              <a:cs typeface="+mn-cs"/>
            </a:endParaRPr>
          </a:p>
        </p:txBody>
      </p:sp>
      <p:sp>
        <p:nvSpPr>
          <p:cNvPr id="35" name="矩形 34"/>
          <p:cNvSpPr/>
          <p:nvPr/>
        </p:nvSpPr>
        <p:spPr>
          <a:xfrm>
            <a:off x="4763" y="3673475"/>
            <a:ext cx="3422650" cy="708025"/>
          </a:xfrm>
          <a:prstGeom prst="rect">
            <a:avLst/>
          </a:prstGeom>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000" b="0" i="0" u="none" strike="noStrike" kern="1200" cap="none" spc="0" normalizeH="0" baseline="0" noProof="0">
                <a:ln>
                  <a:noFill/>
                </a:ln>
                <a:solidFill>
                  <a:prstClr val="white"/>
                </a:solidFill>
                <a:effectLst/>
                <a:uLnTx/>
                <a:uFillTx/>
                <a:latin typeface="Arial" panose="020B0604020202020204"/>
                <a:ea typeface="方正兰亭超细黑简体" panose="02000000000000000000" pitchFamily="2" charset="-122"/>
                <a:cs typeface="Arial" panose="020B0604020202020204" pitchFamily="34" charset="0"/>
              </a:rPr>
              <a:t>Lorem ipsum dolor sit amet, consectetuer adipiscing elit. Aenean commodo ligula eget dolor. Aenean massa. Cum sociis natoque penatibus et magnis dis parturient montes, nascetur ridiculus mus. </a:t>
            </a:r>
            <a:endParaRPr kumimoji="0" lang="zh-CN" altLang="en-US" sz="1350" b="0" i="0" u="none" strike="noStrike" kern="1200" cap="none" spc="0" normalizeH="0" baseline="0" noProof="0">
              <a:ln>
                <a:noFill/>
              </a:ln>
              <a:solidFill>
                <a:prstClr val="black"/>
              </a:solidFill>
              <a:effectLst/>
              <a:uLnTx/>
              <a:uFillTx/>
              <a:latin typeface="Arial" panose="020B0604020202020204"/>
              <a:ea typeface="微软雅黑" panose="020B0503020204020204" pitchFamily="34" charset="-122"/>
              <a:cs typeface="+mn-cs"/>
            </a:endParaRPr>
          </a:p>
        </p:txBody>
      </p:sp>
      <p:sp>
        <p:nvSpPr>
          <p:cNvPr id="18443" name="文本框 32"/>
          <p:cNvSpPr txBox="1"/>
          <p:nvPr/>
        </p:nvSpPr>
        <p:spPr>
          <a:xfrm>
            <a:off x="0" y="1792288"/>
            <a:ext cx="1579563" cy="40005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2000" i="1" dirty="0">
                <a:solidFill>
                  <a:srgbClr val="FFFFFF"/>
                </a:solidFill>
                <a:latin typeface="Impact" panose="020B0806030902050204" pitchFamily="34" charset="0"/>
              </a:rPr>
              <a:t>Lorem ipsum </a:t>
            </a:r>
          </a:p>
        </p:txBody>
      </p:sp>
      <p:sp>
        <p:nvSpPr>
          <p:cNvPr id="18444" name="文本框 32"/>
          <p:cNvSpPr txBox="1"/>
          <p:nvPr/>
        </p:nvSpPr>
        <p:spPr>
          <a:xfrm>
            <a:off x="0" y="3352800"/>
            <a:ext cx="1579563" cy="40005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2000" i="1" dirty="0">
                <a:solidFill>
                  <a:srgbClr val="FFFFFF"/>
                </a:solidFill>
                <a:latin typeface="Impact" panose="020B0806030902050204" pitchFamily="34" charset="0"/>
              </a:rPr>
              <a:t>Lorem ipsum </a:t>
            </a:r>
          </a:p>
        </p:txBody>
      </p:sp>
      <p:sp>
        <p:nvSpPr>
          <p:cNvPr id="18445" name="文本框 32"/>
          <p:cNvSpPr txBox="1"/>
          <p:nvPr/>
        </p:nvSpPr>
        <p:spPr>
          <a:xfrm>
            <a:off x="5888038" y="2608263"/>
            <a:ext cx="1579562" cy="40005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2000" i="1" dirty="0">
                <a:solidFill>
                  <a:srgbClr val="FFFFFF"/>
                </a:solidFill>
                <a:latin typeface="Impact" panose="020B0806030902050204" pitchFamily="34" charset="0"/>
              </a:rPr>
              <a:t>Lorem ipsum </a:t>
            </a:r>
          </a:p>
        </p:txBody>
      </p:sp>
      <p:sp>
        <p:nvSpPr>
          <p:cNvPr id="18446" name="文本框 32"/>
          <p:cNvSpPr txBox="1"/>
          <p:nvPr/>
        </p:nvSpPr>
        <p:spPr>
          <a:xfrm>
            <a:off x="5829300" y="923925"/>
            <a:ext cx="1579563" cy="401638"/>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2000" i="1" dirty="0">
                <a:solidFill>
                  <a:srgbClr val="FFFFFF"/>
                </a:solidFill>
                <a:latin typeface="Impact" panose="020B0806030902050204" pitchFamily="34" charset="0"/>
              </a:rPr>
              <a:t>Lorem ipsum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rot="18906724">
            <a:off x="1903413" y="-309562"/>
            <a:ext cx="5457825" cy="5457825"/>
          </a:xfrm>
          <a:prstGeom prst="rect">
            <a:avLst/>
          </a:prstGeom>
          <a:solidFill>
            <a:schemeClr val="bg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9" name="矩形 8"/>
          <p:cNvSpPr/>
          <p:nvPr/>
        </p:nvSpPr>
        <p:spPr>
          <a:xfrm rot="18906724">
            <a:off x="2278063" y="80963"/>
            <a:ext cx="4676775" cy="4676775"/>
          </a:xfrm>
          <a:prstGeom prst="rect">
            <a:avLst/>
          </a:prstGeom>
          <a:solidFill>
            <a:schemeClr val="bg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10" name="矩形 9"/>
          <p:cNvSpPr/>
          <p:nvPr/>
        </p:nvSpPr>
        <p:spPr>
          <a:xfrm rot="18906724">
            <a:off x="2879725" y="733425"/>
            <a:ext cx="3540125" cy="3540125"/>
          </a:xfrm>
          <a:prstGeom prst="rect">
            <a:avLst/>
          </a:prstGeom>
          <a:solidFill>
            <a:schemeClr val="bg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cxnSp>
        <p:nvCxnSpPr>
          <p:cNvPr id="5" name="直接连接符 4"/>
          <p:cNvCxnSpPr/>
          <p:nvPr/>
        </p:nvCxnSpPr>
        <p:spPr>
          <a:xfrm flipH="1">
            <a:off x="2377441" y="2097088"/>
            <a:ext cx="4355868" cy="0"/>
          </a:xfrm>
          <a:prstGeom prst="line">
            <a:avLst/>
          </a:prstGeom>
          <a:ln>
            <a:gradFill flip="none" rotWithShape="1">
              <a:gsLst>
                <a:gs pos="56300">
                  <a:srgbClr val="FFFFFF"/>
                </a:gs>
                <a:gs pos="0">
                  <a:schemeClr val="bg1">
                    <a:alpha val="0"/>
                  </a:schemeClr>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2287560" y="2987675"/>
            <a:ext cx="4653567" cy="0"/>
          </a:xfrm>
          <a:prstGeom prst="line">
            <a:avLst/>
          </a:prstGeom>
          <a:ln>
            <a:gradFill flip="none" rotWithShape="1">
              <a:gsLst>
                <a:gs pos="56300">
                  <a:srgbClr val="FFFFFF"/>
                </a:gs>
                <a:gs pos="0">
                  <a:schemeClr val="bg1">
                    <a:alpha val="0"/>
                  </a:schemeClr>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19463" name="文本框 32"/>
          <p:cNvSpPr txBox="1"/>
          <p:nvPr/>
        </p:nvSpPr>
        <p:spPr>
          <a:xfrm>
            <a:off x="2287588" y="2155825"/>
            <a:ext cx="4568825" cy="83185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4800" i="1" dirty="0">
                <a:solidFill>
                  <a:srgbClr val="FFFFFF"/>
                </a:solidFill>
                <a:latin typeface="Impact" panose="020B0806030902050204" pitchFamily="34" charset="0"/>
              </a:rPr>
              <a:t>03. Data  analysis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28"/>
          <p:cNvSpPr/>
          <p:nvPr/>
        </p:nvSpPr>
        <p:spPr>
          <a:xfrm rot="18906724">
            <a:off x="793750" y="1431925"/>
            <a:ext cx="2417763" cy="2417763"/>
          </a:xfrm>
          <a:prstGeom prst="rect">
            <a:avLst/>
          </a:prstGeom>
          <a:solidFill>
            <a:schemeClr val="bg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grpSp>
        <p:nvGrpSpPr>
          <p:cNvPr id="20483" name="组合 19"/>
          <p:cNvGrpSpPr/>
          <p:nvPr/>
        </p:nvGrpSpPr>
        <p:grpSpPr>
          <a:xfrm>
            <a:off x="381000" y="239713"/>
            <a:ext cx="684213" cy="392112"/>
            <a:chOff x="311084" y="1110616"/>
            <a:chExt cx="1031344" cy="589912"/>
          </a:xfrm>
        </p:grpSpPr>
        <p:sp>
          <p:nvSpPr>
            <p:cNvPr id="4" name="矩形 3"/>
            <p:cNvSpPr/>
            <p:nvPr/>
          </p:nvSpPr>
          <p:spPr>
            <a:xfrm rot="18906724">
              <a:off x="311084" y="1110616"/>
              <a:ext cx="638907" cy="589912"/>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12" name="矩形 11"/>
            <p:cNvSpPr/>
            <p:nvPr/>
          </p:nvSpPr>
          <p:spPr>
            <a:xfrm rot="18906724">
              <a:off x="789666" y="1151217"/>
              <a:ext cx="552762" cy="508711"/>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grpSp>
      <p:cxnSp>
        <p:nvCxnSpPr>
          <p:cNvPr id="14" name="直接连接符 13"/>
          <p:cNvCxnSpPr/>
          <p:nvPr/>
        </p:nvCxnSpPr>
        <p:spPr>
          <a:xfrm flipH="1">
            <a:off x="1179784" y="238125"/>
            <a:ext cx="1897778" cy="0"/>
          </a:xfrm>
          <a:prstGeom prst="line">
            <a:avLst/>
          </a:prstGeom>
          <a:ln>
            <a:gradFill flip="none" rotWithShape="1">
              <a:gsLst>
                <a:gs pos="56300">
                  <a:srgbClr val="FFFFFF"/>
                </a:gs>
                <a:gs pos="0">
                  <a:schemeClr val="bg1">
                    <a:alpha val="0"/>
                  </a:schemeClr>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20485" name="文本框 32"/>
          <p:cNvSpPr txBox="1"/>
          <p:nvPr/>
        </p:nvSpPr>
        <p:spPr>
          <a:xfrm>
            <a:off x="1065213" y="231775"/>
            <a:ext cx="2012950" cy="40005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2000" i="1" dirty="0">
                <a:solidFill>
                  <a:srgbClr val="FFFFFF"/>
                </a:solidFill>
                <a:latin typeface="Impact" panose="020B0806030902050204" pitchFamily="34" charset="0"/>
              </a:rPr>
              <a:t>03. Data  analysis</a:t>
            </a:r>
          </a:p>
        </p:txBody>
      </p:sp>
      <p:cxnSp>
        <p:nvCxnSpPr>
          <p:cNvPr id="19" name="直接连接符 18"/>
          <p:cNvCxnSpPr/>
          <p:nvPr/>
        </p:nvCxnSpPr>
        <p:spPr>
          <a:xfrm flipH="1">
            <a:off x="1065473" y="633413"/>
            <a:ext cx="2012089" cy="0"/>
          </a:xfrm>
          <a:prstGeom prst="line">
            <a:avLst/>
          </a:prstGeom>
          <a:ln>
            <a:gradFill flip="none" rotWithShape="1">
              <a:gsLst>
                <a:gs pos="56300">
                  <a:srgbClr val="FFFFFF"/>
                </a:gs>
                <a:gs pos="0">
                  <a:schemeClr val="bg1">
                    <a:alpha val="0"/>
                  </a:schemeClr>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graphicFrame>
        <p:nvGraphicFramePr>
          <p:cNvPr id="20487" name="Object 13">
            <a:hlinkClick r:id="" action="ppaction://ole?verb=0"/>
          </p:cNvPr>
          <p:cNvGraphicFramePr>
            <a:graphicFrameLocks noChangeAspect="1"/>
          </p:cNvGraphicFramePr>
          <p:nvPr/>
        </p:nvGraphicFramePr>
        <p:xfrm>
          <a:off x="87313" y="1474788"/>
          <a:ext cx="3830637" cy="2332037"/>
        </p:xfrm>
        <a:graphic>
          <a:graphicData uri="http://schemas.openxmlformats.org/presentationml/2006/ole">
            <mc:AlternateContent xmlns:mc="http://schemas.openxmlformats.org/markup-compatibility/2006">
              <mc:Choice xmlns:v="urn:schemas-microsoft-com:vml" Requires="v">
                <p:oleObj spid="_x0000_s4105" r:id="rId4" imgW="4121150" imgH="2498725" progId="Excel.Sheet.8">
                  <p:embed/>
                </p:oleObj>
              </mc:Choice>
              <mc:Fallback>
                <p:oleObj r:id="rId4" imgW="4121150" imgH="2498725" progId="Excel.Sheet.8">
                  <p:embed/>
                  <p:pic>
                    <p:nvPicPr>
                      <p:cNvPr id="0" name="图片 3075"/>
                      <p:cNvPicPr/>
                      <p:nvPr/>
                    </p:nvPicPr>
                    <p:blipFill>
                      <a:blip r:embed="rId5"/>
                      <a:stretch>
                        <a:fillRect/>
                      </a:stretch>
                    </p:blipFill>
                    <p:spPr>
                      <a:xfrm>
                        <a:off x="87313" y="1474788"/>
                        <a:ext cx="3830637" cy="2332037"/>
                      </a:xfrm>
                      <a:prstGeom prst="rect">
                        <a:avLst/>
                      </a:prstGeom>
                      <a:noFill/>
                      <a:ln w="38100">
                        <a:noFill/>
                        <a:miter/>
                      </a:ln>
                    </p:spPr>
                  </p:pic>
                </p:oleObj>
              </mc:Fallback>
            </mc:AlternateContent>
          </a:graphicData>
        </a:graphic>
      </p:graphicFrame>
      <p:sp>
        <p:nvSpPr>
          <p:cNvPr id="25" name="矩形 24"/>
          <p:cNvSpPr/>
          <p:nvPr/>
        </p:nvSpPr>
        <p:spPr>
          <a:xfrm rot="18906724">
            <a:off x="3795713" y="1431925"/>
            <a:ext cx="2417763" cy="2417763"/>
          </a:xfrm>
          <a:prstGeom prst="rect">
            <a:avLst/>
          </a:prstGeom>
          <a:solidFill>
            <a:schemeClr val="bg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graphicFrame>
        <p:nvGraphicFramePr>
          <p:cNvPr id="20489" name="Object 13">
            <a:hlinkClick r:id="" action="ppaction://ole?verb=0"/>
          </p:cNvPr>
          <p:cNvGraphicFramePr>
            <a:graphicFrameLocks noChangeAspect="1"/>
          </p:cNvGraphicFramePr>
          <p:nvPr/>
        </p:nvGraphicFramePr>
        <p:xfrm>
          <a:off x="3089275" y="1474788"/>
          <a:ext cx="3813175" cy="2336800"/>
        </p:xfrm>
        <a:graphic>
          <a:graphicData uri="http://schemas.openxmlformats.org/presentationml/2006/ole">
            <mc:AlternateContent xmlns:mc="http://schemas.openxmlformats.org/markup-compatibility/2006">
              <mc:Choice xmlns:v="urn:schemas-microsoft-com:vml" Requires="v">
                <p:oleObj spid="_x0000_s4106" r:id="rId7" imgW="4102100" imgH="2505075" progId="Excel.Sheet.8">
                  <p:embed/>
                </p:oleObj>
              </mc:Choice>
              <mc:Fallback>
                <p:oleObj r:id="rId7" imgW="4102100" imgH="2505075" progId="Excel.Sheet.8">
                  <p:embed/>
                  <p:pic>
                    <p:nvPicPr>
                      <p:cNvPr id="0" name="图片 3076"/>
                      <p:cNvPicPr/>
                      <p:nvPr/>
                    </p:nvPicPr>
                    <p:blipFill>
                      <a:blip r:embed="rId8"/>
                      <a:stretch>
                        <a:fillRect/>
                      </a:stretch>
                    </p:blipFill>
                    <p:spPr>
                      <a:xfrm>
                        <a:off x="3089275" y="1474788"/>
                        <a:ext cx="3813175" cy="2336800"/>
                      </a:xfrm>
                      <a:prstGeom prst="rect">
                        <a:avLst/>
                      </a:prstGeom>
                      <a:noFill/>
                      <a:ln w="38100">
                        <a:noFill/>
                        <a:miter/>
                      </a:ln>
                    </p:spPr>
                  </p:pic>
                </p:oleObj>
              </mc:Fallback>
            </mc:AlternateContent>
          </a:graphicData>
        </a:graphic>
      </p:graphicFrame>
      <p:sp>
        <p:nvSpPr>
          <p:cNvPr id="28" name="矩形 27"/>
          <p:cNvSpPr/>
          <p:nvPr/>
        </p:nvSpPr>
        <p:spPr>
          <a:xfrm rot="18906724">
            <a:off x="6784975" y="1431925"/>
            <a:ext cx="2417763" cy="2417763"/>
          </a:xfrm>
          <a:prstGeom prst="rect">
            <a:avLst/>
          </a:prstGeom>
          <a:solidFill>
            <a:schemeClr val="bg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graphicFrame>
        <p:nvGraphicFramePr>
          <p:cNvPr id="20491" name="Object 13">
            <a:hlinkClick r:id="" action="ppaction://ole?verb=0"/>
          </p:cNvPr>
          <p:cNvGraphicFramePr>
            <a:graphicFrameLocks noChangeAspect="1"/>
          </p:cNvGraphicFramePr>
          <p:nvPr/>
        </p:nvGraphicFramePr>
        <p:xfrm>
          <a:off x="6078538" y="1474788"/>
          <a:ext cx="3813175" cy="2336800"/>
        </p:xfrm>
        <a:graphic>
          <a:graphicData uri="http://schemas.openxmlformats.org/presentationml/2006/ole">
            <mc:AlternateContent xmlns:mc="http://schemas.openxmlformats.org/markup-compatibility/2006">
              <mc:Choice xmlns:v="urn:schemas-microsoft-com:vml" Requires="v">
                <p:oleObj spid="_x0000_s4107" r:id="rId10" imgW="4102100" imgH="2505075" progId="Excel.Sheet.8">
                  <p:embed/>
                </p:oleObj>
              </mc:Choice>
              <mc:Fallback>
                <p:oleObj r:id="rId10" imgW="4102100" imgH="2505075" progId="Excel.Sheet.8">
                  <p:embed/>
                  <p:pic>
                    <p:nvPicPr>
                      <p:cNvPr id="0" name="图片 3077"/>
                      <p:cNvPicPr/>
                      <p:nvPr/>
                    </p:nvPicPr>
                    <p:blipFill>
                      <a:blip r:embed="rId11"/>
                      <a:stretch>
                        <a:fillRect/>
                      </a:stretch>
                    </p:blipFill>
                    <p:spPr>
                      <a:xfrm>
                        <a:off x="6078538" y="1474788"/>
                        <a:ext cx="3813175" cy="2336800"/>
                      </a:xfrm>
                      <a:prstGeom prst="rect">
                        <a:avLst/>
                      </a:prstGeom>
                      <a:noFill/>
                      <a:ln w="38100">
                        <a:noFill/>
                        <a:miter/>
                      </a:ln>
                    </p:spPr>
                  </p:pic>
                </p:oleObj>
              </mc:Fallback>
            </mc:AlternateContent>
          </a:graphicData>
        </a:graphic>
      </p:graphicFrame>
      <p:sp>
        <p:nvSpPr>
          <p:cNvPr id="33" name="矩形 32"/>
          <p:cNvSpPr/>
          <p:nvPr/>
        </p:nvSpPr>
        <p:spPr>
          <a:xfrm>
            <a:off x="947738" y="4024313"/>
            <a:ext cx="2346325" cy="1016000"/>
          </a:xfrm>
          <a:prstGeom prst="rect">
            <a:avLst/>
          </a:prstGeom>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000" b="0" i="0" u="none" strike="noStrike" kern="1200" cap="none" spc="0" normalizeH="0" baseline="0" noProof="0">
                <a:ln>
                  <a:noFill/>
                </a:ln>
                <a:solidFill>
                  <a:prstClr val="white"/>
                </a:solidFill>
                <a:effectLst/>
                <a:uLnTx/>
                <a:uFillTx/>
                <a:latin typeface="Arial" panose="020B0604020202020204"/>
                <a:ea typeface="方正兰亭超细黑简体" panose="02000000000000000000" pitchFamily="2" charset="-122"/>
                <a:cs typeface="Arial" panose="020B0604020202020204" pitchFamily="34" charset="0"/>
              </a:rPr>
              <a:t>Lorem ipsum dolor sit amet, consectetuer adipiscing elit. Aenean commodo ligula eget dolor. Aenean massa. Cum sociis natoque penatibus et magnis dis parturient montes, nascetur ridiculus mus. </a:t>
            </a:r>
            <a:endParaRPr kumimoji="0" lang="zh-CN" altLang="en-US" sz="1350" b="0" i="0" u="none" strike="noStrike" kern="1200" cap="none" spc="0" normalizeH="0" baseline="0" noProof="0">
              <a:ln>
                <a:noFill/>
              </a:ln>
              <a:solidFill>
                <a:prstClr val="black"/>
              </a:solidFill>
              <a:effectLst/>
              <a:uLnTx/>
              <a:uFillTx/>
              <a:latin typeface="Arial" panose="020B0604020202020204"/>
              <a:ea typeface="微软雅黑" panose="020B0503020204020204" pitchFamily="34" charset="-122"/>
              <a:cs typeface="+mn-cs"/>
            </a:endParaRPr>
          </a:p>
        </p:txBody>
      </p:sp>
      <p:sp>
        <p:nvSpPr>
          <p:cNvPr id="34" name="矩形 33"/>
          <p:cNvSpPr/>
          <p:nvPr/>
        </p:nvSpPr>
        <p:spPr>
          <a:xfrm>
            <a:off x="3927475" y="4024313"/>
            <a:ext cx="2347913" cy="1016000"/>
          </a:xfrm>
          <a:prstGeom prst="rect">
            <a:avLst/>
          </a:prstGeom>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000" b="0" i="0" u="none" strike="noStrike" kern="1200" cap="none" spc="0" normalizeH="0" baseline="0" noProof="0">
                <a:ln>
                  <a:noFill/>
                </a:ln>
                <a:solidFill>
                  <a:prstClr val="white"/>
                </a:solidFill>
                <a:effectLst/>
                <a:uLnTx/>
                <a:uFillTx/>
                <a:latin typeface="Arial" panose="020B0604020202020204"/>
                <a:ea typeface="方正兰亭超细黑简体" panose="02000000000000000000" pitchFamily="2" charset="-122"/>
                <a:cs typeface="Arial" panose="020B0604020202020204" pitchFamily="34" charset="0"/>
              </a:rPr>
              <a:t>Lorem ipsum dolor sit amet, consectetuer adipiscing elit. Aenean commodo ligula eget dolor. Aenean massa. Cum sociis natoque penatibus et magnis dis parturient montes, nascetur ridiculus mus. </a:t>
            </a:r>
            <a:endParaRPr kumimoji="0" lang="zh-CN" altLang="en-US" sz="1350" b="0" i="0" u="none" strike="noStrike" kern="1200" cap="none" spc="0" normalizeH="0" baseline="0" noProof="0">
              <a:ln>
                <a:noFill/>
              </a:ln>
              <a:solidFill>
                <a:prstClr val="black"/>
              </a:solidFill>
              <a:effectLst/>
              <a:uLnTx/>
              <a:uFillTx/>
              <a:latin typeface="Arial" panose="020B0604020202020204"/>
              <a:ea typeface="微软雅黑" panose="020B0503020204020204" pitchFamily="34" charset="-122"/>
              <a:cs typeface="+mn-cs"/>
            </a:endParaRPr>
          </a:p>
        </p:txBody>
      </p:sp>
      <p:sp>
        <p:nvSpPr>
          <p:cNvPr id="35" name="矩形 34"/>
          <p:cNvSpPr/>
          <p:nvPr/>
        </p:nvSpPr>
        <p:spPr>
          <a:xfrm>
            <a:off x="6754813" y="4024313"/>
            <a:ext cx="2347913" cy="1016000"/>
          </a:xfrm>
          <a:prstGeom prst="rect">
            <a:avLst/>
          </a:prstGeom>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000" b="0" i="0" u="none" strike="noStrike" kern="1200" cap="none" spc="0" normalizeH="0" baseline="0" noProof="0">
                <a:ln>
                  <a:noFill/>
                </a:ln>
                <a:solidFill>
                  <a:prstClr val="white"/>
                </a:solidFill>
                <a:effectLst/>
                <a:uLnTx/>
                <a:uFillTx/>
                <a:latin typeface="Arial" panose="020B0604020202020204"/>
                <a:ea typeface="方正兰亭超细黑简体" panose="02000000000000000000" pitchFamily="2" charset="-122"/>
                <a:cs typeface="Arial" panose="020B0604020202020204" pitchFamily="34" charset="0"/>
              </a:rPr>
              <a:t>Lorem ipsum dolor sit amet, consectetuer adipiscing elit. Aenean commodo ligula eget dolor. Aenean massa. Cum sociis natoque penatibus et magnis dis parturient montes, nascetur ridiculus mus. </a:t>
            </a:r>
            <a:endParaRPr kumimoji="0" lang="zh-CN" altLang="en-US" sz="1350" b="0" i="0" u="none" strike="noStrike" kern="1200" cap="none" spc="0" normalizeH="0" baseline="0" noProof="0">
              <a:ln>
                <a:noFill/>
              </a:ln>
              <a:solidFill>
                <a:prstClr val="black"/>
              </a:solidFill>
              <a:effectLst/>
              <a:uLnTx/>
              <a:uFillTx/>
              <a:latin typeface="Arial" panose="020B0604020202020204"/>
              <a:ea typeface="微软雅黑" panose="020B0503020204020204" pitchFamily="34" charset="-122"/>
              <a:cs typeface="+mn-cs"/>
            </a:endParaRPr>
          </a:p>
        </p:txBody>
      </p:sp>
      <p:sp>
        <p:nvSpPr>
          <p:cNvPr id="2" name="文本框 1"/>
          <p:cNvSpPr txBox="1"/>
          <p:nvPr/>
        </p:nvSpPr>
        <p:spPr>
          <a:xfrm>
            <a:off x="2079625" y="2146300"/>
            <a:ext cx="720725" cy="461963"/>
          </a:xfrm>
          <a:prstGeom prst="rect">
            <a:avLst/>
          </a:prstGeom>
          <a:noFill/>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2400" b="1" i="1" u="none" strike="noStrike" kern="1200" cap="none" spc="0" normalizeH="0" baseline="0" noProof="0">
                <a:ln>
                  <a:noFill/>
                </a:ln>
                <a:solidFill>
                  <a:srgbClr val="64293C"/>
                </a:solidFill>
                <a:effectLst/>
                <a:uLnTx/>
                <a:uFillTx/>
                <a:latin typeface="+mj-lt"/>
                <a:ea typeface="+mn-ea"/>
                <a:cs typeface="+mn-cs"/>
              </a:rPr>
              <a:t>30%</a:t>
            </a:r>
            <a:endParaRPr kumimoji="0" lang="zh-CN" altLang="en-US" sz="2400" b="1" i="1" u="none" strike="noStrike" kern="1200" cap="none" spc="0" normalizeH="0" baseline="0" noProof="0">
              <a:ln>
                <a:noFill/>
              </a:ln>
              <a:solidFill>
                <a:srgbClr val="64293C"/>
              </a:solidFill>
              <a:effectLst/>
              <a:uLnTx/>
              <a:uFillTx/>
              <a:latin typeface="+mj-lt"/>
              <a:ea typeface="+mn-ea"/>
              <a:cs typeface="+mn-cs"/>
            </a:endParaRPr>
          </a:p>
        </p:txBody>
      </p:sp>
      <p:sp>
        <p:nvSpPr>
          <p:cNvPr id="18" name="文本框 17"/>
          <p:cNvSpPr txBox="1"/>
          <p:nvPr/>
        </p:nvSpPr>
        <p:spPr>
          <a:xfrm>
            <a:off x="5006975" y="2608263"/>
            <a:ext cx="730250" cy="461963"/>
          </a:xfrm>
          <a:prstGeom prst="rect">
            <a:avLst/>
          </a:prstGeom>
          <a:noFill/>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2400" b="1" i="1" u="none" strike="noStrike" kern="1200" cap="none" spc="0" normalizeH="0" baseline="0" noProof="0">
                <a:ln>
                  <a:noFill/>
                </a:ln>
                <a:solidFill>
                  <a:srgbClr val="64293C"/>
                </a:solidFill>
                <a:effectLst/>
                <a:uLnTx/>
                <a:uFillTx/>
                <a:latin typeface="+mj-lt"/>
                <a:ea typeface="+mn-ea"/>
                <a:cs typeface="+mn-cs"/>
              </a:rPr>
              <a:t>60%</a:t>
            </a:r>
            <a:endParaRPr kumimoji="0" lang="zh-CN" altLang="en-US" sz="2400" b="1" i="1" u="none" strike="noStrike" kern="1200" cap="none" spc="0" normalizeH="0" baseline="0" noProof="0">
              <a:ln>
                <a:noFill/>
              </a:ln>
              <a:solidFill>
                <a:srgbClr val="64293C"/>
              </a:solidFill>
              <a:effectLst/>
              <a:uLnTx/>
              <a:uFillTx/>
              <a:latin typeface="+mj-lt"/>
              <a:ea typeface="+mn-ea"/>
              <a:cs typeface="+mn-cs"/>
            </a:endParaRPr>
          </a:p>
        </p:txBody>
      </p:sp>
      <p:sp>
        <p:nvSpPr>
          <p:cNvPr id="21" name="文本框 20"/>
          <p:cNvSpPr txBox="1"/>
          <p:nvPr/>
        </p:nvSpPr>
        <p:spPr>
          <a:xfrm>
            <a:off x="7761288" y="2873375"/>
            <a:ext cx="682625" cy="460375"/>
          </a:xfrm>
          <a:prstGeom prst="rect">
            <a:avLst/>
          </a:prstGeom>
          <a:noFill/>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2400" b="1" i="1" u="none" strike="noStrike" kern="1200" cap="none" spc="0" normalizeH="0" baseline="0" noProof="0">
                <a:ln>
                  <a:noFill/>
                </a:ln>
                <a:solidFill>
                  <a:srgbClr val="64293C"/>
                </a:solidFill>
                <a:effectLst/>
                <a:uLnTx/>
                <a:uFillTx/>
                <a:latin typeface="+mj-lt"/>
                <a:ea typeface="+mn-ea"/>
                <a:cs typeface="+mn-cs"/>
              </a:rPr>
              <a:t>70%</a:t>
            </a:r>
            <a:endParaRPr kumimoji="0" lang="zh-CN" altLang="en-US" sz="2400" b="1" i="1" u="none" strike="noStrike" kern="1200" cap="none" spc="0" normalizeH="0" baseline="0" noProof="0">
              <a:ln>
                <a:noFill/>
              </a:ln>
              <a:solidFill>
                <a:srgbClr val="64293C"/>
              </a:solidFill>
              <a:effectLst/>
              <a:uLnTx/>
              <a:uFillTx/>
              <a:latin typeface="+mj-lt"/>
              <a:ea typeface="+mn-ea"/>
              <a:cs typeface="+mn-cs"/>
            </a:endParaRPr>
          </a:p>
        </p:txBody>
      </p:sp>
      <p:sp>
        <p:nvSpPr>
          <p:cNvPr id="20498" name="文本框 32"/>
          <p:cNvSpPr txBox="1"/>
          <p:nvPr/>
        </p:nvSpPr>
        <p:spPr>
          <a:xfrm>
            <a:off x="1236663" y="3676650"/>
            <a:ext cx="1441450" cy="36830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1800" i="1" dirty="0">
                <a:solidFill>
                  <a:srgbClr val="FFFFFF"/>
                </a:solidFill>
                <a:latin typeface="Impact" panose="020B0806030902050204" pitchFamily="34" charset="0"/>
              </a:rPr>
              <a:t>Lorem ipsum </a:t>
            </a:r>
          </a:p>
        </p:txBody>
      </p:sp>
      <p:sp>
        <p:nvSpPr>
          <p:cNvPr id="20499" name="文本框 32"/>
          <p:cNvSpPr txBox="1"/>
          <p:nvPr/>
        </p:nvSpPr>
        <p:spPr>
          <a:xfrm>
            <a:off x="4249738" y="3676650"/>
            <a:ext cx="1441450" cy="36830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1800" i="1" dirty="0">
                <a:solidFill>
                  <a:srgbClr val="FFFFFF"/>
                </a:solidFill>
                <a:latin typeface="Impact" panose="020B0806030902050204" pitchFamily="34" charset="0"/>
              </a:rPr>
              <a:t>Lorem ipsum </a:t>
            </a:r>
          </a:p>
        </p:txBody>
      </p:sp>
      <p:sp>
        <p:nvSpPr>
          <p:cNvPr id="20500" name="文本框 32"/>
          <p:cNvSpPr txBox="1"/>
          <p:nvPr/>
        </p:nvSpPr>
        <p:spPr>
          <a:xfrm>
            <a:off x="7207250" y="3676650"/>
            <a:ext cx="1441450" cy="36830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1800" i="1" dirty="0">
                <a:solidFill>
                  <a:srgbClr val="FFFFFF"/>
                </a:solidFill>
                <a:latin typeface="Impact" panose="020B0806030902050204" pitchFamily="34" charset="0"/>
              </a:rPr>
              <a:t>Lorem ipsum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506" name="组合 19"/>
          <p:cNvGrpSpPr/>
          <p:nvPr/>
        </p:nvGrpSpPr>
        <p:grpSpPr>
          <a:xfrm>
            <a:off x="381000" y="239713"/>
            <a:ext cx="684213" cy="392112"/>
            <a:chOff x="311084" y="1110616"/>
            <a:chExt cx="1031344" cy="589912"/>
          </a:xfrm>
        </p:grpSpPr>
        <p:sp>
          <p:nvSpPr>
            <p:cNvPr id="4" name="矩形 3"/>
            <p:cNvSpPr/>
            <p:nvPr/>
          </p:nvSpPr>
          <p:spPr>
            <a:xfrm rot="18906724">
              <a:off x="311084" y="1110616"/>
              <a:ext cx="638907" cy="589912"/>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12" name="矩形 11"/>
            <p:cNvSpPr/>
            <p:nvPr/>
          </p:nvSpPr>
          <p:spPr>
            <a:xfrm rot="18906724">
              <a:off x="789666" y="1151217"/>
              <a:ext cx="552762" cy="508711"/>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grpSp>
      <p:cxnSp>
        <p:nvCxnSpPr>
          <p:cNvPr id="14" name="直接连接符 13"/>
          <p:cNvCxnSpPr/>
          <p:nvPr/>
        </p:nvCxnSpPr>
        <p:spPr>
          <a:xfrm flipH="1">
            <a:off x="1179784" y="238125"/>
            <a:ext cx="1897778" cy="0"/>
          </a:xfrm>
          <a:prstGeom prst="line">
            <a:avLst/>
          </a:prstGeom>
          <a:ln>
            <a:gradFill flip="none" rotWithShape="1">
              <a:gsLst>
                <a:gs pos="56300">
                  <a:srgbClr val="FFFFFF"/>
                </a:gs>
                <a:gs pos="0">
                  <a:schemeClr val="bg1">
                    <a:alpha val="0"/>
                  </a:schemeClr>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21508" name="文本框 32"/>
          <p:cNvSpPr txBox="1"/>
          <p:nvPr/>
        </p:nvSpPr>
        <p:spPr>
          <a:xfrm>
            <a:off x="1065213" y="231775"/>
            <a:ext cx="2012950" cy="40005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2000" i="1" dirty="0">
                <a:solidFill>
                  <a:srgbClr val="FFFFFF"/>
                </a:solidFill>
                <a:latin typeface="Impact" panose="020B0806030902050204" pitchFamily="34" charset="0"/>
              </a:rPr>
              <a:t>03. Data  analysis</a:t>
            </a:r>
          </a:p>
        </p:txBody>
      </p:sp>
      <p:cxnSp>
        <p:nvCxnSpPr>
          <p:cNvPr id="19" name="直接连接符 18"/>
          <p:cNvCxnSpPr/>
          <p:nvPr/>
        </p:nvCxnSpPr>
        <p:spPr>
          <a:xfrm flipH="1">
            <a:off x="1065473" y="633413"/>
            <a:ext cx="2012089" cy="0"/>
          </a:xfrm>
          <a:prstGeom prst="line">
            <a:avLst/>
          </a:prstGeom>
          <a:ln>
            <a:gradFill flip="none" rotWithShape="1">
              <a:gsLst>
                <a:gs pos="56300">
                  <a:srgbClr val="FFFFFF"/>
                </a:gs>
                <a:gs pos="0">
                  <a:schemeClr val="bg1">
                    <a:alpha val="0"/>
                  </a:schemeClr>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30" name="矩形 29"/>
          <p:cNvSpPr/>
          <p:nvPr/>
        </p:nvSpPr>
        <p:spPr>
          <a:xfrm rot="18906724">
            <a:off x="6300788" y="2101850"/>
            <a:ext cx="157163" cy="1571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6" name="矩形 5"/>
          <p:cNvSpPr/>
          <p:nvPr/>
        </p:nvSpPr>
        <p:spPr>
          <a:xfrm>
            <a:off x="6578600" y="2041525"/>
            <a:ext cx="2359025" cy="554038"/>
          </a:xfrm>
          <a:prstGeom prst="rect">
            <a:avLst/>
          </a:prstGeom>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000" b="0" i="0" u="none" strike="noStrike" kern="1200" cap="none" spc="0" normalizeH="0" baseline="0" noProof="0">
                <a:ln>
                  <a:noFill/>
                </a:ln>
                <a:solidFill>
                  <a:prstClr val="white"/>
                </a:solidFill>
                <a:effectLst/>
                <a:uLnTx/>
                <a:uFillTx/>
                <a:latin typeface="Arial" panose="020B0604020202020204"/>
                <a:ea typeface="方正兰亭超细黑简体" panose="02000000000000000000" pitchFamily="2" charset="-122"/>
                <a:cs typeface="Arial" panose="020B0604020202020204" pitchFamily="34" charset="0"/>
              </a:rPr>
              <a:t>Lorem ipsum dolor sit amet, consectetuer adipiscing elit. Aenean commodo ligula eget dolor. </a:t>
            </a: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36" name="矩形 35"/>
          <p:cNvSpPr/>
          <p:nvPr/>
        </p:nvSpPr>
        <p:spPr>
          <a:xfrm rot="18906724">
            <a:off x="6300788" y="2805113"/>
            <a:ext cx="157163" cy="1555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37" name="矩形 36"/>
          <p:cNvSpPr/>
          <p:nvPr/>
        </p:nvSpPr>
        <p:spPr>
          <a:xfrm>
            <a:off x="6578600" y="2771775"/>
            <a:ext cx="2359025" cy="554038"/>
          </a:xfrm>
          <a:prstGeom prst="rect">
            <a:avLst/>
          </a:prstGeom>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000" b="0" i="0" u="none" strike="noStrike" kern="1200" cap="none" spc="0" normalizeH="0" baseline="0" noProof="0">
                <a:ln>
                  <a:noFill/>
                </a:ln>
                <a:solidFill>
                  <a:prstClr val="white"/>
                </a:solidFill>
                <a:effectLst/>
                <a:uLnTx/>
                <a:uFillTx/>
                <a:latin typeface="Arial" panose="020B0604020202020204"/>
                <a:ea typeface="方正兰亭超细黑简体" panose="02000000000000000000" pitchFamily="2" charset="-122"/>
                <a:cs typeface="Arial" panose="020B0604020202020204" pitchFamily="34" charset="0"/>
              </a:rPr>
              <a:t>Lorem ipsum dolor sit amet, consectetuer adipiscing elit. Aenean commodo ligula eget dolor. </a:t>
            </a: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38" name="矩形 37"/>
          <p:cNvSpPr/>
          <p:nvPr/>
        </p:nvSpPr>
        <p:spPr>
          <a:xfrm rot="18906724">
            <a:off x="6300788" y="3452813"/>
            <a:ext cx="157163" cy="1571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39" name="矩形 38"/>
          <p:cNvSpPr/>
          <p:nvPr/>
        </p:nvSpPr>
        <p:spPr>
          <a:xfrm>
            <a:off x="6578600" y="3392488"/>
            <a:ext cx="2359025" cy="552450"/>
          </a:xfrm>
          <a:prstGeom prst="rect">
            <a:avLst/>
          </a:prstGeom>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000" b="0" i="0" u="none" strike="noStrike" kern="1200" cap="none" spc="0" normalizeH="0" baseline="0" noProof="0">
                <a:ln>
                  <a:noFill/>
                </a:ln>
                <a:solidFill>
                  <a:prstClr val="white"/>
                </a:solidFill>
                <a:effectLst/>
                <a:uLnTx/>
                <a:uFillTx/>
                <a:latin typeface="Arial" panose="020B0604020202020204"/>
                <a:ea typeface="方正兰亭超细黑简体" panose="02000000000000000000" pitchFamily="2" charset="-122"/>
                <a:cs typeface="Arial" panose="020B0604020202020204" pitchFamily="34" charset="0"/>
              </a:rPr>
              <a:t>Lorem ipsum dolor sit amet, consectetuer adipiscing elit. Aenean commodo ligula eget dolor. </a:t>
            </a: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42" name="矩形 41"/>
          <p:cNvSpPr/>
          <p:nvPr/>
        </p:nvSpPr>
        <p:spPr>
          <a:xfrm rot="18906724">
            <a:off x="6300788" y="4129088"/>
            <a:ext cx="157163" cy="1571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43" name="矩形 42"/>
          <p:cNvSpPr/>
          <p:nvPr/>
        </p:nvSpPr>
        <p:spPr>
          <a:xfrm>
            <a:off x="6578600" y="4068763"/>
            <a:ext cx="2359025" cy="554038"/>
          </a:xfrm>
          <a:prstGeom prst="rect">
            <a:avLst/>
          </a:prstGeom>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000" b="0" i="0" u="none" strike="noStrike" kern="1200" cap="none" spc="0" normalizeH="0" baseline="0" noProof="0">
                <a:ln>
                  <a:noFill/>
                </a:ln>
                <a:solidFill>
                  <a:prstClr val="white"/>
                </a:solidFill>
                <a:effectLst/>
                <a:uLnTx/>
                <a:uFillTx/>
                <a:latin typeface="Arial" panose="020B0604020202020204"/>
                <a:ea typeface="方正兰亭超细黑简体" panose="02000000000000000000" pitchFamily="2" charset="-122"/>
                <a:cs typeface="Arial" panose="020B0604020202020204" pitchFamily="34" charset="0"/>
              </a:rPr>
              <a:t>Lorem ipsum dolor sit amet, consectetuer adipiscing elit. Aenean commodo ligula eget dolor. </a:t>
            </a: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graphicFrame>
        <p:nvGraphicFramePr>
          <p:cNvPr id="26" name="图表 25"/>
          <p:cNvGraphicFramePr/>
          <p:nvPr/>
        </p:nvGraphicFramePr>
        <p:xfrm>
          <a:off x="29562" y="1079500"/>
          <a:ext cx="6096000" cy="4064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530" name="组合 19"/>
          <p:cNvGrpSpPr/>
          <p:nvPr/>
        </p:nvGrpSpPr>
        <p:grpSpPr>
          <a:xfrm>
            <a:off x="381000" y="239713"/>
            <a:ext cx="684213" cy="392112"/>
            <a:chOff x="311084" y="1110616"/>
            <a:chExt cx="1031344" cy="589912"/>
          </a:xfrm>
        </p:grpSpPr>
        <p:sp>
          <p:nvSpPr>
            <p:cNvPr id="4" name="矩形 3"/>
            <p:cNvSpPr/>
            <p:nvPr/>
          </p:nvSpPr>
          <p:spPr>
            <a:xfrm rot="18906724">
              <a:off x="311084" y="1110616"/>
              <a:ext cx="638907" cy="589912"/>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12" name="矩形 11"/>
            <p:cNvSpPr/>
            <p:nvPr/>
          </p:nvSpPr>
          <p:spPr>
            <a:xfrm rot="18906724">
              <a:off x="789666" y="1151217"/>
              <a:ext cx="552762" cy="508711"/>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grpSp>
      <p:cxnSp>
        <p:nvCxnSpPr>
          <p:cNvPr id="14" name="直接连接符 13"/>
          <p:cNvCxnSpPr/>
          <p:nvPr/>
        </p:nvCxnSpPr>
        <p:spPr>
          <a:xfrm flipH="1">
            <a:off x="1179784" y="238125"/>
            <a:ext cx="1897778" cy="0"/>
          </a:xfrm>
          <a:prstGeom prst="line">
            <a:avLst/>
          </a:prstGeom>
          <a:ln>
            <a:gradFill flip="none" rotWithShape="1">
              <a:gsLst>
                <a:gs pos="56300">
                  <a:srgbClr val="FFFFFF"/>
                </a:gs>
                <a:gs pos="0">
                  <a:schemeClr val="bg1">
                    <a:alpha val="0"/>
                  </a:schemeClr>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22532" name="文本框 32"/>
          <p:cNvSpPr txBox="1"/>
          <p:nvPr/>
        </p:nvSpPr>
        <p:spPr>
          <a:xfrm>
            <a:off x="1065213" y="231775"/>
            <a:ext cx="2012950" cy="40005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2000" i="1" dirty="0">
                <a:solidFill>
                  <a:srgbClr val="FFFFFF"/>
                </a:solidFill>
                <a:latin typeface="Impact" panose="020B0806030902050204" pitchFamily="34" charset="0"/>
              </a:rPr>
              <a:t>03. Data  analysis</a:t>
            </a:r>
          </a:p>
        </p:txBody>
      </p:sp>
      <p:cxnSp>
        <p:nvCxnSpPr>
          <p:cNvPr id="19" name="直接连接符 18"/>
          <p:cNvCxnSpPr/>
          <p:nvPr/>
        </p:nvCxnSpPr>
        <p:spPr>
          <a:xfrm flipH="1">
            <a:off x="1065473" y="633413"/>
            <a:ext cx="2012089" cy="0"/>
          </a:xfrm>
          <a:prstGeom prst="line">
            <a:avLst/>
          </a:prstGeom>
          <a:ln>
            <a:gradFill flip="none" rotWithShape="1">
              <a:gsLst>
                <a:gs pos="56300">
                  <a:srgbClr val="FFFFFF"/>
                </a:gs>
                <a:gs pos="0">
                  <a:schemeClr val="bg1">
                    <a:alpha val="0"/>
                  </a:schemeClr>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graphicFrame>
        <p:nvGraphicFramePr>
          <p:cNvPr id="2" name="表格 1"/>
          <p:cNvGraphicFramePr>
            <a:graphicFrameLocks noGrp="1"/>
          </p:cNvGraphicFramePr>
          <p:nvPr/>
        </p:nvGraphicFramePr>
        <p:xfrm>
          <a:off x="49213" y="1755775"/>
          <a:ext cx="5145088" cy="1901824"/>
        </p:xfrm>
        <a:graphic>
          <a:graphicData uri="http://schemas.openxmlformats.org/drawingml/2006/table">
            <a:tbl>
              <a:tblPr firstRow="1" bandRow="1">
                <a:tableStyleId>{5C22544A-7EE6-4342-B048-85BDC9FD1C3A}</a:tableStyleId>
              </a:tblPr>
              <a:tblGrid>
                <a:gridCol w="1286272"/>
                <a:gridCol w="1286272"/>
                <a:gridCol w="1286272"/>
                <a:gridCol w="1286272"/>
              </a:tblGrid>
              <a:tr h="476913">
                <a:tc>
                  <a:txBody>
                    <a:bodyPr/>
                    <a:lstStyle/>
                    <a:p>
                      <a:endParaRPr lang="zh-CN" altLang="en-US" sz="900"/>
                    </a:p>
                  </a:txBody>
                  <a:tcPr marL="59074" marR="59074" marT="29541" marB="2954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900"/>
                    </a:p>
                  </a:txBody>
                  <a:tcPr marL="59074" marR="59074" marT="29541" marB="2954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900"/>
                    </a:p>
                  </a:txBody>
                  <a:tcPr marL="59074" marR="59074" marT="29541" marB="2954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900"/>
                    </a:p>
                  </a:txBody>
                  <a:tcPr marL="59074" marR="59074" marT="29541" marB="2954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r>
              <a:tr h="476913">
                <a:tc>
                  <a:txBody>
                    <a:bodyPr/>
                    <a:lstStyle/>
                    <a:p>
                      <a:endParaRPr lang="zh-CN" altLang="en-US" sz="900"/>
                    </a:p>
                  </a:txBody>
                  <a:tcPr marL="59074" marR="59074" marT="29541" marB="2954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900"/>
                    </a:p>
                  </a:txBody>
                  <a:tcPr marL="59074" marR="59074" marT="29541" marB="2954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900"/>
                    </a:p>
                  </a:txBody>
                  <a:tcPr marL="59074" marR="59074" marT="29541" marB="2954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900"/>
                    </a:p>
                  </a:txBody>
                  <a:tcPr marL="59074" marR="59074" marT="29541" marB="2954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r>
              <a:tr h="476913">
                <a:tc>
                  <a:txBody>
                    <a:bodyPr/>
                    <a:lstStyle/>
                    <a:p>
                      <a:endParaRPr lang="zh-CN" altLang="en-US" sz="900"/>
                    </a:p>
                  </a:txBody>
                  <a:tcPr marL="59074" marR="59074" marT="29541" marB="2954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900"/>
                    </a:p>
                  </a:txBody>
                  <a:tcPr marL="59074" marR="59074" marT="29541" marB="2954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900"/>
                    </a:p>
                  </a:txBody>
                  <a:tcPr marL="59074" marR="59074" marT="29541" marB="2954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900"/>
                    </a:p>
                  </a:txBody>
                  <a:tcPr marL="59074" marR="59074" marT="29541" marB="2954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r>
              <a:tr h="471085">
                <a:tc>
                  <a:txBody>
                    <a:bodyPr/>
                    <a:lstStyle/>
                    <a:p>
                      <a:endParaRPr lang="zh-CN" altLang="en-US" sz="900"/>
                    </a:p>
                  </a:txBody>
                  <a:tcPr marL="59074" marR="59074" marT="29541" marB="2954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900"/>
                    </a:p>
                  </a:txBody>
                  <a:tcPr marL="59074" marR="59074" marT="29541" marB="2954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900"/>
                    </a:p>
                  </a:txBody>
                  <a:tcPr marL="59074" marR="59074" marT="29541" marB="2954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900"/>
                    </a:p>
                  </a:txBody>
                  <a:tcPr marL="59074" marR="59074" marT="29541" marB="2954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3" name="文本框 2"/>
          <p:cNvSpPr txBox="1"/>
          <p:nvPr/>
        </p:nvSpPr>
        <p:spPr>
          <a:xfrm>
            <a:off x="1670050" y="2344738"/>
            <a:ext cx="617538" cy="300038"/>
          </a:xfrm>
          <a:prstGeom prst="rect">
            <a:avLst/>
          </a:prstGeom>
          <a:noFill/>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350" b="0" i="1" u="none" strike="noStrike" kern="120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rPr>
              <a:t>3,467</a:t>
            </a:r>
            <a:endParaRPr kumimoji="0" lang="zh-CN" altLang="en-US" sz="1350" b="0" i="1" u="none" strike="noStrike" kern="120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endParaRPr>
          </a:p>
        </p:txBody>
      </p:sp>
      <p:sp>
        <p:nvSpPr>
          <p:cNvPr id="10" name="文本框 9"/>
          <p:cNvSpPr txBox="1"/>
          <p:nvPr/>
        </p:nvSpPr>
        <p:spPr>
          <a:xfrm>
            <a:off x="2962275" y="2344738"/>
            <a:ext cx="617538" cy="300038"/>
          </a:xfrm>
          <a:prstGeom prst="rect">
            <a:avLst/>
          </a:prstGeom>
          <a:noFill/>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350" b="0" i="1" u="none" strike="noStrike" kern="120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rPr>
              <a:t>4,787</a:t>
            </a:r>
            <a:endParaRPr kumimoji="0" lang="zh-CN" altLang="en-US" sz="1350" b="0" i="1" u="none" strike="noStrike" kern="120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endParaRPr>
          </a:p>
        </p:txBody>
      </p:sp>
      <p:sp>
        <p:nvSpPr>
          <p:cNvPr id="11" name="文本框 10"/>
          <p:cNvSpPr txBox="1"/>
          <p:nvPr/>
        </p:nvSpPr>
        <p:spPr>
          <a:xfrm>
            <a:off x="4254500" y="2344738"/>
            <a:ext cx="617538" cy="300038"/>
          </a:xfrm>
          <a:prstGeom prst="rect">
            <a:avLst/>
          </a:prstGeom>
          <a:noFill/>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350" b="0" i="1" u="none" strike="noStrike" kern="120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rPr>
              <a:t>6,907</a:t>
            </a:r>
            <a:endParaRPr kumimoji="0" lang="zh-CN" altLang="en-US" sz="1350" b="0" i="1" u="none" strike="noStrike" kern="120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endParaRPr>
          </a:p>
        </p:txBody>
      </p:sp>
      <p:sp>
        <p:nvSpPr>
          <p:cNvPr id="13" name="文本框 12"/>
          <p:cNvSpPr txBox="1"/>
          <p:nvPr/>
        </p:nvSpPr>
        <p:spPr>
          <a:xfrm>
            <a:off x="1670050" y="2801938"/>
            <a:ext cx="617538" cy="300038"/>
          </a:xfrm>
          <a:prstGeom prst="rect">
            <a:avLst/>
          </a:prstGeom>
          <a:noFill/>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350" b="0" i="1" u="none" strike="noStrike" kern="120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rPr>
              <a:t>5,897</a:t>
            </a:r>
            <a:endParaRPr kumimoji="0" lang="zh-CN" altLang="en-US" sz="1350" b="0" i="1" u="none" strike="noStrike" kern="120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endParaRPr>
          </a:p>
        </p:txBody>
      </p:sp>
      <p:sp>
        <p:nvSpPr>
          <p:cNvPr id="15" name="文本框 14"/>
          <p:cNvSpPr txBox="1"/>
          <p:nvPr/>
        </p:nvSpPr>
        <p:spPr>
          <a:xfrm>
            <a:off x="2962275" y="2801938"/>
            <a:ext cx="617538" cy="300038"/>
          </a:xfrm>
          <a:prstGeom prst="rect">
            <a:avLst/>
          </a:prstGeom>
          <a:noFill/>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350" b="0" i="1" u="none" strike="noStrike" kern="120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rPr>
              <a:t>8,993</a:t>
            </a:r>
            <a:endParaRPr kumimoji="0" lang="zh-CN" altLang="en-US" sz="1350" b="0" i="1" u="none" strike="noStrike" kern="120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endParaRPr>
          </a:p>
        </p:txBody>
      </p:sp>
      <p:sp>
        <p:nvSpPr>
          <p:cNvPr id="17" name="文本框 16"/>
          <p:cNvSpPr txBox="1"/>
          <p:nvPr/>
        </p:nvSpPr>
        <p:spPr>
          <a:xfrm>
            <a:off x="4254500" y="2816225"/>
            <a:ext cx="617538" cy="300038"/>
          </a:xfrm>
          <a:prstGeom prst="rect">
            <a:avLst/>
          </a:prstGeom>
          <a:noFill/>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350" b="0" i="1" u="none" strike="noStrike" kern="120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rPr>
              <a:t>4,558</a:t>
            </a:r>
            <a:endParaRPr kumimoji="0" lang="zh-CN" altLang="en-US" sz="1350" b="0" i="1" u="none" strike="noStrike" kern="120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endParaRPr>
          </a:p>
        </p:txBody>
      </p:sp>
      <p:sp>
        <p:nvSpPr>
          <p:cNvPr id="18" name="文本框 17"/>
          <p:cNvSpPr txBox="1"/>
          <p:nvPr/>
        </p:nvSpPr>
        <p:spPr>
          <a:xfrm>
            <a:off x="1670050" y="3259138"/>
            <a:ext cx="617538" cy="300038"/>
          </a:xfrm>
          <a:prstGeom prst="rect">
            <a:avLst/>
          </a:prstGeom>
          <a:noFill/>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350" b="0" i="1" u="none" strike="noStrike" kern="120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rPr>
              <a:t>9,008</a:t>
            </a:r>
            <a:endParaRPr kumimoji="0" lang="zh-CN" altLang="en-US" sz="1350" b="0" i="1" u="none" strike="noStrike" kern="120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endParaRPr>
          </a:p>
        </p:txBody>
      </p:sp>
      <p:sp>
        <p:nvSpPr>
          <p:cNvPr id="21" name="文本框 20"/>
          <p:cNvSpPr txBox="1"/>
          <p:nvPr/>
        </p:nvSpPr>
        <p:spPr>
          <a:xfrm>
            <a:off x="2979738" y="3279775"/>
            <a:ext cx="617538" cy="300038"/>
          </a:xfrm>
          <a:prstGeom prst="rect">
            <a:avLst/>
          </a:prstGeom>
          <a:noFill/>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350" b="0" i="1" u="none" strike="noStrike" kern="120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rPr>
              <a:t>3,876</a:t>
            </a:r>
            <a:endParaRPr kumimoji="0" lang="zh-CN" altLang="en-US" sz="1350" b="0" i="1" u="none" strike="noStrike" kern="120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endParaRPr>
          </a:p>
        </p:txBody>
      </p:sp>
      <p:sp>
        <p:nvSpPr>
          <p:cNvPr id="22" name="文本框 21"/>
          <p:cNvSpPr txBox="1"/>
          <p:nvPr/>
        </p:nvSpPr>
        <p:spPr>
          <a:xfrm>
            <a:off x="4254500" y="3268663"/>
            <a:ext cx="617538" cy="300038"/>
          </a:xfrm>
          <a:prstGeom prst="rect">
            <a:avLst/>
          </a:prstGeom>
          <a:noFill/>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350" b="0" i="1" u="none" strike="noStrike" kern="120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rPr>
              <a:t>6,893</a:t>
            </a:r>
            <a:endParaRPr kumimoji="0" lang="zh-CN" altLang="en-US" sz="1350" b="0" i="1" u="none" strike="noStrike" kern="120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endParaRPr>
          </a:p>
        </p:txBody>
      </p:sp>
      <p:sp>
        <p:nvSpPr>
          <p:cNvPr id="23" name="文本框 22"/>
          <p:cNvSpPr txBox="1"/>
          <p:nvPr/>
        </p:nvSpPr>
        <p:spPr>
          <a:xfrm>
            <a:off x="1670050" y="1855788"/>
            <a:ext cx="560388" cy="300038"/>
          </a:xfrm>
          <a:prstGeom prst="rect">
            <a:avLst/>
          </a:prstGeom>
          <a:noFill/>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350" b="0" i="1" u="none" strike="noStrike" kern="120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rPr>
              <a:t>ONE</a:t>
            </a:r>
            <a:endParaRPr kumimoji="0" lang="zh-CN" altLang="en-US" sz="1350" b="0" i="1" u="none" strike="noStrike" kern="120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endParaRPr>
          </a:p>
        </p:txBody>
      </p:sp>
      <p:sp>
        <p:nvSpPr>
          <p:cNvPr id="24" name="文本框 23"/>
          <p:cNvSpPr txBox="1"/>
          <p:nvPr/>
        </p:nvSpPr>
        <p:spPr>
          <a:xfrm>
            <a:off x="3078163" y="1855788"/>
            <a:ext cx="587375" cy="300038"/>
          </a:xfrm>
          <a:prstGeom prst="rect">
            <a:avLst/>
          </a:prstGeom>
          <a:noFill/>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350" b="0" i="1" u="none" strike="noStrike" kern="120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rPr>
              <a:t>TWO</a:t>
            </a:r>
            <a:endParaRPr kumimoji="0" lang="zh-CN" altLang="en-US" sz="1350" b="0" i="1" u="none" strike="noStrike" kern="120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endParaRPr>
          </a:p>
        </p:txBody>
      </p:sp>
      <p:sp>
        <p:nvSpPr>
          <p:cNvPr id="25" name="文本框 24"/>
          <p:cNvSpPr txBox="1"/>
          <p:nvPr/>
        </p:nvSpPr>
        <p:spPr>
          <a:xfrm>
            <a:off x="4283075" y="1851025"/>
            <a:ext cx="771525" cy="300038"/>
          </a:xfrm>
          <a:prstGeom prst="rect">
            <a:avLst/>
          </a:prstGeom>
          <a:noFill/>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350" b="0" i="1" u="none" strike="noStrike" kern="120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rPr>
              <a:t>THREE</a:t>
            </a:r>
            <a:endParaRPr kumimoji="0" lang="zh-CN" altLang="en-US" sz="1350" b="0" i="1" u="none" strike="noStrike" kern="120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endParaRPr>
          </a:p>
        </p:txBody>
      </p:sp>
      <p:sp>
        <p:nvSpPr>
          <p:cNvPr id="33" name="文本框 32"/>
          <p:cNvSpPr txBox="1"/>
          <p:nvPr/>
        </p:nvSpPr>
        <p:spPr>
          <a:xfrm>
            <a:off x="334963" y="2344738"/>
            <a:ext cx="676275" cy="300038"/>
          </a:xfrm>
          <a:prstGeom prst="rect">
            <a:avLst/>
          </a:prstGeom>
          <a:noFill/>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350" b="0" i="1" u="none" strike="noStrike" kern="120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rPr>
              <a:t>Lorem</a:t>
            </a:r>
            <a:endParaRPr kumimoji="0" lang="zh-CN" altLang="en-US" sz="1350" b="0" i="1" u="none" strike="noStrike" kern="120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endParaRPr>
          </a:p>
        </p:txBody>
      </p:sp>
      <p:sp>
        <p:nvSpPr>
          <p:cNvPr id="34" name="文本框 33"/>
          <p:cNvSpPr txBox="1"/>
          <p:nvPr/>
        </p:nvSpPr>
        <p:spPr>
          <a:xfrm>
            <a:off x="349250" y="2794000"/>
            <a:ext cx="674688" cy="300038"/>
          </a:xfrm>
          <a:prstGeom prst="rect">
            <a:avLst/>
          </a:prstGeom>
          <a:noFill/>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350" b="0" i="1" u="none" strike="noStrike" kern="120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rPr>
              <a:t>Lorem</a:t>
            </a:r>
            <a:endParaRPr kumimoji="0" lang="zh-CN" altLang="en-US" sz="1350" b="0" i="1" u="none" strike="noStrike" kern="120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endParaRPr>
          </a:p>
        </p:txBody>
      </p:sp>
      <p:sp>
        <p:nvSpPr>
          <p:cNvPr id="35" name="文本框 34"/>
          <p:cNvSpPr txBox="1"/>
          <p:nvPr/>
        </p:nvSpPr>
        <p:spPr>
          <a:xfrm>
            <a:off x="328613" y="3243263"/>
            <a:ext cx="674688" cy="300038"/>
          </a:xfrm>
          <a:prstGeom prst="rect">
            <a:avLst/>
          </a:prstGeom>
          <a:noFill/>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350" b="0" i="1" u="none" strike="noStrike" kern="120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rPr>
              <a:t>Lorem</a:t>
            </a:r>
            <a:endParaRPr kumimoji="0" lang="zh-CN" altLang="en-US" sz="1350" b="0" i="1" u="none" strike="noStrike" kern="120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endParaRPr>
          </a:p>
        </p:txBody>
      </p:sp>
      <p:graphicFrame>
        <p:nvGraphicFramePr>
          <p:cNvPr id="22576" name="Object 13">
            <a:hlinkClick r:id="" action="ppaction://ole?verb=0"/>
          </p:cNvPr>
          <p:cNvGraphicFramePr>
            <a:graphicFrameLocks noChangeAspect="1"/>
          </p:cNvGraphicFramePr>
          <p:nvPr/>
        </p:nvGraphicFramePr>
        <p:xfrm>
          <a:off x="5276850" y="1700213"/>
          <a:ext cx="3867150" cy="2185987"/>
        </p:xfrm>
        <a:graphic>
          <a:graphicData uri="http://schemas.openxmlformats.org/presentationml/2006/ole">
            <mc:AlternateContent xmlns:mc="http://schemas.openxmlformats.org/markup-compatibility/2006">
              <mc:Choice xmlns:v="urn:schemas-microsoft-com:vml" Requires="v">
                <p:oleObj spid="_x0000_s5125" r:id="rId4" imgW="4159885" imgH="2343785" progId="Excel.Sheet.8">
                  <p:embed/>
                </p:oleObj>
              </mc:Choice>
              <mc:Fallback>
                <p:oleObj r:id="rId4" imgW="4159885" imgH="2343785" progId="Excel.Sheet.8">
                  <p:embed/>
                  <p:pic>
                    <p:nvPicPr>
                      <p:cNvPr id="0" name="图片 3079"/>
                      <p:cNvPicPr/>
                      <p:nvPr/>
                    </p:nvPicPr>
                    <p:blipFill>
                      <a:blip r:embed="rId5"/>
                      <a:stretch>
                        <a:fillRect/>
                      </a:stretch>
                    </p:blipFill>
                    <p:spPr>
                      <a:xfrm>
                        <a:off x="5276850" y="1700213"/>
                        <a:ext cx="3867150" cy="2185987"/>
                      </a:xfrm>
                      <a:prstGeom prst="rect">
                        <a:avLst/>
                      </a:prstGeom>
                      <a:noFill/>
                      <a:ln w="38100">
                        <a:noFill/>
                        <a:miter/>
                      </a:ln>
                    </p:spPr>
                  </p:pic>
                </p:oleObj>
              </mc:Fallback>
            </mc:AlternateContent>
          </a:graphicData>
        </a:graphic>
      </p:graphicFrame>
      <p:sp>
        <p:nvSpPr>
          <p:cNvPr id="22577" name="文本框 32"/>
          <p:cNvSpPr txBox="1"/>
          <p:nvPr/>
        </p:nvSpPr>
        <p:spPr>
          <a:xfrm>
            <a:off x="6953250" y="3117850"/>
            <a:ext cx="628650" cy="40005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2000" i="1" dirty="0">
                <a:solidFill>
                  <a:srgbClr val="FFFFFF"/>
                </a:solidFill>
                <a:latin typeface="Impact" panose="020B0806030902050204" pitchFamily="34" charset="0"/>
              </a:rPr>
              <a:t>25%</a:t>
            </a:r>
          </a:p>
        </p:txBody>
      </p:sp>
      <p:sp>
        <p:nvSpPr>
          <p:cNvPr id="38" name="矩形 37"/>
          <p:cNvSpPr/>
          <p:nvPr/>
        </p:nvSpPr>
        <p:spPr>
          <a:xfrm>
            <a:off x="-49212" y="3981450"/>
            <a:ext cx="4557713" cy="554038"/>
          </a:xfrm>
          <a:prstGeom prst="rect">
            <a:avLst/>
          </a:prstGeom>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000" b="0" i="0" u="none" strike="noStrike" kern="1200" cap="none" spc="0" normalizeH="0" baseline="0" noProof="0">
                <a:ln>
                  <a:noFill/>
                </a:ln>
                <a:solidFill>
                  <a:prstClr val="white"/>
                </a:solidFill>
                <a:effectLst/>
                <a:uLnTx/>
                <a:uFillTx/>
                <a:latin typeface="Arial" panose="020B0604020202020204"/>
                <a:ea typeface="方正兰亭超细黑简体" panose="02000000000000000000" pitchFamily="2" charset="-122"/>
                <a:cs typeface="Arial" panose="020B0604020202020204" pitchFamily="34" charset="0"/>
              </a:rPr>
              <a:t>Lorem ipsum dolor sit amet, consectetuer adipiscing elit. Aenean commodo ligula eget dolor. Aenean massa. Cum sociis natoque penatibus et magnis dis parturient montes, nascetur ridiculus mus. </a:t>
            </a:r>
            <a:endParaRPr kumimoji="0" lang="zh-CN" altLang="en-US" sz="1350" b="0" i="0" u="none" strike="noStrike" kern="1200" cap="none" spc="0" normalizeH="0" baseline="0" noProof="0">
              <a:ln>
                <a:noFill/>
              </a:ln>
              <a:solidFill>
                <a:prstClr val="black"/>
              </a:solidFill>
              <a:effectLst/>
              <a:uLnTx/>
              <a:uFillTx/>
              <a:latin typeface="Arial" panose="020B0604020202020204"/>
              <a:ea typeface="微软雅黑" panose="020B0503020204020204" pitchFamily="34" charset="-122"/>
              <a:cs typeface="+mn-cs"/>
            </a:endParaRPr>
          </a:p>
        </p:txBody>
      </p:sp>
      <p:sp>
        <p:nvSpPr>
          <p:cNvPr id="39" name="矩形 38"/>
          <p:cNvSpPr/>
          <p:nvPr/>
        </p:nvSpPr>
        <p:spPr>
          <a:xfrm>
            <a:off x="-49212" y="4459288"/>
            <a:ext cx="4557713" cy="554038"/>
          </a:xfrm>
          <a:prstGeom prst="rect">
            <a:avLst/>
          </a:prstGeom>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000" b="0" i="0" u="none" strike="noStrike" kern="1200" cap="none" spc="0" normalizeH="0" baseline="0" noProof="0">
                <a:ln>
                  <a:noFill/>
                </a:ln>
                <a:solidFill>
                  <a:prstClr val="white"/>
                </a:solidFill>
                <a:effectLst/>
                <a:uLnTx/>
                <a:uFillTx/>
                <a:latin typeface="Arial" panose="020B0604020202020204"/>
                <a:ea typeface="方正兰亭超细黑简体" panose="02000000000000000000" pitchFamily="2" charset="-122"/>
                <a:cs typeface="Arial" panose="020B0604020202020204" pitchFamily="34" charset="0"/>
              </a:rPr>
              <a:t>Lorem ipsum dolor sit amet, consectetuer adipiscing elit. Aenean commodo ligula eget dolor. Aenean massa. Cum sociis natoque penatibus et magnis dis parturient montes, nascetur ridiculus mus. </a:t>
            </a:r>
            <a:endParaRPr kumimoji="0" lang="zh-CN" altLang="en-US" sz="1350" b="0" i="0" u="none" strike="noStrike" kern="1200" cap="none" spc="0" normalizeH="0" baseline="0" noProof="0">
              <a:ln>
                <a:noFill/>
              </a:ln>
              <a:solidFill>
                <a:prstClr val="black"/>
              </a:solidFill>
              <a:effectLst/>
              <a:uLnTx/>
              <a:uFillTx/>
              <a:latin typeface="Arial" panose="020B0604020202020204"/>
              <a:ea typeface="微软雅黑" panose="020B0503020204020204" pitchFamily="34" charset="-122"/>
              <a:cs typeface="+mn-cs"/>
            </a:endParaRPr>
          </a:p>
        </p:txBody>
      </p:sp>
      <p:sp>
        <p:nvSpPr>
          <p:cNvPr id="22580" name="文本框 32"/>
          <p:cNvSpPr txBox="1"/>
          <p:nvPr/>
        </p:nvSpPr>
        <p:spPr>
          <a:xfrm>
            <a:off x="-68262" y="3641725"/>
            <a:ext cx="1577975" cy="40005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2000" i="1" dirty="0">
                <a:solidFill>
                  <a:srgbClr val="FFFFFF"/>
                </a:solidFill>
                <a:latin typeface="Impact" panose="020B0806030902050204" pitchFamily="34" charset="0"/>
              </a:rPr>
              <a:t>Lorem ipsum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554" name="组合 19"/>
          <p:cNvGrpSpPr/>
          <p:nvPr/>
        </p:nvGrpSpPr>
        <p:grpSpPr>
          <a:xfrm>
            <a:off x="381000" y="239713"/>
            <a:ext cx="684213" cy="392112"/>
            <a:chOff x="311084" y="1110616"/>
            <a:chExt cx="1031344" cy="589912"/>
          </a:xfrm>
        </p:grpSpPr>
        <p:sp>
          <p:nvSpPr>
            <p:cNvPr id="4" name="矩形 3"/>
            <p:cNvSpPr/>
            <p:nvPr/>
          </p:nvSpPr>
          <p:spPr>
            <a:xfrm rot="18906724">
              <a:off x="311084" y="1110616"/>
              <a:ext cx="638907" cy="589912"/>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12" name="矩形 11"/>
            <p:cNvSpPr/>
            <p:nvPr/>
          </p:nvSpPr>
          <p:spPr>
            <a:xfrm rot="18906724">
              <a:off x="789666" y="1151217"/>
              <a:ext cx="552762" cy="508711"/>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grpSp>
      <p:cxnSp>
        <p:nvCxnSpPr>
          <p:cNvPr id="14" name="直接连接符 13"/>
          <p:cNvCxnSpPr/>
          <p:nvPr/>
        </p:nvCxnSpPr>
        <p:spPr>
          <a:xfrm flipH="1">
            <a:off x="1179784" y="238125"/>
            <a:ext cx="1897778" cy="0"/>
          </a:xfrm>
          <a:prstGeom prst="line">
            <a:avLst/>
          </a:prstGeom>
          <a:ln>
            <a:gradFill flip="none" rotWithShape="1">
              <a:gsLst>
                <a:gs pos="56300">
                  <a:srgbClr val="FFFFFF"/>
                </a:gs>
                <a:gs pos="0">
                  <a:schemeClr val="bg1">
                    <a:alpha val="0"/>
                  </a:schemeClr>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23556" name="文本框 32"/>
          <p:cNvSpPr txBox="1"/>
          <p:nvPr/>
        </p:nvSpPr>
        <p:spPr>
          <a:xfrm>
            <a:off x="1065213" y="231775"/>
            <a:ext cx="2012950" cy="40005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2000" i="1" dirty="0">
                <a:solidFill>
                  <a:srgbClr val="FFFFFF"/>
                </a:solidFill>
                <a:latin typeface="Impact" panose="020B0806030902050204" pitchFamily="34" charset="0"/>
              </a:rPr>
              <a:t>03. Data  analysis</a:t>
            </a:r>
          </a:p>
        </p:txBody>
      </p:sp>
      <p:cxnSp>
        <p:nvCxnSpPr>
          <p:cNvPr id="19" name="直接连接符 18"/>
          <p:cNvCxnSpPr/>
          <p:nvPr/>
        </p:nvCxnSpPr>
        <p:spPr>
          <a:xfrm flipH="1">
            <a:off x="1065473" y="633413"/>
            <a:ext cx="2012089" cy="0"/>
          </a:xfrm>
          <a:prstGeom prst="line">
            <a:avLst/>
          </a:prstGeom>
          <a:ln>
            <a:gradFill flip="none" rotWithShape="1">
              <a:gsLst>
                <a:gs pos="56300">
                  <a:srgbClr val="FFFFFF"/>
                </a:gs>
                <a:gs pos="0">
                  <a:schemeClr val="bg1">
                    <a:alpha val="0"/>
                  </a:schemeClr>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111" name="Freeform 5"/>
          <p:cNvSpPr/>
          <p:nvPr/>
        </p:nvSpPr>
        <p:spPr bwMode="auto">
          <a:xfrm>
            <a:off x="881568" y="1680405"/>
            <a:ext cx="2025755" cy="1782690"/>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alpha val="20000"/>
            </a:srgbClr>
          </a:solidFill>
          <a:ln w="28575" cap="flat" cmpd="sng" algn="ctr">
            <a:gradFill flip="none" rotWithShape="1">
              <a:gsLst>
                <a:gs pos="100000">
                  <a:srgbClr val="FFFFFF"/>
                </a:gs>
                <a:gs pos="0">
                  <a:srgbClr val="D9D9DA"/>
                </a:gs>
              </a:gsLst>
              <a:lin ang="13500000" scaled="1"/>
              <a:tileRect/>
            </a:grad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mn-lt"/>
              <a:ea typeface="+mn-ea"/>
              <a:cs typeface="+mn-cs"/>
            </a:endParaRPr>
          </a:p>
        </p:txBody>
      </p:sp>
      <p:sp>
        <p:nvSpPr>
          <p:cNvPr id="117" name="Freeform 5"/>
          <p:cNvSpPr/>
          <p:nvPr/>
        </p:nvSpPr>
        <p:spPr bwMode="auto">
          <a:xfrm>
            <a:off x="3589599" y="1774189"/>
            <a:ext cx="2025755" cy="1782690"/>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alpha val="20000"/>
            </a:srgbClr>
          </a:solidFill>
          <a:ln w="28575" cap="flat" cmpd="sng" algn="ctr">
            <a:gradFill flip="none" rotWithShape="1">
              <a:gsLst>
                <a:gs pos="100000">
                  <a:srgbClr val="FFFFFF"/>
                </a:gs>
                <a:gs pos="0">
                  <a:srgbClr val="D9D9DA"/>
                </a:gs>
              </a:gsLst>
              <a:lin ang="13500000" scaled="1"/>
              <a:tileRect/>
            </a:grad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mn-lt"/>
              <a:ea typeface="+mn-ea"/>
              <a:cs typeface="+mn-cs"/>
            </a:endParaRPr>
          </a:p>
        </p:txBody>
      </p:sp>
      <p:sp>
        <p:nvSpPr>
          <p:cNvPr id="119" name="Freeform 5"/>
          <p:cNvSpPr/>
          <p:nvPr/>
        </p:nvSpPr>
        <p:spPr bwMode="auto">
          <a:xfrm>
            <a:off x="6531857" y="1774189"/>
            <a:ext cx="2025755" cy="1782690"/>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alpha val="20000"/>
            </a:srgbClr>
          </a:solidFill>
          <a:ln w="28575" cap="flat" cmpd="sng" algn="ctr">
            <a:gradFill flip="none" rotWithShape="1">
              <a:gsLst>
                <a:gs pos="100000">
                  <a:srgbClr val="FFFFFF"/>
                </a:gs>
                <a:gs pos="0">
                  <a:srgbClr val="D9D9DA"/>
                </a:gs>
              </a:gsLst>
              <a:lin ang="13500000" scaled="1"/>
              <a:tileRect/>
            </a:grad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mn-lt"/>
              <a:ea typeface="+mn-ea"/>
              <a:cs typeface="+mn-cs"/>
            </a:endParaRPr>
          </a:p>
        </p:txBody>
      </p:sp>
      <p:sp>
        <p:nvSpPr>
          <p:cNvPr id="123" name="矩形 122"/>
          <p:cNvSpPr/>
          <p:nvPr/>
        </p:nvSpPr>
        <p:spPr>
          <a:xfrm>
            <a:off x="911225" y="4017963"/>
            <a:ext cx="2346325" cy="1014413"/>
          </a:xfrm>
          <a:prstGeom prst="rect">
            <a:avLst/>
          </a:prstGeom>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000" b="0" i="0" u="none" strike="noStrike" kern="1200" cap="none" spc="0" normalizeH="0" baseline="0" noProof="0">
                <a:ln>
                  <a:noFill/>
                </a:ln>
                <a:solidFill>
                  <a:prstClr val="white"/>
                </a:solidFill>
                <a:effectLst/>
                <a:uLnTx/>
                <a:uFillTx/>
                <a:latin typeface="Arial" panose="020B0604020202020204"/>
                <a:ea typeface="方正兰亭超细黑简体" panose="02000000000000000000" pitchFamily="2" charset="-122"/>
                <a:cs typeface="Arial" panose="020B0604020202020204" pitchFamily="34" charset="0"/>
              </a:rPr>
              <a:t>Lorem ipsum dolor sit amet, consectetuer adipiscing elit. Aenean commodo ligula eget dolor. Aenean massa. Cum sociis natoque penatibus et magnis dis parturient montes, nascetur ridiculus mus. </a:t>
            </a:r>
            <a:endParaRPr kumimoji="0" lang="zh-CN" altLang="en-US" sz="1350" b="0" i="0" u="none" strike="noStrike" kern="1200" cap="none" spc="0" normalizeH="0" baseline="0" noProof="0">
              <a:ln>
                <a:noFill/>
              </a:ln>
              <a:solidFill>
                <a:prstClr val="black"/>
              </a:solidFill>
              <a:effectLst/>
              <a:uLnTx/>
              <a:uFillTx/>
              <a:latin typeface="Arial" panose="020B0604020202020204"/>
              <a:ea typeface="微软雅黑" panose="020B0503020204020204" pitchFamily="34" charset="-122"/>
              <a:cs typeface="+mn-cs"/>
            </a:endParaRPr>
          </a:p>
        </p:txBody>
      </p:sp>
      <p:sp>
        <p:nvSpPr>
          <p:cNvPr id="124" name="矩形 123"/>
          <p:cNvSpPr/>
          <p:nvPr/>
        </p:nvSpPr>
        <p:spPr>
          <a:xfrm>
            <a:off x="3589338" y="3986213"/>
            <a:ext cx="2347913" cy="1014413"/>
          </a:xfrm>
          <a:prstGeom prst="rect">
            <a:avLst/>
          </a:prstGeom>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000" b="0" i="0" u="none" strike="noStrike" kern="1200" cap="none" spc="0" normalizeH="0" baseline="0" noProof="0">
                <a:ln>
                  <a:noFill/>
                </a:ln>
                <a:solidFill>
                  <a:prstClr val="white"/>
                </a:solidFill>
                <a:effectLst/>
                <a:uLnTx/>
                <a:uFillTx/>
                <a:latin typeface="Arial" panose="020B0604020202020204"/>
                <a:ea typeface="方正兰亭超细黑简体" panose="02000000000000000000" pitchFamily="2" charset="-122"/>
                <a:cs typeface="Arial" panose="020B0604020202020204" pitchFamily="34" charset="0"/>
              </a:rPr>
              <a:t>Lorem ipsum dolor sit amet, consectetuer adipiscing elit. Aenean commodo ligula eget dolor. Aenean massa. Cum sociis natoque penatibus et magnis dis parturient montes, nascetur ridiculus mus. </a:t>
            </a:r>
            <a:endParaRPr kumimoji="0" lang="zh-CN" altLang="en-US" sz="1350" b="0" i="0" u="none" strike="noStrike" kern="1200" cap="none" spc="0" normalizeH="0" baseline="0" noProof="0">
              <a:ln>
                <a:noFill/>
              </a:ln>
              <a:solidFill>
                <a:prstClr val="black"/>
              </a:solidFill>
              <a:effectLst/>
              <a:uLnTx/>
              <a:uFillTx/>
              <a:latin typeface="Arial" panose="020B0604020202020204"/>
              <a:ea typeface="微软雅黑" panose="020B0503020204020204" pitchFamily="34" charset="-122"/>
              <a:cs typeface="+mn-cs"/>
            </a:endParaRPr>
          </a:p>
        </p:txBody>
      </p:sp>
      <p:sp>
        <p:nvSpPr>
          <p:cNvPr id="125" name="矩形 124"/>
          <p:cNvSpPr/>
          <p:nvPr/>
        </p:nvSpPr>
        <p:spPr>
          <a:xfrm>
            <a:off x="6384925" y="3986213"/>
            <a:ext cx="2347913" cy="1014413"/>
          </a:xfrm>
          <a:prstGeom prst="rect">
            <a:avLst/>
          </a:prstGeom>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000" b="0" i="0" u="none" strike="noStrike" kern="1200" cap="none" spc="0" normalizeH="0" baseline="0" noProof="0">
                <a:ln>
                  <a:noFill/>
                </a:ln>
                <a:solidFill>
                  <a:prstClr val="white"/>
                </a:solidFill>
                <a:effectLst/>
                <a:uLnTx/>
                <a:uFillTx/>
                <a:latin typeface="Arial" panose="020B0604020202020204"/>
                <a:ea typeface="方正兰亭超细黑简体" panose="02000000000000000000" pitchFamily="2" charset="-122"/>
                <a:cs typeface="Arial" panose="020B0604020202020204" pitchFamily="34" charset="0"/>
              </a:rPr>
              <a:t>Lorem ipsum dolor sit amet, consectetuer adipiscing elit. Aenean commodo ligula eget dolor. Aenean massa. Cum sociis natoque penatibus et magnis dis parturient montes, nascetur ridiculus mus. </a:t>
            </a:r>
            <a:endParaRPr kumimoji="0" lang="zh-CN" altLang="en-US" sz="1350" b="0" i="0" u="none" strike="noStrike" kern="1200" cap="none" spc="0" normalizeH="0" baseline="0" noProof="0">
              <a:ln>
                <a:noFill/>
              </a:ln>
              <a:solidFill>
                <a:prstClr val="black"/>
              </a:solidFill>
              <a:effectLst/>
              <a:uLnTx/>
              <a:uFillTx/>
              <a:latin typeface="Arial" panose="020B0604020202020204"/>
              <a:ea typeface="微软雅黑" panose="020B0503020204020204" pitchFamily="34" charset="-122"/>
              <a:cs typeface="+mn-cs"/>
            </a:endParaRPr>
          </a:p>
        </p:txBody>
      </p:sp>
      <p:sp>
        <p:nvSpPr>
          <p:cNvPr id="23570" name="文本框 32"/>
          <p:cNvSpPr txBox="1"/>
          <p:nvPr/>
        </p:nvSpPr>
        <p:spPr>
          <a:xfrm>
            <a:off x="1438275" y="2373313"/>
            <a:ext cx="911225" cy="58420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3200" i="1" dirty="0">
                <a:solidFill>
                  <a:srgbClr val="FFFFFF"/>
                </a:solidFill>
                <a:latin typeface="Impact" panose="020B0806030902050204" pitchFamily="34" charset="0"/>
              </a:rPr>
              <a:t>60%</a:t>
            </a:r>
          </a:p>
        </p:txBody>
      </p:sp>
      <p:sp>
        <p:nvSpPr>
          <p:cNvPr id="23571" name="文本框 32"/>
          <p:cNvSpPr txBox="1"/>
          <p:nvPr/>
        </p:nvSpPr>
        <p:spPr>
          <a:xfrm>
            <a:off x="4146550" y="2373313"/>
            <a:ext cx="911225" cy="58420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3200" i="1" dirty="0">
                <a:solidFill>
                  <a:srgbClr val="FFFFFF"/>
                </a:solidFill>
                <a:latin typeface="Impact" panose="020B0806030902050204" pitchFamily="34" charset="0"/>
              </a:rPr>
              <a:t>80%</a:t>
            </a:r>
          </a:p>
        </p:txBody>
      </p:sp>
      <p:sp>
        <p:nvSpPr>
          <p:cNvPr id="23572" name="文本框 32"/>
          <p:cNvSpPr txBox="1"/>
          <p:nvPr/>
        </p:nvSpPr>
        <p:spPr>
          <a:xfrm>
            <a:off x="7089775" y="2368550"/>
            <a:ext cx="909638" cy="58420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3200" i="1" dirty="0">
                <a:solidFill>
                  <a:srgbClr val="FFFFFF"/>
                </a:solidFill>
                <a:latin typeface="Impact" panose="020B0806030902050204" pitchFamily="34" charset="0"/>
              </a:rPr>
              <a:t>90%</a:t>
            </a:r>
          </a:p>
        </p:txBody>
      </p:sp>
      <p:sp>
        <p:nvSpPr>
          <p:cNvPr id="23573" name="文本框 32"/>
          <p:cNvSpPr txBox="1"/>
          <p:nvPr/>
        </p:nvSpPr>
        <p:spPr>
          <a:xfrm>
            <a:off x="1033463" y="3625850"/>
            <a:ext cx="1579562" cy="40005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2000" i="1" dirty="0">
                <a:solidFill>
                  <a:srgbClr val="FFFFFF"/>
                </a:solidFill>
                <a:latin typeface="Impact" panose="020B0806030902050204" pitchFamily="34" charset="0"/>
              </a:rPr>
              <a:t>Lorem ipsum </a:t>
            </a:r>
          </a:p>
        </p:txBody>
      </p:sp>
      <p:sp>
        <p:nvSpPr>
          <p:cNvPr id="23574" name="文本框 32"/>
          <p:cNvSpPr txBox="1"/>
          <p:nvPr/>
        </p:nvSpPr>
        <p:spPr>
          <a:xfrm>
            <a:off x="3719513" y="3617913"/>
            <a:ext cx="1579562" cy="40005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2000" i="1" dirty="0">
                <a:solidFill>
                  <a:srgbClr val="FFFFFF"/>
                </a:solidFill>
                <a:latin typeface="Impact" panose="020B0806030902050204" pitchFamily="34" charset="0"/>
              </a:rPr>
              <a:t>Lorem ipsum </a:t>
            </a:r>
          </a:p>
        </p:txBody>
      </p:sp>
      <p:sp>
        <p:nvSpPr>
          <p:cNvPr id="23575" name="文本框 32"/>
          <p:cNvSpPr txBox="1"/>
          <p:nvPr/>
        </p:nvSpPr>
        <p:spPr>
          <a:xfrm>
            <a:off x="6697663" y="3606800"/>
            <a:ext cx="1579562" cy="40005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2000" i="1" dirty="0">
                <a:solidFill>
                  <a:srgbClr val="FFFFFF"/>
                </a:solidFill>
                <a:latin typeface="Impact" panose="020B0806030902050204" pitchFamily="34" charset="0"/>
              </a:rPr>
              <a:t>Lorem ipsum </a:t>
            </a:r>
          </a:p>
        </p:txBody>
      </p:sp>
      <p:grpSp>
        <p:nvGrpSpPr>
          <p:cNvPr id="23576" name="组合 1"/>
          <p:cNvGrpSpPr/>
          <p:nvPr/>
        </p:nvGrpSpPr>
        <p:grpSpPr>
          <a:xfrm>
            <a:off x="2224088" y="1379538"/>
            <a:ext cx="898525" cy="790575"/>
            <a:chOff x="2224024" y="1379000"/>
            <a:chExt cx="898143" cy="790377"/>
          </a:xfrm>
        </p:grpSpPr>
        <p:sp>
          <p:nvSpPr>
            <p:cNvPr id="116" name="Freeform 5"/>
            <p:cNvSpPr/>
            <p:nvPr/>
          </p:nvSpPr>
          <p:spPr bwMode="auto">
            <a:xfrm>
              <a:off x="2224024" y="1379000"/>
              <a:ext cx="898143" cy="79037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alpha val="20000"/>
              </a:srgbClr>
            </a:solidFill>
            <a:ln w="28575" cap="flat" cmpd="sng" algn="ctr">
              <a:gradFill flip="none" rotWithShape="1">
                <a:gsLst>
                  <a:gs pos="100000">
                    <a:srgbClr val="FFFFFF"/>
                  </a:gs>
                  <a:gs pos="0">
                    <a:srgbClr val="D9D9DA"/>
                  </a:gs>
                </a:gsLst>
                <a:lin ang="13500000" scaled="1"/>
                <a:tileRect/>
              </a:grad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mn-lt"/>
                <a:ea typeface="+mn-ea"/>
                <a:cs typeface="+mn-cs"/>
              </a:endParaRPr>
            </a:p>
          </p:txBody>
        </p:sp>
        <p:sp>
          <p:nvSpPr>
            <p:cNvPr id="23590" name="Freeform 320"/>
            <p:cNvSpPr>
              <a:spLocks noEditPoints="1"/>
            </p:cNvSpPr>
            <p:nvPr/>
          </p:nvSpPr>
          <p:spPr>
            <a:xfrm>
              <a:off x="2415805" y="1514856"/>
              <a:ext cx="514580" cy="518665"/>
            </a:xfrm>
            <a:custGeom>
              <a:avLst/>
              <a:gdLst/>
              <a:ahLst/>
              <a:cxnLst>
                <a:cxn ang="0">
                  <a:pos x="391952727" y="1054888758"/>
                </a:cxn>
                <a:cxn ang="0">
                  <a:pos x="441987464" y="970834277"/>
                </a:cxn>
                <a:cxn ang="0">
                  <a:pos x="454496659" y="895185039"/>
                </a:cxn>
                <a:cxn ang="0">
                  <a:pos x="704678512" y="748089185"/>
                </a:cxn>
                <a:cxn ang="0">
                  <a:pos x="796412607" y="672437897"/>
                </a:cxn>
                <a:cxn ang="0">
                  <a:pos x="821430997" y="752291807"/>
                </a:cxn>
                <a:cxn ang="0">
                  <a:pos x="804752070" y="874169881"/>
                </a:cxn>
                <a:cxn ang="0">
                  <a:pos x="771394218" y="916198147"/>
                </a:cxn>
                <a:cxn ang="0">
                  <a:pos x="671320660" y="991847385"/>
                </a:cxn>
                <a:cxn ang="0">
                  <a:pos x="508703170" y="1054888758"/>
                </a:cxn>
                <a:cxn ang="0">
                  <a:pos x="383613264" y="1059091379"/>
                </a:cxn>
                <a:cxn ang="0">
                  <a:pos x="150108295" y="697655676"/>
                </a:cxn>
                <a:cxn ang="0">
                  <a:pos x="325237022" y="399261347"/>
                </a:cxn>
                <a:cxn ang="0">
                  <a:pos x="404459880" y="294191708"/>
                </a:cxn>
                <a:cxn ang="0">
                  <a:pos x="863128313" y="516936800"/>
                </a:cxn>
                <a:cxn ang="0">
                  <a:pos x="763054755" y="647222168"/>
                </a:cxn>
                <a:cxn ang="0">
                  <a:pos x="658811465" y="731276649"/>
                </a:cxn>
                <a:cxn ang="0">
                  <a:pos x="362764606" y="903590282"/>
                </a:cxn>
                <a:cxn ang="0">
                  <a:pos x="650474044" y="407666590"/>
                </a:cxn>
                <a:cxn ang="0">
                  <a:pos x="600437265" y="382448811"/>
                </a:cxn>
                <a:cxn ang="0">
                  <a:pos x="546230754" y="386651432"/>
                </a:cxn>
                <a:cxn ang="0">
                  <a:pos x="512872901" y="407666590"/>
                </a:cxn>
                <a:cxn ang="0">
                  <a:pos x="487854512" y="458098048"/>
                </a:cxn>
                <a:cxn ang="0">
                  <a:pos x="492024243" y="512734178"/>
                </a:cxn>
                <a:cxn ang="0">
                  <a:pos x="512872901" y="537951958"/>
                </a:cxn>
                <a:cxn ang="0">
                  <a:pos x="562909680" y="567370309"/>
                </a:cxn>
                <a:cxn ang="0">
                  <a:pos x="617116191" y="563167687"/>
                </a:cxn>
                <a:cxn ang="0">
                  <a:pos x="650474044" y="537951958"/>
                </a:cxn>
                <a:cxn ang="0">
                  <a:pos x="671320660" y="491721071"/>
                </a:cxn>
                <a:cxn ang="0">
                  <a:pos x="671320660" y="437084941"/>
                </a:cxn>
                <a:cxn ang="0">
                  <a:pos x="650474044" y="407666590"/>
                </a:cxn>
                <a:cxn ang="0">
                  <a:pos x="1050764192" y="25215729"/>
                </a:cxn>
                <a:cxn ang="0">
                  <a:pos x="963199829" y="168108962"/>
                </a:cxn>
                <a:cxn ang="0">
                  <a:pos x="950690634" y="311002194"/>
                </a:cxn>
                <a:cxn ang="0">
                  <a:pos x="879807239" y="491721071"/>
                </a:cxn>
                <a:cxn ang="0">
                  <a:pos x="625455654" y="134487989"/>
                </a:cxn>
                <a:cxn ang="0">
                  <a:pos x="788073144" y="92459724"/>
                </a:cxn>
                <a:cxn ang="0">
                  <a:pos x="929841976" y="92459724"/>
                </a:cxn>
                <a:cxn ang="0">
                  <a:pos x="0" y="672437897"/>
                </a:cxn>
                <a:cxn ang="0">
                  <a:pos x="4169732" y="546357201"/>
                </a:cxn>
                <a:cxn ang="0">
                  <a:pos x="62545974" y="386651432"/>
                </a:cxn>
                <a:cxn ang="0">
                  <a:pos x="145938564" y="277381222"/>
                </a:cxn>
                <a:cxn ang="0">
                  <a:pos x="183466148" y="252165493"/>
                </a:cxn>
                <a:cxn ang="0">
                  <a:pos x="300218632" y="226947713"/>
                </a:cxn>
                <a:cxn ang="0">
                  <a:pos x="383613264" y="256368114"/>
                </a:cxn>
                <a:cxn ang="0">
                  <a:pos x="308558095" y="353030460"/>
                </a:cxn>
                <a:cxn ang="0">
                  <a:pos x="162617490" y="600991281"/>
                </a:cxn>
                <a:cxn ang="0">
                  <a:pos x="83394632" y="617803817"/>
                </a:cxn>
                <a:cxn ang="0">
                  <a:pos x="8339463" y="659830033"/>
                </a:cxn>
                <a:cxn ang="0">
                  <a:pos x="220993732" y="920400768"/>
                </a:cxn>
                <a:cxn ang="0">
                  <a:pos x="170956953" y="827941044"/>
                </a:cxn>
                <a:cxn ang="0">
                  <a:pos x="308558095" y="899387661"/>
                </a:cxn>
              </a:cxnLst>
              <a:rect l="0" t="0" r="0" b="0"/>
              <a:pathLst>
                <a:path w="252" h="253">
                  <a:moveTo>
                    <a:pt x="92" y="252"/>
                  </a:moveTo>
                  <a:lnTo>
                    <a:pt x="92" y="252"/>
                  </a:lnTo>
                  <a:lnTo>
                    <a:pt x="94" y="251"/>
                  </a:lnTo>
                  <a:lnTo>
                    <a:pt x="100" y="243"/>
                  </a:lnTo>
                  <a:lnTo>
                    <a:pt x="102" y="238"/>
                  </a:lnTo>
                  <a:lnTo>
                    <a:pt x="106" y="231"/>
                  </a:lnTo>
                  <a:lnTo>
                    <a:pt x="107" y="223"/>
                  </a:lnTo>
                  <a:lnTo>
                    <a:pt x="109" y="213"/>
                  </a:lnTo>
                  <a:lnTo>
                    <a:pt x="127" y="205"/>
                  </a:lnTo>
                  <a:lnTo>
                    <a:pt x="143" y="196"/>
                  </a:lnTo>
                  <a:lnTo>
                    <a:pt x="169" y="178"/>
                  </a:lnTo>
                  <a:lnTo>
                    <a:pt x="185" y="165"/>
                  </a:lnTo>
                  <a:lnTo>
                    <a:pt x="191" y="160"/>
                  </a:lnTo>
                  <a:lnTo>
                    <a:pt x="193" y="166"/>
                  </a:lnTo>
                  <a:lnTo>
                    <a:pt x="196" y="171"/>
                  </a:lnTo>
                  <a:lnTo>
                    <a:pt x="197" y="179"/>
                  </a:lnTo>
                  <a:lnTo>
                    <a:pt x="198" y="188"/>
                  </a:lnTo>
                  <a:lnTo>
                    <a:pt x="197" y="197"/>
                  </a:lnTo>
                  <a:lnTo>
                    <a:pt x="193" y="208"/>
                  </a:lnTo>
                  <a:lnTo>
                    <a:pt x="189" y="213"/>
                  </a:lnTo>
                  <a:lnTo>
                    <a:pt x="185" y="218"/>
                  </a:lnTo>
                  <a:lnTo>
                    <a:pt x="178" y="225"/>
                  </a:lnTo>
                  <a:lnTo>
                    <a:pt x="169" y="231"/>
                  </a:lnTo>
                  <a:lnTo>
                    <a:pt x="161" y="236"/>
                  </a:lnTo>
                  <a:lnTo>
                    <a:pt x="153" y="241"/>
                  </a:lnTo>
                  <a:lnTo>
                    <a:pt x="136" y="248"/>
                  </a:lnTo>
                  <a:lnTo>
                    <a:pt x="122" y="251"/>
                  </a:lnTo>
                  <a:lnTo>
                    <a:pt x="110" y="253"/>
                  </a:lnTo>
                  <a:lnTo>
                    <a:pt x="101" y="253"/>
                  </a:lnTo>
                  <a:lnTo>
                    <a:pt x="92" y="252"/>
                  </a:lnTo>
                  <a:close/>
                  <a:moveTo>
                    <a:pt x="36" y="166"/>
                  </a:moveTo>
                  <a:lnTo>
                    <a:pt x="36" y="166"/>
                  </a:lnTo>
                  <a:lnTo>
                    <a:pt x="42" y="153"/>
                  </a:lnTo>
                  <a:lnTo>
                    <a:pt x="58" y="126"/>
                  </a:lnTo>
                  <a:lnTo>
                    <a:pt x="78" y="95"/>
                  </a:lnTo>
                  <a:lnTo>
                    <a:pt x="88" y="80"/>
                  </a:lnTo>
                  <a:lnTo>
                    <a:pt x="97" y="70"/>
                  </a:lnTo>
                  <a:lnTo>
                    <a:pt x="113" y="56"/>
                  </a:lnTo>
                  <a:lnTo>
                    <a:pt x="128" y="45"/>
                  </a:lnTo>
                  <a:lnTo>
                    <a:pt x="207" y="123"/>
                  </a:lnTo>
                  <a:lnTo>
                    <a:pt x="196" y="139"/>
                  </a:lnTo>
                  <a:lnTo>
                    <a:pt x="183" y="154"/>
                  </a:lnTo>
                  <a:lnTo>
                    <a:pt x="171" y="164"/>
                  </a:lnTo>
                  <a:lnTo>
                    <a:pt x="158" y="174"/>
                  </a:lnTo>
                  <a:lnTo>
                    <a:pt x="126" y="193"/>
                  </a:lnTo>
                  <a:lnTo>
                    <a:pt x="98" y="209"/>
                  </a:lnTo>
                  <a:lnTo>
                    <a:pt x="87" y="215"/>
                  </a:lnTo>
                  <a:lnTo>
                    <a:pt x="36" y="166"/>
                  </a:lnTo>
                  <a:close/>
                  <a:moveTo>
                    <a:pt x="156" y="97"/>
                  </a:moveTo>
                  <a:lnTo>
                    <a:pt x="156" y="97"/>
                  </a:lnTo>
                  <a:lnTo>
                    <a:pt x="152" y="93"/>
                  </a:lnTo>
                  <a:lnTo>
                    <a:pt x="148" y="92"/>
                  </a:lnTo>
                  <a:lnTo>
                    <a:pt x="144" y="91"/>
                  </a:lnTo>
                  <a:lnTo>
                    <a:pt x="139" y="91"/>
                  </a:lnTo>
                  <a:lnTo>
                    <a:pt x="135" y="91"/>
                  </a:lnTo>
                  <a:lnTo>
                    <a:pt x="131" y="92"/>
                  </a:lnTo>
                  <a:lnTo>
                    <a:pt x="127" y="93"/>
                  </a:lnTo>
                  <a:lnTo>
                    <a:pt x="123" y="97"/>
                  </a:lnTo>
                  <a:lnTo>
                    <a:pt x="120" y="100"/>
                  </a:lnTo>
                  <a:lnTo>
                    <a:pt x="118" y="104"/>
                  </a:lnTo>
                  <a:lnTo>
                    <a:pt x="117" y="109"/>
                  </a:lnTo>
                  <a:lnTo>
                    <a:pt x="117" y="113"/>
                  </a:lnTo>
                  <a:lnTo>
                    <a:pt x="117" y="117"/>
                  </a:lnTo>
                  <a:lnTo>
                    <a:pt x="118" y="122"/>
                  </a:lnTo>
                  <a:lnTo>
                    <a:pt x="120" y="126"/>
                  </a:lnTo>
                  <a:lnTo>
                    <a:pt x="123" y="128"/>
                  </a:lnTo>
                  <a:lnTo>
                    <a:pt x="127" y="132"/>
                  </a:lnTo>
                  <a:lnTo>
                    <a:pt x="131" y="134"/>
                  </a:lnTo>
                  <a:lnTo>
                    <a:pt x="135" y="135"/>
                  </a:lnTo>
                  <a:lnTo>
                    <a:pt x="139" y="135"/>
                  </a:lnTo>
                  <a:lnTo>
                    <a:pt x="144" y="135"/>
                  </a:lnTo>
                  <a:lnTo>
                    <a:pt x="148" y="134"/>
                  </a:lnTo>
                  <a:lnTo>
                    <a:pt x="152" y="132"/>
                  </a:lnTo>
                  <a:lnTo>
                    <a:pt x="156" y="128"/>
                  </a:lnTo>
                  <a:lnTo>
                    <a:pt x="158" y="126"/>
                  </a:lnTo>
                  <a:lnTo>
                    <a:pt x="161" y="122"/>
                  </a:lnTo>
                  <a:lnTo>
                    <a:pt x="161" y="117"/>
                  </a:lnTo>
                  <a:lnTo>
                    <a:pt x="162" y="113"/>
                  </a:lnTo>
                  <a:lnTo>
                    <a:pt x="161" y="109"/>
                  </a:lnTo>
                  <a:lnTo>
                    <a:pt x="161" y="104"/>
                  </a:lnTo>
                  <a:lnTo>
                    <a:pt x="158" y="100"/>
                  </a:lnTo>
                  <a:lnTo>
                    <a:pt x="156" y="97"/>
                  </a:lnTo>
                  <a:close/>
                  <a:moveTo>
                    <a:pt x="223" y="22"/>
                  </a:moveTo>
                  <a:lnTo>
                    <a:pt x="245" y="0"/>
                  </a:lnTo>
                  <a:lnTo>
                    <a:pt x="252" y="6"/>
                  </a:lnTo>
                  <a:lnTo>
                    <a:pt x="230" y="27"/>
                  </a:lnTo>
                  <a:lnTo>
                    <a:pt x="231" y="40"/>
                  </a:lnTo>
                  <a:lnTo>
                    <a:pt x="231" y="50"/>
                  </a:lnTo>
                  <a:lnTo>
                    <a:pt x="231" y="61"/>
                  </a:lnTo>
                  <a:lnTo>
                    <a:pt x="228" y="74"/>
                  </a:lnTo>
                  <a:lnTo>
                    <a:pt x="224" y="87"/>
                  </a:lnTo>
                  <a:lnTo>
                    <a:pt x="219" y="101"/>
                  </a:lnTo>
                  <a:lnTo>
                    <a:pt x="211" y="117"/>
                  </a:lnTo>
                  <a:lnTo>
                    <a:pt x="136" y="40"/>
                  </a:lnTo>
                  <a:lnTo>
                    <a:pt x="150" y="32"/>
                  </a:lnTo>
                  <a:lnTo>
                    <a:pt x="165" y="27"/>
                  </a:lnTo>
                  <a:lnTo>
                    <a:pt x="178" y="23"/>
                  </a:lnTo>
                  <a:lnTo>
                    <a:pt x="189" y="22"/>
                  </a:lnTo>
                  <a:lnTo>
                    <a:pt x="200" y="21"/>
                  </a:lnTo>
                  <a:lnTo>
                    <a:pt x="210" y="21"/>
                  </a:lnTo>
                  <a:lnTo>
                    <a:pt x="223" y="22"/>
                  </a:lnTo>
                  <a:close/>
                  <a:moveTo>
                    <a:pt x="0" y="160"/>
                  </a:moveTo>
                  <a:lnTo>
                    <a:pt x="0" y="160"/>
                  </a:lnTo>
                  <a:lnTo>
                    <a:pt x="0" y="152"/>
                  </a:lnTo>
                  <a:lnTo>
                    <a:pt x="0" y="141"/>
                  </a:lnTo>
                  <a:lnTo>
                    <a:pt x="1" y="130"/>
                  </a:lnTo>
                  <a:lnTo>
                    <a:pt x="5" y="115"/>
                  </a:lnTo>
                  <a:lnTo>
                    <a:pt x="11" y="100"/>
                  </a:lnTo>
                  <a:lnTo>
                    <a:pt x="15" y="92"/>
                  </a:lnTo>
                  <a:lnTo>
                    <a:pt x="20" y="83"/>
                  </a:lnTo>
                  <a:lnTo>
                    <a:pt x="27" y="75"/>
                  </a:lnTo>
                  <a:lnTo>
                    <a:pt x="35" y="66"/>
                  </a:lnTo>
                  <a:lnTo>
                    <a:pt x="40" y="62"/>
                  </a:lnTo>
                  <a:lnTo>
                    <a:pt x="44" y="60"/>
                  </a:lnTo>
                  <a:lnTo>
                    <a:pt x="54" y="56"/>
                  </a:lnTo>
                  <a:lnTo>
                    <a:pt x="63" y="53"/>
                  </a:lnTo>
                  <a:lnTo>
                    <a:pt x="72" y="54"/>
                  </a:lnTo>
                  <a:lnTo>
                    <a:pt x="80" y="56"/>
                  </a:lnTo>
                  <a:lnTo>
                    <a:pt x="87" y="58"/>
                  </a:lnTo>
                  <a:lnTo>
                    <a:pt x="92" y="61"/>
                  </a:lnTo>
                  <a:lnTo>
                    <a:pt x="87" y="67"/>
                  </a:lnTo>
                  <a:lnTo>
                    <a:pt x="74" y="84"/>
                  </a:lnTo>
                  <a:lnTo>
                    <a:pt x="57" y="110"/>
                  </a:lnTo>
                  <a:lnTo>
                    <a:pt x="48" y="126"/>
                  </a:lnTo>
                  <a:lnTo>
                    <a:pt x="39" y="143"/>
                  </a:lnTo>
                  <a:lnTo>
                    <a:pt x="29" y="144"/>
                  </a:lnTo>
                  <a:lnTo>
                    <a:pt x="20" y="147"/>
                  </a:lnTo>
                  <a:lnTo>
                    <a:pt x="14" y="149"/>
                  </a:lnTo>
                  <a:lnTo>
                    <a:pt x="9" y="152"/>
                  </a:lnTo>
                  <a:lnTo>
                    <a:pt x="2" y="157"/>
                  </a:lnTo>
                  <a:lnTo>
                    <a:pt x="0" y="160"/>
                  </a:lnTo>
                  <a:close/>
                  <a:moveTo>
                    <a:pt x="53" y="219"/>
                  </a:moveTo>
                  <a:lnTo>
                    <a:pt x="53" y="209"/>
                  </a:lnTo>
                  <a:lnTo>
                    <a:pt x="31" y="221"/>
                  </a:lnTo>
                  <a:lnTo>
                    <a:pt x="41" y="197"/>
                  </a:lnTo>
                  <a:lnTo>
                    <a:pt x="28" y="201"/>
                  </a:lnTo>
                  <a:lnTo>
                    <a:pt x="37" y="179"/>
                  </a:lnTo>
                  <a:lnTo>
                    <a:pt x="74" y="214"/>
                  </a:lnTo>
                  <a:lnTo>
                    <a:pt x="53" y="219"/>
                  </a:lnTo>
                  <a:close/>
                </a:path>
              </a:pathLst>
            </a:custGeom>
            <a:solidFill>
              <a:schemeClr val="bg1">
                <a:alpha val="100000"/>
              </a:schemeClr>
            </a:solidFill>
            <a:ln w="9525">
              <a:noFill/>
            </a:ln>
          </p:spPr>
          <p:txBody>
            <a:bodyPr/>
            <a:lstStyle/>
            <a:p>
              <a:endParaRPr lang="zh-CN" altLang="en-US"/>
            </a:p>
          </p:txBody>
        </p:sp>
      </p:grpSp>
      <p:grpSp>
        <p:nvGrpSpPr>
          <p:cNvPr id="23577" name="组合 2"/>
          <p:cNvGrpSpPr/>
          <p:nvPr/>
        </p:nvGrpSpPr>
        <p:grpSpPr>
          <a:xfrm>
            <a:off x="4919663" y="1379538"/>
            <a:ext cx="898525" cy="790575"/>
            <a:chOff x="4920332" y="1531400"/>
            <a:chExt cx="898143" cy="790377"/>
          </a:xfrm>
        </p:grpSpPr>
        <p:sp>
          <p:nvSpPr>
            <p:cNvPr id="121" name="Freeform 5"/>
            <p:cNvSpPr/>
            <p:nvPr/>
          </p:nvSpPr>
          <p:spPr bwMode="auto">
            <a:xfrm>
              <a:off x="4920332" y="1531400"/>
              <a:ext cx="898143" cy="79037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alpha val="20000"/>
              </a:srgbClr>
            </a:solidFill>
            <a:ln w="28575" cap="flat" cmpd="sng" algn="ctr">
              <a:gradFill flip="none" rotWithShape="1">
                <a:gsLst>
                  <a:gs pos="100000">
                    <a:srgbClr val="FFFFFF"/>
                  </a:gs>
                  <a:gs pos="0">
                    <a:srgbClr val="D9D9DA"/>
                  </a:gs>
                </a:gsLst>
                <a:lin ang="13500000" scaled="1"/>
                <a:tileRect/>
              </a:grad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mn-lt"/>
                <a:ea typeface="+mn-ea"/>
                <a:cs typeface="+mn-cs"/>
              </a:endParaRPr>
            </a:p>
          </p:txBody>
        </p:sp>
        <p:sp>
          <p:nvSpPr>
            <p:cNvPr id="23586" name="Freeform 332"/>
            <p:cNvSpPr>
              <a:spLocks noEditPoints="1"/>
            </p:cNvSpPr>
            <p:nvPr/>
          </p:nvSpPr>
          <p:spPr>
            <a:xfrm>
              <a:off x="5158697" y="1715882"/>
              <a:ext cx="421412" cy="421412"/>
            </a:xfrm>
            <a:custGeom>
              <a:avLst/>
              <a:gdLst/>
              <a:ahLst/>
              <a:cxnLst>
                <a:cxn ang="0">
                  <a:pos x="85330953" y="219491453"/>
                </a:cxn>
                <a:cxn ang="0">
                  <a:pos x="88083404" y="189684784"/>
                </a:cxn>
                <a:cxn ang="0">
                  <a:pos x="107352218" y="143617539"/>
                </a:cxn>
                <a:cxn ang="0">
                  <a:pos x="145888189" y="108391776"/>
                </a:cxn>
                <a:cxn ang="0">
                  <a:pos x="192683171" y="89423297"/>
                </a:cxn>
                <a:cxn ang="0">
                  <a:pos x="564287259" y="84002556"/>
                </a:cxn>
                <a:cxn ang="0">
                  <a:pos x="553277456" y="67745271"/>
                </a:cxn>
                <a:cxn ang="0">
                  <a:pos x="531256190" y="35227409"/>
                </a:cxn>
                <a:cxn ang="0">
                  <a:pos x="500977572" y="13549383"/>
                </a:cxn>
                <a:cxn ang="0">
                  <a:pos x="459687491" y="2709547"/>
                </a:cxn>
                <a:cxn ang="0">
                  <a:pos x="132125935" y="0"/>
                </a:cxn>
                <a:cxn ang="0">
                  <a:pos x="101847317" y="2709547"/>
                </a:cxn>
                <a:cxn ang="0">
                  <a:pos x="55052335" y="21678026"/>
                </a:cxn>
                <a:cxn ang="0">
                  <a:pos x="19268815" y="56905435"/>
                </a:cxn>
                <a:cxn ang="0">
                  <a:pos x="0" y="105680582"/>
                </a:cxn>
                <a:cxn ang="0">
                  <a:pos x="0" y="349561254"/>
                </a:cxn>
                <a:cxn ang="0">
                  <a:pos x="0" y="371239280"/>
                </a:cxn>
                <a:cxn ang="0">
                  <a:pos x="13763913" y="406466689"/>
                </a:cxn>
                <a:cxn ang="0">
                  <a:pos x="35783520" y="436275004"/>
                </a:cxn>
                <a:cxn ang="0">
                  <a:pos x="66062138" y="460662577"/>
                </a:cxn>
                <a:cxn ang="0">
                  <a:pos x="85330953" y="468791219"/>
                </a:cxn>
                <a:cxn ang="0">
                  <a:pos x="126621033" y="433565456"/>
                </a:cxn>
                <a:cxn ang="0">
                  <a:pos x="126621033" y="460662577"/>
                </a:cxn>
                <a:cxn ang="0">
                  <a:pos x="148642299" y="506728176"/>
                </a:cxn>
                <a:cxn ang="0">
                  <a:pos x="189930720" y="541955586"/>
                </a:cxn>
                <a:cxn ang="0">
                  <a:pos x="233973252" y="560924064"/>
                </a:cxn>
                <a:cxn ang="0">
                  <a:pos x="396377804" y="563633612"/>
                </a:cxn>
                <a:cxn ang="0">
                  <a:pos x="572544611" y="563633612"/>
                </a:cxn>
                <a:cxn ang="0">
                  <a:pos x="597318328" y="560924064"/>
                </a:cxn>
                <a:cxn ang="0">
                  <a:pos x="644113310" y="541955586"/>
                </a:cxn>
                <a:cxn ang="0">
                  <a:pos x="679896830" y="506728176"/>
                </a:cxn>
                <a:cxn ang="0">
                  <a:pos x="696413194" y="460662577"/>
                </a:cxn>
                <a:cxn ang="0">
                  <a:pos x="699165645" y="260139603"/>
                </a:cxn>
                <a:cxn ang="0">
                  <a:pos x="696413194" y="235750383"/>
                </a:cxn>
                <a:cxn ang="0">
                  <a:pos x="679896830" y="186975237"/>
                </a:cxn>
                <a:cxn ang="0">
                  <a:pos x="644113310" y="151747827"/>
                </a:cxn>
                <a:cxn ang="0">
                  <a:pos x="597318328" y="130069801"/>
                </a:cxn>
                <a:cxn ang="0">
                  <a:pos x="264251870" y="130069801"/>
                </a:cxn>
                <a:cxn ang="0">
                  <a:pos x="233973252" y="130069801"/>
                </a:cxn>
                <a:cxn ang="0">
                  <a:pos x="189930720" y="151747827"/>
                </a:cxn>
                <a:cxn ang="0">
                  <a:pos x="148642299" y="186975237"/>
                </a:cxn>
                <a:cxn ang="0">
                  <a:pos x="126621033" y="235750383"/>
                </a:cxn>
                <a:cxn ang="0">
                  <a:pos x="126621033" y="260139603"/>
                </a:cxn>
                <a:cxn ang="0">
                  <a:pos x="613834692" y="433565456"/>
                </a:cxn>
                <a:cxn ang="0">
                  <a:pos x="611082241" y="452532289"/>
                </a:cxn>
                <a:cxn ang="0">
                  <a:pos x="586308525" y="476921508"/>
                </a:cxn>
                <a:cxn ang="0">
                  <a:pos x="542265993" y="479631055"/>
                </a:cxn>
                <a:cxn ang="0">
                  <a:pos x="423903972" y="479631055"/>
                </a:cxn>
                <a:cxn ang="0">
                  <a:pos x="264251870" y="479631055"/>
                </a:cxn>
                <a:cxn ang="0">
                  <a:pos x="228466691" y="466081672"/>
                </a:cxn>
                <a:cxn ang="0">
                  <a:pos x="214704437" y="444403646"/>
                </a:cxn>
                <a:cxn ang="0">
                  <a:pos x="214704437" y="254718862"/>
                </a:cxn>
                <a:cxn ang="0">
                  <a:pos x="214704437" y="246590219"/>
                </a:cxn>
                <a:cxn ang="0">
                  <a:pos x="228466691" y="224912194"/>
                </a:cxn>
                <a:cxn ang="0">
                  <a:pos x="264251870" y="211362810"/>
                </a:cxn>
                <a:cxn ang="0">
                  <a:pos x="567039710" y="211362810"/>
                </a:cxn>
                <a:cxn ang="0">
                  <a:pos x="600070779" y="224912194"/>
                </a:cxn>
                <a:cxn ang="0">
                  <a:pos x="613834692" y="254718862"/>
                </a:cxn>
              </a:cxnLst>
              <a:rect l="0" t="0" r="0" b="0"/>
              <a:pathLst>
                <a:path w="254" h="256">
                  <a:moveTo>
                    <a:pt x="31" y="173"/>
                  </a:moveTo>
                  <a:lnTo>
                    <a:pt x="31" y="81"/>
                  </a:lnTo>
                  <a:lnTo>
                    <a:pt x="32" y="70"/>
                  </a:lnTo>
                  <a:lnTo>
                    <a:pt x="35" y="61"/>
                  </a:lnTo>
                  <a:lnTo>
                    <a:pt x="39" y="53"/>
                  </a:lnTo>
                  <a:lnTo>
                    <a:pt x="45" y="46"/>
                  </a:lnTo>
                  <a:lnTo>
                    <a:pt x="53" y="40"/>
                  </a:lnTo>
                  <a:lnTo>
                    <a:pt x="61" y="35"/>
                  </a:lnTo>
                  <a:lnTo>
                    <a:pt x="70" y="33"/>
                  </a:lnTo>
                  <a:lnTo>
                    <a:pt x="79" y="31"/>
                  </a:lnTo>
                  <a:lnTo>
                    <a:pt x="205" y="31"/>
                  </a:lnTo>
                  <a:lnTo>
                    <a:pt x="201" y="25"/>
                  </a:lnTo>
                  <a:lnTo>
                    <a:pt x="197" y="18"/>
                  </a:lnTo>
                  <a:lnTo>
                    <a:pt x="193" y="13"/>
                  </a:lnTo>
                  <a:lnTo>
                    <a:pt x="188" y="9"/>
                  </a:lnTo>
                  <a:lnTo>
                    <a:pt x="182" y="5"/>
                  </a:lnTo>
                  <a:lnTo>
                    <a:pt x="175" y="3"/>
                  </a:lnTo>
                  <a:lnTo>
                    <a:pt x="167" y="1"/>
                  </a:lnTo>
                  <a:lnTo>
                    <a:pt x="159" y="0"/>
                  </a:lnTo>
                  <a:lnTo>
                    <a:pt x="48" y="0"/>
                  </a:lnTo>
                  <a:lnTo>
                    <a:pt x="37" y="1"/>
                  </a:lnTo>
                  <a:lnTo>
                    <a:pt x="28" y="4"/>
                  </a:lnTo>
                  <a:lnTo>
                    <a:pt x="20" y="8"/>
                  </a:lnTo>
                  <a:lnTo>
                    <a:pt x="14" y="14"/>
                  </a:lnTo>
                  <a:lnTo>
                    <a:pt x="7" y="21"/>
                  </a:lnTo>
                  <a:lnTo>
                    <a:pt x="4" y="30"/>
                  </a:lnTo>
                  <a:lnTo>
                    <a:pt x="0" y="39"/>
                  </a:lnTo>
                  <a:lnTo>
                    <a:pt x="0" y="48"/>
                  </a:lnTo>
                  <a:lnTo>
                    <a:pt x="0" y="129"/>
                  </a:lnTo>
                  <a:lnTo>
                    <a:pt x="0" y="137"/>
                  </a:lnTo>
                  <a:lnTo>
                    <a:pt x="1" y="143"/>
                  </a:lnTo>
                  <a:lnTo>
                    <a:pt x="5" y="150"/>
                  </a:lnTo>
                  <a:lnTo>
                    <a:pt x="7" y="156"/>
                  </a:lnTo>
                  <a:lnTo>
                    <a:pt x="13" y="161"/>
                  </a:lnTo>
                  <a:lnTo>
                    <a:pt x="18" y="167"/>
                  </a:lnTo>
                  <a:lnTo>
                    <a:pt x="24" y="170"/>
                  </a:lnTo>
                  <a:lnTo>
                    <a:pt x="31" y="173"/>
                  </a:lnTo>
                  <a:close/>
                  <a:moveTo>
                    <a:pt x="46" y="96"/>
                  </a:moveTo>
                  <a:lnTo>
                    <a:pt x="46" y="160"/>
                  </a:lnTo>
                  <a:lnTo>
                    <a:pt x="46" y="170"/>
                  </a:lnTo>
                  <a:lnTo>
                    <a:pt x="50" y="180"/>
                  </a:lnTo>
                  <a:lnTo>
                    <a:pt x="54" y="187"/>
                  </a:lnTo>
                  <a:lnTo>
                    <a:pt x="61" y="194"/>
                  </a:lnTo>
                  <a:lnTo>
                    <a:pt x="69" y="200"/>
                  </a:lnTo>
                  <a:lnTo>
                    <a:pt x="76" y="204"/>
                  </a:lnTo>
                  <a:lnTo>
                    <a:pt x="85" y="207"/>
                  </a:lnTo>
                  <a:lnTo>
                    <a:pt x="96" y="208"/>
                  </a:lnTo>
                  <a:lnTo>
                    <a:pt x="144" y="208"/>
                  </a:lnTo>
                  <a:lnTo>
                    <a:pt x="175" y="256"/>
                  </a:lnTo>
                  <a:lnTo>
                    <a:pt x="208" y="208"/>
                  </a:lnTo>
                  <a:lnTo>
                    <a:pt x="217" y="207"/>
                  </a:lnTo>
                  <a:lnTo>
                    <a:pt x="226" y="204"/>
                  </a:lnTo>
                  <a:lnTo>
                    <a:pt x="234" y="200"/>
                  </a:lnTo>
                  <a:lnTo>
                    <a:pt x="241" y="194"/>
                  </a:lnTo>
                  <a:lnTo>
                    <a:pt x="247" y="187"/>
                  </a:lnTo>
                  <a:lnTo>
                    <a:pt x="250" y="180"/>
                  </a:lnTo>
                  <a:lnTo>
                    <a:pt x="253" y="170"/>
                  </a:lnTo>
                  <a:lnTo>
                    <a:pt x="254" y="160"/>
                  </a:lnTo>
                  <a:lnTo>
                    <a:pt x="254" y="96"/>
                  </a:lnTo>
                  <a:lnTo>
                    <a:pt x="253" y="87"/>
                  </a:lnTo>
                  <a:lnTo>
                    <a:pt x="250" y="78"/>
                  </a:lnTo>
                  <a:lnTo>
                    <a:pt x="247" y="69"/>
                  </a:lnTo>
                  <a:lnTo>
                    <a:pt x="241" y="63"/>
                  </a:lnTo>
                  <a:lnTo>
                    <a:pt x="234" y="56"/>
                  </a:lnTo>
                  <a:lnTo>
                    <a:pt x="226" y="51"/>
                  </a:lnTo>
                  <a:lnTo>
                    <a:pt x="217" y="48"/>
                  </a:lnTo>
                  <a:lnTo>
                    <a:pt x="208" y="48"/>
                  </a:lnTo>
                  <a:lnTo>
                    <a:pt x="96" y="48"/>
                  </a:lnTo>
                  <a:lnTo>
                    <a:pt x="85" y="48"/>
                  </a:lnTo>
                  <a:lnTo>
                    <a:pt x="76" y="51"/>
                  </a:lnTo>
                  <a:lnTo>
                    <a:pt x="69" y="56"/>
                  </a:lnTo>
                  <a:lnTo>
                    <a:pt x="61" y="63"/>
                  </a:lnTo>
                  <a:lnTo>
                    <a:pt x="54" y="69"/>
                  </a:lnTo>
                  <a:lnTo>
                    <a:pt x="50" y="78"/>
                  </a:lnTo>
                  <a:lnTo>
                    <a:pt x="46" y="87"/>
                  </a:lnTo>
                  <a:lnTo>
                    <a:pt x="46" y="96"/>
                  </a:lnTo>
                  <a:close/>
                  <a:moveTo>
                    <a:pt x="223" y="94"/>
                  </a:moveTo>
                  <a:lnTo>
                    <a:pt x="223" y="160"/>
                  </a:lnTo>
                  <a:lnTo>
                    <a:pt x="222" y="167"/>
                  </a:lnTo>
                  <a:lnTo>
                    <a:pt x="218" y="172"/>
                  </a:lnTo>
                  <a:lnTo>
                    <a:pt x="213" y="176"/>
                  </a:lnTo>
                  <a:lnTo>
                    <a:pt x="206" y="177"/>
                  </a:lnTo>
                  <a:lnTo>
                    <a:pt x="197" y="177"/>
                  </a:lnTo>
                  <a:lnTo>
                    <a:pt x="175" y="208"/>
                  </a:lnTo>
                  <a:lnTo>
                    <a:pt x="154" y="177"/>
                  </a:lnTo>
                  <a:lnTo>
                    <a:pt x="96" y="177"/>
                  </a:lnTo>
                  <a:lnTo>
                    <a:pt x="89" y="176"/>
                  </a:lnTo>
                  <a:lnTo>
                    <a:pt x="83" y="172"/>
                  </a:lnTo>
                  <a:lnTo>
                    <a:pt x="79" y="167"/>
                  </a:lnTo>
                  <a:lnTo>
                    <a:pt x="78" y="164"/>
                  </a:lnTo>
                  <a:lnTo>
                    <a:pt x="78" y="160"/>
                  </a:lnTo>
                  <a:lnTo>
                    <a:pt x="78" y="94"/>
                  </a:lnTo>
                  <a:lnTo>
                    <a:pt x="78" y="91"/>
                  </a:lnTo>
                  <a:lnTo>
                    <a:pt x="79" y="89"/>
                  </a:lnTo>
                  <a:lnTo>
                    <a:pt x="83" y="83"/>
                  </a:lnTo>
                  <a:lnTo>
                    <a:pt x="89" y="79"/>
                  </a:lnTo>
                  <a:lnTo>
                    <a:pt x="96" y="78"/>
                  </a:lnTo>
                  <a:lnTo>
                    <a:pt x="206" y="78"/>
                  </a:lnTo>
                  <a:lnTo>
                    <a:pt x="213" y="79"/>
                  </a:lnTo>
                  <a:lnTo>
                    <a:pt x="218" y="83"/>
                  </a:lnTo>
                  <a:lnTo>
                    <a:pt x="222" y="89"/>
                  </a:lnTo>
                  <a:lnTo>
                    <a:pt x="223" y="94"/>
                  </a:lnTo>
                  <a:close/>
                </a:path>
              </a:pathLst>
            </a:custGeom>
            <a:solidFill>
              <a:schemeClr val="bg1">
                <a:alpha val="100000"/>
              </a:schemeClr>
            </a:solidFill>
            <a:ln w="9525">
              <a:noFill/>
            </a:ln>
          </p:spPr>
          <p:txBody>
            <a:bodyPr/>
            <a:lstStyle/>
            <a:p>
              <a:endParaRPr lang="zh-CN" altLang="en-US"/>
            </a:p>
          </p:txBody>
        </p:sp>
      </p:grpSp>
      <p:grpSp>
        <p:nvGrpSpPr>
          <p:cNvPr id="23578" name="组合 4"/>
          <p:cNvGrpSpPr/>
          <p:nvPr/>
        </p:nvGrpSpPr>
        <p:grpSpPr>
          <a:xfrm>
            <a:off x="7874000" y="1379538"/>
            <a:ext cx="898525" cy="790575"/>
            <a:chOff x="7874547" y="1465065"/>
            <a:chExt cx="898143" cy="790377"/>
          </a:xfrm>
        </p:grpSpPr>
        <p:sp>
          <p:nvSpPr>
            <p:cNvPr id="122" name="Freeform 5"/>
            <p:cNvSpPr/>
            <p:nvPr/>
          </p:nvSpPr>
          <p:spPr bwMode="auto">
            <a:xfrm>
              <a:off x="7874547" y="1465065"/>
              <a:ext cx="898143" cy="79037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alpha val="20000"/>
              </a:srgbClr>
            </a:solidFill>
            <a:ln w="28575" cap="flat" cmpd="sng" algn="ctr">
              <a:gradFill flip="none" rotWithShape="1">
                <a:gsLst>
                  <a:gs pos="100000">
                    <a:srgbClr val="FFFFFF"/>
                  </a:gs>
                  <a:gs pos="0">
                    <a:srgbClr val="D9D9DA"/>
                  </a:gs>
                </a:gsLst>
                <a:lin ang="13500000" scaled="1"/>
                <a:tileRect/>
              </a:grad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mn-lt"/>
                <a:ea typeface="+mn-ea"/>
                <a:cs typeface="+mn-cs"/>
              </a:endParaRPr>
            </a:p>
          </p:txBody>
        </p:sp>
        <p:sp>
          <p:nvSpPr>
            <p:cNvPr id="23582" name="Freeform 217"/>
            <p:cNvSpPr>
              <a:spLocks noEditPoints="1"/>
            </p:cNvSpPr>
            <p:nvPr/>
          </p:nvSpPr>
          <p:spPr>
            <a:xfrm>
              <a:off x="8153714" y="1695659"/>
              <a:ext cx="339808" cy="329189"/>
            </a:xfrm>
            <a:custGeom>
              <a:avLst/>
              <a:gdLst/>
              <a:ahLst/>
              <a:cxnLst>
                <a:cxn ang="0">
                  <a:pos x="433433068" y="264657294"/>
                </a:cxn>
                <a:cxn ang="0">
                  <a:pos x="447528463" y="293076833"/>
                </a:cxn>
                <a:cxn ang="0">
                  <a:pos x="436957249" y="339257919"/>
                </a:cxn>
                <a:cxn ang="0">
                  <a:pos x="417576247" y="353467688"/>
                </a:cxn>
                <a:cxn ang="0">
                  <a:pos x="419337673" y="376558897"/>
                </a:cxn>
                <a:cxn ang="0">
                  <a:pos x="403480851" y="419188206"/>
                </a:cxn>
                <a:cxn ang="0">
                  <a:pos x="380575668" y="435174531"/>
                </a:cxn>
                <a:cxn ang="0">
                  <a:pos x="341813664" y="438726307"/>
                </a:cxn>
                <a:cxn ang="0">
                  <a:pos x="280146476" y="431621422"/>
                </a:cxn>
                <a:cxn ang="0">
                  <a:pos x="218479288" y="408530213"/>
                </a:cxn>
                <a:cxn ang="0">
                  <a:pos x="155049346" y="396096997"/>
                </a:cxn>
                <a:cxn ang="0">
                  <a:pos x="109238980" y="438726307"/>
                </a:cxn>
                <a:cxn ang="0">
                  <a:pos x="45810366" y="438726307"/>
                </a:cxn>
                <a:cxn ang="0">
                  <a:pos x="21143756" y="429844867"/>
                </a:cxn>
                <a:cxn ang="0">
                  <a:pos x="5285607" y="408530213"/>
                </a:cxn>
                <a:cxn ang="0">
                  <a:pos x="0" y="181173897"/>
                </a:cxn>
                <a:cxn ang="0">
                  <a:pos x="5285607" y="161635797"/>
                </a:cxn>
                <a:cxn ang="0">
                  <a:pos x="21143756" y="142097697"/>
                </a:cxn>
                <a:cxn ang="0">
                  <a:pos x="45810366" y="134992812"/>
                </a:cxn>
                <a:cxn ang="0">
                  <a:pos x="155049346" y="134992812"/>
                </a:cxn>
                <a:cxn ang="0">
                  <a:pos x="155049346" y="181173897"/>
                </a:cxn>
                <a:cxn ang="0">
                  <a:pos x="206145320" y="149202582"/>
                </a:cxn>
                <a:cxn ang="0">
                  <a:pos x="237860291" y="104796718"/>
                </a:cxn>
                <a:cxn ang="0">
                  <a:pos x="276622295" y="7104885"/>
                </a:cxn>
                <a:cxn ang="0">
                  <a:pos x="287193510" y="0"/>
                </a:cxn>
                <a:cxn ang="0">
                  <a:pos x="352384878" y="14209770"/>
                </a:cxn>
                <a:cxn ang="0">
                  <a:pos x="378814242" y="49734194"/>
                </a:cxn>
                <a:cxn ang="0">
                  <a:pos x="375290061" y="90586949"/>
                </a:cxn>
                <a:cxn ang="0">
                  <a:pos x="350623452" y="152754358"/>
                </a:cxn>
                <a:cxn ang="0">
                  <a:pos x="380575668" y="149202582"/>
                </a:cxn>
                <a:cxn ang="0">
                  <a:pos x="424623280" y="158084021"/>
                </a:cxn>
                <a:cxn ang="0">
                  <a:pos x="444005610" y="177622121"/>
                </a:cxn>
                <a:cxn ang="0">
                  <a:pos x="451052644" y="204265106"/>
                </a:cxn>
                <a:cxn ang="0">
                  <a:pos x="440481430" y="246894415"/>
                </a:cxn>
                <a:cxn ang="0">
                  <a:pos x="315384300" y="177622121"/>
                </a:cxn>
                <a:cxn ang="0">
                  <a:pos x="334765302" y="129664482"/>
                </a:cxn>
                <a:cxn ang="0">
                  <a:pos x="345337844" y="74600625"/>
                </a:cxn>
                <a:cxn ang="0">
                  <a:pos x="336528056" y="39076200"/>
                </a:cxn>
                <a:cxn ang="0">
                  <a:pos x="303051659" y="28419539"/>
                </a:cxn>
                <a:cxn ang="0">
                  <a:pos x="297764724" y="33747870"/>
                </a:cxn>
                <a:cxn ang="0">
                  <a:pos x="274860869" y="104796718"/>
                </a:cxn>
                <a:cxn ang="0">
                  <a:pos x="246670078" y="150979136"/>
                </a:cxn>
                <a:cxn ang="0">
                  <a:pos x="200859712" y="195383667"/>
                </a:cxn>
                <a:cxn ang="0">
                  <a:pos x="155049346" y="214923100"/>
                </a:cxn>
                <a:cxn ang="0">
                  <a:pos x="155049346" y="360572573"/>
                </a:cxn>
                <a:cxn ang="0">
                  <a:pos x="243145898" y="385440337"/>
                </a:cxn>
                <a:cxn ang="0">
                  <a:pos x="313622873" y="408530213"/>
                </a:cxn>
                <a:cxn ang="0">
                  <a:pos x="357670485" y="408530213"/>
                </a:cxn>
                <a:cxn ang="0">
                  <a:pos x="384099849" y="383663782"/>
                </a:cxn>
                <a:cxn ang="0">
                  <a:pos x="382337095" y="353467688"/>
                </a:cxn>
                <a:cxn ang="0">
                  <a:pos x="387624030" y="342811027"/>
                </a:cxn>
                <a:cxn ang="0">
                  <a:pos x="407005032" y="312614934"/>
                </a:cxn>
                <a:cxn ang="0">
                  <a:pos x="403480851" y="273537401"/>
                </a:cxn>
                <a:cxn ang="0">
                  <a:pos x="389385456" y="259327631"/>
                </a:cxn>
                <a:cxn ang="0">
                  <a:pos x="414052066" y="220251430"/>
                </a:cxn>
                <a:cxn ang="0">
                  <a:pos x="414052066" y="200713330"/>
                </a:cxn>
                <a:cxn ang="0">
                  <a:pos x="398195244" y="182950452"/>
                </a:cxn>
                <a:cxn ang="0">
                  <a:pos x="345337844" y="174069013"/>
                </a:cxn>
                <a:cxn ang="0">
                  <a:pos x="315384300" y="177622121"/>
                </a:cxn>
              </a:cxnLst>
              <a:rect l="0" t="0" r="0" b="0"/>
              <a:pathLst>
                <a:path w="256" h="247">
                  <a:moveTo>
                    <a:pt x="242" y="147"/>
                  </a:moveTo>
                  <a:lnTo>
                    <a:pt x="242" y="147"/>
                  </a:lnTo>
                  <a:lnTo>
                    <a:pt x="246" y="149"/>
                  </a:lnTo>
                  <a:lnTo>
                    <a:pt x="248" y="151"/>
                  </a:lnTo>
                  <a:lnTo>
                    <a:pt x="251" y="158"/>
                  </a:lnTo>
                  <a:lnTo>
                    <a:pt x="254" y="165"/>
                  </a:lnTo>
                  <a:lnTo>
                    <a:pt x="254" y="175"/>
                  </a:lnTo>
                  <a:lnTo>
                    <a:pt x="251" y="184"/>
                  </a:lnTo>
                  <a:lnTo>
                    <a:pt x="248" y="191"/>
                  </a:lnTo>
                  <a:lnTo>
                    <a:pt x="243" y="197"/>
                  </a:lnTo>
                  <a:lnTo>
                    <a:pt x="241" y="199"/>
                  </a:lnTo>
                  <a:lnTo>
                    <a:pt x="237" y="199"/>
                  </a:lnTo>
                  <a:lnTo>
                    <a:pt x="238" y="204"/>
                  </a:lnTo>
                  <a:lnTo>
                    <a:pt x="238" y="212"/>
                  </a:lnTo>
                  <a:lnTo>
                    <a:pt x="238" y="220"/>
                  </a:lnTo>
                  <a:lnTo>
                    <a:pt x="235" y="228"/>
                  </a:lnTo>
                  <a:lnTo>
                    <a:pt x="229" y="236"/>
                  </a:lnTo>
                  <a:lnTo>
                    <a:pt x="226" y="240"/>
                  </a:lnTo>
                  <a:lnTo>
                    <a:pt x="221" y="242"/>
                  </a:lnTo>
                  <a:lnTo>
                    <a:pt x="216" y="245"/>
                  </a:lnTo>
                  <a:lnTo>
                    <a:pt x="209" y="246"/>
                  </a:lnTo>
                  <a:lnTo>
                    <a:pt x="203" y="247"/>
                  </a:lnTo>
                  <a:lnTo>
                    <a:pt x="194" y="247"/>
                  </a:lnTo>
                  <a:lnTo>
                    <a:pt x="174" y="246"/>
                  </a:lnTo>
                  <a:lnTo>
                    <a:pt x="159" y="243"/>
                  </a:lnTo>
                  <a:lnTo>
                    <a:pt x="146" y="240"/>
                  </a:lnTo>
                  <a:lnTo>
                    <a:pt x="134" y="236"/>
                  </a:lnTo>
                  <a:lnTo>
                    <a:pt x="124" y="230"/>
                  </a:lnTo>
                  <a:lnTo>
                    <a:pt x="113" y="227"/>
                  </a:lnTo>
                  <a:lnTo>
                    <a:pt x="101" y="224"/>
                  </a:lnTo>
                  <a:lnTo>
                    <a:pt x="88" y="223"/>
                  </a:lnTo>
                  <a:lnTo>
                    <a:pt x="88" y="221"/>
                  </a:lnTo>
                  <a:lnTo>
                    <a:pt x="88" y="247"/>
                  </a:lnTo>
                  <a:lnTo>
                    <a:pt x="62" y="247"/>
                  </a:lnTo>
                  <a:lnTo>
                    <a:pt x="36" y="247"/>
                  </a:lnTo>
                  <a:lnTo>
                    <a:pt x="26" y="247"/>
                  </a:lnTo>
                  <a:lnTo>
                    <a:pt x="21" y="246"/>
                  </a:lnTo>
                  <a:lnTo>
                    <a:pt x="17" y="245"/>
                  </a:lnTo>
                  <a:lnTo>
                    <a:pt x="12" y="242"/>
                  </a:lnTo>
                  <a:lnTo>
                    <a:pt x="8" y="240"/>
                  </a:lnTo>
                  <a:lnTo>
                    <a:pt x="5" y="236"/>
                  </a:lnTo>
                  <a:lnTo>
                    <a:pt x="3" y="230"/>
                  </a:lnTo>
                  <a:lnTo>
                    <a:pt x="1" y="227"/>
                  </a:lnTo>
                  <a:lnTo>
                    <a:pt x="0" y="221"/>
                  </a:lnTo>
                  <a:lnTo>
                    <a:pt x="0" y="102"/>
                  </a:lnTo>
                  <a:lnTo>
                    <a:pt x="1" y="97"/>
                  </a:lnTo>
                  <a:lnTo>
                    <a:pt x="3" y="91"/>
                  </a:lnTo>
                  <a:lnTo>
                    <a:pt x="5" y="87"/>
                  </a:lnTo>
                  <a:lnTo>
                    <a:pt x="8" y="84"/>
                  </a:lnTo>
                  <a:lnTo>
                    <a:pt x="12" y="80"/>
                  </a:lnTo>
                  <a:lnTo>
                    <a:pt x="17" y="77"/>
                  </a:lnTo>
                  <a:lnTo>
                    <a:pt x="21" y="76"/>
                  </a:lnTo>
                  <a:lnTo>
                    <a:pt x="26" y="76"/>
                  </a:lnTo>
                  <a:lnTo>
                    <a:pt x="36" y="76"/>
                  </a:lnTo>
                  <a:lnTo>
                    <a:pt x="62" y="76"/>
                  </a:lnTo>
                  <a:lnTo>
                    <a:pt x="88" y="76"/>
                  </a:lnTo>
                  <a:lnTo>
                    <a:pt x="88" y="102"/>
                  </a:lnTo>
                  <a:lnTo>
                    <a:pt x="100" y="97"/>
                  </a:lnTo>
                  <a:lnTo>
                    <a:pt x="109" y="90"/>
                  </a:lnTo>
                  <a:lnTo>
                    <a:pt x="117" y="84"/>
                  </a:lnTo>
                  <a:lnTo>
                    <a:pt x="124" y="76"/>
                  </a:lnTo>
                  <a:lnTo>
                    <a:pt x="130" y="68"/>
                  </a:lnTo>
                  <a:lnTo>
                    <a:pt x="135" y="59"/>
                  </a:lnTo>
                  <a:lnTo>
                    <a:pt x="143" y="42"/>
                  </a:lnTo>
                  <a:lnTo>
                    <a:pt x="153" y="13"/>
                  </a:lnTo>
                  <a:lnTo>
                    <a:pt x="157" y="4"/>
                  </a:lnTo>
                  <a:lnTo>
                    <a:pt x="160" y="2"/>
                  </a:lnTo>
                  <a:lnTo>
                    <a:pt x="163" y="0"/>
                  </a:lnTo>
                  <a:lnTo>
                    <a:pt x="178" y="2"/>
                  </a:lnTo>
                  <a:lnTo>
                    <a:pt x="191" y="4"/>
                  </a:lnTo>
                  <a:lnTo>
                    <a:pt x="200" y="8"/>
                  </a:lnTo>
                  <a:lnTo>
                    <a:pt x="207" y="13"/>
                  </a:lnTo>
                  <a:lnTo>
                    <a:pt x="212" y="20"/>
                  </a:lnTo>
                  <a:lnTo>
                    <a:pt x="215" y="28"/>
                  </a:lnTo>
                  <a:lnTo>
                    <a:pt x="216" y="35"/>
                  </a:lnTo>
                  <a:lnTo>
                    <a:pt x="215" y="43"/>
                  </a:lnTo>
                  <a:lnTo>
                    <a:pt x="213" y="51"/>
                  </a:lnTo>
                  <a:lnTo>
                    <a:pt x="212" y="59"/>
                  </a:lnTo>
                  <a:lnTo>
                    <a:pt x="205" y="73"/>
                  </a:lnTo>
                  <a:lnTo>
                    <a:pt x="199" y="86"/>
                  </a:lnTo>
                  <a:lnTo>
                    <a:pt x="207" y="85"/>
                  </a:lnTo>
                  <a:lnTo>
                    <a:pt x="216" y="84"/>
                  </a:lnTo>
                  <a:lnTo>
                    <a:pt x="225" y="84"/>
                  </a:lnTo>
                  <a:lnTo>
                    <a:pt x="235" y="86"/>
                  </a:lnTo>
                  <a:lnTo>
                    <a:pt x="241" y="89"/>
                  </a:lnTo>
                  <a:lnTo>
                    <a:pt x="244" y="91"/>
                  </a:lnTo>
                  <a:lnTo>
                    <a:pt x="248" y="95"/>
                  </a:lnTo>
                  <a:lnTo>
                    <a:pt x="252" y="100"/>
                  </a:lnTo>
                  <a:lnTo>
                    <a:pt x="255" y="107"/>
                  </a:lnTo>
                  <a:lnTo>
                    <a:pt x="256" y="115"/>
                  </a:lnTo>
                  <a:lnTo>
                    <a:pt x="255" y="124"/>
                  </a:lnTo>
                  <a:lnTo>
                    <a:pt x="254" y="132"/>
                  </a:lnTo>
                  <a:lnTo>
                    <a:pt x="250" y="139"/>
                  </a:lnTo>
                  <a:lnTo>
                    <a:pt x="242" y="147"/>
                  </a:lnTo>
                  <a:close/>
                  <a:moveTo>
                    <a:pt x="179" y="100"/>
                  </a:moveTo>
                  <a:lnTo>
                    <a:pt x="179" y="100"/>
                  </a:lnTo>
                  <a:lnTo>
                    <a:pt x="186" y="87"/>
                  </a:lnTo>
                  <a:lnTo>
                    <a:pt x="190" y="73"/>
                  </a:lnTo>
                  <a:lnTo>
                    <a:pt x="195" y="58"/>
                  </a:lnTo>
                  <a:lnTo>
                    <a:pt x="196" y="50"/>
                  </a:lnTo>
                  <a:lnTo>
                    <a:pt x="196" y="42"/>
                  </a:lnTo>
                  <a:lnTo>
                    <a:pt x="196" y="34"/>
                  </a:lnTo>
                  <a:lnTo>
                    <a:pt x="195" y="28"/>
                  </a:lnTo>
                  <a:lnTo>
                    <a:pt x="191" y="22"/>
                  </a:lnTo>
                  <a:lnTo>
                    <a:pt x="187" y="19"/>
                  </a:lnTo>
                  <a:lnTo>
                    <a:pt x="181" y="16"/>
                  </a:lnTo>
                  <a:lnTo>
                    <a:pt x="172" y="16"/>
                  </a:lnTo>
                  <a:lnTo>
                    <a:pt x="170" y="16"/>
                  </a:lnTo>
                  <a:lnTo>
                    <a:pt x="169" y="19"/>
                  </a:lnTo>
                  <a:lnTo>
                    <a:pt x="165" y="29"/>
                  </a:lnTo>
                  <a:lnTo>
                    <a:pt x="161" y="42"/>
                  </a:lnTo>
                  <a:lnTo>
                    <a:pt x="156" y="59"/>
                  </a:lnTo>
                  <a:lnTo>
                    <a:pt x="152" y="68"/>
                  </a:lnTo>
                  <a:lnTo>
                    <a:pt x="147" y="76"/>
                  </a:lnTo>
                  <a:lnTo>
                    <a:pt x="140" y="85"/>
                  </a:lnTo>
                  <a:lnTo>
                    <a:pt x="133" y="94"/>
                  </a:lnTo>
                  <a:lnTo>
                    <a:pt x="125" y="102"/>
                  </a:lnTo>
                  <a:lnTo>
                    <a:pt x="114" y="110"/>
                  </a:lnTo>
                  <a:lnTo>
                    <a:pt x="103" y="116"/>
                  </a:lnTo>
                  <a:lnTo>
                    <a:pt x="88" y="121"/>
                  </a:lnTo>
                  <a:lnTo>
                    <a:pt x="88" y="130"/>
                  </a:lnTo>
                  <a:lnTo>
                    <a:pt x="88" y="203"/>
                  </a:lnTo>
                  <a:lnTo>
                    <a:pt x="100" y="204"/>
                  </a:lnTo>
                  <a:lnTo>
                    <a:pt x="112" y="207"/>
                  </a:lnTo>
                  <a:lnTo>
                    <a:pt x="138" y="217"/>
                  </a:lnTo>
                  <a:lnTo>
                    <a:pt x="151" y="223"/>
                  </a:lnTo>
                  <a:lnTo>
                    <a:pt x="164" y="227"/>
                  </a:lnTo>
                  <a:lnTo>
                    <a:pt x="178" y="230"/>
                  </a:lnTo>
                  <a:lnTo>
                    <a:pt x="192" y="232"/>
                  </a:lnTo>
                  <a:lnTo>
                    <a:pt x="203" y="230"/>
                  </a:lnTo>
                  <a:lnTo>
                    <a:pt x="211" y="228"/>
                  </a:lnTo>
                  <a:lnTo>
                    <a:pt x="216" y="223"/>
                  </a:lnTo>
                  <a:lnTo>
                    <a:pt x="218" y="216"/>
                  </a:lnTo>
                  <a:lnTo>
                    <a:pt x="220" y="211"/>
                  </a:lnTo>
                  <a:lnTo>
                    <a:pt x="218" y="204"/>
                  </a:lnTo>
                  <a:lnTo>
                    <a:pt x="217" y="199"/>
                  </a:lnTo>
                  <a:lnTo>
                    <a:pt x="215" y="194"/>
                  </a:lnTo>
                  <a:lnTo>
                    <a:pt x="220" y="193"/>
                  </a:lnTo>
                  <a:lnTo>
                    <a:pt x="222" y="190"/>
                  </a:lnTo>
                  <a:lnTo>
                    <a:pt x="228" y="184"/>
                  </a:lnTo>
                  <a:lnTo>
                    <a:pt x="231" y="176"/>
                  </a:lnTo>
                  <a:lnTo>
                    <a:pt x="231" y="168"/>
                  </a:lnTo>
                  <a:lnTo>
                    <a:pt x="231" y="160"/>
                  </a:lnTo>
                  <a:lnTo>
                    <a:pt x="229" y="154"/>
                  </a:lnTo>
                  <a:lnTo>
                    <a:pt x="226" y="149"/>
                  </a:lnTo>
                  <a:lnTo>
                    <a:pt x="221" y="146"/>
                  </a:lnTo>
                  <a:lnTo>
                    <a:pt x="229" y="137"/>
                  </a:lnTo>
                  <a:lnTo>
                    <a:pt x="233" y="130"/>
                  </a:lnTo>
                  <a:lnTo>
                    <a:pt x="235" y="124"/>
                  </a:lnTo>
                  <a:lnTo>
                    <a:pt x="237" y="119"/>
                  </a:lnTo>
                  <a:lnTo>
                    <a:pt x="235" y="113"/>
                  </a:lnTo>
                  <a:lnTo>
                    <a:pt x="233" y="108"/>
                  </a:lnTo>
                  <a:lnTo>
                    <a:pt x="230" y="106"/>
                  </a:lnTo>
                  <a:lnTo>
                    <a:pt x="226" y="103"/>
                  </a:lnTo>
                  <a:lnTo>
                    <a:pt x="217" y="99"/>
                  </a:lnTo>
                  <a:lnTo>
                    <a:pt x="207" y="98"/>
                  </a:lnTo>
                  <a:lnTo>
                    <a:pt x="196" y="98"/>
                  </a:lnTo>
                  <a:lnTo>
                    <a:pt x="187" y="99"/>
                  </a:lnTo>
                  <a:lnTo>
                    <a:pt x="179" y="100"/>
                  </a:lnTo>
                  <a:close/>
                </a:path>
              </a:pathLst>
            </a:custGeom>
            <a:solidFill>
              <a:schemeClr val="bg1">
                <a:alpha val="100000"/>
              </a:schemeClr>
            </a:solidFill>
            <a:ln w="9525">
              <a:noFill/>
            </a:ln>
          </p:spPr>
          <p:txBody>
            <a:bodyPr/>
            <a:lstStyle/>
            <a:p>
              <a:endParaRPr lang="zh-CN" altLang="en-US"/>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rot="18906724">
            <a:off x="1903413" y="-309562"/>
            <a:ext cx="5457825" cy="5457825"/>
          </a:xfrm>
          <a:prstGeom prst="rect">
            <a:avLst/>
          </a:prstGeom>
          <a:solidFill>
            <a:schemeClr val="bg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9" name="矩形 8"/>
          <p:cNvSpPr/>
          <p:nvPr/>
        </p:nvSpPr>
        <p:spPr>
          <a:xfrm rot="18906724">
            <a:off x="2278063" y="80963"/>
            <a:ext cx="4676775" cy="4676775"/>
          </a:xfrm>
          <a:prstGeom prst="rect">
            <a:avLst/>
          </a:prstGeom>
          <a:solidFill>
            <a:schemeClr val="bg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10" name="矩形 9"/>
          <p:cNvSpPr/>
          <p:nvPr/>
        </p:nvSpPr>
        <p:spPr>
          <a:xfrm rot="18906724">
            <a:off x="2879725" y="733425"/>
            <a:ext cx="3540125" cy="3540125"/>
          </a:xfrm>
          <a:prstGeom prst="rect">
            <a:avLst/>
          </a:prstGeom>
          <a:solidFill>
            <a:schemeClr val="bg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cxnSp>
        <p:nvCxnSpPr>
          <p:cNvPr id="5" name="直接连接符 4"/>
          <p:cNvCxnSpPr/>
          <p:nvPr/>
        </p:nvCxnSpPr>
        <p:spPr>
          <a:xfrm flipH="1">
            <a:off x="2965640" y="2097088"/>
            <a:ext cx="3212721" cy="0"/>
          </a:xfrm>
          <a:prstGeom prst="line">
            <a:avLst/>
          </a:prstGeom>
          <a:ln>
            <a:gradFill flip="none" rotWithShape="1">
              <a:gsLst>
                <a:gs pos="56300">
                  <a:srgbClr val="FFFFFF"/>
                </a:gs>
                <a:gs pos="0">
                  <a:schemeClr val="bg1">
                    <a:alpha val="0"/>
                  </a:schemeClr>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24582" name="文本框 32"/>
          <p:cNvSpPr txBox="1"/>
          <p:nvPr/>
        </p:nvSpPr>
        <p:spPr>
          <a:xfrm>
            <a:off x="2982913" y="2155825"/>
            <a:ext cx="3036887" cy="83185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4800" i="1" dirty="0">
                <a:solidFill>
                  <a:srgbClr val="FFFFFF"/>
                </a:solidFill>
                <a:latin typeface="Impact" panose="020B0806030902050204" pitchFamily="34" charset="0"/>
              </a:rPr>
              <a:t>04.Our goal</a:t>
            </a:r>
          </a:p>
        </p:txBody>
      </p:sp>
      <p:cxnSp>
        <p:nvCxnSpPr>
          <p:cNvPr id="11" name="直接连接符 10"/>
          <p:cNvCxnSpPr/>
          <p:nvPr/>
        </p:nvCxnSpPr>
        <p:spPr>
          <a:xfrm flipH="1">
            <a:off x="2983467" y="2987675"/>
            <a:ext cx="3212721" cy="0"/>
          </a:xfrm>
          <a:prstGeom prst="line">
            <a:avLst/>
          </a:prstGeom>
          <a:ln>
            <a:gradFill flip="none" rotWithShape="1">
              <a:gsLst>
                <a:gs pos="56300">
                  <a:srgbClr val="FFFFFF"/>
                </a:gs>
                <a:gs pos="0">
                  <a:schemeClr val="bg1">
                    <a:alpha val="0"/>
                  </a:schemeClr>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直接连接符 9"/>
          <p:cNvCxnSpPr/>
          <p:nvPr/>
        </p:nvCxnSpPr>
        <p:spPr>
          <a:xfrm>
            <a:off x="304800" y="2608263"/>
            <a:ext cx="843756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5603" name="组合 14"/>
          <p:cNvGrpSpPr/>
          <p:nvPr/>
        </p:nvGrpSpPr>
        <p:grpSpPr>
          <a:xfrm>
            <a:off x="381000" y="239713"/>
            <a:ext cx="684213" cy="392112"/>
            <a:chOff x="311084" y="1110616"/>
            <a:chExt cx="1031344" cy="589912"/>
          </a:xfrm>
        </p:grpSpPr>
        <p:sp>
          <p:nvSpPr>
            <p:cNvPr id="16" name="矩形 15"/>
            <p:cNvSpPr/>
            <p:nvPr/>
          </p:nvSpPr>
          <p:spPr>
            <a:xfrm rot="18906724">
              <a:off x="311084" y="1110616"/>
              <a:ext cx="638907" cy="589912"/>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17" name="矩形 16"/>
            <p:cNvSpPr/>
            <p:nvPr/>
          </p:nvSpPr>
          <p:spPr>
            <a:xfrm rot="18906724">
              <a:off x="789666" y="1151217"/>
              <a:ext cx="552762" cy="508711"/>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grpSp>
      <p:cxnSp>
        <p:nvCxnSpPr>
          <p:cNvPr id="18" name="直接连接符 17"/>
          <p:cNvCxnSpPr/>
          <p:nvPr/>
        </p:nvCxnSpPr>
        <p:spPr>
          <a:xfrm flipH="1">
            <a:off x="1179784" y="238125"/>
            <a:ext cx="1611842" cy="0"/>
          </a:xfrm>
          <a:prstGeom prst="line">
            <a:avLst/>
          </a:prstGeom>
          <a:ln>
            <a:gradFill flip="none" rotWithShape="1">
              <a:gsLst>
                <a:gs pos="56300">
                  <a:srgbClr val="FFFFFF"/>
                </a:gs>
                <a:gs pos="0">
                  <a:schemeClr val="bg1">
                    <a:alpha val="0"/>
                  </a:schemeClr>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25605" name="文本框 32"/>
          <p:cNvSpPr txBox="1"/>
          <p:nvPr/>
        </p:nvSpPr>
        <p:spPr>
          <a:xfrm>
            <a:off x="1298575" y="265113"/>
            <a:ext cx="1374775" cy="40005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2000" i="1" dirty="0">
                <a:solidFill>
                  <a:srgbClr val="FFFFFF"/>
                </a:solidFill>
                <a:latin typeface="Impact" panose="020B0806030902050204" pitchFamily="34" charset="0"/>
              </a:rPr>
              <a:t>04.Our goal</a:t>
            </a:r>
          </a:p>
        </p:txBody>
      </p:sp>
      <p:cxnSp>
        <p:nvCxnSpPr>
          <p:cNvPr id="20" name="直接连接符 19"/>
          <p:cNvCxnSpPr/>
          <p:nvPr/>
        </p:nvCxnSpPr>
        <p:spPr>
          <a:xfrm flipH="1">
            <a:off x="1131597" y="682625"/>
            <a:ext cx="1615942" cy="0"/>
          </a:xfrm>
          <a:prstGeom prst="line">
            <a:avLst/>
          </a:prstGeom>
          <a:ln>
            <a:gradFill flip="none" rotWithShape="1">
              <a:gsLst>
                <a:gs pos="56300">
                  <a:srgbClr val="FFFFFF"/>
                </a:gs>
                <a:gs pos="0">
                  <a:schemeClr val="bg1">
                    <a:alpha val="0"/>
                  </a:schemeClr>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nvGrpSpPr>
          <p:cNvPr id="25607" name="组合 6"/>
          <p:cNvGrpSpPr/>
          <p:nvPr/>
        </p:nvGrpSpPr>
        <p:grpSpPr>
          <a:xfrm flipH="1">
            <a:off x="6783388" y="1965325"/>
            <a:ext cx="1285875" cy="1285875"/>
            <a:chOff x="723481" y="2150347"/>
            <a:chExt cx="1286189" cy="1286189"/>
          </a:xfrm>
        </p:grpSpPr>
        <p:sp>
          <p:nvSpPr>
            <p:cNvPr id="6" name="椭圆 5"/>
            <p:cNvSpPr/>
            <p:nvPr/>
          </p:nvSpPr>
          <p:spPr>
            <a:xfrm>
              <a:off x="723481" y="2150347"/>
              <a:ext cx="1286189" cy="1286189"/>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211" name="椭圆 210"/>
            <p:cNvSpPr/>
            <p:nvPr/>
          </p:nvSpPr>
          <p:spPr>
            <a:xfrm>
              <a:off x="804464" y="2231330"/>
              <a:ext cx="1124224" cy="1124224"/>
            </a:xfrm>
            <a:prstGeom prst="ellipse">
              <a:avLst/>
            </a:prstGeom>
            <a:solidFill>
              <a:schemeClr val="bg1">
                <a:alpha val="1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grpSp>
      <p:grpSp>
        <p:nvGrpSpPr>
          <p:cNvPr id="25608" name="组合 211"/>
          <p:cNvGrpSpPr/>
          <p:nvPr/>
        </p:nvGrpSpPr>
        <p:grpSpPr>
          <a:xfrm flipH="1">
            <a:off x="4624388" y="2016125"/>
            <a:ext cx="1185862" cy="1184275"/>
            <a:chOff x="723481" y="2150347"/>
            <a:chExt cx="1286189" cy="1286189"/>
          </a:xfrm>
        </p:grpSpPr>
        <p:sp>
          <p:nvSpPr>
            <p:cNvPr id="213" name="椭圆 212"/>
            <p:cNvSpPr/>
            <p:nvPr/>
          </p:nvSpPr>
          <p:spPr>
            <a:xfrm>
              <a:off x="723481" y="2150347"/>
              <a:ext cx="1286189" cy="1286189"/>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214" name="椭圆 213"/>
            <p:cNvSpPr/>
            <p:nvPr/>
          </p:nvSpPr>
          <p:spPr>
            <a:xfrm>
              <a:off x="804405" y="2231381"/>
              <a:ext cx="1124340" cy="1124122"/>
            </a:xfrm>
            <a:prstGeom prst="ellipse">
              <a:avLst/>
            </a:prstGeom>
            <a:solidFill>
              <a:schemeClr val="bg1">
                <a:alpha val="1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grpSp>
      <p:grpSp>
        <p:nvGrpSpPr>
          <p:cNvPr id="25609" name="组合 214"/>
          <p:cNvGrpSpPr/>
          <p:nvPr/>
        </p:nvGrpSpPr>
        <p:grpSpPr>
          <a:xfrm flipH="1">
            <a:off x="2681288" y="2122488"/>
            <a:ext cx="971550" cy="971550"/>
            <a:chOff x="723481" y="2150347"/>
            <a:chExt cx="1286189" cy="1286189"/>
          </a:xfrm>
        </p:grpSpPr>
        <p:sp>
          <p:nvSpPr>
            <p:cNvPr id="216" name="椭圆 215"/>
            <p:cNvSpPr/>
            <p:nvPr/>
          </p:nvSpPr>
          <p:spPr>
            <a:xfrm>
              <a:off x="723481" y="2150347"/>
              <a:ext cx="1286189" cy="1286189"/>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217" name="椭圆 216"/>
            <p:cNvSpPr/>
            <p:nvPr/>
          </p:nvSpPr>
          <p:spPr>
            <a:xfrm>
              <a:off x="803342" y="2230208"/>
              <a:ext cx="1126466" cy="1126466"/>
            </a:xfrm>
            <a:prstGeom prst="ellipse">
              <a:avLst/>
            </a:prstGeom>
            <a:solidFill>
              <a:schemeClr val="bg1">
                <a:alpha val="1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grpSp>
      <p:grpSp>
        <p:nvGrpSpPr>
          <p:cNvPr id="25610" name="组合 217"/>
          <p:cNvGrpSpPr/>
          <p:nvPr/>
        </p:nvGrpSpPr>
        <p:grpSpPr>
          <a:xfrm flipH="1">
            <a:off x="1014413" y="2260600"/>
            <a:ext cx="693737" cy="695325"/>
            <a:chOff x="723481" y="2150347"/>
            <a:chExt cx="1286189" cy="1286189"/>
          </a:xfrm>
        </p:grpSpPr>
        <p:sp>
          <p:nvSpPr>
            <p:cNvPr id="219" name="椭圆 218"/>
            <p:cNvSpPr/>
            <p:nvPr/>
          </p:nvSpPr>
          <p:spPr>
            <a:xfrm>
              <a:off x="723481" y="2150347"/>
              <a:ext cx="1286189" cy="1286189"/>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220" name="椭圆 219"/>
            <p:cNvSpPr/>
            <p:nvPr/>
          </p:nvSpPr>
          <p:spPr>
            <a:xfrm>
              <a:off x="802947" y="2229634"/>
              <a:ext cx="1127257" cy="1127618"/>
            </a:xfrm>
            <a:prstGeom prst="ellipse">
              <a:avLst/>
            </a:prstGeom>
            <a:solidFill>
              <a:schemeClr val="bg1">
                <a:alpha val="1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grpSp>
      <p:sp>
        <p:nvSpPr>
          <p:cNvPr id="25611" name="文本框 32"/>
          <p:cNvSpPr txBox="1"/>
          <p:nvPr/>
        </p:nvSpPr>
        <p:spPr>
          <a:xfrm>
            <a:off x="989013" y="2408238"/>
            <a:ext cx="686406" cy="40011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2000" i="1" dirty="0" smtClean="0">
                <a:solidFill>
                  <a:srgbClr val="FFFFFF"/>
                </a:solidFill>
                <a:latin typeface="Impact" panose="020B0806030902050204" pitchFamily="34" charset="0"/>
              </a:rPr>
              <a:t>2015</a:t>
            </a:r>
            <a:endParaRPr lang="en-US" altLang="zh-CN" sz="2000" i="1" dirty="0">
              <a:solidFill>
                <a:srgbClr val="FFFFFF"/>
              </a:solidFill>
              <a:latin typeface="Impact" panose="020B0806030902050204" pitchFamily="34" charset="0"/>
            </a:endParaRPr>
          </a:p>
        </p:txBody>
      </p:sp>
      <p:sp>
        <p:nvSpPr>
          <p:cNvPr id="25612" name="文本框 32"/>
          <p:cNvSpPr txBox="1"/>
          <p:nvPr/>
        </p:nvSpPr>
        <p:spPr>
          <a:xfrm>
            <a:off x="2824163" y="2408238"/>
            <a:ext cx="688009" cy="40011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2000" i="1" dirty="0" smtClean="0">
                <a:solidFill>
                  <a:srgbClr val="FFFFFF"/>
                </a:solidFill>
                <a:latin typeface="Impact" panose="020B0806030902050204" pitchFamily="34" charset="0"/>
              </a:rPr>
              <a:t>2016</a:t>
            </a:r>
            <a:endParaRPr lang="en-US" altLang="zh-CN" sz="2000" i="1" dirty="0">
              <a:solidFill>
                <a:srgbClr val="FFFFFF"/>
              </a:solidFill>
              <a:latin typeface="Impact" panose="020B0806030902050204" pitchFamily="34" charset="0"/>
            </a:endParaRPr>
          </a:p>
        </p:txBody>
      </p:sp>
      <p:sp>
        <p:nvSpPr>
          <p:cNvPr id="25613" name="文本框 32"/>
          <p:cNvSpPr txBox="1"/>
          <p:nvPr/>
        </p:nvSpPr>
        <p:spPr>
          <a:xfrm>
            <a:off x="4879975" y="2408238"/>
            <a:ext cx="649537" cy="40011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2000" i="1" dirty="0" smtClean="0">
                <a:solidFill>
                  <a:srgbClr val="FFFFFF"/>
                </a:solidFill>
                <a:latin typeface="Impact" panose="020B0806030902050204" pitchFamily="34" charset="0"/>
              </a:rPr>
              <a:t>2017</a:t>
            </a:r>
            <a:endParaRPr lang="en-US" altLang="zh-CN" sz="2000" i="1" dirty="0">
              <a:solidFill>
                <a:srgbClr val="FFFFFF"/>
              </a:solidFill>
              <a:latin typeface="Impact" panose="020B0806030902050204" pitchFamily="34" charset="0"/>
            </a:endParaRPr>
          </a:p>
        </p:txBody>
      </p:sp>
      <p:sp>
        <p:nvSpPr>
          <p:cNvPr id="25614" name="文本框 32"/>
          <p:cNvSpPr txBox="1"/>
          <p:nvPr/>
        </p:nvSpPr>
        <p:spPr>
          <a:xfrm>
            <a:off x="7080250" y="2408238"/>
            <a:ext cx="686406" cy="40011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2000" i="1" dirty="0" smtClean="0">
                <a:solidFill>
                  <a:srgbClr val="FFFFFF"/>
                </a:solidFill>
                <a:latin typeface="Impact" panose="020B0806030902050204" pitchFamily="34" charset="0"/>
              </a:rPr>
              <a:t>2018</a:t>
            </a:r>
            <a:endParaRPr lang="en-US" altLang="zh-CN" sz="2000" i="1" dirty="0">
              <a:solidFill>
                <a:srgbClr val="FFFFFF"/>
              </a:solidFill>
              <a:latin typeface="Impact" panose="020B0806030902050204" pitchFamily="34" charset="0"/>
            </a:endParaRPr>
          </a:p>
        </p:txBody>
      </p:sp>
      <p:sp>
        <p:nvSpPr>
          <p:cNvPr id="225" name="矩形 224"/>
          <p:cNvSpPr/>
          <p:nvPr/>
        </p:nvSpPr>
        <p:spPr>
          <a:xfrm>
            <a:off x="411163" y="3638550"/>
            <a:ext cx="1746250" cy="1323975"/>
          </a:xfrm>
          <a:prstGeom prst="rect">
            <a:avLst/>
          </a:prstGeom>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000" b="0" i="0" u="none" strike="noStrike" kern="1200" cap="none" spc="0" normalizeH="0" baseline="0" noProof="0">
                <a:ln>
                  <a:noFill/>
                </a:ln>
                <a:solidFill>
                  <a:prstClr val="white"/>
                </a:solidFill>
                <a:effectLst/>
                <a:uLnTx/>
                <a:uFillTx/>
                <a:latin typeface="Arial" panose="020B0604020202020204"/>
                <a:ea typeface="方正兰亭超细黑简体" panose="02000000000000000000" pitchFamily="2" charset="-122"/>
                <a:cs typeface="Arial" panose="020B0604020202020204" pitchFamily="34" charset="0"/>
              </a:rPr>
              <a:t>Lorem ipsum dolor sit amet, consectetuer adipiscing elit. Aenean commodo ligula eget dolor. Aenean massa. Cum sociis natoque penatibus et magnis dis parturient montes, nascetur ridiculus mus. </a:t>
            </a:r>
            <a:endParaRPr kumimoji="0" lang="zh-CN" altLang="en-US" sz="1350" b="0" i="0" u="none" strike="noStrike" kern="1200" cap="none" spc="0" normalizeH="0" baseline="0" noProof="0">
              <a:ln>
                <a:noFill/>
              </a:ln>
              <a:solidFill>
                <a:prstClr val="black"/>
              </a:solidFill>
              <a:effectLst/>
              <a:uLnTx/>
              <a:uFillTx/>
              <a:latin typeface="Arial" panose="020B0604020202020204"/>
              <a:ea typeface="微软雅黑" panose="020B0503020204020204" pitchFamily="34" charset="-122"/>
              <a:cs typeface="+mn-cs"/>
            </a:endParaRPr>
          </a:p>
        </p:txBody>
      </p:sp>
      <p:sp>
        <p:nvSpPr>
          <p:cNvPr id="226" name="矩形 225"/>
          <p:cNvSpPr/>
          <p:nvPr/>
        </p:nvSpPr>
        <p:spPr>
          <a:xfrm>
            <a:off x="2559050" y="3638550"/>
            <a:ext cx="1744663" cy="1323975"/>
          </a:xfrm>
          <a:prstGeom prst="rect">
            <a:avLst/>
          </a:prstGeom>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000" b="0" i="0" u="none" strike="noStrike" kern="1200" cap="none" spc="0" normalizeH="0" baseline="0" noProof="0">
                <a:ln>
                  <a:noFill/>
                </a:ln>
                <a:solidFill>
                  <a:prstClr val="white"/>
                </a:solidFill>
                <a:effectLst/>
                <a:uLnTx/>
                <a:uFillTx/>
                <a:latin typeface="Arial" panose="020B0604020202020204"/>
                <a:ea typeface="方正兰亭超细黑简体" panose="02000000000000000000" pitchFamily="2" charset="-122"/>
                <a:cs typeface="Arial" panose="020B0604020202020204" pitchFamily="34" charset="0"/>
              </a:rPr>
              <a:t>Lorem ipsum dolor sit amet, consectetuer adipiscing elit. Aenean commodo ligula eget dolor. Aenean massa. Cum sociis natoque penatibus et magnis dis parturient montes, nascetur ridiculus mus. </a:t>
            </a:r>
            <a:endParaRPr kumimoji="0" lang="zh-CN" altLang="en-US" sz="1350" b="0" i="0" u="none" strike="noStrike" kern="1200" cap="none" spc="0" normalizeH="0" baseline="0" noProof="0">
              <a:ln>
                <a:noFill/>
              </a:ln>
              <a:solidFill>
                <a:prstClr val="black"/>
              </a:solidFill>
              <a:effectLst/>
              <a:uLnTx/>
              <a:uFillTx/>
              <a:latin typeface="Arial" panose="020B0604020202020204"/>
              <a:ea typeface="微软雅黑" panose="020B0503020204020204" pitchFamily="34" charset="-122"/>
              <a:cs typeface="+mn-cs"/>
            </a:endParaRPr>
          </a:p>
        </p:txBody>
      </p:sp>
      <p:sp>
        <p:nvSpPr>
          <p:cNvPr id="227" name="矩形 226"/>
          <p:cNvSpPr/>
          <p:nvPr/>
        </p:nvSpPr>
        <p:spPr>
          <a:xfrm>
            <a:off x="4705350" y="3638550"/>
            <a:ext cx="1744663" cy="1323975"/>
          </a:xfrm>
          <a:prstGeom prst="rect">
            <a:avLst/>
          </a:prstGeom>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000" b="0" i="0" u="none" strike="noStrike" kern="1200" cap="none" spc="0" normalizeH="0" baseline="0" noProof="0">
                <a:ln>
                  <a:noFill/>
                </a:ln>
                <a:solidFill>
                  <a:prstClr val="white"/>
                </a:solidFill>
                <a:effectLst/>
                <a:uLnTx/>
                <a:uFillTx/>
                <a:latin typeface="Arial" panose="020B0604020202020204"/>
                <a:ea typeface="方正兰亭超细黑简体" panose="02000000000000000000" pitchFamily="2" charset="-122"/>
                <a:cs typeface="Arial" panose="020B0604020202020204" pitchFamily="34" charset="0"/>
              </a:rPr>
              <a:t>Lorem ipsum dolor sit amet, consectetuer adipiscing elit. Aenean commodo ligula eget dolor. Aenean massa. Cum sociis natoque penatibus et magnis dis parturient montes, nascetur ridiculus mus. </a:t>
            </a:r>
            <a:endParaRPr kumimoji="0" lang="zh-CN" altLang="en-US" sz="1350" b="0" i="0" u="none" strike="noStrike" kern="1200" cap="none" spc="0" normalizeH="0" baseline="0" noProof="0">
              <a:ln>
                <a:noFill/>
              </a:ln>
              <a:solidFill>
                <a:prstClr val="black"/>
              </a:solidFill>
              <a:effectLst/>
              <a:uLnTx/>
              <a:uFillTx/>
              <a:latin typeface="Arial" panose="020B0604020202020204"/>
              <a:ea typeface="微软雅黑" panose="020B0503020204020204" pitchFamily="34" charset="-122"/>
              <a:cs typeface="+mn-cs"/>
            </a:endParaRPr>
          </a:p>
        </p:txBody>
      </p:sp>
      <p:sp>
        <p:nvSpPr>
          <p:cNvPr id="228" name="矩形 227"/>
          <p:cNvSpPr/>
          <p:nvPr/>
        </p:nvSpPr>
        <p:spPr>
          <a:xfrm>
            <a:off x="6853238" y="3638550"/>
            <a:ext cx="1744663" cy="1323975"/>
          </a:xfrm>
          <a:prstGeom prst="rect">
            <a:avLst/>
          </a:prstGeom>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000" b="0" i="0" u="none" strike="noStrike" kern="1200" cap="none" spc="0" normalizeH="0" baseline="0" noProof="0">
                <a:ln>
                  <a:noFill/>
                </a:ln>
                <a:solidFill>
                  <a:prstClr val="white"/>
                </a:solidFill>
                <a:effectLst/>
                <a:uLnTx/>
                <a:uFillTx/>
                <a:latin typeface="Arial" panose="020B0604020202020204"/>
                <a:ea typeface="方正兰亭超细黑简体" panose="02000000000000000000" pitchFamily="2" charset="-122"/>
                <a:cs typeface="Arial" panose="020B0604020202020204" pitchFamily="34" charset="0"/>
              </a:rPr>
              <a:t>Lorem ipsum dolor sit amet, consectetuer adipiscing elit. Aenean commodo ligula eget dolor. Aenean massa. Cum sociis natoque penatibus et magnis dis parturient montes, nascetur ridiculus mus. </a:t>
            </a:r>
            <a:endParaRPr kumimoji="0" lang="zh-CN" altLang="en-US" sz="1350" b="0" i="0" u="none" strike="noStrike" kern="1200" cap="none" spc="0" normalizeH="0" baseline="0" noProof="0">
              <a:ln>
                <a:noFill/>
              </a:ln>
              <a:solidFill>
                <a:prstClr val="black"/>
              </a:solidFill>
              <a:effectLst/>
              <a:uLnTx/>
              <a:uFillTx/>
              <a:latin typeface="Arial" panose="020B0604020202020204"/>
              <a:ea typeface="微软雅黑" panose="020B0503020204020204" pitchFamily="34" charset="-122"/>
              <a:cs typeface="+mn-cs"/>
            </a:endParaRPr>
          </a:p>
        </p:txBody>
      </p:sp>
      <p:sp>
        <p:nvSpPr>
          <p:cNvPr id="25619" name="文本框 32"/>
          <p:cNvSpPr txBox="1"/>
          <p:nvPr/>
        </p:nvSpPr>
        <p:spPr>
          <a:xfrm>
            <a:off x="381000" y="3330575"/>
            <a:ext cx="1577975" cy="40005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2000" i="1" dirty="0">
                <a:solidFill>
                  <a:srgbClr val="FFFFFF"/>
                </a:solidFill>
                <a:latin typeface="Impact" panose="020B0806030902050204" pitchFamily="34" charset="0"/>
              </a:rPr>
              <a:t>Lorem ipsum </a:t>
            </a:r>
          </a:p>
        </p:txBody>
      </p:sp>
      <p:sp>
        <p:nvSpPr>
          <p:cNvPr id="25620" name="文本框 32"/>
          <p:cNvSpPr txBox="1"/>
          <p:nvPr/>
        </p:nvSpPr>
        <p:spPr>
          <a:xfrm>
            <a:off x="2673350" y="3330575"/>
            <a:ext cx="1577975" cy="40005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2000" i="1" dirty="0">
                <a:solidFill>
                  <a:srgbClr val="FFFFFF"/>
                </a:solidFill>
                <a:latin typeface="Impact" panose="020B0806030902050204" pitchFamily="34" charset="0"/>
              </a:rPr>
              <a:t>Lorem ipsum </a:t>
            </a:r>
          </a:p>
        </p:txBody>
      </p:sp>
      <p:sp>
        <p:nvSpPr>
          <p:cNvPr id="25621" name="文本框 32"/>
          <p:cNvSpPr txBox="1"/>
          <p:nvPr/>
        </p:nvSpPr>
        <p:spPr>
          <a:xfrm>
            <a:off x="4733925" y="3330575"/>
            <a:ext cx="1579563" cy="40005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2000" i="1" dirty="0">
                <a:solidFill>
                  <a:srgbClr val="FFFFFF"/>
                </a:solidFill>
                <a:latin typeface="Impact" panose="020B0806030902050204" pitchFamily="34" charset="0"/>
              </a:rPr>
              <a:t>Lorem ipsum </a:t>
            </a:r>
          </a:p>
        </p:txBody>
      </p:sp>
      <p:sp>
        <p:nvSpPr>
          <p:cNvPr id="25622" name="文本框 32"/>
          <p:cNvSpPr txBox="1"/>
          <p:nvPr/>
        </p:nvSpPr>
        <p:spPr>
          <a:xfrm>
            <a:off x="6904038" y="3330575"/>
            <a:ext cx="1577975" cy="40005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2000" i="1" dirty="0">
                <a:solidFill>
                  <a:srgbClr val="FFFFFF"/>
                </a:solidFill>
                <a:latin typeface="Impact" panose="020B0806030902050204" pitchFamily="34" charset="0"/>
              </a:rPr>
              <a:t>Lorem ipsum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rot="18906724">
            <a:off x="3733800" y="-388937"/>
            <a:ext cx="5921375" cy="5921375"/>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5" name="矩形 14"/>
          <p:cNvSpPr/>
          <p:nvPr/>
        </p:nvSpPr>
        <p:spPr>
          <a:xfrm rot="18906724">
            <a:off x="520700" y="958850"/>
            <a:ext cx="3227388" cy="32258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cxnSp>
        <p:nvCxnSpPr>
          <p:cNvPr id="22" name="直接连接符 21"/>
          <p:cNvCxnSpPr/>
          <p:nvPr/>
        </p:nvCxnSpPr>
        <p:spPr>
          <a:xfrm flipH="1">
            <a:off x="5558932" y="798513"/>
            <a:ext cx="2910153" cy="0"/>
          </a:xfrm>
          <a:prstGeom prst="line">
            <a:avLst/>
          </a:prstGeom>
          <a:ln>
            <a:gradFill flip="none" rotWithShape="1">
              <a:gsLst>
                <a:gs pos="56300">
                  <a:srgbClr val="FFFFFF"/>
                </a:gs>
                <a:gs pos="0">
                  <a:schemeClr val="bg1">
                    <a:alpha val="0"/>
                  </a:schemeClr>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H="1">
            <a:off x="5558932" y="1420813"/>
            <a:ext cx="2910153" cy="0"/>
          </a:xfrm>
          <a:prstGeom prst="line">
            <a:avLst/>
          </a:prstGeom>
          <a:ln>
            <a:gradFill flip="none" rotWithShape="1">
              <a:gsLst>
                <a:gs pos="56300">
                  <a:srgbClr val="FFFFFF"/>
                </a:gs>
                <a:gs pos="0">
                  <a:schemeClr val="bg1">
                    <a:alpha val="0"/>
                  </a:schemeClr>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8198" name="文本框 32"/>
          <p:cNvSpPr txBox="1"/>
          <p:nvPr/>
        </p:nvSpPr>
        <p:spPr>
          <a:xfrm>
            <a:off x="5830888" y="896938"/>
            <a:ext cx="1971675" cy="523875"/>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2800" i="1" dirty="0">
                <a:solidFill>
                  <a:schemeClr val="bg1"/>
                </a:solidFill>
                <a:latin typeface="Impact" panose="020B0806030902050204" pitchFamily="34" charset="0"/>
              </a:rPr>
              <a:t>01. About  us</a:t>
            </a:r>
            <a:endParaRPr lang="zh-CN" altLang="en-US" sz="2800" i="1" dirty="0">
              <a:solidFill>
                <a:schemeClr val="bg1"/>
              </a:solidFill>
              <a:latin typeface="Impact" panose="020B0806030902050204" pitchFamily="34" charset="0"/>
            </a:endParaRPr>
          </a:p>
        </p:txBody>
      </p:sp>
      <p:sp>
        <p:nvSpPr>
          <p:cNvPr id="8199" name="文本框 32"/>
          <p:cNvSpPr txBox="1"/>
          <p:nvPr/>
        </p:nvSpPr>
        <p:spPr>
          <a:xfrm>
            <a:off x="5843588" y="1943100"/>
            <a:ext cx="1982787" cy="523875"/>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2800" i="1" dirty="0">
                <a:solidFill>
                  <a:schemeClr val="bg1"/>
                </a:solidFill>
                <a:latin typeface="Impact" panose="020B0806030902050204" pitchFamily="34" charset="0"/>
              </a:rPr>
              <a:t>02. Our work</a:t>
            </a:r>
            <a:endParaRPr lang="zh-CN" altLang="en-US" sz="2800" i="1" dirty="0">
              <a:solidFill>
                <a:schemeClr val="bg1"/>
              </a:solidFill>
              <a:latin typeface="Impact" panose="020B0806030902050204" pitchFamily="34" charset="0"/>
            </a:endParaRPr>
          </a:p>
        </p:txBody>
      </p:sp>
      <p:sp>
        <p:nvSpPr>
          <p:cNvPr id="8200" name="文本框 32"/>
          <p:cNvSpPr txBox="1"/>
          <p:nvPr/>
        </p:nvSpPr>
        <p:spPr>
          <a:xfrm>
            <a:off x="5843588" y="2989263"/>
            <a:ext cx="2732087" cy="523875"/>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2800" i="1" dirty="0">
                <a:solidFill>
                  <a:schemeClr val="bg1"/>
                </a:solidFill>
                <a:latin typeface="Impact" panose="020B0806030902050204" pitchFamily="34" charset="0"/>
              </a:rPr>
              <a:t>03. Data  analysis</a:t>
            </a:r>
          </a:p>
        </p:txBody>
      </p:sp>
      <p:sp>
        <p:nvSpPr>
          <p:cNvPr id="8201" name="文本框 28"/>
          <p:cNvSpPr txBox="1"/>
          <p:nvPr/>
        </p:nvSpPr>
        <p:spPr>
          <a:xfrm>
            <a:off x="5843588" y="4035425"/>
            <a:ext cx="1906587" cy="523875"/>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2800" i="1" dirty="0">
                <a:solidFill>
                  <a:schemeClr val="bg1"/>
                </a:solidFill>
                <a:latin typeface="Impact" panose="020B0806030902050204" pitchFamily="34" charset="0"/>
              </a:rPr>
              <a:t>04. Our goal</a:t>
            </a:r>
          </a:p>
        </p:txBody>
      </p:sp>
      <p:cxnSp>
        <p:nvCxnSpPr>
          <p:cNvPr id="30" name="直接连接符 29"/>
          <p:cNvCxnSpPr/>
          <p:nvPr/>
        </p:nvCxnSpPr>
        <p:spPr>
          <a:xfrm flipH="1">
            <a:off x="5483371" y="1925638"/>
            <a:ext cx="2910153" cy="0"/>
          </a:xfrm>
          <a:prstGeom prst="line">
            <a:avLst/>
          </a:prstGeom>
          <a:ln>
            <a:gradFill flip="none" rotWithShape="1">
              <a:gsLst>
                <a:gs pos="56300">
                  <a:srgbClr val="FFFFFF"/>
                </a:gs>
                <a:gs pos="0">
                  <a:schemeClr val="bg1">
                    <a:alpha val="0"/>
                  </a:schemeClr>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H="1">
            <a:off x="5483371" y="2517775"/>
            <a:ext cx="2910153" cy="0"/>
          </a:xfrm>
          <a:prstGeom prst="line">
            <a:avLst/>
          </a:prstGeom>
          <a:ln>
            <a:gradFill flip="none" rotWithShape="1">
              <a:gsLst>
                <a:gs pos="56300">
                  <a:srgbClr val="FFFFFF"/>
                </a:gs>
                <a:gs pos="0">
                  <a:schemeClr val="bg1">
                    <a:alpha val="0"/>
                  </a:schemeClr>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H="1">
            <a:off x="5483371" y="2987675"/>
            <a:ext cx="2910153" cy="0"/>
          </a:xfrm>
          <a:prstGeom prst="line">
            <a:avLst/>
          </a:prstGeom>
          <a:ln>
            <a:gradFill flip="none" rotWithShape="1">
              <a:gsLst>
                <a:gs pos="56300">
                  <a:srgbClr val="FFFFFF"/>
                </a:gs>
                <a:gs pos="0">
                  <a:schemeClr val="bg1">
                    <a:alpha val="0"/>
                  </a:schemeClr>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flipH="1">
            <a:off x="5483371" y="3517900"/>
            <a:ext cx="2910153" cy="0"/>
          </a:xfrm>
          <a:prstGeom prst="line">
            <a:avLst/>
          </a:prstGeom>
          <a:ln>
            <a:gradFill flip="none" rotWithShape="1">
              <a:gsLst>
                <a:gs pos="56300">
                  <a:srgbClr val="FFFFFF"/>
                </a:gs>
                <a:gs pos="0">
                  <a:schemeClr val="bg1">
                    <a:alpha val="0"/>
                  </a:schemeClr>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flipH="1">
            <a:off x="5483371" y="4035425"/>
            <a:ext cx="2910153" cy="0"/>
          </a:xfrm>
          <a:prstGeom prst="line">
            <a:avLst/>
          </a:prstGeom>
          <a:ln>
            <a:gradFill flip="none" rotWithShape="1">
              <a:gsLst>
                <a:gs pos="56300">
                  <a:srgbClr val="FFFFFF"/>
                </a:gs>
                <a:gs pos="0">
                  <a:schemeClr val="bg1">
                    <a:alpha val="0"/>
                  </a:schemeClr>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flipH="1">
            <a:off x="5558932" y="4559300"/>
            <a:ext cx="2910153" cy="0"/>
          </a:xfrm>
          <a:prstGeom prst="line">
            <a:avLst/>
          </a:prstGeom>
          <a:ln>
            <a:gradFill flip="none" rotWithShape="1">
              <a:gsLst>
                <a:gs pos="56300">
                  <a:srgbClr val="FFFFFF"/>
                </a:gs>
                <a:gs pos="0">
                  <a:schemeClr val="bg1">
                    <a:alpha val="0"/>
                  </a:schemeClr>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36" name="矩形 35"/>
          <p:cNvSpPr/>
          <p:nvPr/>
        </p:nvSpPr>
        <p:spPr>
          <a:xfrm rot="18906724">
            <a:off x="520700" y="1827213"/>
            <a:ext cx="3227388" cy="32258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37" name="矩形 36"/>
          <p:cNvSpPr/>
          <p:nvPr/>
        </p:nvSpPr>
        <p:spPr>
          <a:xfrm rot="18906724">
            <a:off x="520700" y="139700"/>
            <a:ext cx="3227388" cy="3227388"/>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8" name="矩形 14"/>
          <p:cNvSpPr>
            <a:spLocks noChangeArrowheads="1"/>
          </p:cNvSpPr>
          <p:nvPr/>
        </p:nvSpPr>
        <p:spPr bwMode="auto">
          <a:xfrm>
            <a:off x="846138" y="2247900"/>
            <a:ext cx="20478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600" b="0" i="1" u="none" strike="noStrike" kern="0" cap="none" spc="0" normalizeH="0" baseline="0" noProof="0" smtClean="0">
                <a:ln>
                  <a:noFill/>
                </a:ln>
                <a:solidFill>
                  <a:schemeClr val="bg1"/>
                </a:solidFill>
                <a:effectLst/>
                <a:uLnTx/>
                <a:uFillTx/>
                <a:latin typeface="Impact" panose="020B0806030902050204" pitchFamily="34" charset="0"/>
                <a:ea typeface="宋体" panose="02010600030101010101" pitchFamily="2" charset="-122"/>
                <a:cs typeface="+mn-cs"/>
              </a:rPr>
              <a:t>CONTENTS</a:t>
            </a:r>
            <a:endParaRPr kumimoji="0" lang="zh-CN" altLang="en-US" sz="3600" b="0" i="1" u="none" strike="noStrike" kern="0" cap="none" spc="0" normalizeH="0" baseline="0" noProof="0" smtClean="0">
              <a:ln>
                <a:noFill/>
              </a:ln>
              <a:solidFill>
                <a:schemeClr val="bg1"/>
              </a:solidFill>
              <a:effectLst/>
              <a:uLnTx/>
              <a:uFillTx/>
              <a:latin typeface="Impact" panose="020B0806030902050204" pitchFamily="34" charset="0"/>
              <a:ea typeface="宋体" panose="02010600030101010101" pitchFamily="2" charset="-122"/>
              <a:cs typeface="+mn-c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626" name="组合 14"/>
          <p:cNvGrpSpPr/>
          <p:nvPr/>
        </p:nvGrpSpPr>
        <p:grpSpPr>
          <a:xfrm>
            <a:off x="381000" y="239713"/>
            <a:ext cx="684213" cy="392112"/>
            <a:chOff x="311084" y="1110616"/>
            <a:chExt cx="1031344" cy="589912"/>
          </a:xfrm>
        </p:grpSpPr>
        <p:sp>
          <p:nvSpPr>
            <p:cNvPr id="16" name="矩形 15"/>
            <p:cNvSpPr/>
            <p:nvPr/>
          </p:nvSpPr>
          <p:spPr>
            <a:xfrm rot="18906724">
              <a:off x="311084" y="1110616"/>
              <a:ext cx="638907" cy="589912"/>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17" name="矩形 16"/>
            <p:cNvSpPr/>
            <p:nvPr/>
          </p:nvSpPr>
          <p:spPr>
            <a:xfrm rot="18906724">
              <a:off x="789666" y="1151217"/>
              <a:ext cx="552762" cy="508711"/>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grpSp>
      <p:cxnSp>
        <p:nvCxnSpPr>
          <p:cNvPr id="18" name="直接连接符 17"/>
          <p:cNvCxnSpPr/>
          <p:nvPr/>
        </p:nvCxnSpPr>
        <p:spPr>
          <a:xfrm flipH="1">
            <a:off x="1179784" y="238125"/>
            <a:ext cx="1611842" cy="0"/>
          </a:xfrm>
          <a:prstGeom prst="line">
            <a:avLst/>
          </a:prstGeom>
          <a:ln>
            <a:gradFill flip="none" rotWithShape="1">
              <a:gsLst>
                <a:gs pos="56300">
                  <a:srgbClr val="FFFFFF"/>
                </a:gs>
                <a:gs pos="0">
                  <a:schemeClr val="bg1">
                    <a:alpha val="0"/>
                  </a:schemeClr>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26628" name="文本框 32"/>
          <p:cNvSpPr txBox="1"/>
          <p:nvPr/>
        </p:nvSpPr>
        <p:spPr>
          <a:xfrm>
            <a:off x="1298575" y="265113"/>
            <a:ext cx="1374775" cy="40005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2000" i="1" dirty="0">
                <a:solidFill>
                  <a:srgbClr val="FFFFFF"/>
                </a:solidFill>
                <a:latin typeface="Impact" panose="020B0806030902050204" pitchFamily="34" charset="0"/>
              </a:rPr>
              <a:t>04.Our goal</a:t>
            </a:r>
          </a:p>
        </p:txBody>
      </p:sp>
      <p:cxnSp>
        <p:nvCxnSpPr>
          <p:cNvPr id="20" name="直接连接符 19"/>
          <p:cNvCxnSpPr/>
          <p:nvPr/>
        </p:nvCxnSpPr>
        <p:spPr>
          <a:xfrm flipH="1">
            <a:off x="1131597" y="682625"/>
            <a:ext cx="1615942" cy="0"/>
          </a:xfrm>
          <a:prstGeom prst="line">
            <a:avLst/>
          </a:prstGeom>
          <a:ln>
            <a:gradFill flip="none" rotWithShape="1">
              <a:gsLst>
                <a:gs pos="56300">
                  <a:srgbClr val="FFFFFF"/>
                </a:gs>
                <a:gs pos="0">
                  <a:schemeClr val="bg1">
                    <a:alpha val="0"/>
                  </a:schemeClr>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nvGrpSpPr>
          <p:cNvPr id="26630" name="组合 3"/>
          <p:cNvGrpSpPr/>
          <p:nvPr/>
        </p:nvGrpSpPr>
        <p:grpSpPr>
          <a:xfrm>
            <a:off x="2747963" y="739775"/>
            <a:ext cx="3894137" cy="3921125"/>
            <a:chOff x="2945784" y="1222110"/>
            <a:chExt cx="2767868" cy="2787208"/>
          </a:xfrm>
        </p:grpSpPr>
        <p:sp>
          <p:nvSpPr>
            <p:cNvPr id="2" name="矩形 1"/>
            <p:cNvSpPr/>
            <p:nvPr/>
          </p:nvSpPr>
          <p:spPr>
            <a:xfrm rot="2670452">
              <a:off x="3402770" y="1663324"/>
              <a:ext cx="1888876" cy="188898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3" name="椭圆 2"/>
            <p:cNvSpPr/>
            <p:nvPr/>
          </p:nvSpPr>
          <p:spPr>
            <a:xfrm>
              <a:off x="4281763" y="1222110"/>
              <a:ext cx="130890" cy="13089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0" name="椭圆 9"/>
            <p:cNvSpPr/>
            <p:nvPr/>
          </p:nvSpPr>
          <p:spPr>
            <a:xfrm>
              <a:off x="4281763" y="3878421"/>
              <a:ext cx="130890" cy="13089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1" name="椭圆 10"/>
            <p:cNvSpPr/>
            <p:nvPr/>
          </p:nvSpPr>
          <p:spPr>
            <a:xfrm>
              <a:off x="5582762" y="2543495"/>
              <a:ext cx="130890" cy="1297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2" name="椭圆 11"/>
            <p:cNvSpPr/>
            <p:nvPr/>
          </p:nvSpPr>
          <p:spPr>
            <a:xfrm>
              <a:off x="2945784" y="2543495"/>
              <a:ext cx="130890" cy="1297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3" name="矩形 12"/>
            <p:cNvSpPr/>
            <p:nvPr/>
          </p:nvSpPr>
          <p:spPr>
            <a:xfrm rot="2670452">
              <a:off x="3555099" y="1816790"/>
              <a:ext cx="1583089" cy="1583179"/>
            </a:xfrm>
            <a:prstGeom prst="rect">
              <a:avLst/>
            </a:prstGeom>
            <a:solidFill>
              <a:schemeClr val="bg1">
                <a:alpha val="1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32" name="矩形 31"/>
            <p:cNvSpPr/>
            <p:nvPr/>
          </p:nvSpPr>
          <p:spPr>
            <a:xfrm rot="2670452">
              <a:off x="3784156" y="2050373"/>
              <a:ext cx="1115949" cy="111601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grpSp>
      <p:sp>
        <p:nvSpPr>
          <p:cNvPr id="26631" name="矩形 21"/>
          <p:cNvSpPr/>
          <p:nvPr/>
        </p:nvSpPr>
        <p:spPr>
          <a:xfrm>
            <a:off x="881063" y="1436688"/>
            <a:ext cx="2360612" cy="1016000"/>
          </a:xfrm>
          <a:prstGeom prst="rect">
            <a:avLst/>
          </a:prstGeom>
          <a:noFill/>
          <a:ln w="9525">
            <a:noFill/>
          </a:ln>
        </p:spPr>
        <p:txBody>
          <a:bodyPr>
            <a:spAutoFit/>
          </a:bodyPr>
          <a:lstStyle/>
          <a:p>
            <a:pPr lvl="0" eaLnBrk="1" hangingPunct="1"/>
            <a:r>
              <a:rPr lang="en-US" altLang="zh-CN" sz="1000" dirty="0">
                <a:solidFill>
                  <a:srgbClr val="FFFFFF"/>
                </a:solidFill>
                <a:latin typeface="Arial" panose="020B0604020202020204" pitchFamily="34" charset="0"/>
                <a:ea typeface="方正兰亭超细黑简体" panose="02000000000000000000" pitchFamily="2" charset="-122"/>
              </a:rPr>
              <a:t>Lorem ipsum dolor sit amet, consectetuer adipiscing elit. Aenean commodo ligula eget dolor. Lorem ipsum dolor sit amet, consectetuer adipiscing elit. Aenean commodo ligula eget dolor. </a:t>
            </a:r>
          </a:p>
        </p:txBody>
      </p:sp>
      <p:sp>
        <p:nvSpPr>
          <p:cNvPr id="26632" name="矩形 22"/>
          <p:cNvSpPr/>
          <p:nvPr/>
        </p:nvSpPr>
        <p:spPr>
          <a:xfrm>
            <a:off x="6581775" y="1436688"/>
            <a:ext cx="2359025" cy="1016000"/>
          </a:xfrm>
          <a:prstGeom prst="rect">
            <a:avLst/>
          </a:prstGeom>
          <a:noFill/>
          <a:ln w="9525">
            <a:noFill/>
          </a:ln>
        </p:spPr>
        <p:txBody>
          <a:bodyPr>
            <a:spAutoFit/>
          </a:bodyPr>
          <a:lstStyle/>
          <a:p>
            <a:pPr lvl="0" eaLnBrk="1" hangingPunct="1"/>
            <a:r>
              <a:rPr lang="en-US" altLang="zh-CN" sz="1000" dirty="0">
                <a:solidFill>
                  <a:srgbClr val="FFFFFF"/>
                </a:solidFill>
                <a:latin typeface="Arial" panose="020B0604020202020204" pitchFamily="34" charset="0"/>
                <a:ea typeface="方正兰亭超细黑简体" panose="02000000000000000000" pitchFamily="2" charset="-122"/>
              </a:rPr>
              <a:t>Lorem ipsum dolor sit amet, consectetuer adipiscing elit. Aenean commodo ligula eget dolor. Lorem ipsum dolor sit amet, consectetuer adipiscing elit. Aenean commodo ligula eget dolor. </a:t>
            </a:r>
          </a:p>
        </p:txBody>
      </p:sp>
      <p:sp>
        <p:nvSpPr>
          <p:cNvPr id="26633" name="矩形 23"/>
          <p:cNvSpPr/>
          <p:nvPr/>
        </p:nvSpPr>
        <p:spPr>
          <a:xfrm>
            <a:off x="935038" y="3460750"/>
            <a:ext cx="2360612" cy="1016000"/>
          </a:xfrm>
          <a:prstGeom prst="rect">
            <a:avLst/>
          </a:prstGeom>
          <a:noFill/>
          <a:ln w="9525">
            <a:noFill/>
          </a:ln>
        </p:spPr>
        <p:txBody>
          <a:bodyPr>
            <a:spAutoFit/>
          </a:bodyPr>
          <a:lstStyle/>
          <a:p>
            <a:pPr lvl="0" eaLnBrk="1" hangingPunct="1"/>
            <a:r>
              <a:rPr lang="en-US" altLang="zh-CN" sz="1000" dirty="0">
                <a:solidFill>
                  <a:srgbClr val="FFFFFF"/>
                </a:solidFill>
                <a:latin typeface="Arial" panose="020B0604020202020204" pitchFamily="34" charset="0"/>
                <a:ea typeface="方正兰亭超细黑简体" panose="02000000000000000000" pitchFamily="2" charset="-122"/>
              </a:rPr>
              <a:t>Lorem ipsum dolor sit amet, consectetuer adipiscing elit. Aenean commodo ligula eget dolor. Lorem ipsum dolor sit amet, consectetuer adipiscing elit. Aenean commodo ligula eget dolor. </a:t>
            </a:r>
          </a:p>
        </p:txBody>
      </p:sp>
      <p:sp>
        <p:nvSpPr>
          <p:cNvPr id="26634" name="矩形 24"/>
          <p:cNvSpPr/>
          <p:nvPr/>
        </p:nvSpPr>
        <p:spPr>
          <a:xfrm>
            <a:off x="6581775" y="3517900"/>
            <a:ext cx="2359025" cy="1016000"/>
          </a:xfrm>
          <a:prstGeom prst="rect">
            <a:avLst/>
          </a:prstGeom>
          <a:noFill/>
          <a:ln w="9525">
            <a:noFill/>
          </a:ln>
        </p:spPr>
        <p:txBody>
          <a:bodyPr>
            <a:spAutoFit/>
          </a:bodyPr>
          <a:lstStyle/>
          <a:p>
            <a:pPr lvl="0" eaLnBrk="1" hangingPunct="1"/>
            <a:r>
              <a:rPr lang="en-US" altLang="zh-CN" sz="1000" dirty="0">
                <a:solidFill>
                  <a:srgbClr val="FFFFFF"/>
                </a:solidFill>
                <a:latin typeface="Arial" panose="020B0604020202020204" pitchFamily="34" charset="0"/>
                <a:ea typeface="方正兰亭超细黑简体" panose="02000000000000000000" pitchFamily="2" charset="-122"/>
              </a:rPr>
              <a:t>Lorem ipsum dolor sit amet, consectetuer adipiscing elit. Aenean commodo ligula eget dolor. Lorem ipsum dolor sit amet, consectetuer adipiscing elit. Aenean commodo ligula eget dolor. </a:t>
            </a:r>
          </a:p>
        </p:txBody>
      </p:sp>
      <p:sp>
        <p:nvSpPr>
          <p:cNvPr id="26635" name="文本框 32"/>
          <p:cNvSpPr txBox="1"/>
          <p:nvPr/>
        </p:nvSpPr>
        <p:spPr>
          <a:xfrm>
            <a:off x="881063" y="3132138"/>
            <a:ext cx="1579562" cy="40005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2000" i="1" dirty="0">
                <a:solidFill>
                  <a:srgbClr val="FFFFFF"/>
                </a:solidFill>
                <a:latin typeface="Impact" panose="020B0806030902050204" pitchFamily="34" charset="0"/>
              </a:rPr>
              <a:t>Lorem ipsum </a:t>
            </a:r>
          </a:p>
        </p:txBody>
      </p:sp>
      <p:sp>
        <p:nvSpPr>
          <p:cNvPr id="26636" name="文本框 32"/>
          <p:cNvSpPr txBox="1"/>
          <p:nvPr/>
        </p:nvSpPr>
        <p:spPr>
          <a:xfrm>
            <a:off x="881063" y="1093788"/>
            <a:ext cx="1579562" cy="40005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2000" i="1" dirty="0">
                <a:solidFill>
                  <a:srgbClr val="FFFFFF"/>
                </a:solidFill>
                <a:latin typeface="Impact" panose="020B0806030902050204" pitchFamily="34" charset="0"/>
              </a:rPr>
              <a:t>Lorem ipsum </a:t>
            </a:r>
          </a:p>
        </p:txBody>
      </p:sp>
      <p:sp>
        <p:nvSpPr>
          <p:cNvPr id="26637" name="文本框 32"/>
          <p:cNvSpPr txBox="1"/>
          <p:nvPr/>
        </p:nvSpPr>
        <p:spPr>
          <a:xfrm>
            <a:off x="6561138" y="1036638"/>
            <a:ext cx="1579562" cy="40005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2000" i="1" dirty="0">
                <a:solidFill>
                  <a:srgbClr val="FFFFFF"/>
                </a:solidFill>
                <a:latin typeface="Impact" panose="020B0806030902050204" pitchFamily="34" charset="0"/>
              </a:rPr>
              <a:t>Lorem ipsum </a:t>
            </a:r>
          </a:p>
        </p:txBody>
      </p:sp>
      <p:sp>
        <p:nvSpPr>
          <p:cNvPr id="26638" name="文本框 32"/>
          <p:cNvSpPr txBox="1"/>
          <p:nvPr/>
        </p:nvSpPr>
        <p:spPr>
          <a:xfrm>
            <a:off x="6604000" y="3127375"/>
            <a:ext cx="1577975" cy="40005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2000" i="1" dirty="0">
                <a:solidFill>
                  <a:srgbClr val="FFFFFF"/>
                </a:solidFill>
                <a:latin typeface="Impact" panose="020B0806030902050204" pitchFamily="34" charset="0"/>
              </a:rPr>
              <a:t>Lorem ipsum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650" name="组合 14"/>
          <p:cNvGrpSpPr/>
          <p:nvPr/>
        </p:nvGrpSpPr>
        <p:grpSpPr>
          <a:xfrm>
            <a:off x="381000" y="239713"/>
            <a:ext cx="684213" cy="392112"/>
            <a:chOff x="311084" y="1110616"/>
            <a:chExt cx="1031344" cy="589912"/>
          </a:xfrm>
        </p:grpSpPr>
        <p:sp>
          <p:nvSpPr>
            <p:cNvPr id="16" name="矩形 15"/>
            <p:cNvSpPr/>
            <p:nvPr/>
          </p:nvSpPr>
          <p:spPr>
            <a:xfrm rot="18906724">
              <a:off x="311084" y="1110616"/>
              <a:ext cx="638907" cy="589912"/>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17" name="矩形 16"/>
            <p:cNvSpPr/>
            <p:nvPr/>
          </p:nvSpPr>
          <p:spPr>
            <a:xfrm rot="18906724">
              <a:off x="789666" y="1151217"/>
              <a:ext cx="552762" cy="508711"/>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grpSp>
      <p:cxnSp>
        <p:nvCxnSpPr>
          <p:cNvPr id="18" name="直接连接符 17"/>
          <p:cNvCxnSpPr/>
          <p:nvPr/>
        </p:nvCxnSpPr>
        <p:spPr>
          <a:xfrm flipH="1">
            <a:off x="1179784" y="238125"/>
            <a:ext cx="1611842" cy="0"/>
          </a:xfrm>
          <a:prstGeom prst="line">
            <a:avLst/>
          </a:prstGeom>
          <a:ln>
            <a:gradFill flip="none" rotWithShape="1">
              <a:gsLst>
                <a:gs pos="56300">
                  <a:srgbClr val="FFFFFF"/>
                </a:gs>
                <a:gs pos="0">
                  <a:schemeClr val="bg1">
                    <a:alpha val="0"/>
                  </a:schemeClr>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27652" name="文本框 32"/>
          <p:cNvSpPr txBox="1"/>
          <p:nvPr/>
        </p:nvSpPr>
        <p:spPr>
          <a:xfrm>
            <a:off x="1298575" y="265113"/>
            <a:ext cx="1374775" cy="40005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2000" i="1" dirty="0">
                <a:solidFill>
                  <a:srgbClr val="FFFFFF"/>
                </a:solidFill>
                <a:latin typeface="Impact" panose="020B0806030902050204" pitchFamily="34" charset="0"/>
              </a:rPr>
              <a:t>04.Our goal</a:t>
            </a:r>
          </a:p>
        </p:txBody>
      </p:sp>
      <p:cxnSp>
        <p:nvCxnSpPr>
          <p:cNvPr id="20" name="直接连接符 19"/>
          <p:cNvCxnSpPr/>
          <p:nvPr/>
        </p:nvCxnSpPr>
        <p:spPr>
          <a:xfrm flipH="1">
            <a:off x="1131597" y="682625"/>
            <a:ext cx="1615942" cy="0"/>
          </a:xfrm>
          <a:prstGeom prst="line">
            <a:avLst/>
          </a:prstGeom>
          <a:ln>
            <a:gradFill flip="none" rotWithShape="1">
              <a:gsLst>
                <a:gs pos="56300">
                  <a:srgbClr val="FFFFFF"/>
                </a:gs>
                <a:gs pos="0">
                  <a:schemeClr val="bg1">
                    <a:alpha val="0"/>
                  </a:schemeClr>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27654" name="TextBox 46"/>
          <p:cNvSpPr txBox="1"/>
          <p:nvPr/>
        </p:nvSpPr>
        <p:spPr>
          <a:xfrm>
            <a:off x="771525" y="962025"/>
            <a:ext cx="3698875" cy="708025"/>
          </a:xfrm>
          <a:prstGeom prst="rect">
            <a:avLst/>
          </a:prstGeom>
          <a:noFill/>
          <a:ln w="9525">
            <a:noFill/>
          </a:ln>
        </p:spPr>
        <p:txBody>
          <a:bodyPr>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522605" eaLnBrk="1" hangingPunct="1">
              <a:lnSpc>
                <a:spcPct val="100000"/>
              </a:lnSpc>
              <a:spcBef>
                <a:spcPct val="0"/>
              </a:spcBef>
              <a:buNone/>
            </a:pPr>
            <a:r>
              <a:rPr lang="en-US" altLang="zh-CN" sz="800" dirty="0">
                <a:solidFill>
                  <a:schemeClr val="bg1"/>
                </a:solidFill>
                <a:ea typeface="宋体" panose="02010600030101010101" pitchFamily="2" charset="-122"/>
              </a:rPr>
              <a:t>Lorem ipsum dolor sit amet, consectetuer adipiscing elit. Aenean commodo ligula eget dolor. Aenean massa. Cum sociis natoque penatibus et magnis dis parturient montes, nascetur ridiculus mus. Donec quam felis, ultricies nec, pellentesque eu, pretium quis, sem. Lorem ipsum dolor sit amet, consectetuer adipiscing elit. Aenean commodo ligula eget dolor. </a:t>
            </a:r>
          </a:p>
        </p:txBody>
      </p:sp>
      <p:sp>
        <p:nvSpPr>
          <p:cNvPr id="27655" name="TextBox 46"/>
          <p:cNvSpPr txBox="1"/>
          <p:nvPr/>
        </p:nvSpPr>
        <p:spPr>
          <a:xfrm>
            <a:off x="771525" y="1870075"/>
            <a:ext cx="3698875" cy="708025"/>
          </a:xfrm>
          <a:prstGeom prst="rect">
            <a:avLst/>
          </a:prstGeom>
          <a:noFill/>
          <a:ln w="9525">
            <a:noFill/>
          </a:ln>
        </p:spPr>
        <p:txBody>
          <a:bodyPr>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522605" eaLnBrk="1" hangingPunct="1">
              <a:lnSpc>
                <a:spcPct val="100000"/>
              </a:lnSpc>
              <a:spcBef>
                <a:spcPct val="0"/>
              </a:spcBef>
              <a:buNone/>
            </a:pPr>
            <a:r>
              <a:rPr lang="en-US" altLang="zh-CN" sz="800" dirty="0">
                <a:solidFill>
                  <a:schemeClr val="bg1"/>
                </a:solidFill>
                <a:ea typeface="宋体" panose="02010600030101010101" pitchFamily="2" charset="-122"/>
              </a:rPr>
              <a:t>Lorem ipsum dolor sit amet, consectetuer adipiscing elit. Aenean commodo ligula eget dolor. Aenean massa. Cum sociis natoque penatibus et magnis dis parturient montes, nascetur ridiculus mus. Donec quam felis, ultricies nec, pellentesque eu, pretium quis, sem. Lorem ipsum dolor sit amet, consectetuer adipiscing elit. Aenean commodo ligula eget dolor. </a:t>
            </a:r>
          </a:p>
        </p:txBody>
      </p:sp>
      <p:sp>
        <p:nvSpPr>
          <p:cNvPr id="27656" name="TextBox 46"/>
          <p:cNvSpPr txBox="1"/>
          <p:nvPr/>
        </p:nvSpPr>
        <p:spPr>
          <a:xfrm>
            <a:off x="771525" y="2768600"/>
            <a:ext cx="3698875" cy="708025"/>
          </a:xfrm>
          <a:prstGeom prst="rect">
            <a:avLst/>
          </a:prstGeom>
          <a:noFill/>
          <a:ln w="9525">
            <a:noFill/>
          </a:ln>
        </p:spPr>
        <p:txBody>
          <a:bodyPr>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522605" eaLnBrk="1" hangingPunct="1">
              <a:lnSpc>
                <a:spcPct val="100000"/>
              </a:lnSpc>
              <a:spcBef>
                <a:spcPct val="0"/>
              </a:spcBef>
              <a:buNone/>
            </a:pPr>
            <a:r>
              <a:rPr lang="en-US" altLang="zh-CN" sz="800" dirty="0">
                <a:solidFill>
                  <a:schemeClr val="bg1"/>
                </a:solidFill>
                <a:ea typeface="宋体" panose="02010600030101010101" pitchFamily="2" charset="-122"/>
              </a:rPr>
              <a:t>Lorem ipsum dolor sit amet, consectetuer adipiscing elit. Aenean commodo ligula eget dolor. Aenean massa. Cum sociis natoque penatibus et magnis dis parturient montes, nascetur ridiculus mus. Donec quam felis, ultricies nec, pellentesque eu, pretium quis, sem. Lorem ipsum dolor sit amet, consectetuer adipiscing elit. Aenean commodo ligula eget dolor. </a:t>
            </a:r>
          </a:p>
        </p:txBody>
      </p:sp>
      <p:sp>
        <p:nvSpPr>
          <p:cNvPr id="27657" name="椭圆 7"/>
          <p:cNvSpPr/>
          <p:nvPr/>
        </p:nvSpPr>
        <p:spPr>
          <a:xfrm>
            <a:off x="287338" y="962025"/>
            <a:ext cx="444500" cy="444500"/>
          </a:xfrm>
          <a:prstGeom prst="ellipse">
            <a:avLst/>
          </a:prstGeom>
          <a:solidFill>
            <a:schemeClr val="bg1">
              <a:alpha val="20000"/>
            </a:schemeClr>
          </a:solidFill>
          <a:ln w="9525" cap="flat" cmpd="sng">
            <a:solidFill>
              <a:schemeClr val="bg1"/>
            </a:solidFill>
            <a:prstDash val="solid"/>
            <a:headEnd type="none" w="med" len="med"/>
            <a:tailEnd type="none" w="med" len="med"/>
          </a:ln>
        </p:spPr>
        <p:txBody>
          <a:bodyPr anchor="ctr"/>
          <a:lstStyle/>
          <a:p>
            <a:pPr lvl="0" algn="ctr" eaLnBrk="1" hangingPunct="1"/>
            <a:r>
              <a:rPr lang="en-US" altLang="zh-CN" sz="900" i="1" dirty="0">
                <a:solidFill>
                  <a:srgbClr val="FFFFFF"/>
                </a:solidFill>
                <a:latin typeface="Arial" panose="020B0604020202020204" pitchFamily="34" charset="0"/>
                <a:ea typeface="微软雅黑" panose="020B0503020204020204" pitchFamily="34" charset="-122"/>
              </a:rPr>
              <a:t>01</a:t>
            </a:r>
            <a:endParaRPr lang="zh-CN" altLang="en-US" sz="900" i="1" dirty="0">
              <a:solidFill>
                <a:srgbClr val="FFFFFF"/>
              </a:solidFill>
              <a:latin typeface="Arial" panose="020B0604020202020204" pitchFamily="34" charset="0"/>
              <a:ea typeface="微软雅黑" panose="020B0503020204020204" pitchFamily="34" charset="-122"/>
            </a:endParaRPr>
          </a:p>
        </p:txBody>
      </p:sp>
      <p:sp>
        <p:nvSpPr>
          <p:cNvPr id="27658" name="TextBox 46"/>
          <p:cNvSpPr txBox="1"/>
          <p:nvPr/>
        </p:nvSpPr>
        <p:spPr>
          <a:xfrm>
            <a:off x="771525" y="3636963"/>
            <a:ext cx="3698875" cy="708025"/>
          </a:xfrm>
          <a:prstGeom prst="rect">
            <a:avLst/>
          </a:prstGeom>
          <a:noFill/>
          <a:ln w="9525">
            <a:noFill/>
          </a:ln>
        </p:spPr>
        <p:txBody>
          <a:bodyPr>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522605" eaLnBrk="1" hangingPunct="1">
              <a:lnSpc>
                <a:spcPct val="100000"/>
              </a:lnSpc>
              <a:spcBef>
                <a:spcPct val="0"/>
              </a:spcBef>
              <a:buNone/>
            </a:pPr>
            <a:r>
              <a:rPr lang="en-US" altLang="zh-CN" sz="800" dirty="0">
                <a:solidFill>
                  <a:schemeClr val="bg1"/>
                </a:solidFill>
                <a:ea typeface="宋体" panose="02010600030101010101" pitchFamily="2" charset="-122"/>
              </a:rPr>
              <a:t>Lorem ipsum dolor sit amet, consectetuer adipiscing elit. Aenean commodo ligula eget dolor. Aenean massa. Cum sociis natoque penatibus et magnis dis parturient montes, nascetur ridiculus mus. Donec quam felis, ultricies nec, pellentesque eu, pretium quis, sem. Lorem ipsum dolor sit amet, consectetuer adipiscing elit. Aenean commodo ligula eget dolor. </a:t>
            </a:r>
          </a:p>
        </p:txBody>
      </p:sp>
      <p:sp>
        <p:nvSpPr>
          <p:cNvPr id="27659" name="椭圆 7"/>
          <p:cNvSpPr/>
          <p:nvPr/>
        </p:nvSpPr>
        <p:spPr>
          <a:xfrm>
            <a:off x="287338" y="1835150"/>
            <a:ext cx="444500" cy="444500"/>
          </a:xfrm>
          <a:prstGeom prst="ellipse">
            <a:avLst/>
          </a:prstGeom>
          <a:solidFill>
            <a:schemeClr val="bg1">
              <a:alpha val="20000"/>
            </a:schemeClr>
          </a:solidFill>
          <a:ln w="9525" cap="flat" cmpd="sng">
            <a:solidFill>
              <a:schemeClr val="bg1"/>
            </a:solidFill>
            <a:prstDash val="solid"/>
            <a:headEnd type="none" w="med" len="med"/>
            <a:tailEnd type="none" w="med" len="med"/>
          </a:ln>
        </p:spPr>
        <p:txBody>
          <a:bodyPr anchor="ctr"/>
          <a:lstStyle/>
          <a:p>
            <a:pPr lvl="0" algn="ctr" eaLnBrk="1" hangingPunct="1"/>
            <a:r>
              <a:rPr lang="en-US" altLang="zh-CN" sz="900" i="1" dirty="0">
                <a:solidFill>
                  <a:srgbClr val="FFFFFF"/>
                </a:solidFill>
                <a:latin typeface="Arial" panose="020B0604020202020204" pitchFamily="34" charset="0"/>
                <a:ea typeface="微软雅黑" panose="020B0503020204020204" pitchFamily="34" charset="-122"/>
              </a:rPr>
              <a:t>02</a:t>
            </a:r>
            <a:endParaRPr lang="zh-CN" altLang="en-US" sz="900" i="1" dirty="0">
              <a:solidFill>
                <a:srgbClr val="FFFFFF"/>
              </a:solidFill>
              <a:latin typeface="Arial" panose="020B0604020202020204" pitchFamily="34" charset="0"/>
              <a:ea typeface="微软雅黑" panose="020B0503020204020204" pitchFamily="34" charset="-122"/>
            </a:endParaRPr>
          </a:p>
        </p:txBody>
      </p:sp>
      <p:sp>
        <p:nvSpPr>
          <p:cNvPr id="27660" name="椭圆 7"/>
          <p:cNvSpPr/>
          <p:nvPr/>
        </p:nvSpPr>
        <p:spPr>
          <a:xfrm>
            <a:off x="287338" y="2709863"/>
            <a:ext cx="444500" cy="444500"/>
          </a:xfrm>
          <a:prstGeom prst="ellipse">
            <a:avLst/>
          </a:prstGeom>
          <a:solidFill>
            <a:schemeClr val="bg1">
              <a:alpha val="20000"/>
            </a:schemeClr>
          </a:solidFill>
          <a:ln w="9525" cap="flat" cmpd="sng">
            <a:solidFill>
              <a:schemeClr val="bg1"/>
            </a:solidFill>
            <a:prstDash val="solid"/>
            <a:headEnd type="none" w="med" len="med"/>
            <a:tailEnd type="none" w="med" len="med"/>
          </a:ln>
        </p:spPr>
        <p:txBody>
          <a:bodyPr anchor="ctr"/>
          <a:lstStyle/>
          <a:p>
            <a:pPr lvl="0" algn="ctr" eaLnBrk="1" hangingPunct="1"/>
            <a:r>
              <a:rPr lang="en-US" altLang="zh-CN" sz="900" i="1" dirty="0">
                <a:solidFill>
                  <a:srgbClr val="FFFFFF"/>
                </a:solidFill>
                <a:latin typeface="Arial" panose="020B0604020202020204" pitchFamily="34" charset="0"/>
                <a:ea typeface="微软雅黑" panose="020B0503020204020204" pitchFamily="34" charset="-122"/>
              </a:rPr>
              <a:t>03</a:t>
            </a:r>
            <a:endParaRPr lang="zh-CN" altLang="en-US" sz="900" i="1" dirty="0">
              <a:solidFill>
                <a:srgbClr val="FFFFFF"/>
              </a:solidFill>
              <a:latin typeface="Arial" panose="020B0604020202020204" pitchFamily="34" charset="0"/>
              <a:ea typeface="微软雅黑" panose="020B0503020204020204" pitchFamily="34" charset="-122"/>
            </a:endParaRPr>
          </a:p>
        </p:txBody>
      </p:sp>
      <p:sp>
        <p:nvSpPr>
          <p:cNvPr id="27661" name="椭圆 7"/>
          <p:cNvSpPr/>
          <p:nvPr/>
        </p:nvSpPr>
        <p:spPr>
          <a:xfrm>
            <a:off x="287338" y="3582988"/>
            <a:ext cx="444500" cy="444500"/>
          </a:xfrm>
          <a:prstGeom prst="ellipse">
            <a:avLst/>
          </a:prstGeom>
          <a:solidFill>
            <a:schemeClr val="bg1">
              <a:alpha val="20000"/>
            </a:schemeClr>
          </a:solidFill>
          <a:ln w="9525" cap="flat" cmpd="sng">
            <a:solidFill>
              <a:schemeClr val="bg1"/>
            </a:solidFill>
            <a:prstDash val="solid"/>
            <a:headEnd type="none" w="med" len="med"/>
            <a:tailEnd type="none" w="med" len="med"/>
          </a:ln>
        </p:spPr>
        <p:txBody>
          <a:bodyPr anchor="ctr"/>
          <a:lstStyle/>
          <a:p>
            <a:pPr lvl="0" algn="ctr" eaLnBrk="1" hangingPunct="1"/>
            <a:r>
              <a:rPr lang="en-US" altLang="zh-CN" sz="900" i="1" dirty="0">
                <a:solidFill>
                  <a:srgbClr val="FFFFFF"/>
                </a:solidFill>
                <a:latin typeface="Arial" panose="020B0604020202020204" pitchFamily="34" charset="0"/>
                <a:ea typeface="微软雅黑" panose="020B0503020204020204" pitchFamily="34" charset="-122"/>
              </a:rPr>
              <a:t>04</a:t>
            </a:r>
            <a:endParaRPr lang="zh-CN" altLang="en-US" sz="900" i="1" dirty="0">
              <a:solidFill>
                <a:srgbClr val="FFFFFF"/>
              </a:solidFill>
              <a:latin typeface="Arial" panose="020B0604020202020204" pitchFamily="34" charset="0"/>
              <a:ea typeface="微软雅黑" panose="020B0503020204020204" pitchFamily="34" charset="-122"/>
            </a:endParaRPr>
          </a:p>
        </p:txBody>
      </p:sp>
      <p:grpSp>
        <p:nvGrpSpPr>
          <p:cNvPr id="27662" name="组合 5"/>
          <p:cNvGrpSpPr/>
          <p:nvPr/>
        </p:nvGrpSpPr>
        <p:grpSpPr>
          <a:xfrm>
            <a:off x="4470400" y="744538"/>
            <a:ext cx="4568825" cy="2628900"/>
            <a:chOff x="4470693" y="743860"/>
            <a:chExt cx="4568825" cy="2628900"/>
          </a:xfrm>
        </p:grpSpPr>
        <p:pic>
          <p:nvPicPr>
            <p:cNvPr id="27665" name="Picture 8"/>
            <p:cNvPicPr>
              <a:picLocks noChangeAspect="1"/>
            </p:cNvPicPr>
            <p:nvPr/>
          </p:nvPicPr>
          <p:blipFill>
            <a:blip r:embed="rId2"/>
            <a:stretch>
              <a:fillRect/>
            </a:stretch>
          </p:blipFill>
          <p:spPr>
            <a:xfrm>
              <a:off x="4470693" y="743860"/>
              <a:ext cx="4568825" cy="2628900"/>
            </a:xfrm>
            <a:prstGeom prst="rect">
              <a:avLst/>
            </a:prstGeom>
            <a:noFill/>
            <a:ln w="9525">
              <a:noFill/>
            </a:ln>
          </p:spPr>
        </p:pic>
        <p:pic>
          <p:nvPicPr>
            <p:cNvPr id="27666" name="图片 4"/>
            <p:cNvPicPr>
              <a:picLocks noChangeAspect="1"/>
            </p:cNvPicPr>
            <p:nvPr/>
          </p:nvPicPr>
          <p:blipFill>
            <a:blip r:embed="rId3"/>
            <a:srcRect l="-2" r="-287" b="5482"/>
            <a:stretch>
              <a:fillRect/>
            </a:stretch>
          </p:blipFill>
          <p:spPr>
            <a:xfrm>
              <a:off x="4964828" y="884256"/>
              <a:ext cx="3505932" cy="2230734"/>
            </a:xfrm>
            <a:prstGeom prst="rect">
              <a:avLst/>
            </a:prstGeom>
            <a:noFill/>
            <a:ln w="9525">
              <a:noFill/>
            </a:ln>
          </p:spPr>
        </p:pic>
      </p:grpSp>
      <p:sp>
        <p:nvSpPr>
          <p:cNvPr id="27663" name="TextBox 46"/>
          <p:cNvSpPr txBox="1"/>
          <p:nvPr/>
        </p:nvSpPr>
        <p:spPr>
          <a:xfrm>
            <a:off x="4964113" y="4027488"/>
            <a:ext cx="3989387" cy="708025"/>
          </a:xfrm>
          <a:prstGeom prst="rect">
            <a:avLst/>
          </a:prstGeom>
          <a:noFill/>
          <a:ln w="9525">
            <a:noFill/>
          </a:ln>
        </p:spPr>
        <p:txBody>
          <a:bodyPr>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522605" eaLnBrk="1" hangingPunct="1">
              <a:lnSpc>
                <a:spcPct val="100000"/>
              </a:lnSpc>
              <a:spcBef>
                <a:spcPct val="0"/>
              </a:spcBef>
              <a:buNone/>
            </a:pPr>
            <a:r>
              <a:rPr lang="en-US" altLang="zh-CN" sz="800" dirty="0">
                <a:solidFill>
                  <a:schemeClr val="bg1"/>
                </a:solidFill>
                <a:ea typeface="宋体" panose="02010600030101010101" pitchFamily="2" charset="-122"/>
              </a:rPr>
              <a:t>Lorem ipsum dolor sit amet, consectetuer adipiscing elit. Aenean commodo ligula eget dolor. Aenean massa. Cum sociis natoque penatibus et magnis dis parturient montes, nascetur ridiculus mus. Donec quam felis, ultricies nec, pellentesque eu, pretium quis, sem. Lorem ipsum dolor sit amet, consectetuer adipiscing elit. Aenean commodo ligula eget dolor. </a:t>
            </a:r>
          </a:p>
        </p:txBody>
      </p:sp>
      <p:sp>
        <p:nvSpPr>
          <p:cNvPr id="27664" name="矩形 11"/>
          <p:cNvSpPr/>
          <p:nvPr/>
        </p:nvSpPr>
        <p:spPr>
          <a:xfrm>
            <a:off x="4999038" y="3629025"/>
            <a:ext cx="3660775" cy="460375"/>
          </a:xfrm>
          <a:prstGeom prst="rect">
            <a:avLst/>
          </a:prstGeom>
          <a:noFill/>
          <a:ln w="9525">
            <a:noFill/>
          </a:ln>
        </p:spPr>
        <p:txBody>
          <a:bodyPr wrap="none">
            <a:spAutoFit/>
          </a:bodyPr>
          <a:lstStyle/>
          <a:p>
            <a:pPr lvl="0" eaLnBrk="1" hangingPunct="1"/>
            <a:r>
              <a:rPr lang="en-US" altLang="zh-CN" sz="2400" b="1" i="1" dirty="0">
                <a:solidFill>
                  <a:schemeClr val="bg1"/>
                </a:solidFill>
                <a:latin typeface="DeVinne Txt BT" pitchFamily="18" charset="0"/>
                <a:ea typeface="宋体" panose="02010600030101010101" pitchFamily="2" charset="-122"/>
              </a:rPr>
              <a:t>Lorem ipsum dolor sit amet</a:t>
            </a:r>
            <a:endParaRPr lang="zh-CN" altLang="en-US" sz="4400" b="1" i="1" dirty="0">
              <a:solidFill>
                <a:schemeClr val="bg1"/>
              </a:solidFill>
              <a:latin typeface="DeVinne Txt BT" pitchFamily="18" charset="0"/>
              <a:ea typeface="宋体" panose="02010600030101010101" pitchFamily="2"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rot="18906724">
            <a:off x="4419600" y="-269875"/>
            <a:ext cx="4503738" cy="450215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15" name="矩形 14"/>
          <p:cNvSpPr/>
          <p:nvPr/>
        </p:nvSpPr>
        <p:spPr>
          <a:xfrm rot="18906724">
            <a:off x="319088" y="-193675"/>
            <a:ext cx="4503738" cy="450215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14" name="矩形 13"/>
          <p:cNvSpPr/>
          <p:nvPr/>
        </p:nvSpPr>
        <p:spPr>
          <a:xfrm rot="18906724">
            <a:off x="2668588" y="512763"/>
            <a:ext cx="3884613" cy="38862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5" name="矩形 14"/>
          <p:cNvSpPr>
            <a:spLocks noChangeArrowheads="1"/>
          </p:cNvSpPr>
          <p:nvPr/>
        </p:nvSpPr>
        <p:spPr bwMode="auto">
          <a:xfrm>
            <a:off x="2968625" y="2889250"/>
            <a:ext cx="328453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600" b="0" i="1" u="none" strike="noStrike" kern="0" cap="none" spc="0" normalizeH="0" baseline="0" noProof="0" smtClean="0">
                <a:ln>
                  <a:noFill/>
                </a:ln>
                <a:solidFill>
                  <a:prstClr val="white"/>
                </a:solidFill>
                <a:effectLst/>
                <a:uLnTx/>
                <a:uFillTx/>
                <a:latin typeface="Impact" panose="020B0806030902050204" pitchFamily="34" charset="0"/>
                <a:ea typeface="宋体" panose="02010600030101010101" pitchFamily="2" charset="-122"/>
                <a:cs typeface="+mn-cs"/>
              </a:rPr>
              <a:t>Business Report</a:t>
            </a:r>
            <a:endParaRPr kumimoji="0" lang="zh-CN" altLang="en-US" sz="3600" b="0" i="1" u="none" strike="noStrike" kern="0" cap="none" spc="0" normalizeH="0" baseline="0" noProof="0" smtClean="0">
              <a:ln>
                <a:noFill/>
              </a:ln>
              <a:solidFill>
                <a:prstClr val="white"/>
              </a:solidFill>
              <a:effectLst/>
              <a:uLnTx/>
              <a:uFillTx/>
              <a:latin typeface="Impact" panose="020B0806030902050204" pitchFamily="34" charset="0"/>
              <a:ea typeface="宋体" panose="02010600030101010101" pitchFamily="2" charset="-122"/>
              <a:cs typeface="+mn-cs"/>
            </a:endParaRPr>
          </a:p>
        </p:txBody>
      </p:sp>
      <p:grpSp>
        <p:nvGrpSpPr>
          <p:cNvPr id="6" name="组合 2"/>
          <p:cNvGrpSpPr/>
          <p:nvPr/>
        </p:nvGrpSpPr>
        <p:grpSpPr bwMode="auto">
          <a:xfrm>
            <a:off x="4401831" y="2788060"/>
            <a:ext cx="327025" cy="196850"/>
            <a:chOff x="0" y="0"/>
            <a:chExt cx="326562" cy="197131"/>
          </a:xfrm>
          <a:solidFill>
            <a:schemeClr val="bg1">
              <a:alpha val="60000"/>
            </a:schemeClr>
          </a:solidFill>
        </p:grpSpPr>
        <p:sp>
          <p:nvSpPr>
            <p:cNvPr id="7" name="矩形 13"/>
            <p:cNvSpPr>
              <a:spLocks noChangeArrowheads="1"/>
            </p:cNvSpPr>
            <p:nvPr/>
          </p:nvSpPr>
          <p:spPr bwMode="auto">
            <a:xfrm rot="2700000">
              <a:off x="522" y="-522"/>
              <a:ext cx="190772" cy="19181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00" b="0" i="0" u="none" strike="noStrike" kern="0" cap="none" spc="0" normalizeH="0" baseline="0" noProof="0">
                <a:ln>
                  <a:noFill/>
                </a:ln>
                <a:solidFill>
                  <a:srgbClr val="E0BA80"/>
                </a:solidFill>
                <a:effectLst/>
                <a:uLnTx/>
                <a:uFillTx/>
                <a:latin typeface="+mn-lt"/>
                <a:ea typeface="+mn-ea"/>
                <a:cs typeface="+mn-cs"/>
              </a:endParaRPr>
            </a:p>
          </p:txBody>
        </p:sp>
        <p:sp>
          <p:nvSpPr>
            <p:cNvPr id="8" name="矩形 7"/>
            <p:cNvSpPr>
              <a:spLocks noChangeArrowheads="1"/>
            </p:cNvSpPr>
            <p:nvPr/>
          </p:nvSpPr>
          <p:spPr bwMode="auto">
            <a:xfrm rot="2700000">
              <a:off x="135268" y="5837"/>
              <a:ext cx="190772" cy="19181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00" b="0" i="0" u="none" strike="noStrike" kern="0" cap="none" spc="0" normalizeH="0" baseline="0" noProof="0">
                <a:ln>
                  <a:noFill/>
                </a:ln>
                <a:solidFill>
                  <a:srgbClr val="FFFFFF"/>
                </a:solidFill>
                <a:effectLst/>
                <a:uLnTx/>
                <a:uFillTx/>
                <a:latin typeface="+mn-lt"/>
                <a:ea typeface="+mn-ea"/>
                <a:cs typeface="+mn-cs"/>
              </a:endParaRPr>
            </a:p>
          </p:txBody>
        </p:sp>
      </p:grpSp>
      <p:cxnSp>
        <p:nvCxnSpPr>
          <p:cNvPr id="10" name="直接连接符 9"/>
          <p:cNvCxnSpPr/>
          <p:nvPr/>
        </p:nvCxnSpPr>
        <p:spPr>
          <a:xfrm>
            <a:off x="4757192" y="2889250"/>
            <a:ext cx="1461298" cy="0"/>
          </a:xfrm>
          <a:prstGeom prst="line">
            <a:avLst/>
          </a:prstGeom>
          <a:ln>
            <a:gradFill flip="none" rotWithShape="1">
              <a:gsLst>
                <a:gs pos="0">
                  <a:schemeClr val="bg1">
                    <a:alpha val="68000"/>
                  </a:schemeClr>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11" name="矩形 14"/>
          <p:cNvSpPr>
            <a:spLocks noChangeArrowheads="1"/>
          </p:cNvSpPr>
          <p:nvPr/>
        </p:nvSpPr>
        <p:spPr bwMode="auto">
          <a:xfrm>
            <a:off x="2232025" y="1741488"/>
            <a:ext cx="4802188" cy="1200150"/>
          </a:xfrm>
          <a:prstGeom prst="rect">
            <a:avLst/>
          </a:prstGeom>
          <a:noFill/>
          <a:ln>
            <a:noFill/>
          </a:ln>
          <a:effectLst>
            <a:outerShdw blurRad="241300" dist="177800" dir="5400000" algn="t" rotWithShape="0">
              <a:prstClr val="black">
                <a:alpha val="31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7200" b="1" i="1" u="none" strike="noStrike" kern="0" cap="none" spc="0" normalizeH="0" baseline="0" noProof="0" smtClean="0">
                <a:ln>
                  <a:noFill/>
                </a:ln>
                <a:solidFill>
                  <a:prstClr val="white"/>
                </a:solidFill>
                <a:effectLst/>
                <a:uLnTx/>
                <a:uFillTx/>
                <a:latin typeface="Arial" panose="020B0604020202020204" pitchFamily="34" charset="0"/>
                <a:ea typeface="宋体" panose="02010600030101010101" pitchFamily="2" charset="-122"/>
                <a:cs typeface="Arial" panose="020B0604020202020204" pitchFamily="34" charset="0"/>
              </a:rPr>
              <a:t>Thank you</a:t>
            </a:r>
            <a:endParaRPr kumimoji="0" lang="zh-CN" altLang="en-US" sz="7200" b="1" i="1" u="none" strike="noStrike" kern="0" cap="none" spc="0" normalizeH="0" baseline="0" noProof="0" smtClean="0">
              <a:ln>
                <a:noFill/>
              </a:ln>
              <a:solidFill>
                <a:prstClr val="white"/>
              </a:solidFill>
              <a:effectLst/>
              <a:uLnTx/>
              <a:uFillTx/>
              <a:latin typeface="Arial" panose="020B0604020202020204" pitchFamily="34" charset="0"/>
              <a:ea typeface="宋体" panose="02010600030101010101" pitchFamily="2" charset="-122"/>
              <a:cs typeface="Arial" panose="020B0604020202020204" pitchFamily="34" charset="0"/>
            </a:endParaRPr>
          </a:p>
        </p:txBody>
      </p:sp>
      <p:cxnSp>
        <p:nvCxnSpPr>
          <p:cNvPr id="13" name="直接连接符 12"/>
          <p:cNvCxnSpPr/>
          <p:nvPr/>
        </p:nvCxnSpPr>
        <p:spPr>
          <a:xfrm flipH="1">
            <a:off x="2901311" y="2889250"/>
            <a:ext cx="1461298" cy="0"/>
          </a:xfrm>
          <a:prstGeom prst="line">
            <a:avLst/>
          </a:prstGeom>
          <a:ln>
            <a:gradFill flip="none" rotWithShape="1">
              <a:gsLst>
                <a:gs pos="0">
                  <a:schemeClr val="bg1">
                    <a:alpha val="68000"/>
                  </a:schemeClr>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698" name="组合 5"/>
          <p:cNvGrpSpPr/>
          <p:nvPr/>
        </p:nvGrpSpPr>
        <p:grpSpPr>
          <a:xfrm>
            <a:off x="773113" y="1754188"/>
            <a:ext cx="1635125" cy="1635125"/>
            <a:chOff x="923925" y="1754490"/>
            <a:chExt cx="1634519" cy="1634519"/>
          </a:xfrm>
        </p:grpSpPr>
        <p:grpSp>
          <p:nvGrpSpPr>
            <p:cNvPr id="7" name="组合 6"/>
            <p:cNvGrpSpPr/>
            <p:nvPr/>
          </p:nvGrpSpPr>
          <p:grpSpPr>
            <a:xfrm>
              <a:off x="923925" y="1754490"/>
              <a:ext cx="1634519" cy="1634519"/>
              <a:chOff x="2338695" y="507681"/>
              <a:chExt cx="4466610" cy="4466610"/>
            </a:xfrm>
            <a:solidFill>
              <a:srgbClr val="020202"/>
            </a:solidFill>
          </p:grpSpPr>
          <p:sp>
            <p:nvSpPr>
              <p:cNvPr id="9" name="菱形 8"/>
              <p:cNvSpPr/>
              <p:nvPr/>
            </p:nvSpPr>
            <p:spPr>
              <a:xfrm>
                <a:off x="2338695" y="507681"/>
                <a:ext cx="4466610" cy="4466610"/>
              </a:xfrm>
              <a:prstGeom prst="diamond">
                <a:avLst/>
              </a:prstGeom>
              <a:solidFill>
                <a:schemeClr val="bg1">
                  <a:alpha val="1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10" name="椭圆 9"/>
              <p:cNvSpPr/>
              <p:nvPr/>
            </p:nvSpPr>
            <p:spPr>
              <a:xfrm>
                <a:off x="4498348" y="589343"/>
                <a:ext cx="147304" cy="14730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11" name="椭圆 10"/>
              <p:cNvSpPr/>
              <p:nvPr/>
            </p:nvSpPr>
            <p:spPr>
              <a:xfrm>
                <a:off x="4494134" y="4691080"/>
                <a:ext cx="147304" cy="14730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grpSp>
        <p:sp>
          <p:nvSpPr>
            <p:cNvPr id="8" name="Freeform 132"/>
            <p:cNvSpPr>
              <a:spLocks noEditPoints="1"/>
            </p:cNvSpPr>
            <p:nvPr/>
          </p:nvSpPr>
          <p:spPr bwMode="auto">
            <a:xfrm>
              <a:off x="1490452" y="2321017"/>
              <a:ext cx="501464" cy="501464"/>
            </a:xfrm>
            <a:custGeom>
              <a:avLst/>
              <a:gdLst>
                <a:gd name="T0" fmla="*/ 300833111 w 258"/>
                <a:gd name="T1" fmla="*/ 1262592286 h 260"/>
                <a:gd name="T2" fmla="*/ 1203336886 w 258"/>
                <a:gd name="T3" fmla="*/ 1184893384 h 260"/>
                <a:gd name="T4" fmla="*/ 1272379823 w 258"/>
                <a:gd name="T5" fmla="*/ 325359608 h 260"/>
                <a:gd name="T6" fmla="*/ 1272379823 w 258"/>
                <a:gd name="T7" fmla="*/ 1262592286 h 260"/>
                <a:gd name="T8" fmla="*/ 1203336886 w 258"/>
                <a:gd name="T9" fmla="*/ 252517576 h 260"/>
                <a:gd name="T10" fmla="*/ 1119497131 w 258"/>
                <a:gd name="T11" fmla="*/ 150540934 h 260"/>
                <a:gd name="T12" fmla="*/ 1035657376 w 258"/>
                <a:gd name="T13" fmla="*/ 252517576 h 260"/>
                <a:gd name="T14" fmla="*/ 961682166 w 258"/>
                <a:gd name="T15" fmla="*/ 72842032 h 260"/>
                <a:gd name="T16" fmla="*/ 877842411 w 258"/>
                <a:gd name="T17" fmla="*/ 252517576 h 260"/>
                <a:gd name="T18" fmla="*/ 798937149 w 258"/>
                <a:gd name="T19" fmla="*/ 150540934 h 260"/>
                <a:gd name="T20" fmla="*/ 715097394 w 258"/>
                <a:gd name="T21" fmla="*/ 252517576 h 260"/>
                <a:gd name="T22" fmla="*/ 641122184 w 258"/>
                <a:gd name="T23" fmla="*/ 150540934 h 260"/>
                <a:gd name="T24" fmla="*/ 557282429 w 258"/>
                <a:gd name="T25" fmla="*/ 252517576 h 260"/>
                <a:gd name="T26" fmla="*/ 478374947 w 258"/>
                <a:gd name="T27" fmla="*/ 150540934 h 260"/>
                <a:gd name="T28" fmla="*/ 404399737 w 258"/>
                <a:gd name="T29" fmla="*/ 252517576 h 260"/>
                <a:gd name="T30" fmla="*/ 300833111 w 258"/>
                <a:gd name="T31" fmla="*/ 0 h 260"/>
                <a:gd name="T32" fmla="*/ 1272379823 w 258"/>
                <a:gd name="T33" fmla="*/ 150540934 h 260"/>
                <a:gd name="T34" fmla="*/ 1203336886 w 258"/>
                <a:gd name="T35" fmla="*/ 252517576 h 260"/>
                <a:gd name="T36" fmla="*/ 0 w 258"/>
                <a:gd name="T37" fmla="*/ 1262592286 h 260"/>
                <a:gd name="T38" fmla="*/ 246584772 w 258"/>
                <a:gd name="T39" fmla="*/ 325359608 h 260"/>
                <a:gd name="T40" fmla="*/ 152882692 w 258"/>
                <a:gd name="T41" fmla="*/ 398201640 h 260"/>
                <a:gd name="T42" fmla="*/ 246584772 w 258"/>
                <a:gd name="T43" fmla="*/ 471043672 h 260"/>
                <a:gd name="T44" fmla="*/ 152882692 w 258"/>
                <a:gd name="T45" fmla="*/ 553597241 h 260"/>
                <a:gd name="T46" fmla="*/ 246584772 w 258"/>
                <a:gd name="T47" fmla="*/ 631296143 h 260"/>
                <a:gd name="T48" fmla="*/ 152882692 w 258"/>
                <a:gd name="T49" fmla="*/ 713849711 h 260"/>
                <a:gd name="T50" fmla="*/ 246584772 w 258"/>
                <a:gd name="T51" fmla="*/ 786691744 h 260"/>
                <a:gd name="T52" fmla="*/ 73975210 w 258"/>
                <a:gd name="T53" fmla="*/ 869245312 h 260"/>
                <a:gd name="T54" fmla="*/ 246584772 w 258"/>
                <a:gd name="T55" fmla="*/ 946944214 h 260"/>
                <a:gd name="T56" fmla="*/ 152882692 w 258"/>
                <a:gd name="T57" fmla="*/ 1029497783 h 260"/>
                <a:gd name="T58" fmla="*/ 246584772 w 258"/>
                <a:gd name="T59" fmla="*/ 1102339815 h 260"/>
                <a:gd name="T60" fmla="*/ 152882692 w 258"/>
                <a:gd name="T61" fmla="*/ 1184893384 h 260"/>
                <a:gd name="T62" fmla="*/ 0 w 258"/>
                <a:gd name="T63" fmla="*/ 0 h 260"/>
                <a:gd name="T64" fmla="*/ 246584772 w 258"/>
                <a:gd name="T65" fmla="*/ 252517576 h 260"/>
                <a:gd name="T66" fmla="*/ 0 w 258"/>
                <a:gd name="T67" fmla="*/ 0 h 26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58" h="260">
                  <a:moveTo>
                    <a:pt x="244" y="260"/>
                  </a:moveTo>
                  <a:lnTo>
                    <a:pt x="61" y="260"/>
                  </a:lnTo>
                  <a:lnTo>
                    <a:pt x="61" y="244"/>
                  </a:lnTo>
                  <a:lnTo>
                    <a:pt x="244" y="244"/>
                  </a:lnTo>
                  <a:lnTo>
                    <a:pt x="244" y="67"/>
                  </a:lnTo>
                  <a:lnTo>
                    <a:pt x="258" y="67"/>
                  </a:lnTo>
                  <a:lnTo>
                    <a:pt x="258" y="244"/>
                  </a:lnTo>
                  <a:lnTo>
                    <a:pt x="258" y="260"/>
                  </a:lnTo>
                  <a:lnTo>
                    <a:pt x="244" y="260"/>
                  </a:lnTo>
                  <a:close/>
                  <a:moveTo>
                    <a:pt x="244" y="52"/>
                  </a:moveTo>
                  <a:lnTo>
                    <a:pt x="227" y="52"/>
                  </a:lnTo>
                  <a:lnTo>
                    <a:pt x="227" y="31"/>
                  </a:lnTo>
                  <a:lnTo>
                    <a:pt x="210" y="31"/>
                  </a:lnTo>
                  <a:lnTo>
                    <a:pt x="210" y="52"/>
                  </a:lnTo>
                  <a:lnTo>
                    <a:pt x="195" y="52"/>
                  </a:lnTo>
                  <a:lnTo>
                    <a:pt x="195" y="15"/>
                  </a:lnTo>
                  <a:lnTo>
                    <a:pt x="178" y="15"/>
                  </a:lnTo>
                  <a:lnTo>
                    <a:pt x="178" y="52"/>
                  </a:lnTo>
                  <a:lnTo>
                    <a:pt x="162" y="52"/>
                  </a:lnTo>
                  <a:lnTo>
                    <a:pt x="162" y="31"/>
                  </a:lnTo>
                  <a:lnTo>
                    <a:pt x="145" y="31"/>
                  </a:lnTo>
                  <a:lnTo>
                    <a:pt x="145" y="52"/>
                  </a:lnTo>
                  <a:lnTo>
                    <a:pt x="130" y="52"/>
                  </a:lnTo>
                  <a:lnTo>
                    <a:pt x="130" y="31"/>
                  </a:lnTo>
                  <a:lnTo>
                    <a:pt x="113" y="31"/>
                  </a:lnTo>
                  <a:lnTo>
                    <a:pt x="113" y="52"/>
                  </a:lnTo>
                  <a:lnTo>
                    <a:pt x="97" y="52"/>
                  </a:lnTo>
                  <a:lnTo>
                    <a:pt x="97" y="31"/>
                  </a:lnTo>
                  <a:lnTo>
                    <a:pt x="82" y="31"/>
                  </a:lnTo>
                  <a:lnTo>
                    <a:pt x="82" y="52"/>
                  </a:lnTo>
                  <a:lnTo>
                    <a:pt x="61" y="52"/>
                  </a:lnTo>
                  <a:lnTo>
                    <a:pt x="61" y="0"/>
                  </a:lnTo>
                  <a:lnTo>
                    <a:pt x="258" y="0"/>
                  </a:lnTo>
                  <a:lnTo>
                    <a:pt x="258" y="31"/>
                  </a:lnTo>
                  <a:lnTo>
                    <a:pt x="244" y="31"/>
                  </a:lnTo>
                  <a:lnTo>
                    <a:pt x="244" y="52"/>
                  </a:lnTo>
                  <a:close/>
                  <a:moveTo>
                    <a:pt x="31" y="260"/>
                  </a:moveTo>
                  <a:lnTo>
                    <a:pt x="0" y="260"/>
                  </a:lnTo>
                  <a:lnTo>
                    <a:pt x="0" y="67"/>
                  </a:lnTo>
                  <a:lnTo>
                    <a:pt x="50" y="67"/>
                  </a:lnTo>
                  <a:lnTo>
                    <a:pt x="50" y="82"/>
                  </a:lnTo>
                  <a:lnTo>
                    <a:pt x="31" y="82"/>
                  </a:lnTo>
                  <a:lnTo>
                    <a:pt x="31" y="97"/>
                  </a:lnTo>
                  <a:lnTo>
                    <a:pt x="50" y="97"/>
                  </a:lnTo>
                  <a:lnTo>
                    <a:pt x="50" y="114"/>
                  </a:lnTo>
                  <a:lnTo>
                    <a:pt x="31" y="114"/>
                  </a:lnTo>
                  <a:lnTo>
                    <a:pt x="31" y="130"/>
                  </a:lnTo>
                  <a:lnTo>
                    <a:pt x="50" y="130"/>
                  </a:lnTo>
                  <a:lnTo>
                    <a:pt x="50" y="147"/>
                  </a:lnTo>
                  <a:lnTo>
                    <a:pt x="31" y="147"/>
                  </a:lnTo>
                  <a:lnTo>
                    <a:pt x="31" y="162"/>
                  </a:lnTo>
                  <a:lnTo>
                    <a:pt x="50" y="162"/>
                  </a:lnTo>
                  <a:lnTo>
                    <a:pt x="50" y="179"/>
                  </a:lnTo>
                  <a:lnTo>
                    <a:pt x="15" y="179"/>
                  </a:lnTo>
                  <a:lnTo>
                    <a:pt x="15" y="195"/>
                  </a:lnTo>
                  <a:lnTo>
                    <a:pt x="50" y="195"/>
                  </a:lnTo>
                  <a:lnTo>
                    <a:pt x="50" y="212"/>
                  </a:lnTo>
                  <a:lnTo>
                    <a:pt x="31" y="212"/>
                  </a:lnTo>
                  <a:lnTo>
                    <a:pt x="31" y="227"/>
                  </a:lnTo>
                  <a:lnTo>
                    <a:pt x="50" y="227"/>
                  </a:lnTo>
                  <a:lnTo>
                    <a:pt x="50" y="244"/>
                  </a:lnTo>
                  <a:lnTo>
                    <a:pt x="31" y="244"/>
                  </a:lnTo>
                  <a:lnTo>
                    <a:pt x="31" y="260"/>
                  </a:lnTo>
                  <a:close/>
                  <a:moveTo>
                    <a:pt x="0" y="0"/>
                  </a:moveTo>
                  <a:lnTo>
                    <a:pt x="50" y="0"/>
                  </a:lnTo>
                  <a:lnTo>
                    <a:pt x="50" y="52"/>
                  </a:lnTo>
                  <a:lnTo>
                    <a:pt x="0" y="52"/>
                  </a:lnTo>
                  <a:lnTo>
                    <a:pt x="0" y="0"/>
                  </a:lnTo>
                  <a:close/>
                </a:path>
              </a:pathLst>
            </a:custGeom>
            <a:solidFill>
              <a:schemeClr val="bg1"/>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mn-lt"/>
                <a:ea typeface="+mn-ea"/>
                <a:cs typeface="+mn-cs"/>
              </a:endParaRPr>
            </a:p>
          </p:txBody>
        </p:sp>
      </p:grpSp>
      <p:grpSp>
        <p:nvGrpSpPr>
          <p:cNvPr id="29699" name="组合 11"/>
          <p:cNvGrpSpPr/>
          <p:nvPr/>
        </p:nvGrpSpPr>
        <p:grpSpPr>
          <a:xfrm>
            <a:off x="2903538" y="1754188"/>
            <a:ext cx="1633537" cy="1635125"/>
            <a:chOff x="2848705" y="1750170"/>
            <a:chExt cx="1634519" cy="1634519"/>
          </a:xfrm>
        </p:grpSpPr>
        <p:grpSp>
          <p:nvGrpSpPr>
            <p:cNvPr id="13" name="组合 12"/>
            <p:cNvGrpSpPr/>
            <p:nvPr/>
          </p:nvGrpSpPr>
          <p:grpSpPr>
            <a:xfrm>
              <a:off x="2848705" y="1750170"/>
              <a:ext cx="1634519" cy="1634519"/>
              <a:chOff x="2338695" y="507681"/>
              <a:chExt cx="4466610" cy="4466610"/>
            </a:xfrm>
            <a:solidFill>
              <a:srgbClr val="020202"/>
            </a:solidFill>
          </p:grpSpPr>
          <p:sp>
            <p:nvSpPr>
              <p:cNvPr id="15" name="菱形 14"/>
              <p:cNvSpPr/>
              <p:nvPr/>
            </p:nvSpPr>
            <p:spPr>
              <a:xfrm>
                <a:off x="2338695" y="507681"/>
                <a:ext cx="4466610" cy="4466610"/>
              </a:xfrm>
              <a:prstGeom prst="diamond">
                <a:avLst/>
              </a:prstGeom>
              <a:solidFill>
                <a:schemeClr val="bg1">
                  <a:alpha val="1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16" name="椭圆 15"/>
              <p:cNvSpPr/>
              <p:nvPr/>
            </p:nvSpPr>
            <p:spPr>
              <a:xfrm>
                <a:off x="4498348" y="589343"/>
                <a:ext cx="147304" cy="14730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17" name="椭圆 16"/>
              <p:cNvSpPr/>
              <p:nvPr/>
            </p:nvSpPr>
            <p:spPr>
              <a:xfrm>
                <a:off x="4494134" y="4691080"/>
                <a:ext cx="147304" cy="14730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grpSp>
        <p:sp>
          <p:nvSpPr>
            <p:cNvPr id="14" name="Freeform 134"/>
            <p:cNvSpPr>
              <a:spLocks noEditPoints="1"/>
            </p:cNvSpPr>
            <p:nvPr/>
          </p:nvSpPr>
          <p:spPr bwMode="auto">
            <a:xfrm>
              <a:off x="3412606" y="2313523"/>
              <a:ext cx="506717" cy="507812"/>
            </a:xfrm>
            <a:custGeom>
              <a:avLst/>
              <a:gdLst>
                <a:gd name="T0" fmla="*/ 925225143 w 260"/>
                <a:gd name="T1" fmla="*/ 210722638 h 261"/>
                <a:gd name="T2" fmla="*/ 822842962 w 260"/>
                <a:gd name="T3" fmla="*/ 15051063 h 261"/>
                <a:gd name="T4" fmla="*/ 853177702 w 260"/>
                <a:gd name="T5" fmla="*/ 0 h 261"/>
                <a:gd name="T6" fmla="*/ 883512441 w 260"/>
                <a:gd name="T7" fmla="*/ 11287812 h 261"/>
                <a:gd name="T8" fmla="*/ 985894622 w 260"/>
                <a:gd name="T9" fmla="*/ 116649131 h 261"/>
                <a:gd name="T10" fmla="*/ 985894622 w 260"/>
                <a:gd name="T11" fmla="*/ 154279698 h 261"/>
                <a:gd name="T12" fmla="*/ 564993779 w 260"/>
                <a:gd name="T13" fmla="*/ 568198473 h 261"/>
                <a:gd name="T14" fmla="*/ 754588824 w 260"/>
                <a:gd name="T15" fmla="*/ 82783755 h 261"/>
                <a:gd name="T16" fmla="*/ 564993779 w 260"/>
                <a:gd name="T17" fmla="*/ 568198473 h 261"/>
                <a:gd name="T18" fmla="*/ 329894677 w 260"/>
                <a:gd name="T19" fmla="*/ 647218978 h 261"/>
                <a:gd name="T20" fmla="*/ 546033106 w 260"/>
                <a:gd name="T21" fmla="*/ 587012787 h 261"/>
                <a:gd name="T22" fmla="*/ 193386400 w 260"/>
                <a:gd name="T23" fmla="*/ 124175633 h 261"/>
                <a:gd name="T24" fmla="*/ 155468949 w 260"/>
                <a:gd name="T25" fmla="*/ 127938883 h 261"/>
                <a:gd name="T26" fmla="*/ 121340907 w 260"/>
                <a:gd name="T27" fmla="*/ 146753197 h 261"/>
                <a:gd name="T28" fmla="*/ 102382181 w 260"/>
                <a:gd name="T29" fmla="*/ 176857262 h 261"/>
                <a:gd name="T30" fmla="*/ 98588878 w 260"/>
                <a:gd name="T31" fmla="*/ 214485889 h 261"/>
                <a:gd name="T32" fmla="*/ 98588878 w 260"/>
                <a:gd name="T33" fmla="*/ 809023237 h 261"/>
                <a:gd name="T34" fmla="*/ 113756248 w 260"/>
                <a:gd name="T35" fmla="*/ 842890553 h 261"/>
                <a:gd name="T36" fmla="*/ 136508276 w 260"/>
                <a:gd name="T37" fmla="*/ 865468117 h 261"/>
                <a:gd name="T38" fmla="*/ 170636319 w 260"/>
                <a:gd name="T39" fmla="*/ 880519180 h 261"/>
                <a:gd name="T40" fmla="*/ 769756194 w 260"/>
                <a:gd name="T41" fmla="*/ 884282431 h 261"/>
                <a:gd name="T42" fmla="*/ 807675592 w 260"/>
                <a:gd name="T43" fmla="*/ 876755929 h 261"/>
                <a:gd name="T44" fmla="*/ 838010332 w 260"/>
                <a:gd name="T45" fmla="*/ 857941616 h 261"/>
                <a:gd name="T46" fmla="*/ 856969057 w 260"/>
                <a:gd name="T47" fmla="*/ 827837550 h 261"/>
                <a:gd name="T48" fmla="*/ 868345072 w 260"/>
                <a:gd name="T49" fmla="*/ 786445673 h 261"/>
                <a:gd name="T50" fmla="*/ 966935897 w 260"/>
                <a:gd name="T51" fmla="*/ 319847208 h 261"/>
                <a:gd name="T52" fmla="*/ 959351238 w 260"/>
                <a:gd name="T53" fmla="*/ 857941616 h 261"/>
                <a:gd name="T54" fmla="*/ 936599210 w 260"/>
                <a:gd name="T55" fmla="*/ 914384556 h 261"/>
                <a:gd name="T56" fmla="*/ 891097100 w 260"/>
                <a:gd name="T57" fmla="*/ 955776434 h 261"/>
                <a:gd name="T58" fmla="*/ 834218976 w 260"/>
                <a:gd name="T59" fmla="*/ 978353998 h 261"/>
                <a:gd name="T60" fmla="*/ 155468949 w 260"/>
                <a:gd name="T61" fmla="*/ 982117248 h 261"/>
                <a:gd name="T62" fmla="*/ 94797522 w 260"/>
                <a:gd name="T63" fmla="*/ 970829436 h 261"/>
                <a:gd name="T64" fmla="*/ 45502110 w 260"/>
                <a:gd name="T65" fmla="*/ 933198870 h 261"/>
                <a:gd name="T66" fmla="*/ 7584659 w 260"/>
                <a:gd name="T67" fmla="*/ 884282431 h 261"/>
                <a:gd name="T68" fmla="*/ 0 w 260"/>
                <a:gd name="T69" fmla="*/ 824076240 h 261"/>
                <a:gd name="T70" fmla="*/ 0 w 260"/>
                <a:gd name="T71" fmla="*/ 158041009 h 261"/>
                <a:gd name="T72" fmla="*/ 22752029 w 260"/>
                <a:gd name="T73" fmla="*/ 97834818 h 261"/>
                <a:gd name="T74" fmla="*/ 68254138 w 260"/>
                <a:gd name="T75" fmla="*/ 56442940 h 261"/>
                <a:gd name="T76" fmla="*/ 128925565 w 260"/>
                <a:gd name="T77" fmla="*/ 26340815 h 261"/>
                <a:gd name="T78" fmla="*/ 671167315 w 260"/>
                <a:gd name="T79" fmla="*/ 26340815 h 261"/>
                <a:gd name="T80" fmla="*/ 193386400 w 260"/>
                <a:gd name="T81" fmla="*/ 124175633 h 26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60" h="261">
                  <a:moveTo>
                    <a:pt x="257" y="44"/>
                  </a:moveTo>
                  <a:lnTo>
                    <a:pt x="244" y="56"/>
                  </a:lnTo>
                  <a:lnTo>
                    <a:pt x="204" y="16"/>
                  </a:lnTo>
                  <a:lnTo>
                    <a:pt x="217" y="4"/>
                  </a:lnTo>
                  <a:lnTo>
                    <a:pt x="220" y="2"/>
                  </a:lnTo>
                  <a:lnTo>
                    <a:pt x="225" y="0"/>
                  </a:lnTo>
                  <a:lnTo>
                    <a:pt x="229" y="2"/>
                  </a:lnTo>
                  <a:lnTo>
                    <a:pt x="233" y="3"/>
                  </a:lnTo>
                  <a:lnTo>
                    <a:pt x="257" y="29"/>
                  </a:lnTo>
                  <a:lnTo>
                    <a:pt x="260" y="31"/>
                  </a:lnTo>
                  <a:lnTo>
                    <a:pt x="260" y="37"/>
                  </a:lnTo>
                  <a:lnTo>
                    <a:pt x="260" y="41"/>
                  </a:lnTo>
                  <a:lnTo>
                    <a:pt x="257" y="44"/>
                  </a:lnTo>
                  <a:close/>
                  <a:moveTo>
                    <a:pt x="149" y="151"/>
                  </a:moveTo>
                  <a:lnTo>
                    <a:pt x="109" y="111"/>
                  </a:lnTo>
                  <a:lnTo>
                    <a:pt x="199" y="22"/>
                  </a:lnTo>
                  <a:lnTo>
                    <a:pt x="239" y="63"/>
                  </a:lnTo>
                  <a:lnTo>
                    <a:pt x="149" y="151"/>
                  </a:lnTo>
                  <a:close/>
                  <a:moveTo>
                    <a:pt x="144" y="156"/>
                  </a:moveTo>
                  <a:lnTo>
                    <a:pt x="87" y="172"/>
                  </a:lnTo>
                  <a:lnTo>
                    <a:pt x="104" y="116"/>
                  </a:lnTo>
                  <a:lnTo>
                    <a:pt x="144" y="156"/>
                  </a:lnTo>
                  <a:close/>
                  <a:moveTo>
                    <a:pt x="51" y="33"/>
                  </a:moveTo>
                  <a:lnTo>
                    <a:pt x="51" y="33"/>
                  </a:lnTo>
                  <a:lnTo>
                    <a:pt x="45" y="33"/>
                  </a:lnTo>
                  <a:lnTo>
                    <a:pt x="41" y="34"/>
                  </a:lnTo>
                  <a:lnTo>
                    <a:pt x="36" y="37"/>
                  </a:lnTo>
                  <a:lnTo>
                    <a:pt x="32" y="39"/>
                  </a:lnTo>
                  <a:lnTo>
                    <a:pt x="30" y="43"/>
                  </a:lnTo>
                  <a:lnTo>
                    <a:pt x="27" y="47"/>
                  </a:lnTo>
                  <a:lnTo>
                    <a:pt x="26" y="52"/>
                  </a:lnTo>
                  <a:lnTo>
                    <a:pt x="26" y="57"/>
                  </a:lnTo>
                  <a:lnTo>
                    <a:pt x="26" y="209"/>
                  </a:lnTo>
                  <a:lnTo>
                    <a:pt x="26" y="215"/>
                  </a:lnTo>
                  <a:lnTo>
                    <a:pt x="27" y="220"/>
                  </a:lnTo>
                  <a:lnTo>
                    <a:pt x="30" y="224"/>
                  </a:lnTo>
                  <a:lnTo>
                    <a:pt x="32" y="228"/>
                  </a:lnTo>
                  <a:lnTo>
                    <a:pt x="36" y="230"/>
                  </a:lnTo>
                  <a:lnTo>
                    <a:pt x="41" y="233"/>
                  </a:lnTo>
                  <a:lnTo>
                    <a:pt x="45" y="234"/>
                  </a:lnTo>
                  <a:lnTo>
                    <a:pt x="51" y="235"/>
                  </a:lnTo>
                  <a:lnTo>
                    <a:pt x="203" y="235"/>
                  </a:lnTo>
                  <a:lnTo>
                    <a:pt x="208" y="234"/>
                  </a:lnTo>
                  <a:lnTo>
                    <a:pt x="213" y="233"/>
                  </a:lnTo>
                  <a:lnTo>
                    <a:pt x="217" y="230"/>
                  </a:lnTo>
                  <a:lnTo>
                    <a:pt x="221" y="228"/>
                  </a:lnTo>
                  <a:lnTo>
                    <a:pt x="225" y="224"/>
                  </a:lnTo>
                  <a:lnTo>
                    <a:pt x="226" y="220"/>
                  </a:lnTo>
                  <a:lnTo>
                    <a:pt x="227" y="215"/>
                  </a:lnTo>
                  <a:lnTo>
                    <a:pt x="229" y="209"/>
                  </a:lnTo>
                  <a:lnTo>
                    <a:pt x="229" y="109"/>
                  </a:lnTo>
                  <a:lnTo>
                    <a:pt x="255" y="85"/>
                  </a:lnTo>
                  <a:lnTo>
                    <a:pt x="255" y="219"/>
                  </a:lnTo>
                  <a:lnTo>
                    <a:pt x="253" y="228"/>
                  </a:lnTo>
                  <a:lnTo>
                    <a:pt x="251" y="235"/>
                  </a:lnTo>
                  <a:lnTo>
                    <a:pt x="247" y="243"/>
                  </a:lnTo>
                  <a:lnTo>
                    <a:pt x="242" y="248"/>
                  </a:lnTo>
                  <a:lnTo>
                    <a:pt x="235" y="254"/>
                  </a:lnTo>
                  <a:lnTo>
                    <a:pt x="229" y="258"/>
                  </a:lnTo>
                  <a:lnTo>
                    <a:pt x="220" y="260"/>
                  </a:lnTo>
                  <a:lnTo>
                    <a:pt x="212" y="261"/>
                  </a:lnTo>
                  <a:lnTo>
                    <a:pt x="41" y="261"/>
                  </a:lnTo>
                  <a:lnTo>
                    <a:pt x="34" y="260"/>
                  </a:lnTo>
                  <a:lnTo>
                    <a:pt x="25" y="258"/>
                  </a:lnTo>
                  <a:lnTo>
                    <a:pt x="18" y="254"/>
                  </a:lnTo>
                  <a:lnTo>
                    <a:pt x="12" y="248"/>
                  </a:lnTo>
                  <a:lnTo>
                    <a:pt x="6" y="243"/>
                  </a:lnTo>
                  <a:lnTo>
                    <a:pt x="2" y="235"/>
                  </a:lnTo>
                  <a:lnTo>
                    <a:pt x="0" y="228"/>
                  </a:lnTo>
                  <a:lnTo>
                    <a:pt x="0" y="219"/>
                  </a:lnTo>
                  <a:lnTo>
                    <a:pt x="0" y="51"/>
                  </a:lnTo>
                  <a:lnTo>
                    <a:pt x="0" y="42"/>
                  </a:lnTo>
                  <a:lnTo>
                    <a:pt x="2" y="34"/>
                  </a:lnTo>
                  <a:lnTo>
                    <a:pt x="6" y="26"/>
                  </a:lnTo>
                  <a:lnTo>
                    <a:pt x="12" y="20"/>
                  </a:lnTo>
                  <a:lnTo>
                    <a:pt x="18" y="15"/>
                  </a:lnTo>
                  <a:lnTo>
                    <a:pt x="25" y="9"/>
                  </a:lnTo>
                  <a:lnTo>
                    <a:pt x="34" y="7"/>
                  </a:lnTo>
                  <a:lnTo>
                    <a:pt x="41" y="7"/>
                  </a:lnTo>
                  <a:lnTo>
                    <a:pt x="177" y="7"/>
                  </a:lnTo>
                  <a:lnTo>
                    <a:pt x="151" y="33"/>
                  </a:lnTo>
                  <a:lnTo>
                    <a:pt x="51" y="33"/>
                  </a:lnTo>
                  <a:close/>
                </a:path>
              </a:pathLst>
            </a:custGeom>
            <a:solidFill>
              <a:schemeClr val="bg1"/>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mn-lt"/>
                <a:ea typeface="+mn-ea"/>
                <a:cs typeface="+mn-cs"/>
              </a:endParaRPr>
            </a:p>
          </p:txBody>
        </p:sp>
      </p:grpSp>
      <p:grpSp>
        <p:nvGrpSpPr>
          <p:cNvPr id="29700" name="组合 17"/>
          <p:cNvGrpSpPr/>
          <p:nvPr/>
        </p:nvGrpSpPr>
        <p:grpSpPr>
          <a:xfrm>
            <a:off x="5032375" y="1754188"/>
            <a:ext cx="1633538" cy="1635125"/>
            <a:chOff x="5094535" y="1696265"/>
            <a:chExt cx="1634519" cy="1634519"/>
          </a:xfrm>
        </p:grpSpPr>
        <p:grpSp>
          <p:nvGrpSpPr>
            <p:cNvPr id="19" name="组合 18"/>
            <p:cNvGrpSpPr/>
            <p:nvPr/>
          </p:nvGrpSpPr>
          <p:grpSpPr>
            <a:xfrm>
              <a:off x="5094535" y="1696265"/>
              <a:ext cx="1634519" cy="1634519"/>
              <a:chOff x="2338695" y="507681"/>
              <a:chExt cx="4466610" cy="4466610"/>
            </a:xfrm>
            <a:solidFill>
              <a:srgbClr val="020202"/>
            </a:solidFill>
          </p:grpSpPr>
          <p:sp>
            <p:nvSpPr>
              <p:cNvPr id="21" name="菱形 20"/>
              <p:cNvSpPr/>
              <p:nvPr/>
            </p:nvSpPr>
            <p:spPr>
              <a:xfrm>
                <a:off x="2338695" y="507681"/>
                <a:ext cx="4466610" cy="4466610"/>
              </a:xfrm>
              <a:prstGeom prst="diamond">
                <a:avLst/>
              </a:prstGeom>
              <a:solidFill>
                <a:schemeClr val="bg1">
                  <a:alpha val="1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22" name="椭圆 21"/>
              <p:cNvSpPr/>
              <p:nvPr/>
            </p:nvSpPr>
            <p:spPr>
              <a:xfrm>
                <a:off x="4498348" y="589343"/>
                <a:ext cx="147304" cy="14730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23" name="椭圆 22"/>
              <p:cNvSpPr/>
              <p:nvPr/>
            </p:nvSpPr>
            <p:spPr>
              <a:xfrm>
                <a:off x="4494134" y="4691080"/>
                <a:ext cx="147304" cy="14730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grpSp>
        <p:sp>
          <p:nvSpPr>
            <p:cNvPr id="20" name="Freeform 133"/>
            <p:cNvSpPr/>
            <p:nvPr/>
          </p:nvSpPr>
          <p:spPr bwMode="auto">
            <a:xfrm>
              <a:off x="5712444" y="2304052"/>
              <a:ext cx="398701" cy="436401"/>
            </a:xfrm>
            <a:custGeom>
              <a:avLst/>
              <a:gdLst>
                <a:gd name="T0" fmla="*/ 0 w 234"/>
                <a:gd name="T1" fmla="*/ 0 h 256"/>
                <a:gd name="T2" fmla="*/ 0 w 234"/>
                <a:gd name="T3" fmla="*/ 229634222 h 256"/>
                <a:gd name="T4" fmla="*/ 28982196 w 234"/>
                <a:gd name="T5" fmla="*/ 229634222 h 256"/>
                <a:gd name="T6" fmla="*/ 37678217 w 234"/>
                <a:gd name="T7" fmla="*/ 191846334 h 256"/>
                <a:gd name="T8" fmla="*/ 49270074 w 234"/>
                <a:gd name="T9" fmla="*/ 162779121 h 256"/>
                <a:gd name="T10" fmla="*/ 66660413 w 234"/>
                <a:gd name="T11" fmla="*/ 136617095 h 256"/>
                <a:gd name="T12" fmla="*/ 86948290 w 234"/>
                <a:gd name="T13" fmla="*/ 110456774 h 256"/>
                <a:gd name="T14" fmla="*/ 110133707 w 234"/>
                <a:gd name="T15" fmla="*/ 98829206 h 256"/>
                <a:gd name="T16" fmla="*/ 139117605 w 234"/>
                <a:gd name="T17" fmla="*/ 87203344 h 256"/>
                <a:gd name="T18" fmla="*/ 173896581 w 234"/>
                <a:gd name="T19" fmla="*/ 81389560 h 256"/>
                <a:gd name="T20" fmla="*/ 211574797 w 234"/>
                <a:gd name="T21" fmla="*/ 78482669 h 256"/>
                <a:gd name="T22" fmla="*/ 252150553 w 234"/>
                <a:gd name="T23" fmla="*/ 78482669 h 256"/>
                <a:gd name="T24" fmla="*/ 252150553 w 234"/>
                <a:gd name="T25" fmla="*/ 595885540 h 256"/>
                <a:gd name="T26" fmla="*/ 252150553 w 234"/>
                <a:gd name="T27" fmla="*/ 642394103 h 256"/>
                <a:gd name="T28" fmla="*/ 249251312 w 234"/>
                <a:gd name="T29" fmla="*/ 665647533 h 256"/>
                <a:gd name="T30" fmla="*/ 240556993 w 234"/>
                <a:gd name="T31" fmla="*/ 680181992 h 256"/>
                <a:gd name="T32" fmla="*/ 240556993 w 234"/>
                <a:gd name="T33" fmla="*/ 685995775 h 256"/>
                <a:gd name="T34" fmla="*/ 234760214 w 234"/>
                <a:gd name="T35" fmla="*/ 691807854 h 256"/>
                <a:gd name="T36" fmla="*/ 223166654 w 234"/>
                <a:gd name="T37" fmla="*/ 694714746 h 256"/>
                <a:gd name="T38" fmla="*/ 202878777 w 234"/>
                <a:gd name="T39" fmla="*/ 697621638 h 256"/>
                <a:gd name="T40" fmla="*/ 168099801 w 234"/>
                <a:gd name="T41" fmla="*/ 703435421 h 256"/>
                <a:gd name="T42" fmla="*/ 147811923 w 234"/>
                <a:gd name="T43" fmla="*/ 703435421 h 256"/>
                <a:gd name="T44" fmla="*/ 147811923 w 234"/>
                <a:gd name="T45" fmla="*/ 744130202 h 256"/>
                <a:gd name="T46" fmla="*/ 524587281 w 234"/>
                <a:gd name="T47" fmla="*/ 744130202 h 256"/>
                <a:gd name="T48" fmla="*/ 524587281 w 234"/>
                <a:gd name="T49" fmla="*/ 703435421 h 256"/>
                <a:gd name="T50" fmla="*/ 486910766 w 234"/>
                <a:gd name="T51" fmla="*/ 703435421 h 256"/>
                <a:gd name="T52" fmla="*/ 455029329 w 234"/>
                <a:gd name="T53" fmla="*/ 697621638 h 256"/>
                <a:gd name="T54" fmla="*/ 437638990 w 234"/>
                <a:gd name="T55" fmla="*/ 691807854 h 256"/>
                <a:gd name="T56" fmla="*/ 423147892 w 234"/>
                <a:gd name="T57" fmla="*/ 680181992 h 256"/>
                <a:gd name="T58" fmla="*/ 411554333 w 234"/>
                <a:gd name="T59" fmla="*/ 665647533 h 256"/>
                <a:gd name="T60" fmla="*/ 405757553 w 234"/>
                <a:gd name="T61" fmla="*/ 642394103 h 256"/>
                <a:gd name="T62" fmla="*/ 405757553 w 234"/>
                <a:gd name="T63" fmla="*/ 595885540 h 256"/>
                <a:gd name="T64" fmla="*/ 405757553 w 234"/>
                <a:gd name="T65" fmla="*/ 78482669 h 256"/>
                <a:gd name="T66" fmla="*/ 460826109 w 234"/>
                <a:gd name="T67" fmla="*/ 78482669 h 256"/>
                <a:gd name="T68" fmla="*/ 512993721 w 234"/>
                <a:gd name="T69" fmla="*/ 81389560 h 256"/>
                <a:gd name="T70" fmla="*/ 530384060 w 234"/>
                <a:gd name="T71" fmla="*/ 81389560 h 256"/>
                <a:gd name="T72" fmla="*/ 544875158 w 234"/>
                <a:gd name="T73" fmla="*/ 90110236 h 256"/>
                <a:gd name="T74" fmla="*/ 565163036 w 234"/>
                <a:gd name="T75" fmla="*/ 98829206 h 256"/>
                <a:gd name="T76" fmla="*/ 579654134 w 234"/>
                <a:gd name="T77" fmla="*/ 110456774 h 256"/>
                <a:gd name="T78" fmla="*/ 591247693 w 234"/>
                <a:gd name="T79" fmla="*/ 119177449 h 256"/>
                <a:gd name="T80" fmla="*/ 602841253 w 234"/>
                <a:gd name="T81" fmla="*/ 136617095 h 256"/>
                <a:gd name="T82" fmla="*/ 614434812 w 234"/>
                <a:gd name="T83" fmla="*/ 154058446 h 256"/>
                <a:gd name="T84" fmla="*/ 626026669 w 234"/>
                <a:gd name="T85" fmla="*/ 174404983 h 256"/>
                <a:gd name="T86" fmla="*/ 640517767 w 234"/>
                <a:gd name="T87" fmla="*/ 229634222 h 256"/>
                <a:gd name="T88" fmla="*/ 678195984 w 234"/>
                <a:gd name="T89" fmla="*/ 229634222 h 256"/>
                <a:gd name="T90" fmla="*/ 678195984 w 234"/>
                <a:gd name="T91" fmla="*/ 0 h 256"/>
                <a:gd name="T92" fmla="*/ 0 w 234"/>
                <a:gd name="T93" fmla="*/ 0 h 25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34" h="256">
                  <a:moveTo>
                    <a:pt x="0" y="0"/>
                  </a:moveTo>
                  <a:lnTo>
                    <a:pt x="0" y="79"/>
                  </a:lnTo>
                  <a:lnTo>
                    <a:pt x="10" y="79"/>
                  </a:lnTo>
                  <a:lnTo>
                    <a:pt x="13" y="66"/>
                  </a:lnTo>
                  <a:lnTo>
                    <a:pt x="17" y="56"/>
                  </a:lnTo>
                  <a:lnTo>
                    <a:pt x="23" y="47"/>
                  </a:lnTo>
                  <a:lnTo>
                    <a:pt x="30" y="38"/>
                  </a:lnTo>
                  <a:lnTo>
                    <a:pt x="38" y="34"/>
                  </a:lnTo>
                  <a:lnTo>
                    <a:pt x="48" y="30"/>
                  </a:lnTo>
                  <a:lnTo>
                    <a:pt x="60" y="28"/>
                  </a:lnTo>
                  <a:lnTo>
                    <a:pt x="73" y="27"/>
                  </a:lnTo>
                  <a:lnTo>
                    <a:pt x="87" y="27"/>
                  </a:lnTo>
                  <a:lnTo>
                    <a:pt x="87" y="205"/>
                  </a:lnTo>
                  <a:lnTo>
                    <a:pt x="87" y="221"/>
                  </a:lnTo>
                  <a:lnTo>
                    <a:pt x="86" y="229"/>
                  </a:lnTo>
                  <a:lnTo>
                    <a:pt x="83" y="234"/>
                  </a:lnTo>
                  <a:lnTo>
                    <a:pt x="83" y="236"/>
                  </a:lnTo>
                  <a:lnTo>
                    <a:pt x="81" y="238"/>
                  </a:lnTo>
                  <a:lnTo>
                    <a:pt x="77" y="239"/>
                  </a:lnTo>
                  <a:lnTo>
                    <a:pt x="70" y="240"/>
                  </a:lnTo>
                  <a:lnTo>
                    <a:pt x="58" y="242"/>
                  </a:lnTo>
                  <a:lnTo>
                    <a:pt x="51" y="242"/>
                  </a:lnTo>
                  <a:lnTo>
                    <a:pt x="51" y="256"/>
                  </a:lnTo>
                  <a:lnTo>
                    <a:pt x="181" y="256"/>
                  </a:lnTo>
                  <a:lnTo>
                    <a:pt x="181" y="242"/>
                  </a:lnTo>
                  <a:lnTo>
                    <a:pt x="168" y="242"/>
                  </a:lnTo>
                  <a:lnTo>
                    <a:pt x="157" y="240"/>
                  </a:lnTo>
                  <a:lnTo>
                    <a:pt x="151" y="238"/>
                  </a:lnTo>
                  <a:lnTo>
                    <a:pt x="146" y="234"/>
                  </a:lnTo>
                  <a:lnTo>
                    <a:pt x="142" y="229"/>
                  </a:lnTo>
                  <a:lnTo>
                    <a:pt x="140" y="221"/>
                  </a:lnTo>
                  <a:lnTo>
                    <a:pt x="140" y="205"/>
                  </a:lnTo>
                  <a:lnTo>
                    <a:pt x="140" y="27"/>
                  </a:lnTo>
                  <a:lnTo>
                    <a:pt x="159" y="27"/>
                  </a:lnTo>
                  <a:lnTo>
                    <a:pt x="177" y="28"/>
                  </a:lnTo>
                  <a:lnTo>
                    <a:pt x="183" y="28"/>
                  </a:lnTo>
                  <a:lnTo>
                    <a:pt x="188" y="31"/>
                  </a:lnTo>
                  <a:lnTo>
                    <a:pt x="195" y="34"/>
                  </a:lnTo>
                  <a:lnTo>
                    <a:pt x="200" y="38"/>
                  </a:lnTo>
                  <a:lnTo>
                    <a:pt x="204" y="41"/>
                  </a:lnTo>
                  <a:lnTo>
                    <a:pt x="208" y="47"/>
                  </a:lnTo>
                  <a:lnTo>
                    <a:pt x="212" y="53"/>
                  </a:lnTo>
                  <a:lnTo>
                    <a:pt x="216" y="60"/>
                  </a:lnTo>
                  <a:lnTo>
                    <a:pt x="221" y="79"/>
                  </a:lnTo>
                  <a:lnTo>
                    <a:pt x="234" y="79"/>
                  </a:lnTo>
                  <a:lnTo>
                    <a:pt x="234" y="0"/>
                  </a:lnTo>
                  <a:lnTo>
                    <a:pt x="0" y="0"/>
                  </a:lnTo>
                  <a:close/>
                </a:path>
              </a:pathLst>
            </a:custGeom>
            <a:solidFill>
              <a:schemeClr val="bg1"/>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mn-lt"/>
                <a:ea typeface="+mn-ea"/>
                <a:cs typeface="+mn-cs"/>
              </a:endParaRPr>
            </a:p>
          </p:txBody>
        </p:sp>
      </p:grpSp>
      <p:grpSp>
        <p:nvGrpSpPr>
          <p:cNvPr id="29701" name="组合 23"/>
          <p:cNvGrpSpPr/>
          <p:nvPr/>
        </p:nvGrpSpPr>
        <p:grpSpPr>
          <a:xfrm>
            <a:off x="7161213" y="1754188"/>
            <a:ext cx="1635125" cy="1635125"/>
            <a:chOff x="7311419" y="1666381"/>
            <a:chExt cx="1634519" cy="1634519"/>
          </a:xfrm>
        </p:grpSpPr>
        <p:grpSp>
          <p:nvGrpSpPr>
            <p:cNvPr id="25" name="组合 24"/>
            <p:cNvGrpSpPr/>
            <p:nvPr/>
          </p:nvGrpSpPr>
          <p:grpSpPr>
            <a:xfrm>
              <a:off x="7311419" y="1666381"/>
              <a:ext cx="1634519" cy="1634519"/>
              <a:chOff x="2338695" y="507681"/>
              <a:chExt cx="4466610" cy="4466610"/>
            </a:xfrm>
            <a:solidFill>
              <a:srgbClr val="020202"/>
            </a:solidFill>
          </p:grpSpPr>
          <p:sp>
            <p:nvSpPr>
              <p:cNvPr id="27" name="菱形 26"/>
              <p:cNvSpPr/>
              <p:nvPr/>
            </p:nvSpPr>
            <p:spPr>
              <a:xfrm>
                <a:off x="2338695" y="507681"/>
                <a:ext cx="4466610" cy="4466610"/>
              </a:xfrm>
              <a:prstGeom prst="diamond">
                <a:avLst/>
              </a:prstGeom>
              <a:solidFill>
                <a:schemeClr val="bg1">
                  <a:alpha val="1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28" name="椭圆 27"/>
              <p:cNvSpPr/>
              <p:nvPr/>
            </p:nvSpPr>
            <p:spPr>
              <a:xfrm>
                <a:off x="4498348" y="589343"/>
                <a:ext cx="147304" cy="14730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29" name="椭圆 28"/>
              <p:cNvSpPr/>
              <p:nvPr/>
            </p:nvSpPr>
            <p:spPr>
              <a:xfrm>
                <a:off x="4494134" y="4691080"/>
                <a:ext cx="147304" cy="14730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grpSp>
        <p:sp>
          <p:nvSpPr>
            <p:cNvPr id="26" name="Freeform 241"/>
            <p:cNvSpPr>
              <a:spLocks noEditPoints="1"/>
            </p:cNvSpPr>
            <p:nvPr/>
          </p:nvSpPr>
          <p:spPr bwMode="auto">
            <a:xfrm>
              <a:off x="7844621" y="2256712"/>
              <a:ext cx="564941" cy="433226"/>
            </a:xfrm>
            <a:custGeom>
              <a:avLst/>
              <a:gdLst>
                <a:gd name="T0" fmla="*/ 1103504042 w 251"/>
                <a:gd name="T1" fmla="*/ 117131649 h 192"/>
                <a:gd name="T2" fmla="*/ 1093425190 w 251"/>
                <a:gd name="T3" fmla="*/ 40742424 h 192"/>
                <a:gd name="T4" fmla="*/ 1037998242 w 251"/>
                <a:gd name="T5" fmla="*/ 0 h 192"/>
                <a:gd name="T6" fmla="*/ 917065492 w 251"/>
                <a:gd name="T7" fmla="*/ 20371212 h 192"/>
                <a:gd name="T8" fmla="*/ 901949460 w 251"/>
                <a:gd name="T9" fmla="*/ 106947171 h 192"/>
                <a:gd name="T10" fmla="*/ 831406478 w 251"/>
                <a:gd name="T11" fmla="*/ 132409494 h 192"/>
                <a:gd name="T12" fmla="*/ 372872610 w 251"/>
                <a:gd name="T13" fmla="*/ 117131649 h 192"/>
                <a:gd name="T14" fmla="*/ 352717152 w 251"/>
                <a:gd name="T15" fmla="*/ 30555690 h 192"/>
                <a:gd name="T16" fmla="*/ 216670615 w 251"/>
                <a:gd name="T17" fmla="*/ 0 h 192"/>
                <a:gd name="T18" fmla="*/ 166280847 w 251"/>
                <a:gd name="T19" fmla="*/ 40742424 h 192"/>
                <a:gd name="T20" fmla="*/ 161241421 w 251"/>
                <a:gd name="T21" fmla="*/ 117131649 h 192"/>
                <a:gd name="T22" fmla="*/ 85659014 w 251"/>
                <a:gd name="T23" fmla="*/ 132409494 h 192"/>
                <a:gd name="T24" fmla="*/ 5039426 w 251"/>
                <a:gd name="T25" fmla="*/ 193523130 h 192"/>
                <a:gd name="T26" fmla="*/ 10076607 w 251"/>
                <a:gd name="T27" fmla="*/ 931962079 h 192"/>
                <a:gd name="T28" fmla="*/ 90698440 w 251"/>
                <a:gd name="T29" fmla="*/ 977795614 h 192"/>
                <a:gd name="T30" fmla="*/ 1229473972 w 251"/>
                <a:gd name="T31" fmla="*/ 952333291 h 192"/>
                <a:gd name="T32" fmla="*/ 1264745463 w 251"/>
                <a:gd name="T33" fmla="*/ 224078820 h 192"/>
                <a:gd name="T34" fmla="*/ 1214357940 w 251"/>
                <a:gd name="T35" fmla="*/ 147687338 h 192"/>
                <a:gd name="T36" fmla="*/ 952339228 w 251"/>
                <a:gd name="T37" fmla="*/ 91669326 h 192"/>
                <a:gd name="T38" fmla="*/ 992647899 w 251"/>
                <a:gd name="T39" fmla="*/ 45833535 h 192"/>
                <a:gd name="T40" fmla="*/ 1037998242 w 251"/>
                <a:gd name="T41" fmla="*/ 71298114 h 192"/>
                <a:gd name="T42" fmla="*/ 1032958816 w 251"/>
                <a:gd name="T43" fmla="*/ 218985452 h 192"/>
                <a:gd name="T44" fmla="*/ 967455260 w 251"/>
                <a:gd name="T45" fmla="*/ 218985452 h 192"/>
                <a:gd name="T46" fmla="*/ 927144344 w 251"/>
                <a:gd name="T47" fmla="*/ 611122823 h 192"/>
                <a:gd name="T48" fmla="*/ 680241664 w 251"/>
                <a:gd name="T49" fmla="*/ 580567133 h 192"/>
                <a:gd name="T50" fmla="*/ 927144344 w 251"/>
                <a:gd name="T51" fmla="*/ 555102554 h 192"/>
                <a:gd name="T52" fmla="*/ 947299802 w 251"/>
                <a:gd name="T53" fmla="*/ 600936088 h 192"/>
                <a:gd name="T54" fmla="*/ 952339228 w 251"/>
                <a:gd name="T55" fmla="*/ 687512047 h 192"/>
                <a:gd name="T56" fmla="*/ 705436548 w 251"/>
                <a:gd name="T57" fmla="*/ 712976626 h 192"/>
                <a:gd name="T58" fmla="*/ 685281090 w 251"/>
                <a:gd name="T59" fmla="*/ 667140835 h 192"/>
                <a:gd name="T60" fmla="*/ 952339228 w 251"/>
                <a:gd name="T61" fmla="*/ 687512047 h 192"/>
                <a:gd name="T62" fmla="*/ 393028068 w 251"/>
                <a:gd name="T63" fmla="*/ 427786427 h 192"/>
                <a:gd name="T64" fmla="*/ 438378410 w 251"/>
                <a:gd name="T65" fmla="*/ 575473766 h 192"/>
                <a:gd name="T66" fmla="*/ 352717152 w 251"/>
                <a:gd name="T67" fmla="*/ 641678512 h 192"/>
                <a:gd name="T68" fmla="*/ 267058138 w 251"/>
                <a:gd name="T69" fmla="*/ 575473766 h 192"/>
                <a:gd name="T70" fmla="*/ 317445661 w 251"/>
                <a:gd name="T71" fmla="*/ 427786427 h 192"/>
                <a:gd name="T72" fmla="*/ 221707796 w 251"/>
                <a:gd name="T73" fmla="*/ 91669326 h 192"/>
                <a:gd name="T74" fmla="*/ 262018712 w 251"/>
                <a:gd name="T75" fmla="*/ 45833535 h 192"/>
                <a:gd name="T76" fmla="*/ 307369054 w 251"/>
                <a:gd name="T77" fmla="*/ 71298114 h 192"/>
                <a:gd name="T78" fmla="*/ 292253022 w 251"/>
                <a:gd name="T79" fmla="*/ 218985452 h 192"/>
                <a:gd name="T80" fmla="*/ 226747221 w 251"/>
                <a:gd name="T81" fmla="*/ 218985452 h 192"/>
                <a:gd name="T82" fmla="*/ 513960817 w 251"/>
                <a:gd name="T83" fmla="*/ 814830430 h 192"/>
                <a:gd name="T84" fmla="*/ 166280847 w 251"/>
                <a:gd name="T85" fmla="*/ 774088006 h 192"/>
                <a:gd name="T86" fmla="*/ 241863254 w 251"/>
                <a:gd name="T87" fmla="*/ 667140835 h 192"/>
                <a:gd name="T88" fmla="*/ 297290203 w 251"/>
                <a:gd name="T89" fmla="*/ 692605414 h 192"/>
                <a:gd name="T90" fmla="*/ 393028068 w 251"/>
                <a:gd name="T91" fmla="*/ 702789892 h 192"/>
                <a:gd name="T92" fmla="*/ 463571049 w 251"/>
                <a:gd name="T93" fmla="*/ 667140835 h 192"/>
                <a:gd name="T94" fmla="*/ 529076850 w 251"/>
                <a:gd name="T95" fmla="*/ 748625683 h 192"/>
                <a:gd name="T96" fmla="*/ 513960817 w 251"/>
                <a:gd name="T97" fmla="*/ 814830430 h 192"/>
                <a:gd name="T98" fmla="*/ 680241664 w 251"/>
                <a:gd name="T99" fmla="*/ 809737063 h 192"/>
                <a:gd name="T100" fmla="*/ 700397122 w 251"/>
                <a:gd name="T101" fmla="*/ 768994639 h 192"/>
                <a:gd name="T102" fmla="*/ 952339228 w 251"/>
                <a:gd name="T103" fmla="*/ 789365851 h 192"/>
                <a:gd name="T104" fmla="*/ 1048074848 w 251"/>
                <a:gd name="T105" fmla="*/ 504175652 h 192"/>
                <a:gd name="T106" fmla="*/ 680241664 w 251"/>
                <a:gd name="T107" fmla="*/ 478713329 h 192"/>
                <a:gd name="T108" fmla="*/ 705436548 w 251"/>
                <a:gd name="T109" fmla="*/ 422693060 h 192"/>
                <a:gd name="T110" fmla="*/ 1078309158 w 251"/>
                <a:gd name="T111" fmla="*/ 427786427 h 192"/>
                <a:gd name="T112" fmla="*/ 1078309158 w 251"/>
                <a:gd name="T113" fmla="*/ 488897807 h 19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51" h="192">
                  <a:moveTo>
                    <a:pt x="231" y="26"/>
                  </a:moveTo>
                  <a:lnTo>
                    <a:pt x="231" y="26"/>
                  </a:lnTo>
                  <a:lnTo>
                    <a:pt x="225" y="25"/>
                  </a:lnTo>
                  <a:lnTo>
                    <a:pt x="219" y="23"/>
                  </a:lnTo>
                  <a:lnTo>
                    <a:pt x="217" y="21"/>
                  </a:lnTo>
                  <a:lnTo>
                    <a:pt x="217" y="18"/>
                  </a:lnTo>
                  <a:lnTo>
                    <a:pt x="217" y="9"/>
                  </a:lnTo>
                  <a:lnTo>
                    <a:pt x="217" y="8"/>
                  </a:lnTo>
                  <a:lnTo>
                    <a:pt x="215" y="4"/>
                  </a:lnTo>
                  <a:lnTo>
                    <a:pt x="212" y="1"/>
                  </a:lnTo>
                  <a:lnTo>
                    <a:pt x="209" y="0"/>
                  </a:lnTo>
                  <a:lnTo>
                    <a:pt x="206" y="0"/>
                  </a:lnTo>
                  <a:lnTo>
                    <a:pt x="189" y="0"/>
                  </a:lnTo>
                  <a:lnTo>
                    <a:pt x="188" y="0"/>
                  </a:lnTo>
                  <a:lnTo>
                    <a:pt x="184" y="1"/>
                  </a:lnTo>
                  <a:lnTo>
                    <a:pt x="182" y="4"/>
                  </a:lnTo>
                  <a:lnTo>
                    <a:pt x="180" y="5"/>
                  </a:lnTo>
                  <a:lnTo>
                    <a:pt x="180" y="8"/>
                  </a:lnTo>
                  <a:lnTo>
                    <a:pt x="180" y="17"/>
                  </a:lnTo>
                  <a:lnTo>
                    <a:pt x="179" y="21"/>
                  </a:lnTo>
                  <a:lnTo>
                    <a:pt x="178" y="23"/>
                  </a:lnTo>
                  <a:lnTo>
                    <a:pt x="174" y="25"/>
                  </a:lnTo>
                  <a:lnTo>
                    <a:pt x="171" y="26"/>
                  </a:lnTo>
                  <a:lnTo>
                    <a:pt x="165" y="26"/>
                  </a:lnTo>
                  <a:lnTo>
                    <a:pt x="162" y="26"/>
                  </a:lnTo>
                  <a:lnTo>
                    <a:pt x="89" y="26"/>
                  </a:lnTo>
                  <a:lnTo>
                    <a:pt x="80" y="26"/>
                  </a:lnTo>
                  <a:lnTo>
                    <a:pt x="74" y="23"/>
                  </a:lnTo>
                  <a:lnTo>
                    <a:pt x="71" y="21"/>
                  </a:lnTo>
                  <a:lnTo>
                    <a:pt x="71" y="18"/>
                  </a:lnTo>
                  <a:lnTo>
                    <a:pt x="71" y="6"/>
                  </a:lnTo>
                  <a:lnTo>
                    <a:pt x="70" y="6"/>
                  </a:lnTo>
                  <a:lnTo>
                    <a:pt x="70" y="4"/>
                  </a:lnTo>
                  <a:lnTo>
                    <a:pt x="67" y="1"/>
                  </a:lnTo>
                  <a:lnTo>
                    <a:pt x="61" y="0"/>
                  </a:lnTo>
                  <a:lnTo>
                    <a:pt x="43" y="0"/>
                  </a:lnTo>
                  <a:lnTo>
                    <a:pt x="39" y="1"/>
                  </a:lnTo>
                  <a:lnTo>
                    <a:pt x="36" y="3"/>
                  </a:lnTo>
                  <a:lnTo>
                    <a:pt x="35" y="5"/>
                  </a:lnTo>
                  <a:lnTo>
                    <a:pt x="33" y="8"/>
                  </a:lnTo>
                  <a:lnTo>
                    <a:pt x="33" y="18"/>
                  </a:lnTo>
                  <a:lnTo>
                    <a:pt x="35" y="19"/>
                  </a:lnTo>
                  <a:lnTo>
                    <a:pt x="33" y="22"/>
                  </a:lnTo>
                  <a:lnTo>
                    <a:pt x="32" y="23"/>
                  </a:lnTo>
                  <a:lnTo>
                    <a:pt x="30" y="25"/>
                  </a:lnTo>
                  <a:lnTo>
                    <a:pt x="24" y="26"/>
                  </a:lnTo>
                  <a:lnTo>
                    <a:pt x="19" y="26"/>
                  </a:lnTo>
                  <a:lnTo>
                    <a:pt x="17" y="26"/>
                  </a:lnTo>
                  <a:lnTo>
                    <a:pt x="10" y="27"/>
                  </a:lnTo>
                  <a:lnTo>
                    <a:pt x="6" y="30"/>
                  </a:lnTo>
                  <a:lnTo>
                    <a:pt x="4" y="32"/>
                  </a:lnTo>
                  <a:lnTo>
                    <a:pt x="1" y="38"/>
                  </a:lnTo>
                  <a:lnTo>
                    <a:pt x="0" y="44"/>
                  </a:lnTo>
                  <a:lnTo>
                    <a:pt x="0" y="174"/>
                  </a:lnTo>
                  <a:lnTo>
                    <a:pt x="1" y="177"/>
                  </a:lnTo>
                  <a:lnTo>
                    <a:pt x="2" y="183"/>
                  </a:lnTo>
                  <a:lnTo>
                    <a:pt x="5" y="186"/>
                  </a:lnTo>
                  <a:lnTo>
                    <a:pt x="7" y="188"/>
                  </a:lnTo>
                  <a:lnTo>
                    <a:pt x="13" y="191"/>
                  </a:lnTo>
                  <a:lnTo>
                    <a:pt x="18" y="192"/>
                  </a:lnTo>
                  <a:lnTo>
                    <a:pt x="231" y="192"/>
                  </a:lnTo>
                  <a:lnTo>
                    <a:pt x="234" y="191"/>
                  </a:lnTo>
                  <a:lnTo>
                    <a:pt x="240" y="190"/>
                  </a:lnTo>
                  <a:lnTo>
                    <a:pt x="244" y="187"/>
                  </a:lnTo>
                  <a:lnTo>
                    <a:pt x="247" y="185"/>
                  </a:lnTo>
                  <a:lnTo>
                    <a:pt x="249" y="181"/>
                  </a:lnTo>
                  <a:lnTo>
                    <a:pt x="251" y="174"/>
                  </a:lnTo>
                  <a:lnTo>
                    <a:pt x="251" y="44"/>
                  </a:lnTo>
                  <a:lnTo>
                    <a:pt x="249" y="42"/>
                  </a:lnTo>
                  <a:lnTo>
                    <a:pt x="248" y="35"/>
                  </a:lnTo>
                  <a:lnTo>
                    <a:pt x="245" y="32"/>
                  </a:lnTo>
                  <a:lnTo>
                    <a:pt x="241" y="29"/>
                  </a:lnTo>
                  <a:lnTo>
                    <a:pt x="238" y="27"/>
                  </a:lnTo>
                  <a:lnTo>
                    <a:pt x="231" y="26"/>
                  </a:lnTo>
                  <a:close/>
                  <a:moveTo>
                    <a:pt x="189" y="18"/>
                  </a:moveTo>
                  <a:lnTo>
                    <a:pt x="189" y="18"/>
                  </a:lnTo>
                  <a:lnTo>
                    <a:pt x="189" y="14"/>
                  </a:lnTo>
                  <a:lnTo>
                    <a:pt x="192" y="12"/>
                  </a:lnTo>
                  <a:lnTo>
                    <a:pt x="195" y="9"/>
                  </a:lnTo>
                  <a:lnTo>
                    <a:pt x="197" y="9"/>
                  </a:lnTo>
                  <a:lnTo>
                    <a:pt x="199" y="9"/>
                  </a:lnTo>
                  <a:lnTo>
                    <a:pt x="202" y="9"/>
                  </a:lnTo>
                  <a:lnTo>
                    <a:pt x="205" y="12"/>
                  </a:lnTo>
                  <a:lnTo>
                    <a:pt x="206" y="14"/>
                  </a:lnTo>
                  <a:lnTo>
                    <a:pt x="208" y="18"/>
                  </a:lnTo>
                  <a:lnTo>
                    <a:pt x="208" y="36"/>
                  </a:lnTo>
                  <a:lnTo>
                    <a:pt x="206" y="40"/>
                  </a:lnTo>
                  <a:lnTo>
                    <a:pt x="205" y="43"/>
                  </a:lnTo>
                  <a:lnTo>
                    <a:pt x="202" y="44"/>
                  </a:lnTo>
                  <a:lnTo>
                    <a:pt x="199" y="45"/>
                  </a:lnTo>
                  <a:lnTo>
                    <a:pt x="195" y="44"/>
                  </a:lnTo>
                  <a:lnTo>
                    <a:pt x="192" y="43"/>
                  </a:lnTo>
                  <a:lnTo>
                    <a:pt x="189" y="40"/>
                  </a:lnTo>
                  <a:lnTo>
                    <a:pt x="189" y="36"/>
                  </a:lnTo>
                  <a:lnTo>
                    <a:pt x="189" y="18"/>
                  </a:lnTo>
                  <a:close/>
                  <a:moveTo>
                    <a:pt x="184" y="120"/>
                  </a:moveTo>
                  <a:lnTo>
                    <a:pt x="139" y="120"/>
                  </a:lnTo>
                  <a:lnTo>
                    <a:pt x="137" y="118"/>
                  </a:lnTo>
                  <a:lnTo>
                    <a:pt x="136" y="118"/>
                  </a:lnTo>
                  <a:lnTo>
                    <a:pt x="135" y="114"/>
                  </a:lnTo>
                  <a:lnTo>
                    <a:pt x="136" y="110"/>
                  </a:lnTo>
                  <a:lnTo>
                    <a:pt x="137" y="109"/>
                  </a:lnTo>
                  <a:lnTo>
                    <a:pt x="139" y="109"/>
                  </a:lnTo>
                  <a:lnTo>
                    <a:pt x="184" y="109"/>
                  </a:lnTo>
                  <a:lnTo>
                    <a:pt x="187" y="109"/>
                  </a:lnTo>
                  <a:lnTo>
                    <a:pt x="188" y="110"/>
                  </a:lnTo>
                  <a:lnTo>
                    <a:pt x="189" y="114"/>
                  </a:lnTo>
                  <a:lnTo>
                    <a:pt x="188" y="118"/>
                  </a:lnTo>
                  <a:lnTo>
                    <a:pt x="187" y="118"/>
                  </a:lnTo>
                  <a:lnTo>
                    <a:pt x="184" y="120"/>
                  </a:lnTo>
                  <a:close/>
                  <a:moveTo>
                    <a:pt x="189" y="135"/>
                  </a:moveTo>
                  <a:lnTo>
                    <a:pt x="189" y="135"/>
                  </a:lnTo>
                  <a:lnTo>
                    <a:pt x="188" y="138"/>
                  </a:lnTo>
                  <a:lnTo>
                    <a:pt x="186" y="139"/>
                  </a:lnTo>
                  <a:lnTo>
                    <a:pt x="184" y="140"/>
                  </a:lnTo>
                  <a:lnTo>
                    <a:pt x="140" y="140"/>
                  </a:lnTo>
                  <a:lnTo>
                    <a:pt x="137" y="139"/>
                  </a:lnTo>
                  <a:lnTo>
                    <a:pt x="136" y="138"/>
                  </a:lnTo>
                  <a:lnTo>
                    <a:pt x="135" y="135"/>
                  </a:lnTo>
                  <a:lnTo>
                    <a:pt x="136" y="131"/>
                  </a:lnTo>
                  <a:lnTo>
                    <a:pt x="140" y="130"/>
                  </a:lnTo>
                  <a:lnTo>
                    <a:pt x="184" y="130"/>
                  </a:lnTo>
                  <a:lnTo>
                    <a:pt x="188" y="131"/>
                  </a:lnTo>
                  <a:lnTo>
                    <a:pt x="189" y="135"/>
                  </a:lnTo>
                  <a:close/>
                  <a:moveTo>
                    <a:pt x="70" y="82"/>
                  </a:moveTo>
                  <a:lnTo>
                    <a:pt x="70" y="82"/>
                  </a:lnTo>
                  <a:lnTo>
                    <a:pt x="74" y="83"/>
                  </a:lnTo>
                  <a:lnTo>
                    <a:pt x="78" y="84"/>
                  </a:lnTo>
                  <a:lnTo>
                    <a:pt x="83" y="88"/>
                  </a:lnTo>
                  <a:lnTo>
                    <a:pt x="87" y="96"/>
                  </a:lnTo>
                  <a:lnTo>
                    <a:pt x="88" y="104"/>
                  </a:lnTo>
                  <a:lnTo>
                    <a:pt x="87" y="113"/>
                  </a:lnTo>
                  <a:lnTo>
                    <a:pt x="83" y="120"/>
                  </a:lnTo>
                  <a:lnTo>
                    <a:pt x="78" y="125"/>
                  </a:lnTo>
                  <a:lnTo>
                    <a:pt x="74" y="126"/>
                  </a:lnTo>
                  <a:lnTo>
                    <a:pt x="70" y="126"/>
                  </a:lnTo>
                  <a:lnTo>
                    <a:pt x="66" y="126"/>
                  </a:lnTo>
                  <a:lnTo>
                    <a:pt x="63" y="125"/>
                  </a:lnTo>
                  <a:lnTo>
                    <a:pt x="57" y="120"/>
                  </a:lnTo>
                  <a:lnTo>
                    <a:pt x="53" y="113"/>
                  </a:lnTo>
                  <a:lnTo>
                    <a:pt x="52" y="104"/>
                  </a:lnTo>
                  <a:lnTo>
                    <a:pt x="53" y="96"/>
                  </a:lnTo>
                  <a:lnTo>
                    <a:pt x="57" y="88"/>
                  </a:lnTo>
                  <a:lnTo>
                    <a:pt x="63" y="84"/>
                  </a:lnTo>
                  <a:lnTo>
                    <a:pt x="66" y="83"/>
                  </a:lnTo>
                  <a:lnTo>
                    <a:pt x="70" y="82"/>
                  </a:lnTo>
                  <a:close/>
                  <a:moveTo>
                    <a:pt x="44" y="18"/>
                  </a:moveTo>
                  <a:lnTo>
                    <a:pt x="44" y="18"/>
                  </a:lnTo>
                  <a:lnTo>
                    <a:pt x="44" y="14"/>
                  </a:lnTo>
                  <a:lnTo>
                    <a:pt x="46" y="12"/>
                  </a:lnTo>
                  <a:lnTo>
                    <a:pt x="49" y="9"/>
                  </a:lnTo>
                  <a:lnTo>
                    <a:pt x="52" y="9"/>
                  </a:lnTo>
                  <a:lnTo>
                    <a:pt x="53" y="9"/>
                  </a:lnTo>
                  <a:lnTo>
                    <a:pt x="56" y="9"/>
                  </a:lnTo>
                  <a:lnTo>
                    <a:pt x="59" y="12"/>
                  </a:lnTo>
                  <a:lnTo>
                    <a:pt x="61" y="14"/>
                  </a:lnTo>
                  <a:lnTo>
                    <a:pt x="61" y="18"/>
                  </a:lnTo>
                  <a:lnTo>
                    <a:pt x="61" y="36"/>
                  </a:lnTo>
                  <a:lnTo>
                    <a:pt x="61" y="40"/>
                  </a:lnTo>
                  <a:lnTo>
                    <a:pt x="58" y="43"/>
                  </a:lnTo>
                  <a:lnTo>
                    <a:pt x="56" y="44"/>
                  </a:lnTo>
                  <a:lnTo>
                    <a:pt x="52" y="45"/>
                  </a:lnTo>
                  <a:lnTo>
                    <a:pt x="48" y="44"/>
                  </a:lnTo>
                  <a:lnTo>
                    <a:pt x="45" y="43"/>
                  </a:lnTo>
                  <a:lnTo>
                    <a:pt x="44" y="40"/>
                  </a:lnTo>
                  <a:lnTo>
                    <a:pt x="44" y="36"/>
                  </a:lnTo>
                  <a:lnTo>
                    <a:pt x="44" y="18"/>
                  </a:lnTo>
                  <a:close/>
                  <a:moveTo>
                    <a:pt x="102" y="160"/>
                  </a:moveTo>
                  <a:lnTo>
                    <a:pt x="40" y="160"/>
                  </a:lnTo>
                  <a:lnTo>
                    <a:pt x="36" y="159"/>
                  </a:lnTo>
                  <a:lnTo>
                    <a:pt x="35" y="156"/>
                  </a:lnTo>
                  <a:lnTo>
                    <a:pt x="33" y="152"/>
                  </a:lnTo>
                  <a:lnTo>
                    <a:pt x="36" y="147"/>
                  </a:lnTo>
                  <a:lnTo>
                    <a:pt x="39" y="142"/>
                  </a:lnTo>
                  <a:lnTo>
                    <a:pt x="45" y="134"/>
                  </a:lnTo>
                  <a:lnTo>
                    <a:pt x="48" y="131"/>
                  </a:lnTo>
                  <a:lnTo>
                    <a:pt x="49" y="131"/>
                  </a:lnTo>
                  <a:lnTo>
                    <a:pt x="53" y="131"/>
                  </a:lnTo>
                  <a:lnTo>
                    <a:pt x="57" y="134"/>
                  </a:lnTo>
                  <a:lnTo>
                    <a:pt x="59" y="136"/>
                  </a:lnTo>
                  <a:lnTo>
                    <a:pt x="63" y="138"/>
                  </a:lnTo>
                  <a:lnTo>
                    <a:pt x="70" y="139"/>
                  </a:lnTo>
                  <a:lnTo>
                    <a:pt x="72" y="139"/>
                  </a:lnTo>
                  <a:lnTo>
                    <a:pt x="78" y="138"/>
                  </a:lnTo>
                  <a:lnTo>
                    <a:pt x="82" y="136"/>
                  </a:lnTo>
                  <a:lnTo>
                    <a:pt x="84" y="134"/>
                  </a:lnTo>
                  <a:lnTo>
                    <a:pt x="88" y="131"/>
                  </a:lnTo>
                  <a:lnTo>
                    <a:pt x="92" y="131"/>
                  </a:lnTo>
                  <a:lnTo>
                    <a:pt x="95" y="131"/>
                  </a:lnTo>
                  <a:lnTo>
                    <a:pt x="96" y="134"/>
                  </a:lnTo>
                  <a:lnTo>
                    <a:pt x="102" y="142"/>
                  </a:lnTo>
                  <a:lnTo>
                    <a:pt x="105" y="147"/>
                  </a:lnTo>
                  <a:lnTo>
                    <a:pt x="108" y="152"/>
                  </a:lnTo>
                  <a:lnTo>
                    <a:pt x="108" y="156"/>
                  </a:lnTo>
                  <a:lnTo>
                    <a:pt x="105" y="159"/>
                  </a:lnTo>
                  <a:lnTo>
                    <a:pt x="102" y="160"/>
                  </a:lnTo>
                  <a:close/>
                  <a:moveTo>
                    <a:pt x="186" y="161"/>
                  </a:moveTo>
                  <a:lnTo>
                    <a:pt x="139" y="161"/>
                  </a:lnTo>
                  <a:lnTo>
                    <a:pt x="137" y="160"/>
                  </a:lnTo>
                  <a:lnTo>
                    <a:pt x="135" y="159"/>
                  </a:lnTo>
                  <a:lnTo>
                    <a:pt x="134" y="155"/>
                  </a:lnTo>
                  <a:lnTo>
                    <a:pt x="135" y="152"/>
                  </a:lnTo>
                  <a:lnTo>
                    <a:pt x="137" y="151"/>
                  </a:lnTo>
                  <a:lnTo>
                    <a:pt x="139" y="151"/>
                  </a:lnTo>
                  <a:lnTo>
                    <a:pt x="186" y="151"/>
                  </a:lnTo>
                  <a:lnTo>
                    <a:pt x="187" y="151"/>
                  </a:lnTo>
                  <a:lnTo>
                    <a:pt x="188" y="152"/>
                  </a:lnTo>
                  <a:lnTo>
                    <a:pt x="189" y="155"/>
                  </a:lnTo>
                  <a:lnTo>
                    <a:pt x="188" y="159"/>
                  </a:lnTo>
                  <a:lnTo>
                    <a:pt x="187" y="160"/>
                  </a:lnTo>
                  <a:lnTo>
                    <a:pt x="186" y="161"/>
                  </a:lnTo>
                  <a:close/>
                  <a:moveTo>
                    <a:pt x="208" y="99"/>
                  </a:moveTo>
                  <a:lnTo>
                    <a:pt x="144" y="99"/>
                  </a:lnTo>
                  <a:lnTo>
                    <a:pt x="140" y="97"/>
                  </a:lnTo>
                  <a:lnTo>
                    <a:pt x="137" y="96"/>
                  </a:lnTo>
                  <a:lnTo>
                    <a:pt x="135" y="94"/>
                  </a:lnTo>
                  <a:lnTo>
                    <a:pt x="135" y="90"/>
                  </a:lnTo>
                  <a:lnTo>
                    <a:pt x="135" y="87"/>
                  </a:lnTo>
                  <a:lnTo>
                    <a:pt x="137" y="84"/>
                  </a:lnTo>
                  <a:lnTo>
                    <a:pt x="140" y="83"/>
                  </a:lnTo>
                  <a:lnTo>
                    <a:pt x="144" y="82"/>
                  </a:lnTo>
                  <a:lnTo>
                    <a:pt x="208" y="82"/>
                  </a:lnTo>
                  <a:lnTo>
                    <a:pt x="212" y="83"/>
                  </a:lnTo>
                  <a:lnTo>
                    <a:pt x="214" y="84"/>
                  </a:lnTo>
                  <a:lnTo>
                    <a:pt x="217" y="87"/>
                  </a:lnTo>
                  <a:lnTo>
                    <a:pt x="217" y="90"/>
                  </a:lnTo>
                  <a:lnTo>
                    <a:pt x="217" y="94"/>
                  </a:lnTo>
                  <a:lnTo>
                    <a:pt x="214" y="96"/>
                  </a:lnTo>
                  <a:lnTo>
                    <a:pt x="212" y="97"/>
                  </a:lnTo>
                  <a:lnTo>
                    <a:pt x="208" y="99"/>
                  </a:lnTo>
                  <a:close/>
                </a:path>
              </a:pathLst>
            </a:custGeom>
            <a:solidFill>
              <a:schemeClr val="bg1"/>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mn-lt"/>
                <a:ea typeface="+mn-ea"/>
                <a:cs typeface="+mn-cs"/>
              </a:endParaRPr>
            </a:p>
          </p:txBody>
        </p:sp>
      </p:grpSp>
      <p:sp>
        <p:nvSpPr>
          <p:cNvPr id="29702" name="文本框 8"/>
          <p:cNvSpPr txBox="1"/>
          <p:nvPr/>
        </p:nvSpPr>
        <p:spPr>
          <a:xfrm>
            <a:off x="923925" y="3665538"/>
            <a:ext cx="1208088" cy="261937"/>
          </a:xfrm>
          <a:prstGeom prst="rect">
            <a:avLst/>
          </a:prstGeom>
          <a:noFill/>
          <a:ln w="9525">
            <a:noFill/>
          </a:ln>
        </p:spPr>
        <p:txBody>
          <a:bodyPr wrap="none">
            <a:spAutoFit/>
          </a:bodyPr>
          <a:lstStyle/>
          <a:p>
            <a:pPr lvl="0" eaLnBrk="1" hangingPunct="1">
              <a:buFont typeface="Arial" panose="020B0604020202020204" pitchFamily="34" charset="0"/>
              <a:buNone/>
            </a:pPr>
            <a:r>
              <a:rPr lang="zh-CN" altLang="en-US" sz="1100" b="1" dirty="0">
                <a:solidFill>
                  <a:schemeClr val="bg1"/>
                </a:solidFill>
                <a:latin typeface="方正兰亭超细黑简体" panose="02000000000000000000" pitchFamily="2" charset="-122"/>
                <a:ea typeface="方正兰亭超细黑简体" panose="02000000000000000000" pitchFamily="2" charset="-122"/>
              </a:rPr>
              <a:t>设计尺寸：</a:t>
            </a:r>
            <a:r>
              <a:rPr lang="en-US" altLang="zh-CN" sz="1100" b="1" dirty="0">
                <a:solidFill>
                  <a:schemeClr val="bg1"/>
                </a:solidFill>
                <a:latin typeface="方正兰亭超细黑简体" panose="02000000000000000000" pitchFamily="2" charset="-122"/>
                <a:ea typeface="方正兰亭超细黑简体" panose="02000000000000000000" pitchFamily="2" charset="-122"/>
              </a:rPr>
              <a:t>16:9</a:t>
            </a:r>
            <a:endParaRPr lang="zh-CN" altLang="en-US" sz="1100" b="1" dirty="0">
              <a:solidFill>
                <a:schemeClr val="bg1"/>
              </a:solidFill>
              <a:latin typeface="方正兰亭超细黑简体" panose="02000000000000000000" pitchFamily="2" charset="-122"/>
              <a:ea typeface="方正兰亭超细黑简体" panose="02000000000000000000" pitchFamily="2" charset="-122"/>
            </a:endParaRPr>
          </a:p>
        </p:txBody>
      </p:sp>
      <p:sp>
        <p:nvSpPr>
          <p:cNvPr id="29703" name="文本框 13"/>
          <p:cNvSpPr txBox="1"/>
          <p:nvPr/>
        </p:nvSpPr>
        <p:spPr>
          <a:xfrm>
            <a:off x="3182938" y="3695700"/>
            <a:ext cx="749300" cy="261938"/>
          </a:xfrm>
          <a:prstGeom prst="rect">
            <a:avLst/>
          </a:prstGeom>
          <a:noFill/>
          <a:ln w="9525">
            <a:noFill/>
          </a:ln>
        </p:spPr>
        <p:txBody>
          <a:bodyPr wrap="none">
            <a:spAutoFit/>
          </a:bodyPr>
          <a:lstStyle/>
          <a:p>
            <a:pPr lvl="0" eaLnBrk="1" hangingPunct="1">
              <a:buFont typeface="Arial" panose="020B0604020202020204" pitchFamily="34" charset="0"/>
              <a:buNone/>
            </a:pPr>
            <a:r>
              <a:rPr lang="zh-CN" altLang="en-US" sz="1100" b="1" dirty="0">
                <a:solidFill>
                  <a:schemeClr val="bg1"/>
                </a:solidFill>
                <a:latin typeface="方正兰亭超细黑简体" panose="02000000000000000000" pitchFamily="2" charset="-122"/>
                <a:ea typeface="方正兰亭超细黑简体" panose="02000000000000000000" pitchFamily="2" charset="-122"/>
              </a:rPr>
              <a:t>易于编辑</a:t>
            </a:r>
          </a:p>
        </p:txBody>
      </p:sp>
      <p:sp>
        <p:nvSpPr>
          <p:cNvPr id="29704" name="文本框 17"/>
          <p:cNvSpPr txBox="1"/>
          <p:nvPr/>
        </p:nvSpPr>
        <p:spPr>
          <a:xfrm>
            <a:off x="4206875" y="3703638"/>
            <a:ext cx="3287713" cy="261937"/>
          </a:xfrm>
          <a:prstGeom prst="rect">
            <a:avLst/>
          </a:prstGeom>
          <a:noFill/>
          <a:ln w="9525">
            <a:noFill/>
          </a:ln>
        </p:spPr>
        <p:txBody>
          <a:bodyPr wrap="none">
            <a:spAutoFit/>
          </a:bodyPr>
          <a:lstStyle/>
          <a:p>
            <a:pPr lvl="0" eaLnBrk="1" hangingPunct="1">
              <a:buFont typeface="Arial" panose="020B0604020202020204" pitchFamily="34" charset="0"/>
              <a:buNone/>
            </a:pPr>
            <a:r>
              <a:rPr lang="zh-CN" altLang="en-US" sz="1100" b="1" dirty="0">
                <a:solidFill>
                  <a:schemeClr val="bg1"/>
                </a:solidFill>
                <a:latin typeface="方正兰亭超细黑简体" panose="02000000000000000000" pitchFamily="2" charset="-122"/>
                <a:ea typeface="方正兰亭超细黑简体" panose="02000000000000000000" pitchFamily="2" charset="-122"/>
              </a:rPr>
              <a:t>中文：造字工房力黑（非商用）常规体和微软雅黑</a:t>
            </a:r>
          </a:p>
        </p:txBody>
      </p:sp>
      <p:sp>
        <p:nvSpPr>
          <p:cNvPr id="29706" name="文本框 17"/>
          <p:cNvSpPr txBox="1"/>
          <p:nvPr/>
        </p:nvSpPr>
        <p:spPr>
          <a:xfrm>
            <a:off x="4206875" y="4029075"/>
            <a:ext cx="1547813" cy="261938"/>
          </a:xfrm>
          <a:prstGeom prst="rect">
            <a:avLst/>
          </a:prstGeom>
          <a:noFill/>
          <a:ln w="9525">
            <a:noFill/>
          </a:ln>
        </p:spPr>
        <p:txBody>
          <a:bodyPr wrap="none">
            <a:spAutoFit/>
          </a:bodyPr>
          <a:lstStyle/>
          <a:p>
            <a:pPr lvl="0" eaLnBrk="1" hangingPunct="1">
              <a:buFont typeface="Arial" panose="020B0604020202020204" pitchFamily="34" charset="0"/>
              <a:buNone/>
            </a:pPr>
            <a:r>
              <a:rPr lang="zh-CN" altLang="en-US" sz="1100" b="1" dirty="0">
                <a:solidFill>
                  <a:schemeClr val="bg1"/>
                </a:solidFill>
                <a:latin typeface="方正兰亭超细黑简体" panose="02000000000000000000" pitchFamily="2" charset="-122"/>
                <a:ea typeface="方正兰亭超细黑简体" panose="02000000000000000000" pitchFamily="2" charset="-122"/>
              </a:rPr>
              <a:t>英文：</a:t>
            </a:r>
            <a:r>
              <a:rPr lang="en-US" altLang="zh-CN" sz="1100" b="1" dirty="0">
                <a:solidFill>
                  <a:schemeClr val="bg1"/>
                </a:solidFill>
                <a:latin typeface="方正兰亭超细黑简体" panose="02000000000000000000" pitchFamily="2" charset="-122"/>
                <a:ea typeface="方正兰亭超细黑简体" panose="02000000000000000000" pitchFamily="2" charset="-122"/>
              </a:rPr>
              <a:t>Impact</a:t>
            </a:r>
            <a:r>
              <a:rPr lang="zh-CN" altLang="en-US" sz="1100" b="1" dirty="0">
                <a:solidFill>
                  <a:schemeClr val="bg1"/>
                </a:solidFill>
                <a:latin typeface="方正兰亭超细黑简体" panose="02000000000000000000" pitchFamily="2" charset="-122"/>
                <a:ea typeface="方正兰亭超细黑简体" panose="02000000000000000000" pitchFamily="2" charset="-122"/>
              </a:rPr>
              <a:t>和</a:t>
            </a:r>
            <a:r>
              <a:rPr lang="en-US" altLang="zh-CN" sz="1100" b="1" dirty="0">
                <a:solidFill>
                  <a:schemeClr val="bg1"/>
                </a:solidFill>
                <a:latin typeface="方正兰亭超细黑简体" panose="02000000000000000000" pitchFamily="2" charset="-122"/>
                <a:ea typeface="方正兰亭超细黑简体" panose="02000000000000000000" pitchFamily="2" charset="-122"/>
              </a:rPr>
              <a:t>Arial</a:t>
            </a:r>
            <a:endParaRPr lang="zh-CN" altLang="en-US" sz="1100" b="1" dirty="0">
              <a:solidFill>
                <a:schemeClr val="bg1"/>
              </a:solidFill>
              <a:latin typeface="方正兰亭超细黑简体" panose="02000000000000000000" pitchFamily="2" charset="-122"/>
              <a:ea typeface="方正兰亭超细黑简体" panose="02000000000000000000" pitchFamily="2" charset="-122"/>
            </a:endParaRPr>
          </a:p>
        </p:txBody>
      </p:sp>
      <p:sp>
        <p:nvSpPr>
          <p:cNvPr id="29707" name="文本框 8"/>
          <p:cNvSpPr txBox="1"/>
          <p:nvPr/>
        </p:nvSpPr>
        <p:spPr>
          <a:xfrm>
            <a:off x="3656013" y="625475"/>
            <a:ext cx="1831975" cy="584200"/>
          </a:xfrm>
          <a:prstGeom prst="rect">
            <a:avLst/>
          </a:prstGeom>
          <a:noFill/>
          <a:ln w="9525">
            <a:noFill/>
          </a:ln>
        </p:spPr>
        <p:txBody>
          <a:bodyPr wrap="none">
            <a:spAutoFit/>
          </a:bodyPr>
          <a:lstStyle/>
          <a:p>
            <a:pPr lvl="0" eaLnBrk="1" hangingPunct="1">
              <a:buFont typeface="Arial" panose="020B0604020202020204" pitchFamily="34" charset="0"/>
              <a:buNone/>
            </a:pPr>
            <a:r>
              <a:rPr lang="zh-CN" altLang="en-US" sz="3200" i="1" dirty="0">
                <a:solidFill>
                  <a:schemeClr val="bg1"/>
                </a:solidFill>
                <a:latin typeface="造字工房力黑（非商用）常规体" pitchFamily="50" charset="-122"/>
                <a:ea typeface="造字工房力黑（非商用）常规体" pitchFamily="50" charset="-122"/>
              </a:rPr>
              <a:t>使用说明</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rot="18906724">
            <a:off x="1903413" y="-309562"/>
            <a:ext cx="5457825" cy="5457825"/>
          </a:xfrm>
          <a:prstGeom prst="rect">
            <a:avLst/>
          </a:prstGeom>
          <a:solidFill>
            <a:schemeClr val="bg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9" name="矩形 8"/>
          <p:cNvSpPr/>
          <p:nvPr/>
        </p:nvSpPr>
        <p:spPr>
          <a:xfrm rot="18906724">
            <a:off x="2278063" y="80963"/>
            <a:ext cx="4676775" cy="4676775"/>
          </a:xfrm>
          <a:prstGeom prst="rect">
            <a:avLst/>
          </a:prstGeom>
          <a:solidFill>
            <a:schemeClr val="bg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0" name="矩形 9"/>
          <p:cNvSpPr/>
          <p:nvPr/>
        </p:nvSpPr>
        <p:spPr>
          <a:xfrm rot="18906724">
            <a:off x="2879725" y="733425"/>
            <a:ext cx="3540125" cy="3540125"/>
          </a:xfrm>
          <a:prstGeom prst="rect">
            <a:avLst/>
          </a:prstGeom>
          <a:solidFill>
            <a:schemeClr val="bg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cxnSp>
        <p:nvCxnSpPr>
          <p:cNvPr id="5" name="直接连接符 4"/>
          <p:cNvCxnSpPr/>
          <p:nvPr/>
        </p:nvCxnSpPr>
        <p:spPr>
          <a:xfrm flipH="1">
            <a:off x="2934995" y="2097088"/>
            <a:ext cx="3259227" cy="0"/>
          </a:xfrm>
          <a:prstGeom prst="line">
            <a:avLst/>
          </a:prstGeom>
          <a:ln>
            <a:gradFill flip="none" rotWithShape="1">
              <a:gsLst>
                <a:gs pos="56300">
                  <a:srgbClr val="FFFFFF"/>
                </a:gs>
                <a:gs pos="0">
                  <a:schemeClr val="bg1">
                    <a:alpha val="0"/>
                  </a:schemeClr>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2897404" y="2987675"/>
            <a:ext cx="3349191" cy="0"/>
          </a:xfrm>
          <a:prstGeom prst="line">
            <a:avLst/>
          </a:prstGeom>
          <a:ln>
            <a:gradFill flip="none" rotWithShape="1">
              <a:gsLst>
                <a:gs pos="56300">
                  <a:srgbClr val="FFFFFF"/>
                </a:gs>
                <a:gs pos="0">
                  <a:schemeClr val="bg1">
                    <a:alpha val="0"/>
                  </a:schemeClr>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9223" name="文本框 32"/>
          <p:cNvSpPr txBox="1"/>
          <p:nvPr/>
        </p:nvSpPr>
        <p:spPr>
          <a:xfrm>
            <a:off x="2935288" y="2155825"/>
            <a:ext cx="3259137" cy="83185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4800" i="1" dirty="0">
                <a:solidFill>
                  <a:schemeClr val="bg1"/>
                </a:solidFill>
                <a:latin typeface="Impact" panose="020B0806030902050204" pitchFamily="34" charset="0"/>
              </a:rPr>
              <a:t>01. About  us</a:t>
            </a:r>
            <a:endParaRPr lang="zh-CN" altLang="en-US" sz="4800" i="1" dirty="0">
              <a:solidFill>
                <a:schemeClr val="bg1"/>
              </a:solidFill>
              <a:latin typeface="Impact" panose="020B080603090205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42" name="组合 19"/>
          <p:cNvGrpSpPr/>
          <p:nvPr/>
        </p:nvGrpSpPr>
        <p:grpSpPr>
          <a:xfrm>
            <a:off x="381000" y="239713"/>
            <a:ext cx="684213" cy="392112"/>
            <a:chOff x="311084" y="1110616"/>
            <a:chExt cx="1031344" cy="589912"/>
          </a:xfrm>
        </p:grpSpPr>
        <p:sp>
          <p:nvSpPr>
            <p:cNvPr id="4" name="矩形 3"/>
            <p:cNvSpPr/>
            <p:nvPr/>
          </p:nvSpPr>
          <p:spPr>
            <a:xfrm rot="18906724">
              <a:off x="311084" y="1110616"/>
              <a:ext cx="638907" cy="589912"/>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2" name="矩形 11"/>
            <p:cNvSpPr/>
            <p:nvPr/>
          </p:nvSpPr>
          <p:spPr>
            <a:xfrm rot="18906724">
              <a:off x="789666" y="1151217"/>
              <a:ext cx="552762" cy="508711"/>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grpSp>
      <p:cxnSp>
        <p:nvCxnSpPr>
          <p:cNvPr id="14" name="直接连接符 13"/>
          <p:cNvCxnSpPr/>
          <p:nvPr/>
        </p:nvCxnSpPr>
        <p:spPr>
          <a:xfrm flipH="1">
            <a:off x="1179784" y="238125"/>
            <a:ext cx="1503056" cy="0"/>
          </a:xfrm>
          <a:prstGeom prst="line">
            <a:avLst/>
          </a:prstGeom>
          <a:ln>
            <a:gradFill flip="none" rotWithShape="1">
              <a:gsLst>
                <a:gs pos="56300">
                  <a:srgbClr val="FFFFFF"/>
                </a:gs>
                <a:gs pos="0">
                  <a:schemeClr val="bg1">
                    <a:alpha val="0"/>
                  </a:schemeClr>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10244" name="文本框 32"/>
          <p:cNvSpPr txBox="1"/>
          <p:nvPr/>
        </p:nvSpPr>
        <p:spPr>
          <a:xfrm>
            <a:off x="1065213" y="231775"/>
            <a:ext cx="1465262" cy="40005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2000" i="1" dirty="0">
                <a:solidFill>
                  <a:schemeClr val="bg1"/>
                </a:solidFill>
                <a:latin typeface="Impact" panose="020B0806030902050204" pitchFamily="34" charset="0"/>
              </a:rPr>
              <a:t>01. About  us</a:t>
            </a:r>
            <a:endParaRPr lang="zh-CN" altLang="en-US" sz="2000" i="1" dirty="0">
              <a:solidFill>
                <a:schemeClr val="bg1"/>
              </a:solidFill>
              <a:latin typeface="Impact" panose="020B0806030902050204" pitchFamily="34" charset="0"/>
            </a:endParaRPr>
          </a:p>
        </p:txBody>
      </p:sp>
      <p:cxnSp>
        <p:nvCxnSpPr>
          <p:cNvPr id="19" name="直接连接符 18"/>
          <p:cNvCxnSpPr/>
          <p:nvPr/>
        </p:nvCxnSpPr>
        <p:spPr>
          <a:xfrm flipH="1">
            <a:off x="1065473" y="633413"/>
            <a:ext cx="1503056" cy="0"/>
          </a:xfrm>
          <a:prstGeom prst="line">
            <a:avLst/>
          </a:prstGeom>
          <a:ln>
            <a:gradFill flip="none" rotWithShape="1">
              <a:gsLst>
                <a:gs pos="56300">
                  <a:srgbClr val="FFFFFF"/>
                </a:gs>
                <a:gs pos="0">
                  <a:schemeClr val="bg1">
                    <a:alpha val="0"/>
                  </a:schemeClr>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25" name="Oval 68"/>
          <p:cNvSpPr>
            <a:spLocks noChangeArrowheads="1"/>
          </p:cNvSpPr>
          <p:nvPr/>
        </p:nvSpPr>
        <p:spPr bwMode="auto">
          <a:xfrm>
            <a:off x="990600" y="1517650"/>
            <a:ext cx="1504950" cy="1504950"/>
          </a:xfrm>
          <a:prstGeom prst="ellipse">
            <a:avLst/>
          </a:prstGeom>
          <a:solidFill>
            <a:schemeClr val="bg1">
              <a:alpha val="20000"/>
            </a:schemeClr>
          </a:solidFill>
          <a:ln w="28575" cap="flat" cmpd="sng" algn="ctr">
            <a:solidFill>
              <a:schemeClr val="bg1"/>
            </a:solidFill>
            <a:prstDash val="solid"/>
            <a:miter lim="800000"/>
          </a:ln>
          <a:effectLst>
            <a:outerShdw blurRad="190500" dist="88900" dir="2700000" algn="tl" rotWithShape="0">
              <a:prstClr val="black">
                <a:alpha val="35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微软雅黑" panose="020B0503020204020204" pitchFamily="34" charset="-122"/>
              <a:cs typeface="+mn-cs"/>
            </a:endParaRPr>
          </a:p>
        </p:txBody>
      </p:sp>
      <p:sp>
        <p:nvSpPr>
          <p:cNvPr id="28" name="Oval 68"/>
          <p:cNvSpPr>
            <a:spLocks noChangeArrowheads="1"/>
          </p:cNvSpPr>
          <p:nvPr/>
        </p:nvSpPr>
        <p:spPr bwMode="auto">
          <a:xfrm>
            <a:off x="2872779" y="1517141"/>
            <a:ext cx="1505132" cy="1505132"/>
          </a:xfrm>
          <a:prstGeom prst="ellipse">
            <a:avLst/>
          </a:prstGeom>
          <a:solidFill>
            <a:schemeClr val="bg1">
              <a:alpha val="20000"/>
            </a:schemeClr>
          </a:solidFill>
          <a:ln w="28575" cap="flat" cmpd="sng" algn="ctr">
            <a:gradFill flip="none" rotWithShape="1">
              <a:gsLst>
                <a:gs pos="100000">
                  <a:srgbClr val="FFFFFF"/>
                </a:gs>
                <a:gs pos="0">
                  <a:srgbClr val="CECED0"/>
                </a:gs>
              </a:gsLst>
              <a:lin ang="13500000" scaled="1"/>
              <a:tileRect/>
            </a:gradFill>
            <a:prstDash val="solid"/>
            <a:miter lim="800000"/>
          </a:ln>
          <a:effectLst>
            <a:outerShdw blurRad="190500" dist="88900" dir="2700000" algn="tl" rotWithShape="0">
              <a:prstClr val="black">
                <a:alpha val="35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微软雅黑" panose="020B0503020204020204" pitchFamily="34" charset="-122"/>
              <a:cs typeface="+mn-cs"/>
            </a:endParaRPr>
          </a:p>
        </p:txBody>
      </p:sp>
      <p:sp>
        <p:nvSpPr>
          <p:cNvPr id="31" name="Oval 68"/>
          <p:cNvSpPr>
            <a:spLocks noChangeArrowheads="1"/>
          </p:cNvSpPr>
          <p:nvPr/>
        </p:nvSpPr>
        <p:spPr bwMode="auto">
          <a:xfrm>
            <a:off x="4861547" y="1517874"/>
            <a:ext cx="1505132" cy="1505132"/>
          </a:xfrm>
          <a:prstGeom prst="ellipse">
            <a:avLst/>
          </a:prstGeom>
          <a:solidFill>
            <a:schemeClr val="bg1">
              <a:alpha val="20000"/>
            </a:schemeClr>
          </a:solidFill>
          <a:ln w="28575" cap="flat" cmpd="sng" algn="ctr">
            <a:gradFill flip="none" rotWithShape="1">
              <a:gsLst>
                <a:gs pos="100000">
                  <a:srgbClr val="FFFFFF"/>
                </a:gs>
                <a:gs pos="0">
                  <a:srgbClr val="CECED0"/>
                </a:gs>
              </a:gsLst>
              <a:lin ang="13500000" scaled="1"/>
              <a:tileRect/>
            </a:gradFill>
            <a:prstDash val="solid"/>
            <a:miter lim="800000"/>
          </a:ln>
          <a:effectLst>
            <a:outerShdw blurRad="190500" dist="88900" dir="2700000" algn="tl" rotWithShape="0">
              <a:prstClr val="black">
                <a:alpha val="35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微软雅黑" panose="020B0503020204020204" pitchFamily="34" charset="-122"/>
              <a:cs typeface="+mn-cs"/>
            </a:endParaRPr>
          </a:p>
        </p:txBody>
      </p:sp>
      <p:sp>
        <p:nvSpPr>
          <p:cNvPr id="34" name="Oval 68"/>
          <p:cNvSpPr>
            <a:spLocks noChangeArrowheads="1"/>
          </p:cNvSpPr>
          <p:nvPr/>
        </p:nvSpPr>
        <p:spPr bwMode="auto">
          <a:xfrm>
            <a:off x="6884024" y="1517874"/>
            <a:ext cx="1505132" cy="1505132"/>
          </a:xfrm>
          <a:prstGeom prst="ellipse">
            <a:avLst/>
          </a:prstGeom>
          <a:solidFill>
            <a:schemeClr val="bg1">
              <a:alpha val="20000"/>
            </a:schemeClr>
          </a:solidFill>
          <a:ln w="28575" cap="flat" cmpd="sng" algn="ctr">
            <a:gradFill flip="none" rotWithShape="1">
              <a:gsLst>
                <a:gs pos="100000">
                  <a:srgbClr val="FFFFFF"/>
                </a:gs>
                <a:gs pos="0">
                  <a:srgbClr val="CECED0"/>
                </a:gs>
              </a:gsLst>
              <a:lin ang="13500000" scaled="1"/>
              <a:tileRect/>
            </a:gradFill>
            <a:prstDash val="solid"/>
            <a:miter lim="800000"/>
          </a:ln>
          <a:effectLst>
            <a:outerShdw blurRad="190500" dist="88900" dir="2700000" algn="tl" rotWithShape="0">
              <a:prstClr val="black">
                <a:alpha val="35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微软雅黑" panose="020B0503020204020204" pitchFamily="34" charset="-122"/>
              <a:cs typeface="+mn-cs"/>
            </a:endParaRPr>
          </a:p>
        </p:txBody>
      </p:sp>
      <p:sp>
        <p:nvSpPr>
          <p:cNvPr id="36" name="弧形 35"/>
          <p:cNvSpPr/>
          <p:nvPr/>
        </p:nvSpPr>
        <p:spPr>
          <a:xfrm>
            <a:off x="701675" y="1276350"/>
            <a:ext cx="1987550" cy="1987550"/>
          </a:xfrm>
          <a:prstGeom prst="arc">
            <a:avLst>
              <a:gd name="adj1" fmla="val 11023233"/>
              <a:gd name="adj2" fmla="val 0"/>
            </a:avLst>
          </a:prstGeom>
          <a:ln w="19050">
            <a:solidFill>
              <a:schemeClr val="bg1"/>
            </a:solidFill>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37" name="弧形 36"/>
          <p:cNvSpPr/>
          <p:nvPr/>
        </p:nvSpPr>
        <p:spPr>
          <a:xfrm flipV="1">
            <a:off x="2679700" y="1373188"/>
            <a:ext cx="1985963" cy="1985963"/>
          </a:xfrm>
          <a:prstGeom prst="arc">
            <a:avLst>
              <a:gd name="adj1" fmla="val 11023233"/>
              <a:gd name="adj2" fmla="val 0"/>
            </a:avLst>
          </a:prstGeom>
          <a:ln w="19050">
            <a:solidFill>
              <a:schemeClr val="bg1"/>
            </a:solidFill>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38" name="弧形 37"/>
          <p:cNvSpPr/>
          <p:nvPr/>
        </p:nvSpPr>
        <p:spPr>
          <a:xfrm>
            <a:off x="4654550" y="1276350"/>
            <a:ext cx="1987550" cy="1987550"/>
          </a:xfrm>
          <a:prstGeom prst="arc">
            <a:avLst>
              <a:gd name="adj1" fmla="val 11023233"/>
              <a:gd name="adj2" fmla="val 0"/>
            </a:avLst>
          </a:prstGeom>
          <a:ln w="19050">
            <a:solidFill>
              <a:schemeClr val="bg1"/>
            </a:solidFill>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39" name="弧形 38"/>
          <p:cNvSpPr/>
          <p:nvPr/>
        </p:nvSpPr>
        <p:spPr>
          <a:xfrm flipV="1">
            <a:off x="6619875" y="1308100"/>
            <a:ext cx="1987550" cy="1987550"/>
          </a:xfrm>
          <a:prstGeom prst="arc">
            <a:avLst>
              <a:gd name="adj1" fmla="val 11023233"/>
              <a:gd name="adj2" fmla="val 0"/>
            </a:avLst>
          </a:prstGeom>
          <a:ln w="19050">
            <a:solidFill>
              <a:schemeClr val="bg1"/>
            </a:solidFill>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40" name="矩形 39"/>
          <p:cNvSpPr/>
          <p:nvPr/>
        </p:nvSpPr>
        <p:spPr>
          <a:xfrm>
            <a:off x="863600" y="3638550"/>
            <a:ext cx="1746250" cy="1323975"/>
          </a:xfrm>
          <a:prstGeom prst="rect">
            <a:avLst/>
          </a:prstGeom>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000" b="0" i="0" u="none" strike="noStrike" kern="1200" cap="none" spc="0" normalizeH="0" baseline="0" noProof="0">
                <a:ln>
                  <a:noFill/>
                </a:ln>
                <a:solidFill>
                  <a:prstClr val="white"/>
                </a:solidFill>
                <a:effectLst/>
                <a:uLnTx/>
                <a:uFillTx/>
                <a:latin typeface="Arial" panose="020B0604020202020204"/>
                <a:ea typeface="方正兰亭超细黑简体" panose="02000000000000000000" pitchFamily="2" charset="-122"/>
                <a:cs typeface="Arial" panose="020B0604020202020204" pitchFamily="34" charset="0"/>
              </a:rPr>
              <a:t>Lorem ipsum dolor sit amet, consectetuer adipiscing elit. Aenean commodo ligula eget dolor. Aenean massa. Cum sociis natoque penatibus et magnis dis parturient montes, nascetur ridiculus mus. </a:t>
            </a:r>
            <a:endParaRPr kumimoji="0" lang="zh-CN" altLang="en-US" sz="1350" b="0" i="0" u="none" strike="noStrike" kern="1200" cap="none" spc="0" normalizeH="0" baseline="0" noProof="0">
              <a:ln>
                <a:noFill/>
              </a:ln>
              <a:solidFill>
                <a:prstClr val="black"/>
              </a:solidFill>
              <a:effectLst/>
              <a:uLnTx/>
              <a:uFillTx/>
              <a:latin typeface="Arial" panose="020B0604020202020204"/>
              <a:ea typeface="微软雅黑" panose="020B0503020204020204" pitchFamily="34" charset="-122"/>
              <a:cs typeface="+mn-cs"/>
            </a:endParaRPr>
          </a:p>
        </p:txBody>
      </p:sp>
      <p:sp>
        <p:nvSpPr>
          <p:cNvPr id="41" name="矩形 40"/>
          <p:cNvSpPr/>
          <p:nvPr/>
        </p:nvSpPr>
        <p:spPr>
          <a:xfrm>
            <a:off x="2806700" y="3681413"/>
            <a:ext cx="1744663" cy="1323975"/>
          </a:xfrm>
          <a:prstGeom prst="rect">
            <a:avLst/>
          </a:prstGeom>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000" b="0" i="0" u="none" strike="noStrike" kern="1200" cap="none" spc="0" normalizeH="0" baseline="0" noProof="0">
                <a:ln>
                  <a:noFill/>
                </a:ln>
                <a:solidFill>
                  <a:prstClr val="white"/>
                </a:solidFill>
                <a:effectLst/>
                <a:uLnTx/>
                <a:uFillTx/>
                <a:latin typeface="Arial" panose="020B0604020202020204"/>
                <a:ea typeface="方正兰亭超细黑简体" panose="02000000000000000000" pitchFamily="2" charset="-122"/>
                <a:cs typeface="Arial" panose="020B0604020202020204" pitchFamily="34" charset="0"/>
              </a:rPr>
              <a:t>Lorem ipsum dolor sit amet, consectetuer adipiscing elit. Aenean commodo ligula eget dolor. Aenean massa. Cum sociis natoque penatibus et magnis dis parturient montes, nascetur ridiculus mus. </a:t>
            </a:r>
            <a:endParaRPr kumimoji="0" lang="zh-CN" altLang="en-US" sz="1350" b="0" i="0" u="none" strike="noStrike" kern="1200" cap="none" spc="0" normalizeH="0" baseline="0" noProof="0">
              <a:ln>
                <a:noFill/>
              </a:ln>
              <a:solidFill>
                <a:prstClr val="black"/>
              </a:solidFill>
              <a:effectLst/>
              <a:uLnTx/>
              <a:uFillTx/>
              <a:latin typeface="Arial" panose="020B0604020202020204"/>
              <a:ea typeface="微软雅黑" panose="020B0503020204020204" pitchFamily="34" charset="-122"/>
              <a:cs typeface="+mn-cs"/>
            </a:endParaRPr>
          </a:p>
        </p:txBody>
      </p:sp>
      <p:sp>
        <p:nvSpPr>
          <p:cNvPr id="42" name="矩形 41"/>
          <p:cNvSpPr/>
          <p:nvPr/>
        </p:nvSpPr>
        <p:spPr>
          <a:xfrm>
            <a:off x="4940300" y="3654425"/>
            <a:ext cx="1746250" cy="1322388"/>
          </a:xfrm>
          <a:prstGeom prst="rect">
            <a:avLst/>
          </a:prstGeom>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000" b="0" i="0" u="none" strike="noStrike" kern="1200" cap="none" spc="0" normalizeH="0" baseline="0" noProof="0">
                <a:ln>
                  <a:noFill/>
                </a:ln>
                <a:solidFill>
                  <a:prstClr val="white"/>
                </a:solidFill>
                <a:effectLst/>
                <a:uLnTx/>
                <a:uFillTx/>
                <a:latin typeface="Arial" panose="020B0604020202020204"/>
                <a:ea typeface="方正兰亭超细黑简体" panose="02000000000000000000" pitchFamily="2" charset="-122"/>
                <a:cs typeface="Arial" panose="020B0604020202020204" pitchFamily="34" charset="0"/>
              </a:rPr>
              <a:t>Lorem ipsum dolor sit amet, consectetuer adipiscing elit. Aenean commodo ligula eget dolor. Aenean massa. Cum sociis natoque penatibus et magnis dis parturient montes, nascetur ridiculus mus. </a:t>
            </a:r>
            <a:endParaRPr kumimoji="0" lang="zh-CN" altLang="en-US" sz="1350" b="0" i="0" u="none" strike="noStrike" kern="1200" cap="none" spc="0" normalizeH="0" baseline="0" noProof="0">
              <a:ln>
                <a:noFill/>
              </a:ln>
              <a:solidFill>
                <a:prstClr val="black"/>
              </a:solidFill>
              <a:effectLst/>
              <a:uLnTx/>
              <a:uFillTx/>
              <a:latin typeface="Arial" panose="020B0604020202020204"/>
              <a:ea typeface="微软雅黑" panose="020B0503020204020204" pitchFamily="34" charset="-122"/>
              <a:cs typeface="+mn-cs"/>
            </a:endParaRPr>
          </a:p>
        </p:txBody>
      </p:sp>
      <p:sp>
        <p:nvSpPr>
          <p:cNvPr id="43" name="矩形 42"/>
          <p:cNvSpPr/>
          <p:nvPr/>
        </p:nvSpPr>
        <p:spPr>
          <a:xfrm>
            <a:off x="6935788" y="3654425"/>
            <a:ext cx="1744663" cy="1322388"/>
          </a:xfrm>
          <a:prstGeom prst="rect">
            <a:avLst/>
          </a:prstGeom>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000" b="0" i="0" u="none" strike="noStrike" kern="1200" cap="none" spc="0" normalizeH="0" baseline="0" noProof="0">
                <a:ln>
                  <a:noFill/>
                </a:ln>
                <a:solidFill>
                  <a:prstClr val="white"/>
                </a:solidFill>
                <a:effectLst/>
                <a:uLnTx/>
                <a:uFillTx/>
                <a:latin typeface="Arial" panose="020B0604020202020204"/>
                <a:ea typeface="方正兰亭超细黑简体" panose="02000000000000000000" pitchFamily="2" charset="-122"/>
                <a:cs typeface="Arial" panose="020B0604020202020204" pitchFamily="34" charset="0"/>
              </a:rPr>
              <a:t>Lorem ipsum dolor sit amet, consectetuer adipiscing elit. Aenean commodo ligula eget dolor. Aenean massa. Cum sociis natoque penatibus et magnis dis parturient montes, nascetur ridiculus mus. </a:t>
            </a:r>
            <a:endParaRPr kumimoji="0" lang="zh-CN" altLang="en-US" sz="1350" b="0" i="0" u="none" strike="noStrike" kern="1200" cap="none" spc="0" normalizeH="0" baseline="0" noProof="0">
              <a:ln>
                <a:noFill/>
              </a:ln>
              <a:solidFill>
                <a:prstClr val="black"/>
              </a:solidFill>
              <a:effectLst/>
              <a:uLnTx/>
              <a:uFillTx/>
              <a:latin typeface="Arial" panose="020B0604020202020204"/>
              <a:ea typeface="微软雅黑" panose="020B0503020204020204" pitchFamily="34" charset="-122"/>
              <a:cs typeface="+mn-cs"/>
            </a:endParaRPr>
          </a:p>
        </p:txBody>
      </p:sp>
      <p:sp>
        <p:nvSpPr>
          <p:cNvPr id="10264" name="文本框 32"/>
          <p:cNvSpPr txBox="1"/>
          <p:nvPr/>
        </p:nvSpPr>
        <p:spPr>
          <a:xfrm>
            <a:off x="808038" y="3333750"/>
            <a:ext cx="1577975" cy="40005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2000" i="1" dirty="0">
                <a:solidFill>
                  <a:srgbClr val="FFFFFF"/>
                </a:solidFill>
                <a:latin typeface="Impact" panose="020B0806030902050204" pitchFamily="34" charset="0"/>
              </a:rPr>
              <a:t>Lorem ipsum </a:t>
            </a:r>
          </a:p>
        </p:txBody>
      </p:sp>
      <p:sp>
        <p:nvSpPr>
          <p:cNvPr id="10265" name="文本框 32"/>
          <p:cNvSpPr txBox="1"/>
          <p:nvPr/>
        </p:nvSpPr>
        <p:spPr>
          <a:xfrm>
            <a:off x="2889250" y="3378200"/>
            <a:ext cx="1579563" cy="40005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2000" i="1" dirty="0">
                <a:solidFill>
                  <a:srgbClr val="FFFFFF"/>
                </a:solidFill>
                <a:latin typeface="Impact" panose="020B0806030902050204" pitchFamily="34" charset="0"/>
              </a:rPr>
              <a:t>Lorem ipsum </a:t>
            </a:r>
          </a:p>
        </p:txBody>
      </p:sp>
      <p:sp>
        <p:nvSpPr>
          <p:cNvPr id="10266" name="文本框 32"/>
          <p:cNvSpPr txBox="1"/>
          <p:nvPr/>
        </p:nvSpPr>
        <p:spPr>
          <a:xfrm>
            <a:off x="4943475" y="3349625"/>
            <a:ext cx="1579563" cy="40005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2000" i="1" dirty="0">
                <a:solidFill>
                  <a:srgbClr val="FFFFFF"/>
                </a:solidFill>
                <a:latin typeface="Impact" panose="020B0806030902050204" pitchFamily="34" charset="0"/>
              </a:rPr>
              <a:t>Lorem ipsum </a:t>
            </a:r>
          </a:p>
        </p:txBody>
      </p:sp>
      <p:sp>
        <p:nvSpPr>
          <p:cNvPr id="10267" name="文本框 32"/>
          <p:cNvSpPr txBox="1"/>
          <p:nvPr/>
        </p:nvSpPr>
        <p:spPr>
          <a:xfrm>
            <a:off x="6961188" y="3349625"/>
            <a:ext cx="1579562" cy="40005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2000" i="1" dirty="0">
                <a:solidFill>
                  <a:srgbClr val="FFFFFF"/>
                </a:solidFill>
                <a:latin typeface="Impact" panose="020B0806030902050204" pitchFamily="34" charset="0"/>
              </a:rPr>
              <a:t>Lorem ipsum </a:t>
            </a:r>
          </a:p>
        </p:txBody>
      </p:sp>
      <p:sp>
        <p:nvSpPr>
          <p:cNvPr id="10268" name="Freeform 157"/>
          <p:cNvSpPr>
            <a:spLocks noEditPoints="1"/>
          </p:cNvSpPr>
          <p:nvPr/>
        </p:nvSpPr>
        <p:spPr>
          <a:xfrm>
            <a:off x="1457325" y="2043113"/>
            <a:ext cx="488950" cy="517525"/>
          </a:xfrm>
          <a:custGeom>
            <a:avLst/>
            <a:gdLst/>
            <a:ahLst/>
            <a:cxnLst>
              <a:cxn ang="0">
                <a:pos x="101328954" y="90087333"/>
              </a:cxn>
              <a:cxn ang="0">
                <a:pos x="1159658855" y="1114824817"/>
              </a:cxn>
              <a:cxn ang="0">
                <a:pos x="101328954" y="1227433984"/>
              </a:cxn>
              <a:cxn ang="0">
                <a:pos x="0" y="1114824817"/>
              </a:cxn>
              <a:cxn ang="0">
                <a:pos x="0" y="90087333"/>
              </a:cxn>
              <a:cxn ang="0">
                <a:pos x="213917999" y="653130794"/>
              </a:cxn>
              <a:cxn ang="0">
                <a:pos x="225175716" y="641868690"/>
              </a:cxn>
              <a:cxn ang="0">
                <a:pos x="225175716" y="641868690"/>
              </a:cxn>
              <a:cxn ang="0">
                <a:pos x="281471425" y="619346857"/>
              </a:cxn>
              <a:cxn ang="0">
                <a:pos x="450353806" y="608087127"/>
              </a:cxn>
              <a:cxn ang="0">
                <a:pos x="574200569" y="596825023"/>
              </a:cxn>
              <a:cxn ang="0">
                <a:pos x="686787240" y="563043460"/>
              </a:cxn>
              <a:cxn ang="0">
                <a:pos x="799376285" y="450434293"/>
              </a:cxn>
              <a:cxn ang="0">
                <a:pos x="889447521" y="236478063"/>
              </a:cxn>
              <a:cxn ang="0">
                <a:pos x="934483139" y="135131000"/>
              </a:cxn>
              <a:cxn ang="0">
                <a:pos x="799376285" y="90087333"/>
              </a:cxn>
              <a:cxn ang="0">
                <a:pos x="776858476" y="202696500"/>
              </a:cxn>
              <a:cxn ang="0">
                <a:pos x="743082949" y="304043564"/>
              </a:cxn>
              <a:cxn ang="0">
                <a:pos x="664269431" y="416652730"/>
              </a:cxn>
              <a:cxn ang="0">
                <a:pos x="585458286" y="472956127"/>
              </a:cxn>
              <a:cxn ang="0">
                <a:pos x="450353806" y="484218231"/>
              </a:cxn>
              <a:cxn ang="0">
                <a:pos x="315246952" y="495477960"/>
              </a:cxn>
              <a:cxn ang="0">
                <a:pos x="180140098" y="540521627"/>
              </a:cxn>
              <a:cxn ang="0">
                <a:pos x="168882381" y="540521627"/>
              </a:cxn>
              <a:cxn ang="0">
                <a:pos x="157624663" y="551781357"/>
              </a:cxn>
              <a:cxn ang="0">
                <a:pos x="821894094" y="1081043254"/>
              </a:cxn>
              <a:cxn ang="0">
                <a:pos x="1024552001" y="371609064"/>
              </a:cxn>
              <a:cxn ang="0">
                <a:pos x="821894094" y="1081043254"/>
              </a:cxn>
              <a:cxn ang="0">
                <a:pos x="540422668" y="1081043254"/>
              </a:cxn>
              <a:cxn ang="0">
                <a:pos x="731822858" y="822043357"/>
              </a:cxn>
              <a:cxn ang="0">
                <a:pos x="540422668" y="1081043254"/>
              </a:cxn>
              <a:cxn ang="0">
                <a:pos x="258953617" y="1081043254"/>
              </a:cxn>
              <a:cxn ang="0">
                <a:pos x="450353806" y="709434190"/>
              </a:cxn>
              <a:cxn ang="0">
                <a:pos x="258953617" y="1081043254"/>
              </a:cxn>
            </a:cxnLst>
            <a:rect l="0" t="0" r="0" b="0"/>
            <a:pathLst>
              <a:path w="206" h="218">
                <a:moveTo>
                  <a:pt x="0" y="16"/>
                </a:moveTo>
                <a:lnTo>
                  <a:pt x="18" y="16"/>
                </a:lnTo>
                <a:lnTo>
                  <a:pt x="18" y="198"/>
                </a:lnTo>
                <a:lnTo>
                  <a:pt x="206" y="198"/>
                </a:lnTo>
                <a:lnTo>
                  <a:pt x="206" y="218"/>
                </a:lnTo>
                <a:lnTo>
                  <a:pt x="18" y="218"/>
                </a:lnTo>
                <a:lnTo>
                  <a:pt x="0" y="218"/>
                </a:lnTo>
                <a:lnTo>
                  <a:pt x="0" y="198"/>
                </a:lnTo>
                <a:lnTo>
                  <a:pt x="0" y="16"/>
                </a:lnTo>
                <a:close/>
                <a:moveTo>
                  <a:pt x="28" y="98"/>
                </a:moveTo>
                <a:lnTo>
                  <a:pt x="38" y="116"/>
                </a:lnTo>
                <a:lnTo>
                  <a:pt x="40" y="114"/>
                </a:lnTo>
                <a:lnTo>
                  <a:pt x="50" y="110"/>
                </a:lnTo>
                <a:lnTo>
                  <a:pt x="60" y="108"/>
                </a:lnTo>
                <a:lnTo>
                  <a:pt x="80" y="108"/>
                </a:lnTo>
                <a:lnTo>
                  <a:pt x="102" y="106"/>
                </a:lnTo>
                <a:lnTo>
                  <a:pt x="112" y="104"/>
                </a:lnTo>
                <a:lnTo>
                  <a:pt x="122" y="100"/>
                </a:lnTo>
                <a:lnTo>
                  <a:pt x="132" y="92"/>
                </a:lnTo>
                <a:lnTo>
                  <a:pt x="142" y="80"/>
                </a:lnTo>
                <a:lnTo>
                  <a:pt x="150" y="64"/>
                </a:lnTo>
                <a:lnTo>
                  <a:pt x="158" y="42"/>
                </a:lnTo>
                <a:lnTo>
                  <a:pt x="172" y="48"/>
                </a:lnTo>
                <a:lnTo>
                  <a:pt x="166" y="24"/>
                </a:lnTo>
                <a:lnTo>
                  <a:pt x="160" y="0"/>
                </a:lnTo>
                <a:lnTo>
                  <a:pt x="142" y="16"/>
                </a:lnTo>
                <a:lnTo>
                  <a:pt x="124" y="34"/>
                </a:lnTo>
                <a:lnTo>
                  <a:pt x="138" y="36"/>
                </a:lnTo>
                <a:lnTo>
                  <a:pt x="132" y="54"/>
                </a:lnTo>
                <a:lnTo>
                  <a:pt x="126" y="66"/>
                </a:lnTo>
                <a:lnTo>
                  <a:pt x="118" y="74"/>
                </a:lnTo>
                <a:lnTo>
                  <a:pt x="112" y="80"/>
                </a:lnTo>
                <a:lnTo>
                  <a:pt x="104" y="84"/>
                </a:lnTo>
                <a:lnTo>
                  <a:pt x="96" y="86"/>
                </a:lnTo>
                <a:lnTo>
                  <a:pt x="80" y="86"/>
                </a:lnTo>
                <a:lnTo>
                  <a:pt x="56" y="88"/>
                </a:lnTo>
                <a:lnTo>
                  <a:pt x="44" y="90"/>
                </a:lnTo>
                <a:lnTo>
                  <a:pt x="32" y="96"/>
                </a:lnTo>
                <a:lnTo>
                  <a:pt x="30" y="96"/>
                </a:lnTo>
                <a:lnTo>
                  <a:pt x="28" y="98"/>
                </a:lnTo>
                <a:close/>
                <a:moveTo>
                  <a:pt x="146" y="192"/>
                </a:moveTo>
                <a:lnTo>
                  <a:pt x="182" y="192"/>
                </a:lnTo>
                <a:lnTo>
                  <a:pt x="182" y="66"/>
                </a:lnTo>
                <a:lnTo>
                  <a:pt x="146" y="104"/>
                </a:lnTo>
                <a:lnTo>
                  <a:pt x="146" y="192"/>
                </a:lnTo>
                <a:close/>
                <a:moveTo>
                  <a:pt x="96" y="192"/>
                </a:moveTo>
                <a:lnTo>
                  <a:pt x="130" y="192"/>
                </a:lnTo>
                <a:lnTo>
                  <a:pt x="130" y="146"/>
                </a:lnTo>
                <a:lnTo>
                  <a:pt x="96" y="146"/>
                </a:lnTo>
                <a:lnTo>
                  <a:pt x="96" y="192"/>
                </a:lnTo>
                <a:close/>
                <a:moveTo>
                  <a:pt x="46" y="192"/>
                </a:moveTo>
                <a:lnTo>
                  <a:pt x="80" y="192"/>
                </a:lnTo>
                <a:lnTo>
                  <a:pt x="80" y="126"/>
                </a:lnTo>
                <a:lnTo>
                  <a:pt x="46" y="126"/>
                </a:lnTo>
                <a:lnTo>
                  <a:pt x="46" y="192"/>
                </a:lnTo>
                <a:close/>
              </a:path>
            </a:pathLst>
          </a:custGeom>
          <a:solidFill>
            <a:schemeClr val="bg1">
              <a:alpha val="100000"/>
            </a:schemeClr>
          </a:solidFill>
          <a:ln w="9525">
            <a:noFill/>
          </a:ln>
        </p:spPr>
        <p:txBody>
          <a:bodyPr/>
          <a:lstStyle/>
          <a:p>
            <a:endParaRPr lang="zh-CN" altLang="en-US"/>
          </a:p>
        </p:txBody>
      </p:sp>
      <p:sp>
        <p:nvSpPr>
          <p:cNvPr id="10269" name="Freeform 127"/>
          <p:cNvSpPr>
            <a:spLocks noEditPoints="1"/>
          </p:cNvSpPr>
          <p:nvPr/>
        </p:nvSpPr>
        <p:spPr>
          <a:xfrm>
            <a:off x="3368675" y="2076450"/>
            <a:ext cx="509588" cy="387350"/>
          </a:xfrm>
          <a:custGeom>
            <a:avLst/>
            <a:gdLst/>
            <a:ahLst/>
            <a:cxnLst>
              <a:cxn ang="0">
                <a:pos x="505184310" y="180849884"/>
              </a:cxn>
              <a:cxn ang="0">
                <a:pos x="541269511" y="81381809"/>
              </a:cxn>
              <a:cxn ang="0">
                <a:pos x="622459619" y="0"/>
              </a:cxn>
              <a:cxn ang="0">
                <a:pos x="739734927" y="27127270"/>
              </a:cxn>
              <a:cxn ang="0">
                <a:pos x="875051774" y="99468075"/>
              </a:cxn>
              <a:cxn ang="0">
                <a:pos x="1001348913" y="63297672"/>
              </a:cxn>
              <a:cxn ang="0">
                <a:pos x="1037434113" y="117552212"/>
              </a:cxn>
              <a:cxn ang="0">
                <a:pos x="866032066" y="171806751"/>
              </a:cxn>
              <a:cxn ang="0">
                <a:pos x="676586357" y="72340805"/>
              </a:cxn>
              <a:cxn ang="0">
                <a:pos x="604418080" y="99468075"/>
              </a:cxn>
              <a:cxn ang="0">
                <a:pos x="595396249" y="180849884"/>
              </a:cxn>
              <a:cxn ang="0">
                <a:pos x="1019390452" y="289361091"/>
              </a:cxn>
              <a:cxn ang="0">
                <a:pos x="1064497483" y="759569939"/>
              </a:cxn>
              <a:cxn ang="0">
                <a:pos x="1019390452" y="813824478"/>
              </a:cxn>
              <a:cxn ang="0">
                <a:pos x="36085200" y="813824478"/>
              </a:cxn>
              <a:cxn ang="0">
                <a:pos x="0" y="352656635"/>
              </a:cxn>
              <a:cxn ang="0">
                <a:pos x="36085200" y="289361091"/>
              </a:cxn>
              <a:cxn ang="0">
                <a:pos x="99233770" y="488295113"/>
              </a:cxn>
              <a:cxn ang="0">
                <a:pos x="99233770" y="424997440"/>
              </a:cxn>
              <a:cxn ang="0">
                <a:pos x="983305251" y="651060860"/>
              </a:cxn>
              <a:cxn ang="0">
                <a:pos x="721693389" y="651060860"/>
              </a:cxn>
              <a:cxn ang="0">
                <a:pos x="829946866" y="714358532"/>
              </a:cxn>
              <a:cxn ang="0">
                <a:pos x="721693389" y="651060860"/>
              </a:cxn>
              <a:cxn ang="0">
                <a:pos x="252592155" y="714358532"/>
              </a:cxn>
              <a:cxn ang="0">
                <a:pos x="667566650" y="651060860"/>
              </a:cxn>
              <a:cxn ang="0">
                <a:pos x="99233770" y="714358532"/>
              </a:cxn>
              <a:cxn ang="0">
                <a:pos x="99233770" y="651060860"/>
              </a:cxn>
              <a:cxn ang="0">
                <a:pos x="983305251" y="533506520"/>
              </a:cxn>
              <a:cxn ang="0">
                <a:pos x="658544819" y="533506520"/>
              </a:cxn>
              <a:cxn ang="0">
                <a:pos x="766798296" y="605847324"/>
              </a:cxn>
              <a:cxn ang="0">
                <a:pos x="658544819" y="533506520"/>
              </a:cxn>
              <a:cxn ang="0">
                <a:pos x="505184310" y="605847324"/>
              </a:cxn>
              <a:cxn ang="0">
                <a:pos x="613437788" y="533506520"/>
              </a:cxn>
              <a:cxn ang="0">
                <a:pos x="351825925" y="533506520"/>
              </a:cxn>
              <a:cxn ang="0">
                <a:pos x="451057572" y="605847324"/>
              </a:cxn>
              <a:cxn ang="0">
                <a:pos x="351825925" y="533506520"/>
              </a:cxn>
              <a:cxn ang="0">
                <a:pos x="189443586" y="605847324"/>
              </a:cxn>
              <a:cxn ang="0">
                <a:pos x="297699186" y="533506520"/>
              </a:cxn>
              <a:cxn ang="0">
                <a:pos x="99233770" y="605847324"/>
              </a:cxn>
              <a:cxn ang="0">
                <a:pos x="99233770" y="533506520"/>
              </a:cxn>
              <a:cxn ang="0">
                <a:pos x="983305251" y="424997440"/>
              </a:cxn>
              <a:cxn ang="0">
                <a:pos x="252592155" y="424997440"/>
              </a:cxn>
              <a:cxn ang="0">
                <a:pos x="360845633" y="488295113"/>
              </a:cxn>
              <a:cxn ang="0">
                <a:pos x="252592155" y="424997440"/>
              </a:cxn>
              <a:cxn ang="0">
                <a:pos x="405952664" y="488295113"/>
              </a:cxn>
              <a:cxn ang="0">
                <a:pos x="514206141" y="424997440"/>
              </a:cxn>
              <a:cxn ang="0">
                <a:pos x="568332880" y="424997440"/>
              </a:cxn>
              <a:cxn ang="0">
                <a:pos x="667566650" y="488295113"/>
              </a:cxn>
              <a:cxn ang="0">
                <a:pos x="568332880" y="424997440"/>
              </a:cxn>
              <a:cxn ang="0">
                <a:pos x="721693389" y="488295113"/>
              </a:cxn>
              <a:cxn ang="0">
                <a:pos x="829946866" y="424997440"/>
              </a:cxn>
            </a:cxnLst>
            <a:rect l="0" t="0" r="0" b="0"/>
            <a:pathLst>
              <a:path w="240" h="182">
                <a:moveTo>
                  <a:pt x="14" y="64"/>
                </a:moveTo>
                <a:lnTo>
                  <a:pt x="100" y="64"/>
                </a:lnTo>
                <a:lnTo>
                  <a:pt x="104" y="40"/>
                </a:lnTo>
                <a:lnTo>
                  <a:pt x="112" y="40"/>
                </a:lnTo>
                <a:lnTo>
                  <a:pt x="116" y="26"/>
                </a:lnTo>
                <a:lnTo>
                  <a:pt x="120" y="18"/>
                </a:lnTo>
                <a:lnTo>
                  <a:pt x="124" y="10"/>
                </a:lnTo>
                <a:lnTo>
                  <a:pt x="128" y="6"/>
                </a:lnTo>
                <a:lnTo>
                  <a:pt x="132" y="2"/>
                </a:lnTo>
                <a:lnTo>
                  <a:pt x="138" y="0"/>
                </a:lnTo>
                <a:lnTo>
                  <a:pt x="142" y="0"/>
                </a:lnTo>
                <a:lnTo>
                  <a:pt x="154" y="2"/>
                </a:lnTo>
                <a:lnTo>
                  <a:pt x="164" y="6"/>
                </a:lnTo>
                <a:lnTo>
                  <a:pt x="172" y="12"/>
                </a:lnTo>
                <a:lnTo>
                  <a:pt x="186" y="20"/>
                </a:lnTo>
                <a:lnTo>
                  <a:pt x="194" y="22"/>
                </a:lnTo>
                <a:lnTo>
                  <a:pt x="200" y="24"/>
                </a:lnTo>
                <a:lnTo>
                  <a:pt x="208" y="24"/>
                </a:lnTo>
                <a:lnTo>
                  <a:pt x="214" y="20"/>
                </a:lnTo>
                <a:lnTo>
                  <a:pt x="222" y="14"/>
                </a:lnTo>
                <a:lnTo>
                  <a:pt x="228" y="6"/>
                </a:lnTo>
                <a:lnTo>
                  <a:pt x="240" y="14"/>
                </a:lnTo>
                <a:lnTo>
                  <a:pt x="230" y="26"/>
                </a:lnTo>
                <a:lnTo>
                  <a:pt x="220" y="34"/>
                </a:lnTo>
                <a:lnTo>
                  <a:pt x="212" y="38"/>
                </a:lnTo>
                <a:lnTo>
                  <a:pt x="202" y="38"/>
                </a:lnTo>
                <a:lnTo>
                  <a:pt x="192" y="38"/>
                </a:lnTo>
                <a:lnTo>
                  <a:pt x="184" y="34"/>
                </a:lnTo>
                <a:lnTo>
                  <a:pt x="166" y="24"/>
                </a:lnTo>
                <a:lnTo>
                  <a:pt x="150" y="16"/>
                </a:lnTo>
                <a:lnTo>
                  <a:pt x="144" y="14"/>
                </a:lnTo>
                <a:lnTo>
                  <a:pt x="138" y="16"/>
                </a:lnTo>
                <a:lnTo>
                  <a:pt x="134" y="22"/>
                </a:lnTo>
                <a:lnTo>
                  <a:pt x="128" y="32"/>
                </a:lnTo>
                <a:lnTo>
                  <a:pt x="126" y="40"/>
                </a:lnTo>
                <a:lnTo>
                  <a:pt x="132" y="40"/>
                </a:lnTo>
                <a:lnTo>
                  <a:pt x="136" y="64"/>
                </a:lnTo>
                <a:lnTo>
                  <a:pt x="222" y="64"/>
                </a:lnTo>
                <a:lnTo>
                  <a:pt x="226" y="64"/>
                </a:lnTo>
                <a:lnTo>
                  <a:pt x="232" y="68"/>
                </a:lnTo>
                <a:lnTo>
                  <a:pt x="234" y="72"/>
                </a:lnTo>
                <a:lnTo>
                  <a:pt x="236" y="78"/>
                </a:lnTo>
                <a:lnTo>
                  <a:pt x="236" y="168"/>
                </a:lnTo>
                <a:lnTo>
                  <a:pt x="234" y="172"/>
                </a:lnTo>
                <a:lnTo>
                  <a:pt x="232" y="178"/>
                </a:lnTo>
                <a:lnTo>
                  <a:pt x="226" y="180"/>
                </a:lnTo>
                <a:lnTo>
                  <a:pt x="222" y="182"/>
                </a:lnTo>
                <a:lnTo>
                  <a:pt x="14" y="182"/>
                </a:lnTo>
                <a:lnTo>
                  <a:pt x="8" y="180"/>
                </a:lnTo>
                <a:lnTo>
                  <a:pt x="4" y="178"/>
                </a:lnTo>
                <a:lnTo>
                  <a:pt x="0" y="172"/>
                </a:lnTo>
                <a:lnTo>
                  <a:pt x="0" y="168"/>
                </a:lnTo>
                <a:lnTo>
                  <a:pt x="0" y="78"/>
                </a:lnTo>
                <a:lnTo>
                  <a:pt x="0" y="72"/>
                </a:lnTo>
                <a:lnTo>
                  <a:pt x="4" y="68"/>
                </a:lnTo>
                <a:lnTo>
                  <a:pt x="8" y="64"/>
                </a:lnTo>
                <a:lnTo>
                  <a:pt x="14" y="64"/>
                </a:lnTo>
                <a:close/>
                <a:moveTo>
                  <a:pt x="22" y="94"/>
                </a:moveTo>
                <a:lnTo>
                  <a:pt x="22" y="108"/>
                </a:lnTo>
                <a:lnTo>
                  <a:pt x="46" y="108"/>
                </a:lnTo>
                <a:lnTo>
                  <a:pt x="46" y="94"/>
                </a:lnTo>
                <a:lnTo>
                  <a:pt x="22" y="94"/>
                </a:lnTo>
                <a:close/>
                <a:moveTo>
                  <a:pt x="194" y="144"/>
                </a:moveTo>
                <a:lnTo>
                  <a:pt x="194" y="158"/>
                </a:lnTo>
                <a:lnTo>
                  <a:pt x="218" y="158"/>
                </a:lnTo>
                <a:lnTo>
                  <a:pt x="218" y="144"/>
                </a:lnTo>
                <a:lnTo>
                  <a:pt x="194" y="144"/>
                </a:lnTo>
                <a:close/>
                <a:moveTo>
                  <a:pt x="160" y="144"/>
                </a:moveTo>
                <a:lnTo>
                  <a:pt x="160" y="144"/>
                </a:lnTo>
                <a:lnTo>
                  <a:pt x="160" y="158"/>
                </a:lnTo>
                <a:lnTo>
                  <a:pt x="184" y="158"/>
                </a:lnTo>
                <a:lnTo>
                  <a:pt x="184" y="144"/>
                </a:lnTo>
                <a:lnTo>
                  <a:pt x="160" y="144"/>
                </a:lnTo>
                <a:close/>
                <a:moveTo>
                  <a:pt x="56" y="144"/>
                </a:moveTo>
                <a:lnTo>
                  <a:pt x="56" y="144"/>
                </a:lnTo>
                <a:lnTo>
                  <a:pt x="56" y="158"/>
                </a:lnTo>
                <a:lnTo>
                  <a:pt x="148" y="158"/>
                </a:lnTo>
                <a:lnTo>
                  <a:pt x="148" y="144"/>
                </a:lnTo>
                <a:lnTo>
                  <a:pt x="56" y="144"/>
                </a:lnTo>
                <a:close/>
                <a:moveTo>
                  <a:pt x="22" y="144"/>
                </a:moveTo>
                <a:lnTo>
                  <a:pt x="22" y="158"/>
                </a:lnTo>
                <a:lnTo>
                  <a:pt x="46" y="158"/>
                </a:lnTo>
                <a:lnTo>
                  <a:pt x="46" y="144"/>
                </a:lnTo>
                <a:lnTo>
                  <a:pt x="22" y="144"/>
                </a:lnTo>
                <a:close/>
                <a:moveTo>
                  <a:pt x="180" y="118"/>
                </a:moveTo>
                <a:lnTo>
                  <a:pt x="180" y="134"/>
                </a:lnTo>
                <a:lnTo>
                  <a:pt x="218" y="134"/>
                </a:lnTo>
                <a:lnTo>
                  <a:pt x="218" y="118"/>
                </a:lnTo>
                <a:lnTo>
                  <a:pt x="180" y="118"/>
                </a:lnTo>
                <a:close/>
                <a:moveTo>
                  <a:pt x="146" y="118"/>
                </a:moveTo>
                <a:lnTo>
                  <a:pt x="146" y="118"/>
                </a:lnTo>
                <a:lnTo>
                  <a:pt x="146" y="134"/>
                </a:lnTo>
                <a:lnTo>
                  <a:pt x="170" y="134"/>
                </a:lnTo>
                <a:lnTo>
                  <a:pt x="170" y="118"/>
                </a:lnTo>
                <a:lnTo>
                  <a:pt x="146" y="118"/>
                </a:lnTo>
                <a:close/>
                <a:moveTo>
                  <a:pt x="112" y="118"/>
                </a:moveTo>
                <a:lnTo>
                  <a:pt x="112" y="118"/>
                </a:lnTo>
                <a:lnTo>
                  <a:pt x="112" y="134"/>
                </a:lnTo>
                <a:lnTo>
                  <a:pt x="136" y="134"/>
                </a:lnTo>
                <a:lnTo>
                  <a:pt x="136" y="118"/>
                </a:lnTo>
                <a:lnTo>
                  <a:pt x="112" y="118"/>
                </a:lnTo>
                <a:close/>
                <a:moveTo>
                  <a:pt x="78" y="118"/>
                </a:moveTo>
                <a:lnTo>
                  <a:pt x="78" y="118"/>
                </a:lnTo>
                <a:lnTo>
                  <a:pt x="78" y="134"/>
                </a:lnTo>
                <a:lnTo>
                  <a:pt x="100" y="134"/>
                </a:lnTo>
                <a:lnTo>
                  <a:pt x="100" y="118"/>
                </a:lnTo>
                <a:lnTo>
                  <a:pt x="78" y="118"/>
                </a:lnTo>
                <a:close/>
                <a:moveTo>
                  <a:pt x="42" y="118"/>
                </a:moveTo>
                <a:lnTo>
                  <a:pt x="42" y="118"/>
                </a:lnTo>
                <a:lnTo>
                  <a:pt x="42" y="134"/>
                </a:lnTo>
                <a:lnTo>
                  <a:pt x="66" y="134"/>
                </a:lnTo>
                <a:lnTo>
                  <a:pt x="66" y="118"/>
                </a:lnTo>
                <a:lnTo>
                  <a:pt x="42" y="118"/>
                </a:lnTo>
                <a:close/>
                <a:moveTo>
                  <a:pt x="22" y="118"/>
                </a:moveTo>
                <a:lnTo>
                  <a:pt x="22" y="134"/>
                </a:lnTo>
                <a:lnTo>
                  <a:pt x="30" y="134"/>
                </a:lnTo>
                <a:lnTo>
                  <a:pt x="30" y="118"/>
                </a:lnTo>
                <a:lnTo>
                  <a:pt x="22" y="118"/>
                </a:lnTo>
                <a:close/>
                <a:moveTo>
                  <a:pt x="194" y="94"/>
                </a:moveTo>
                <a:lnTo>
                  <a:pt x="194" y="108"/>
                </a:lnTo>
                <a:lnTo>
                  <a:pt x="218" y="108"/>
                </a:lnTo>
                <a:lnTo>
                  <a:pt x="218" y="94"/>
                </a:lnTo>
                <a:lnTo>
                  <a:pt x="194" y="94"/>
                </a:lnTo>
                <a:close/>
                <a:moveTo>
                  <a:pt x="56" y="94"/>
                </a:moveTo>
                <a:lnTo>
                  <a:pt x="56" y="94"/>
                </a:lnTo>
                <a:lnTo>
                  <a:pt x="56" y="108"/>
                </a:lnTo>
                <a:lnTo>
                  <a:pt x="80" y="108"/>
                </a:lnTo>
                <a:lnTo>
                  <a:pt x="80" y="94"/>
                </a:lnTo>
                <a:lnTo>
                  <a:pt x="56" y="94"/>
                </a:lnTo>
                <a:close/>
                <a:moveTo>
                  <a:pt x="90" y="94"/>
                </a:moveTo>
                <a:lnTo>
                  <a:pt x="90" y="94"/>
                </a:lnTo>
                <a:lnTo>
                  <a:pt x="90" y="108"/>
                </a:lnTo>
                <a:lnTo>
                  <a:pt x="114" y="108"/>
                </a:lnTo>
                <a:lnTo>
                  <a:pt x="114" y="94"/>
                </a:lnTo>
                <a:lnTo>
                  <a:pt x="90" y="94"/>
                </a:lnTo>
                <a:close/>
                <a:moveTo>
                  <a:pt x="126" y="94"/>
                </a:moveTo>
                <a:lnTo>
                  <a:pt x="126" y="94"/>
                </a:lnTo>
                <a:lnTo>
                  <a:pt x="126" y="108"/>
                </a:lnTo>
                <a:lnTo>
                  <a:pt x="148" y="108"/>
                </a:lnTo>
                <a:lnTo>
                  <a:pt x="148" y="94"/>
                </a:lnTo>
                <a:lnTo>
                  <a:pt x="126" y="94"/>
                </a:lnTo>
                <a:close/>
                <a:moveTo>
                  <a:pt x="160" y="94"/>
                </a:moveTo>
                <a:lnTo>
                  <a:pt x="160" y="94"/>
                </a:lnTo>
                <a:lnTo>
                  <a:pt x="160" y="108"/>
                </a:lnTo>
                <a:lnTo>
                  <a:pt x="184" y="108"/>
                </a:lnTo>
                <a:lnTo>
                  <a:pt x="184" y="94"/>
                </a:lnTo>
                <a:lnTo>
                  <a:pt x="160" y="94"/>
                </a:lnTo>
                <a:close/>
              </a:path>
            </a:pathLst>
          </a:custGeom>
          <a:solidFill>
            <a:schemeClr val="bg1">
              <a:alpha val="100000"/>
            </a:schemeClr>
          </a:solidFill>
          <a:ln w="9525">
            <a:noFill/>
          </a:ln>
        </p:spPr>
        <p:txBody>
          <a:bodyPr/>
          <a:lstStyle/>
          <a:p>
            <a:endParaRPr lang="zh-CN" altLang="en-US"/>
          </a:p>
        </p:txBody>
      </p:sp>
      <p:sp>
        <p:nvSpPr>
          <p:cNvPr id="10270" name="Freeform 206"/>
          <p:cNvSpPr>
            <a:spLocks noEditPoints="1"/>
          </p:cNvSpPr>
          <p:nvPr/>
        </p:nvSpPr>
        <p:spPr>
          <a:xfrm>
            <a:off x="5357813" y="2038350"/>
            <a:ext cx="455612" cy="419100"/>
          </a:xfrm>
          <a:custGeom>
            <a:avLst/>
            <a:gdLst/>
            <a:ahLst/>
            <a:cxnLst>
              <a:cxn ang="0">
                <a:pos x="845635855" y="772836366"/>
              </a:cxn>
              <a:cxn ang="0">
                <a:pos x="837658648" y="796739036"/>
              </a:cxn>
              <a:cxn ang="0">
                <a:pos x="805747824" y="828608597"/>
              </a:cxn>
              <a:cxn ang="0">
                <a:pos x="143597712" y="836575489"/>
              </a:cxn>
              <a:cxn ang="0">
                <a:pos x="119666092" y="828608597"/>
              </a:cxn>
              <a:cxn ang="0">
                <a:pos x="87755267" y="796739036"/>
              </a:cxn>
              <a:cxn ang="0">
                <a:pos x="79776063" y="501946091"/>
              </a:cxn>
              <a:cxn ang="0">
                <a:pos x="366973485" y="541782544"/>
              </a:cxn>
              <a:cxn ang="0">
                <a:pos x="422817927" y="613488559"/>
              </a:cxn>
              <a:cxn ang="0">
                <a:pos x="502593990" y="541782544"/>
              </a:cxn>
              <a:cxn ang="0">
                <a:pos x="558438433" y="501946091"/>
              </a:cxn>
              <a:cxn ang="0">
                <a:pos x="845635855" y="501946091"/>
              </a:cxn>
              <a:cxn ang="0">
                <a:pos x="247309391" y="95608684"/>
              </a:cxn>
              <a:cxn ang="0">
                <a:pos x="279220216" y="71706014"/>
              </a:cxn>
              <a:cxn ang="0">
                <a:pos x="311131040" y="39836453"/>
              </a:cxn>
              <a:cxn ang="0">
                <a:pos x="398884309" y="7966891"/>
              </a:cxn>
              <a:cxn ang="0">
                <a:pos x="446751546" y="0"/>
              </a:cxn>
              <a:cxn ang="0">
                <a:pos x="542484020" y="15933783"/>
              </a:cxn>
              <a:cxn ang="0">
                <a:pos x="630237289" y="63739123"/>
              </a:cxn>
              <a:cxn ang="0">
                <a:pos x="670127318" y="95608684"/>
              </a:cxn>
              <a:cxn ang="0">
                <a:pos x="582372051" y="119511354"/>
              </a:cxn>
              <a:cxn ang="0">
                <a:pos x="550461226" y="103575576"/>
              </a:cxn>
              <a:cxn ang="0">
                <a:pos x="486639577" y="79672906"/>
              </a:cxn>
              <a:cxn ang="0">
                <a:pos x="446751546" y="79672906"/>
              </a:cxn>
              <a:cxn ang="0">
                <a:pos x="358996278" y="103575576"/>
              </a:cxn>
              <a:cxn ang="0">
                <a:pos x="279220216" y="119511354"/>
              </a:cxn>
              <a:cxn ang="0">
                <a:pos x="247309391" y="95608684"/>
              </a:cxn>
              <a:cxn ang="0">
                <a:pos x="837658648" y="143412029"/>
              </a:cxn>
              <a:cxn ang="0">
                <a:pos x="869569473" y="151380916"/>
              </a:cxn>
              <a:cxn ang="0">
                <a:pos x="901480298" y="191217369"/>
              </a:cxn>
              <a:cxn ang="0">
                <a:pos x="909457504" y="374467846"/>
              </a:cxn>
              <a:cxn ang="0">
                <a:pos x="901480298" y="398368520"/>
              </a:cxn>
              <a:cxn ang="0">
                <a:pos x="869569473" y="438206969"/>
              </a:cxn>
              <a:cxn ang="0">
                <a:pos x="71798856" y="446173860"/>
              </a:cxn>
              <a:cxn ang="0">
                <a:pos x="47865238" y="438206969"/>
              </a:cxn>
              <a:cxn ang="0">
                <a:pos x="7977207" y="398368520"/>
              </a:cxn>
              <a:cxn ang="0">
                <a:pos x="0" y="215120039"/>
              </a:cxn>
              <a:cxn ang="0">
                <a:pos x="7977207" y="191217369"/>
              </a:cxn>
              <a:cxn ang="0">
                <a:pos x="47865238" y="151380916"/>
              </a:cxn>
              <a:cxn ang="0">
                <a:pos x="71798856" y="143412029"/>
              </a:cxn>
            </a:cxnLst>
            <a:rect l="0" t="0" r="0" b="0"/>
            <a:pathLst>
              <a:path w="228" h="210">
                <a:moveTo>
                  <a:pt x="212" y="126"/>
                </a:moveTo>
                <a:lnTo>
                  <a:pt x="212" y="194"/>
                </a:lnTo>
                <a:lnTo>
                  <a:pt x="210" y="200"/>
                </a:lnTo>
                <a:lnTo>
                  <a:pt x="206" y="204"/>
                </a:lnTo>
                <a:lnTo>
                  <a:pt x="202" y="208"/>
                </a:lnTo>
                <a:lnTo>
                  <a:pt x="196" y="210"/>
                </a:lnTo>
                <a:lnTo>
                  <a:pt x="36" y="210"/>
                </a:lnTo>
                <a:lnTo>
                  <a:pt x="30" y="208"/>
                </a:lnTo>
                <a:lnTo>
                  <a:pt x="24" y="204"/>
                </a:lnTo>
                <a:lnTo>
                  <a:pt x="22" y="200"/>
                </a:lnTo>
                <a:lnTo>
                  <a:pt x="20" y="194"/>
                </a:lnTo>
                <a:lnTo>
                  <a:pt x="20" y="126"/>
                </a:lnTo>
                <a:lnTo>
                  <a:pt x="92" y="126"/>
                </a:lnTo>
                <a:lnTo>
                  <a:pt x="92" y="136"/>
                </a:lnTo>
                <a:lnTo>
                  <a:pt x="106" y="136"/>
                </a:lnTo>
                <a:lnTo>
                  <a:pt x="106" y="154"/>
                </a:lnTo>
                <a:lnTo>
                  <a:pt x="126" y="154"/>
                </a:lnTo>
                <a:lnTo>
                  <a:pt x="126" y="136"/>
                </a:lnTo>
                <a:lnTo>
                  <a:pt x="140" y="136"/>
                </a:lnTo>
                <a:lnTo>
                  <a:pt x="140" y="126"/>
                </a:lnTo>
                <a:lnTo>
                  <a:pt x="210" y="126"/>
                </a:lnTo>
                <a:lnTo>
                  <a:pt x="212" y="126"/>
                </a:lnTo>
                <a:close/>
                <a:moveTo>
                  <a:pt x="62" y="24"/>
                </a:moveTo>
                <a:lnTo>
                  <a:pt x="62" y="24"/>
                </a:lnTo>
                <a:lnTo>
                  <a:pt x="70" y="18"/>
                </a:lnTo>
                <a:lnTo>
                  <a:pt x="78" y="10"/>
                </a:lnTo>
                <a:lnTo>
                  <a:pt x="88" y="6"/>
                </a:lnTo>
                <a:lnTo>
                  <a:pt x="100" y="2"/>
                </a:lnTo>
                <a:lnTo>
                  <a:pt x="112" y="0"/>
                </a:lnTo>
                <a:lnTo>
                  <a:pt x="124" y="2"/>
                </a:lnTo>
                <a:lnTo>
                  <a:pt x="136" y="4"/>
                </a:lnTo>
                <a:lnTo>
                  <a:pt x="148" y="8"/>
                </a:lnTo>
                <a:lnTo>
                  <a:pt x="158" y="16"/>
                </a:lnTo>
                <a:lnTo>
                  <a:pt x="168" y="24"/>
                </a:lnTo>
                <a:lnTo>
                  <a:pt x="160" y="30"/>
                </a:lnTo>
                <a:lnTo>
                  <a:pt x="146" y="30"/>
                </a:lnTo>
                <a:lnTo>
                  <a:pt x="138" y="26"/>
                </a:lnTo>
                <a:lnTo>
                  <a:pt x="130" y="22"/>
                </a:lnTo>
                <a:lnTo>
                  <a:pt x="122" y="20"/>
                </a:lnTo>
                <a:lnTo>
                  <a:pt x="112" y="20"/>
                </a:lnTo>
                <a:lnTo>
                  <a:pt x="96" y="24"/>
                </a:lnTo>
                <a:lnTo>
                  <a:pt x="90" y="26"/>
                </a:lnTo>
                <a:lnTo>
                  <a:pt x="84" y="30"/>
                </a:lnTo>
                <a:lnTo>
                  <a:pt x="70" y="30"/>
                </a:lnTo>
                <a:lnTo>
                  <a:pt x="62" y="24"/>
                </a:lnTo>
                <a:close/>
                <a:moveTo>
                  <a:pt x="18" y="36"/>
                </a:moveTo>
                <a:lnTo>
                  <a:pt x="210" y="36"/>
                </a:lnTo>
                <a:lnTo>
                  <a:pt x="218" y="38"/>
                </a:lnTo>
                <a:lnTo>
                  <a:pt x="222" y="42"/>
                </a:lnTo>
                <a:lnTo>
                  <a:pt x="226" y="48"/>
                </a:lnTo>
                <a:lnTo>
                  <a:pt x="228" y="54"/>
                </a:lnTo>
                <a:lnTo>
                  <a:pt x="228" y="94"/>
                </a:lnTo>
                <a:lnTo>
                  <a:pt x="226" y="100"/>
                </a:lnTo>
                <a:lnTo>
                  <a:pt x="222" y="106"/>
                </a:lnTo>
                <a:lnTo>
                  <a:pt x="218" y="110"/>
                </a:lnTo>
                <a:lnTo>
                  <a:pt x="210" y="112"/>
                </a:lnTo>
                <a:lnTo>
                  <a:pt x="18" y="112"/>
                </a:lnTo>
                <a:lnTo>
                  <a:pt x="12" y="110"/>
                </a:lnTo>
                <a:lnTo>
                  <a:pt x="6" y="106"/>
                </a:lnTo>
                <a:lnTo>
                  <a:pt x="2" y="100"/>
                </a:lnTo>
                <a:lnTo>
                  <a:pt x="0" y="94"/>
                </a:lnTo>
                <a:lnTo>
                  <a:pt x="0" y="54"/>
                </a:lnTo>
                <a:lnTo>
                  <a:pt x="2" y="48"/>
                </a:lnTo>
                <a:lnTo>
                  <a:pt x="6" y="42"/>
                </a:lnTo>
                <a:lnTo>
                  <a:pt x="12" y="38"/>
                </a:lnTo>
                <a:lnTo>
                  <a:pt x="18" y="36"/>
                </a:lnTo>
                <a:close/>
              </a:path>
            </a:pathLst>
          </a:custGeom>
          <a:solidFill>
            <a:schemeClr val="bg1">
              <a:alpha val="100000"/>
            </a:schemeClr>
          </a:solidFill>
          <a:ln w="9525">
            <a:noFill/>
          </a:ln>
        </p:spPr>
        <p:txBody>
          <a:bodyPr/>
          <a:lstStyle/>
          <a:p>
            <a:endParaRPr lang="zh-CN" altLang="en-US"/>
          </a:p>
        </p:txBody>
      </p:sp>
      <p:sp>
        <p:nvSpPr>
          <p:cNvPr id="10271" name="Freeform 132"/>
          <p:cNvSpPr>
            <a:spLocks noEditPoints="1"/>
          </p:cNvSpPr>
          <p:nvPr/>
        </p:nvSpPr>
        <p:spPr>
          <a:xfrm>
            <a:off x="7353300" y="2043113"/>
            <a:ext cx="566738" cy="452437"/>
          </a:xfrm>
          <a:custGeom>
            <a:avLst/>
            <a:gdLst/>
            <a:ahLst/>
            <a:cxnLst>
              <a:cxn ang="0">
                <a:pos x="893555242" y="176606269"/>
              </a:cxn>
              <a:cxn ang="0">
                <a:pos x="906141339" y="63072231"/>
              </a:cxn>
              <a:cxn ang="0">
                <a:pos x="956483221" y="0"/>
              </a:cxn>
              <a:cxn ang="0">
                <a:pos x="1422138734" y="0"/>
              </a:cxn>
              <a:cxn ang="0">
                <a:pos x="1422138734" y="1072248041"/>
              </a:cxn>
              <a:cxn ang="0">
                <a:pos x="1371796852" y="1135320272"/>
              </a:cxn>
              <a:cxn ang="0">
                <a:pos x="906141339" y="1135320272"/>
              </a:cxn>
              <a:cxn ang="0">
                <a:pos x="906141339" y="920870161"/>
              </a:cxn>
              <a:cxn ang="0">
                <a:pos x="641850847" y="920870161"/>
              </a:cxn>
              <a:cxn ang="0">
                <a:pos x="704776318" y="1034401686"/>
              </a:cxn>
              <a:cxn ang="0">
                <a:pos x="213951118" y="1135320272"/>
              </a:cxn>
              <a:cxn ang="0">
                <a:pos x="289462687" y="1034401686"/>
              </a:cxn>
              <a:cxn ang="0">
                <a:pos x="62925472" y="920870161"/>
              </a:cxn>
              <a:cxn ang="0">
                <a:pos x="0" y="857797930"/>
              </a:cxn>
              <a:cxn ang="0">
                <a:pos x="0" y="176606269"/>
              </a:cxn>
              <a:cxn ang="0">
                <a:pos x="62925472" y="176606269"/>
              </a:cxn>
              <a:cxn ang="0">
                <a:pos x="314632375" y="706422564"/>
              </a:cxn>
              <a:cxn ang="0">
                <a:pos x="251706903" y="517200843"/>
              </a:cxn>
              <a:cxn ang="0">
                <a:pos x="251706903" y="706422564"/>
              </a:cxn>
              <a:cxn ang="0">
                <a:pos x="704776318" y="706422564"/>
              </a:cxn>
              <a:cxn ang="0">
                <a:pos x="629264749" y="378440929"/>
              </a:cxn>
              <a:cxn ang="0">
                <a:pos x="629264749" y="706422564"/>
              </a:cxn>
              <a:cxn ang="0">
                <a:pos x="604095062" y="706422564"/>
              </a:cxn>
              <a:cxn ang="0">
                <a:pos x="541167082" y="592888526"/>
              </a:cxn>
              <a:cxn ang="0">
                <a:pos x="541167082" y="706422564"/>
              </a:cxn>
              <a:cxn ang="0">
                <a:pos x="503411298" y="706422564"/>
              </a:cxn>
              <a:cxn ang="0">
                <a:pos x="440485826" y="555044685"/>
              </a:cxn>
              <a:cxn ang="0">
                <a:pos x="440485826" y="706422564"/>
              </a:cxn>
              <a:cxn ang="0">
                <a:pos x="415313631" y="706422564"/>
              </a:cxn>
              <a:cxn ang="0">
                <a:pos x="352388159" y="466741550"/>
              </a:cxn>
              <a:cxn ang="0">
                <a:pos x="352388159" y="706422564"/>
              </a:cxn>
              <a:cxn ang="0">
                <a:pos x="1308871380" y="403669318"/>
              </a:cxn>
              <a:cxn ang="0">
                <a:pos x="1082336672" y="327981635"/>
              </a:cxn>
              <a:cxn ang="0">
                <a:pos x="1308871380" y="214450111"/>
              </a:cxn>
              <a:cxn ang="0">
                <a:pos x="1019408693" y="126146976"/>
              </a:cxn>
              <a:cxn ang="0">
                <a:pos x="1308871380" y="1021788748"/>
              </a:cxn>
              <a:cxn ang="0">
                <a:pos x="1082336672" y="517200843"/>
              </a:cxn>
              <a:cxn ang="0">
                <a:pos x="1082336672" y="403669318"/>
              </a:cxn>
              <a:cxn ang="0">
                <a:pos x="113267354" y="302753246"/>
              </a:cxn>
              <a:cxn ang="0">
                <a:pos x="843215867" y="807338637"/>
              </a:cxn>
            </a:cxnLst>
            <a:rect l="0" t="0" r="0" b="0"/>
            <a:pathLst>
              <a:path w="226" h="180">
                <a:moveTo>
                  <a:pt x="10" y="28"/>
                </a:moveTo>
                <a:lnTo>
                  <a:pt x="142" y="28"/>
                </a:lnTo>
                <a:lnTo>
                  <a:pt x="144" y="28"/>
                </a:lnTo>
                <a:lnTo>
                  <a:pt x="144" y="10"/>
                </a:lnTo>
                <a:lnTo>
                  <a:pt x="144" y="0"/>
                </a:lnTo>
                <a:lnTo>
                  <a:pt x="152" y="0"/>
                </a:lnTo>
                <a:lnTo>
                  <a:pt x="218" y="0"/>
                </a:lnTo>
                <a:lnTo>
                  <a:pt x="226" y="0"/>
                </a:lnTo>
                <a:lnTo>
                  <a:pt x="226" y="10"/>
                </a:lnTo>
                <a:lnTo>
                  <a:pt x="226" y="170"/>
                </a:lnTo>
                <a:lnTo>
                  <a:pt x="226" y="180"/>
                </a:lnTo>
                <a:lnTo>
                  <a:pt x="218" y="180"/>
                </a:lnTo>
                <a:lnTo>
                  <a:pt x="152" y="180"/>
                </a:lnTo>
                <a:lnTo>
                  <a:pt x="144" y="180"/>
                </a:lnTo>
                <a:lnTo>
                  <a:pt x="144" y="170"/>
                </a:lnTo>
                <a:lnTo>
                  <a:pt x="144" y="146"/>
                </a:lnTo>
                <a:lnTo>
                  <a:pt x="142" y="146"/>
                </a:lnTo>
                <a:lnTo>
                  <a:pt x="102" y="146"/>
                </a:lnTo>
                <a:lnTo>
                  <a:pt x="102" y="164"/>
                </a:lnTo>
                <a:lnTo>
                  <a:pt x="112" y="164"/>
                </a:lnTo>
                <a:lnTo>
                  <a:pt x="112" y="180"/>
                </a:lnTo>
                <a:lnTo>
                  <a:pt x="34" y="180"/>
                </a:lnTo>
                <a:lnTo>
                  <a:pt x="34" y="164"/>
                </a:lnTo>
                <a:lnTo>
                  <a:pt x="46" y="164"/>
                </a:lnTo>
                <a:lnTo>
                  <a:pt x="46" y="146"/>
                </a:lnTo>
                <a:lnTo>
                  <a:pt x="10" y="146"/>
                </a:lnTo>
                <a:lnTo>
                  <a:pt x="0" y="146"/>
                </a:lnTo>
                <a:lnTo>
                  <a:pt x="0" y="136"/>
                </a:lnTo>
                <a:lnTo>
                  <a:pt x="0" y="38"/>
                </a:lnTo>
                <a:lnTo>
                  <a:pt x="0" y="28"/>
                </a:lnTo>
                <a:lnTo>
                  <a:pt x="10" y="28"/>
                </a:lnTo>
                <a:close/>
                <a:moveTo>
                  <a:pt x="40" y="112"/>
                </a:moveTo>
                <a:lnTo>
                  <a:pt x="50" y="112"/>
                </a:lnTo>
                <a:lnTo>
                  <a:pt x="50" y="82"/>
                </a:lnTo>
                <a:lnTo>
                  <a:pt x="40" y="82"/>
                </a:lnTo>
                <a:lnTo>
                  <a:pt x="40" y="112"/>
                </a:lnTo>
                <a:close/>
                <a:moveTo>
                  <a:pt x="100" y="112"/>
                </a:moveTo>
                <a:lnTo>
                  <a:pt x="112" y="112"/>
                </a:lnTo>
                <a:lnTo>
                  <a:pt x="112" y="60"/>
                </a:lnTo>
                <a:lnTo>
                  <a:pt x="100" y="60"/>
                </a:lnTo>
                <a:lnTo>
                  <a:pt x="100" y="112"/>
                </a:lnTo>
                <a:close/>
                <a:moveTo>
                  <a:pt x="86" y="112"/>
                </a:moveTo>
                <a:lnTo>
                  <a:pt x="96" y="112"/>
                </a:lnTo>
                <a:lnTo>
                  <a:pt x="96" y="94"/>
                </a:lnTo>
                <a:lnTo>
                  <a:pt x="86" y="94"/>
                </a:lnTo>
                <a:lnTo>
                  <a:pt x="86" y="112"/>
                </a:lnTo>
                <a:close/>
                <a:moveTo>
                  <a:pt x="70" y="112"/>
                </a:moveTo>
                <a:lnTo>
                  <a:pt x="80" y="112"/>
                </a:lnTo>
                <a:lnTo>
                  <a:pt x="80" y="88"/>
                </a:lnTo>
                <a:lnTo>
                  <a:pt x="70" y="88"/>
                </a:lnTo>
                <a:lnTo>
                  <a:pt x="70" y="112"/>
                </a:lnTo>
                <a:close/>
                <a:moveTo>
                  <a:pt x="56" y="112"/>
                </a:moveTo>
                <a:lnTo>
                  <a:pt x="66" y="112"/>
                </a:lnTo>
                <a:lnTo>
                  <a:pt x="66" y="74"/>
                </a:lnTo>
                <a:lnTo>
                  <a:pt x="56" y="74"/>
                </a:lnTo>
                <a:lnTo>
                  <a:pt x="56" y="112"/>
                </a:lnTo>
                <a:close/>
                <a:moveTo>
                  <a:pt x="172" y="64"/>
                </a:moveTo>
                <a:lnTo>
                  <a:pt x="208" y="64"/>
                </a:lnTo>
                <a:lnTo>
                  <a:pt x="208" y="52"/>
                </a:lnTo>
                <a:lnTo>
                  <a:pt x="172" y="52"/>
                </a:lnTo>
                <a:lnTo>
                  <a:pt x="172" y="34"/>
                </a:lnTo>
                <a:lnTo>
                  <a:pt x="208" y="34"/>
                </a:lnTo>
                <a:lnTo>
                  <a:pt x="208" y="20"/>
                </a:lnTo>
                <a:lnTo>
                  <a:pt x="162" y="20"/>
                </a:lnTo>
                <a:lnTo>
                  <a:pt x="162" y="162"/>
                </a:lnTo>
                <a:lnTo>
                  <a:pt x="208" y="162"/>
                </a:lnTo>
                <a:lnTo>
                  <a:pt x="208" y="82"/>
                </a:lnTo>
                <a:lnTo>
                  <a:pt x="172" y="82"/>
                </a:lnTo>
                <a:lnTo>
                  <a:pt x="172" y="64"/>
                </a:lnTo>
                <a:close/>
                <a:moveTo>
                  <a:pt x="134" y="48"/>
                </a:moveTo>
                <a:lnTo>
                  <a:pt x="18" y="48"/>
                </a:lnTo>
                <a:lnTo>
                  <a:pt x="18" y="128"/>
                </a:lnTo>
                <a:lnTo>
                  <a:pt x="134" y="128"/>
                </a:lnTo>
                <a:lnTo>
                  <a:pt x="134" y="48"/>
                </a:lnTo>
                <a:close/>
              </a:path>
            </a:pathLst>
          </a:custGeom>
          <a:solidFill>
            <a:schemeClr val="bg1">
              <a:alpha val="100000"/>
            </a:schemeClr>
          </a:solidFill>
          <a:ln w="9525">
            <a:noFill/>
          </a:ln>
        </p:spPr>
        <p:txBody>
          <a:bodyPr/>
          <a:lstStyle/>
          <a:p>
            <a:endParaRPr lang="zh-CN"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rot="18906724">
            <a:off x="6240463" y="2824163"/>
            <a:ext cx="3152775" cy="3152775"/>
          </a:xfrm>
          <a:prstGeom prst="rect">
            <a:avLst/>
          </a:prstGeom>
          <a:solidFill>
            <a:schemeClr val="bg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25" name="矩形 24"/>
          <p:cNvSpPr/>
          <p:nvPr/>
        </p:nvSpPr>
        <p:spPr>
          <a:xfrm rot="18906724">
            <a:off x="85725" y="-620712"/>
            <a:ext cx="3152775" cy="3151188"/>
          </a:xfrm>
          <a:prstGeom prst="rect">
            <a:avLst/>
          </a:prstGeom>
          <a:solidFill>
            <a:schemeClr val="bg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grpSp>
        <p:nvGrpSpPr>
          <p:cNvPr id="11268" name="组合 19"/>
          <p:cNvGrpSpPr/>
          <p:nvPr/>
        </p:nvGrpSpPr>
        <p:grpSpPr>
          <a:xfrm>
            <a:off x="381000" y="239713"/>
            <a:ext cx="684213" cy="392112"/>
            <a:chOff x="311084" y="1110616"/>
            <a:chExt cx="1031344" cy="589912"/>
          </a:xfrm>
        </p:grpSpPr>
        <p:sp>
          <p:nvSpPr>
            <p:cNvPr id="4" name="矩形 3"/>
            <p:cNvSpPr/>
            <p:nvPr/>
          </p:nvSpPr>
          <p:spPr>
            <a:xfrm rot="18906724">
              <a:off x="311084" y="1110616"/>
              <a:ext cx="638907" cy="589912"/>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2" name="矩形 11"/>
            <p:cNvSpPr/>
            <p:nvPr/>
          </p:nvSpPr>
          <p:spPr>
            <a:xfrm rot="18906724">
              <a:off x="789666" y="1151217"/>
              <a:ext cx="552762" cy="508711"/>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grpSp>
      <p:cxnSp>
        <p:nvCxnSpPr>
          <p:cNvPr id="14" name="直接连接符 13"/>
          <p:cNvCxnSpPr/>
          <p:nvPr/>
        </p:nvCxnSpPr>
        <p:spPr>
          <a:xfrm flipH="1">
            <a:off x="1179784" y="238125"/>
            <a:ext cx="1503056" cy="0"/>
          </a:xfrm>
          <a:prstGeom prst="line">
            <a:avLst/>
          </a:prstGeom>
          <a:ln>
            <a:gradFill flip="none" rotWithShape="1">
              <a:gsLst>
                <a:gs pos="56300">
                  <a:srgbClr val="FFFFFF"/>
                </a:gs>
                <a:gs pos="0">
                  <a:schemeClr val="bg1">
                    <a:alpha val="0"/>
                  </a:schemeClr>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11270" name="文本框 32"/>
          <p:cNvSpPr txBox="1"/>
          <p:nvPr/>
        </p:nvSpPr>
        <p:spPr>
          <a:xfrm>
            <a:off x="1065213" y="231775"/>
            <a:ext cx="1465262" cy="40005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2000" i="1" dirty="0">
                <a:solidFill>
                  <a:schemeClr val="bg1"/>
                </a:solidFill>
                <a:latin typeface="Impact" panose="020B0806030902050204" pitchFamily="34" charset="0"/>
              </a:rPr>
              <a:t>01. About  us</a:t>
            </a:r>
            <a:endParaRPr lang="zh-CN" altLang="en-US" sz="2000" i="1" dirty="0">
              <a:solidFill>
                <a:schemeClr val="bg1"/>
              </a:solidFill>
              <a:latin typeface="Impact" panose="020B0806030902050204" pitchFamily="34" charset="0"/>
            </a:endParaRPr>
          </a:p>
        </p:txBody>
      </p:sp>
      <p:cxnSp>
        <p:nvCxnSpPr>
          <p:cNvPr id="19" name="直接连接符 18"/>
          <p:cNvCxnSpPr/>
          <p:nvPr/>
        </p:nvCxnSpPr>
        <p:spPr>
          <a:xfrm flipH="1">
            <a:off x="1065473" y="633413"/>
            <a:ext cx="1503056" cy="0"/>
          </a:xfrm>
          <a:prstGeom prst="line">
            <a:avLst/>
          </a:prstGeom>
          <a:ln>
            <a:gradFill flip="none" rotWithShape="1">
              <a:gsLst>
                <a:gs pos="56300">
                  <a:srgbClr val="FFFFFF"/>
                </a:gs>
                <a:gs pos="0">
                  <a:schemeClr val="bg1">
                    <a:alpha val="0"/>
                  </a:schemeClr>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40" name="矩形 39"/>
          <p:cNvSpPr/>
          <p:nvPr/>
        </p:nvSpPr>
        <p:spPr>
          <a:xfrm>
            <a:off x="422275" y="3738563"/>
            <a:ext cx="1744663" cy="1323975"/>
          </a:xfrm>
          <a:prstGeom prst="rect">
            <a:avLst/>
          </a:prstGeom>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000" b="0" i="0" u="none" strike="noStrike" kern="1200" cap="none" spc="0" normalizeH="0" baseline="0" noProof="0">
                <a:ln>
                  <a:noFill/>
                </a:ln>
                <a:solidFill>
                  <a:prstClr val="white"/>
                </a:solidFill>
                <a:effectLst/>
                <a:uLnTx/>
                <a:uFillTx/>
                <a:latin typeface="Arial" panose="020B0604020202020204"/>
                <a:ea typeface="方正兰亭超细黑简体" panose="02000000000000000000" pitchFamily="2" charset="-122"/>
                <a:cs typeface="Arial" panose="020B0604020202020204" pitchFamily="34" charset="0"/>
              </a:rPr>
              <a:t>Lorem ipsum dolor sit amet, consectetuer adipiscing elit. Aenean commodo ligula eget dolor. Aenean massa. Cum sociis natoque penatibus et magnis dis parturient montes, nascetur ridiculus mus. </a:t>
            </a:r>
            <a:endParaRPr kumimoji="0" lang="zh-CN" altLang="en-US" sz="1350" b="0" i="0" u="none" strike="noStrike" kern="1200" cap="none" spc="0" normalizeH="0" baseline="0" noProof="0">
              <a:ln>
                <a:noFill/>
              </a:ln>
              <a:solidFill>
                <a:prstClr val="black"/>
              </a:solidFill>
              <a:effectLst/>
              <a:uLnTx/>
              <a:uFillTx/>
              <a:latin typeface="Arial" panose="020B0604020202020204"/>
              <a:ea typeface="微软雅黑" panose="020B0503020204020204" pitchFamily="34" charset="-122"/>
              <a:cs typeface="+mn-cs"/>
            </a:endParaRPr>
          </a:p>
        </p:txBody>
      </p:sp>
      <p:sp>
        <p:nvSpPr>
          <p:cNvPr id="41" name="矩形 40"/>
          <p:cNvSpPr/>
          <p:nvPr/>
        </p:nvSpPr>
        <p:spPr>
          <a:xfrm>
            <a:off x="2568575" y="3738563"/>
            <a:ext cx="1744663" cy="1323975"/>
          </a:xfrm>
          <a:prstGeom prst="rect">
            <a:avLst/>
          </a:prstGeom>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000" b="0" i="0" u="none" strike="noStrike" kern="1200" cap="none" spc="0" normalizeH="0" baseline="0" noProof="0">
                <a:ln>
                  <a:noFill/>
                </a:ln>
                <a:solidFill>
                  <a:prstClr val="white"/>
                </a:solidFill>
                <a:effectLst/>
                <a:uLnTx/>
                <a:uFillTx/>
                <a:latin typeface="Arial" panose="020B0604020202020204"/>
                <a:ea typeface="方正兰亭超细黑简体" panose="02000000000000000000" pitchFamily="2" charset="-122"/>
                <a:cs typeface="Arial" panose="020B0604020202020204" pitchFamily="34" charset="0"/>
              </a:rPr>
              <a:t>Lorem ipsum dolor sit amet, consectetuer adipiscing elit. Aenean commodo ligula eget dolor. Aenean massa. Cum sociis natoque penatibus et magnis dis parturient montes, nascetur ridiculus mus. </a:t>
            </a:r>
            <a:endParaRPr kumimoji="0" lang="zh-CN" altLang="en-US" sz="1350" b="0" i="0" u="none" strike="noStrike" kern="1200" cap="none" spc="0" normalizeH="0" baseline="0" noProof="0">
              <a:ln>
                <a:noFill/>
              </a:ln>
              <a:solidFill>
                <a:prstClr val="black"/>
              </a:solidFill>
              <a:effectLst/>
              <a:uLnTx/>
              <a:uFillTx/>
              <a:latin typeface="Arial" panose="020B0604020202020204"/>
              <a:ea typeface="微软雅黑" panose="020B0503020204020204" pitchFamily="34" charset="-122"/>
              <a:cs typeface="+mn-cs"/>
            </a:endParaRPr>
          </a:p>
        </p:txBody>
      </p:sp>
      <p:sp>
        <p:nvSpPr>
          <p:cNvPr id="42" name="矩形 41"/>
          <p:cNvSpPr/>
          <p:nvPr/>
        </p:nvSpPr>
        <p:spPr>
          <a:xfrm>
            <a:off x="4714875" y="3738563"/>
            <a:ext cx="1746250" cy="1323975"/>
          </a:xfrm>
          <a:prstGeom prst="rect">
            <a:avLst/>
          </a:prstGeom>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000" b="0" i="0" u="none" strike="noStrike" kern="1200" cap="none" spc="0" normalizeH="0" baseline="0" noProof="0">
                <a:ln>
                  <a:noFill/>
                </a:ln>
                <a:solidFill>
                  <a:prstClr val="white"/>
                </a:solidFill>
                <a:effectLst/>
                <a:uLnTx/>
                <a:uFillTx/>
                <a:latin typeface="Arial" panose="020B0604020202020204"/>
                <a:ea typeface="方正兰亭超细黑简体" panose="02000000000000000000" pitchFamily="2" charset="-122"/>
                <a:cs typeface="Arial" panose="020B0604020202020204" pitchFamily="34" charset="0"/>
              </a:rPr>
              <a:t>Lorem ipsum dolor sit amet, consectetuer adipiscing elit. Aenean commodo ligula eget dolor. Aenean massa. Cum sociis natoque penatibus et magnis dis parturient montes, nascetur ridiculus mus. </a:t>
            </a:r>
            <a:endParaRPr kumimoji="0" lang="zh-CN" altLang="en-US" sz="1350" b="0" i="0" u="none" strike="noStrike" kern="1200" cap="none" spc="0" normalizeH="0" baseline="0" noProof="0">
              <a:ln>
                <a:noFill/>
              </a:ln>
              <a:solidFill>
                <a:prstClr val="black"/>
              </a:solidFill>
              <a:effectLst/>
              <a:uLnTx/>
              <a:uFillTx/>
              <a:latin typeface="Arial" panose="020B0604020202020204"/>
              <a:ea typeface="微软雅黑" panose="020B0503020204020204" pitchFamily="34" charset="-122"/>
              <a:cs typeface="+mn-cs"/>
            </a:endParaRPr>
          </a:p>
        </p:txBody>
      </p:sp>
      <p:sp>
        <p:nvSpPr>
          <p:cNvPr id="43" name="矩形 42"/>
          <p:cNvSpPr/>
          <p:nvPr/>
        </p:nvSpPr>
        <p:spPr>
          <a:xfrm>
            <a:off x="6862763" y="3738563"/>
            <a:ext cx="1744663" cy="1323975"/>
          </a:xfrm>
          <a:prstGeom prst="rect">
            <a:avLst/>
          </a:prstGeom>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000" b="0" i="0" u="none" strike="noStrike" kern="1200" cap="none" spc="0" normalizeH="0" baseline="0" noProof="0">
                <a:ln>
                  <a:noFill/>
                </a:ln>
                <a:solidFill>
                  <a:prstClr val="white"/>
                </a:solidFill>
                <a:effectLst/>
                <a:uLnTx/>
                <a:uFillTx/>
                <a:latin typeface="Arial" panose="020B0604020202020204"/>
                <a:ea typeface="方正兰亭超细黑简体" panose="02000000000000000000" pitchFamily="2" charset="-122"/>
                <a:cs typeface="Arial" panose="020B0604020202020204" pitchFamily="34" charset="0"/>
              </a:rPr>
              <a:t>Lorem ipsum dolor sit amet, consectetuer adipiscing elit. Aenean commodo ligula eget dolor. Aenean massa. Cum sociis natoque penatibus et magnis dis parturient montes, nascetur ridiculus mus. </a:t>
            </a:r>
            <a:endParaRPr kumimoji="0" lang="zh-CN" altLang="en-US" sz="1350" b="0" i="0" u="none" strike="noStrike" kern="1200" cap="none" spc="0" normalizeH="0" baseline="0" noProof="0">
              <a:ln>
                <a:noFill/>
              </a:ln>
              <a:solidFill>
                <a:prstClr val="black"/>
              </a:solidFill>
              <a:effectLst/>
              <a:uLnTx/>
              <a:uFillTx/>
              <a:latin typeface="Arial" panose="020B0604020202020204"/>
              <a:ea typeface="微软雅黑" panose="020B0503020204020204" pitchFamily="34" charset="-122"/>
              <a:cs typeface="+mn-cs"/>
            </a:endParaRPr>
          </a:p>
        </p:txBody>
      </p:sp>
      <p:grpSp>
        <p:nvGrpSpPr>
          <p:cNvPr id="2" name="组合 1"/>
          <p:cNvGrpSpPr/>
          <p:nvPr/>
        </p:nvGrpSpPr>
        <p:grpSpPr>
          <a:xfrm>
            <a:off x="324142" y="1665381"/>
            <a:ext cx="8495715" cy="1626961"/>
            <a:chOff x="185137" y="935853"/>
            <a:chExt cx="10998486" cy="2106251"/>
          </a:xfrm>
          <a:solidFill>
            <a:schemeClr val="bg1">
              <a:alpha val="20000"/>
            </a:schemeClr>
          </a:solidFill>
        </p:grpSpPr>
        <p:sp>
          <p:nvSpPr>
            <p:cNvPr id="21" name="流程图: 手动输入 20"/>
            <p:cNvSpPr/>
            <p:nvPr/>
          </p:nvSpPr>
          <p:spPr>
            <a:xfrm>
              <a:off x="185137" y="935853"/>
              <a:ext cx="2758185" cy="2106251"/>
            </a:xfrm>
            <a:prstGeom prst="flowChartManualInput">
              <a:avLst/>
            </a:prstGeom>
            <a:grpFill/>
            <a:ln w="9525">
              <a:solidFill>
                <a:schemeClr val="bg1"/>
              </a:solidFill>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mn-lt"/>
                <a:ea typeface="微软雅黑" panose="020B0503020204020204" pitchFamily="34" charset="-122"/>
                <a:cs typeface="+mn-cs"/>
              </a:endParaRPr>
            </a:p>
          </p:txBody>
        </p:sp>
        <p:sp>
          <p:nvSpPr>
            <p:cNvPr id="22" name="流程图: 手动输入 21"/>
            <p:cNvSpPr/>
            <p:nvPr/>
          </p:nvSpPr>
          <p:spPr>
            <a:xfrm flipH="1">
              <a:off x="2943322" y="942394"/>
              <a:ext cx="2741058" cy="2093171"/>
            </a:xfrm>
            <a:prstGeom prst="flowChartManualInput">
              <a:avLst/>
            </a:prstGeom>
            <a:grpFill/>
            <a:ln w="12700" cap="flat" cmpd="sng" algn="ctr">
              <a:solidFill>
                <a:schemeClr val="bg1"/>
              </a:solid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微软雅黑" panose="020B0503020204020204" pitchFamily="34" charset="-122"/>
                <a:cs typeface="+mn-cs"/>
              </a:endParaRPr>
            </a:p>
          </p:txBody>
        </p:sp>
        <p:sp>
          <p:nvSpPr>
            <p:cNvPr id="23" name="流程图: 手动输入 22"/>
            <p:cNvSpPr/>
            <p:nvPr/>
          </p:nvSpPr>
          <p:spPr>
            <a:xfrm>
              <a:off x="5684380" y="935853"/>
              <a:ext cx="2758185" cy="2106251"/>
            </a:xfrm>
            <a:prstGeom prst="flowChartManualInput">
              <a:avLst/>
            </a:prstGeom>
            <a:grpFill/>
            <a:ln w="12700" cap="flat" cmpd="sng" algn="ctr">
              <a:solidFill>
                <a:schemeClr val="bg1"/>
              </a:solid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微软雅黑" panose="020B0503020204020204" pitchFamily="34" charset="-122"/>
                <a:cs typeface="+mn-cs"/>
              </a:endParaRPr>
            </a:p>
          </p:txBody>
        </p:sp>
        <p:sp>
          <p:nvSpPr>
            <p:cNvPr id="24" name="流程图: 手动输入 23"/>
            <p:cNvSpPr/>
            <p:nvPr/>
          </p:nvSpPr>
          <p:spPr>
            <a:xfrm flipH="1">
              <a:off x="8442565" y="942394"/>
              <a:ext cx="2741058" cy="2093171"/>
            </a:xfrm>
            <a:prstGeom prst="flowChartManualInput">
              <a:avLst/>
            </a:prstGeom>
            <a:grpFill/>
            <a:ln w="12700" cap="flat" cmpd="sng" algn="ctr">
              <a:solidFill>
                <a:schemeClr val="bg1"/>
              </a:solid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微软雅黑" panose="020B0503020204020204" pitchFamily="34" charset="-122"/>
                <a:cs typeface="+mn-cs"/>
              </a:endParaRPr>
            </a:p>
          </p:txBody>
        </p:sp>
      </p:grpSp>
      <p:sp>
        <p:nvSpPr>
          <p:cNvPr id="11277" name="文本框 32"/>
          <p:cNvSpPr txBox="1"/>
          <p:nvPr/>
        </p:nvSpPr>
        <p:spPr>
          <a:xfrm>
            <a:off x="390525" y="3430588"/>
            <a:ext cx="1579563" cy="40005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2000" i="1" dirty="0">
                <a:solidFill>
                  <a:srgbClr val="FFFFFF"/>
                </a:solidFill>
                <a:latin typeface="Impact" panose="020B0806030902050204" pitchFamily="34" charset="0"/>
              </a:rPr>
              <a:t>Lorem ipsum </a:t>
            </a:r>
          </a:p>
        </p:txBody>
      </p:sp>
      <p:sp>
        <p:nvSpPr>
          <p:cNvPr id="11278" name="文本框 32"/>
          <p:cNvSpPr txBox="1"/>
          <p:nvPr/>
        </p:nvSpPr>
        <p:spPr>
          <a:xfrm>
            <a:off x="2682875" y="3430588"/>
            <a:ext cx="1579563" cy="40005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2000" i="1" dirty="0">
                <a:solidFill>
                  <a:srgbClr val="FFFFFF"/>
                </a:solidFill>
                <a:latin typeface="Impact" panose="020B0806030902050204" pitchFamily="34" charset="0"/>
              </a:rPr>
              <a:t>Lorem ipsum </a:t>
            </a:r>
          </a:p>
        </p:txBody>
      </p:sp>
      <p:sp>
        <p:nvSpPr>
          <p:cNvPr id="11279" name="文本框 32"/>
          <p:cNvSpPr txBox="1"/>
          <p:nvPr/>
        </p:nvSpPr>
        <p:spPr>
          <a:xfrm>
            <a:off x="4743450" y="3430588"/>
            <a:ext cx="1579563" cy="40005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2000" i="1" dirty="0">
                <a:solidFill>
                  <a:srgbClr val="FFFFFF"/>
                </a:solidFill>
                <a:latin typeface="Impact" panose="020B0806030902050204" pitchFamily="34" charset="0"/>
              </a:rPr>
              <a:t>Lorem ipsum </a:t>
            </a:r>
          </a:p>
        </p:txBody>
      </p:sp>
      <p:sp>
        <p:nvSpPr>
          <p:cNvPr id="11280" name="文本框 32"/>
          <p:cNvSpPr txBox="1"/>
          <p:nvPr/>
        </p:nvSpPr>
        <p:spPr>
          <a:xfrm>
            <a:off x="6913563" y="3430588"/>
            <a:ext cx="1579562" cy="40005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2000" i="1" dirty="0">
                <a:solidFill>
                  <a:srgbClr val="FFFFFF"/>
                </a:solidFill>
                <a:latin typeface="Impact" panose="020B0806030902050204" pitchFamily="34" charset="0"/>
              </a:rPr>
              <a:t>Lorem ipsum </a:t>
            </a:r>
          </a:p>
        </p:txBody>
      </p:sp>
      <p:sp>
        <p:nvSpPr>
          <p:cNvPr id="11281" name="文本框 32"/>
          <p:cNvSpPr txBox="1"/>
          <p:nvPr/>
        </p:nvSpPr>
        <p:spPr>
          <a:xfrm>
            <a:off x="698500" y="2408238"/>
            <a:ext cx="1579563" cy="40005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2000" i="1" dirty="0">
                <a:solidFill>
                  <a:srgbClr val="FFFFFF"/>
                </a:solidFill>
                <a:latin typeface="Impact" panose="020B0806030902050204" pitchFamily="34" charset="0"/>
              </a:rPr>
              <a:t>Lorem ipsum </a:t>
            </a:r>
          </a:p>
        </p:txBody>
      </p:sp>
      <p:sp>
        <p:nvSpPr>
          <p:cNvPr id="11282" name="文本框 32"/>
          <p:cNvSpPr txBox="1"/>
          <p:nvPr/>
        </p:nvSpPr>
        <p:spPr>
          <a:xfrm>
            <a:off x="2720975" y="2414588"/>
            <a:ext cx="1579563" cy="40005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2000" i="1" dirty="0">
                <a:solidFill>
                  <a:srgbClr val="FFFFFF"/>
                </a:solidFill>
                <a:latin typeface="Impact" panose="020B0806030902050204" pitchFamily="34" charset="0"/>
              </a:rPr>
              <a:t>Lorem ipsum </a:t>
            </a:r>
          </a:p>
        </p:txBody>
      </p:sp>
      <p:sp>
        <p:nvSpPr>
          <p:cNvPr id="11283" name="文本框 32"/>
          <p:cNvSpPr txBox="1"/>
          <p:nvPr/>
        </p:nvSpPr>
        <p:spPr>
          <a:xfrm>
            <a:off x="4903788" y="2414588"/>
            <a:ext cx="1577975" cy="40005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2000" i="1" dirty="0">
                <a:solidFill>
                  <a:srgbClr val="FFFFFF"/>
                </a:solidFill>
                <a:latin typeface="Impact" panose="020B0806030902050204" pitchFamily="34" charset="0"/>
              </a:rPr>
              <a:t>Lorem ipsum </a:t>
            </a:r>
          </a:p>
        </p:txBody>
      </p:sp>
      <p:sp>
        <p:nvSpPr>
          <p:cNvPr id="11284" name="文本框 32"/>
          <p:cNvSpPr txBox="1"/>
          <p:nvPr/>
        </p:nvSpPr>
        <p:spPr>
          <a:xfrm>
            <a:off x="7146925" y="2443163"/>
            <a:ext cx="1579563" cy="40005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2000" i="1" dirty="0">
                <a:solidFill>
                  <a:srgbClr val="FFFFFF"/>
                </a:solidFill>
                <a:latin typeface="Impact" panose="020B0806030902050204" pitchFamily="34" charset="0"/>
              </a:rPr>
              <a:t>Lorem ipsum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290" name="组合 19"/>
          <p:cNvGrpSpPr/>
          <p:nvPr/>
        </p:nvGrpSpPr>
        <p:grpSpPr>
          <a:xfrm>
            <a:off x="381000" y="239713"/>
            <a:ext cx="684213" cy="392112"/>
            <a:chOff x="311084" y="1110616"/>
            <a:chExt cx="1031344" cy="589912"/>
          </a:xfrm>
        </p:grpSpPr>
        <p:sp>
          <p:nvSpPr>
            <p:cNvPr id="4" name="矩形 3"/>
            <p:cNvSpPr/>
            <p:nvPr/>
          </p:nvSpPr>
          <p:spPr>
            <a:xfrm rot="18906724">
              <a:off x="311084" y="1110616"/>
              <a:ext cx="638907" cy="589912"/>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2" name="矩形 11"/>
            <p:cNvSpPr/>
            <p:nvPr/>
          </p:nvSpPr>
          <p:spPr>
            <a:xfrm rot="18906724">
              <a:off x="789666" y="1151217"/>
              <a:ext cx="552762" cy="508711"/>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grpSp>
      <p:cxnSp>
        <p:nvCxnSpPr>
          <p:cNvPr id="14" name="直接连接符 13"/>
          <p:cNvCxnSpPr/>
          <p:nvPr/>
        </p:nvCxnSpPr>
        <p:spPr>
          <a:xfrm flipH="1">
            <a:off x="1179784" y="238125"/>
            <a:ext cx="1503056" cy="0"/>
          </a:xfrm>
          <a:prstGeom prst="line">
            <a:avLst/>
          </a:prstGeom>
          <a:ln>
            <a:gradFill flip="none" rotWithShape="1">
              <a:gsLst>
                <a:gs pos="56300">
                  <a:srgbClr val="FFFFFF"/>
                </a:gs>
                <a:gs pos="0">
                  <a:schemeClr val="bg1">
                    <a:alpha val="0"/>
                  </a:schemeClr>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12292" name="文本框 32"/>
          <p:cNvSpPr txBox="1"/>
          <p:nvPr/>
        </p:nvSpPr>
        <p:spPr>
          <a:xfrm>
            <a:off x="1065213" y="231775"/>
            <a:ext cx="1465262" cy="40005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2000" i="1" dirty="0">
                <a:solidFill>
                  <a:schemeClr val="bg1"/>
                </a:solidFill>
                <a:latin typeface="Impact" panose="020B0806030902050204" pitchFamily="34" charset="0"/>
              </a:rPr>
              <a:t>01. About  us</a:t>
            </a:r>
            <a:endParaRPr lang="zh-CN" altLang="en-US" sz="2000" i="1" dirty="0">
              <a:solidFill>
                <a:schemeClr val="bg1"/>
              </a:solidFill>
              <a:latin typeface="Impact" panose="020B0806030902050204" pitchFamily="34" charset="0"/>
            </a:endParaRPr>
          </a:p>
        </p:txBody>
      </p:sp>
      <p:cxnSp>
        <p:nvCxnSpPr>
          <p:cNvPr id="19" name="直接连接符 18"/>
          <p:cNvCxnSpPr/>
          <p:nvPr/>
        </p:nvCxnSpPr>
        <p:spPr>
          <a:xfrm flipH="1">
            <a:off x="1065473" y="633413"/>
            <a:ext cx="1503056" cy="0"/>
          </a:xfrm>
          <a:prstGeom prst="line">
            <a:avLst/>
          </a:prstGeom>
          <a:ln>
            <a:gradFill flip="none" rotWithShape="1">
              <a:gsLst>
                <a:gs pos="56300">
                  <a:srgbClr val="FFFFFF"/>
                </a:gs>
                <a:gs pos="0">
                  <a:schemeClr val="bg1">
                    <a:alpha val="0"/>
                  </a:schemeClr>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87312" y="2571750"/>
            <a:ext cx="9231313" cy="26860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pic>
        <p:nvPicPr>
          <p:cNvPr id="8" name="图片 7"/>
          <p:cNvPicPr>
            <a:picLocks noChangeAspect="1"/>
          </p:cNvPicPr>
          <p:nvPr/>
        </p:nvPicPr>
        <p:blipFill rotWithShape="1">
          <a:blip r:embed="rId2" cstate="print">
            <a:extLst>
              <a:ext uri="{28A0092B-C50C-407E-A947-70E740481C1C}">
                <a14:useLocalDpi xmlns:a14="http://schemas.microsoft.com/office/drawing/2010/main" val="0"/>
              </a:ext>
            </a:extLst>
          </a:blip>
          <a:srcRect l="14286" r="14286"/>
          <a:stretch>
            <a:fillRect/>
          </a:stretch>
        </p:blipFill>
        <p:spPr>
          <a:xfrm>
            <a:off x="1189858" y="1864692"/>
            <a:ext cx="1507671" cy="1507672"/>
          </a:xfrm>
          <a:prstGeom prst="ellipse">
            <a:avLst/>
          </a:prstGeom>
        </p:spPr>
      </p:pic>
      <p:sp>
        <p:nvSpPr>
          <p:cNvPr id="9" name="椭圆 8"/>
          <p:cNvSpPr/>
          <p:nvPr/>
        </p:nvSpPr>
        <p:spPr>
          <a:xfrm>
            <a:off x="1046163" y="1720850"/>
            <a:ext cx="1795463" cy="1795463"/>
          </a:xfrm>
          <a:prstGeom prst="ellipse">
            <a:avLst/>
          </a:prstGeom>
          <a:noFill/>
          <a:ln>
            <a:solidFill>
              <a:srgbClr val="64293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47" name="矩形 46"/>
          <p:cNvSpPr/>
          <p:nvPr/>
        </p:nvSpPr>
        <p:spPr>
          <a:xfrm>
            <a:off x="731838" y="3981450"/>
            <a:ext cx="2424113" cy="1016000"/>
          </a:xfrm>
          <a:prstGeom prst="rect">
            <a:avLst/>
          </a:prstGeom>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000" b="0" i="0" u="none" strike="noStrike" kern="1200" cap="none" spc="0" normalizeH="0" baseline="0" noProof="0">
                <a:ln>
                  <a:noFill/>
                </a:ln>
                <a:solidFill>
                  <a:srgbClr val="64293C"/>
                </a:solidFill>
                <a:effectLst/>
                <a:uLnTx/>
                <a:uFillTx/>
                <a:latin typeface="Arial" panose="020B0604020202020204"/>
                <a:ea typeface="方正兰亭超细黑简体" panose="02000000000000000000" pitchFamily="2" charset="-122"/>
                <a:cs typeface="Arial" panose="020B0604020202020204" pitchFamily="34" charset="0"/>
              </a:rPr>
              <a:t>Lorem ipsum dolor sit amet, consectetuer adipiscing elit. Aenean commodo ligula eget dolor. Aenean massa. Cum sociis natoque penatibus et magnis dis parturient montes, nascetur ridiculus mus. </a:t>
            </a:r>
            <a:endParaRPr kumimoji="0" lang="zh-CN" altLang="en-US" sz="1350" b="0" i="0" u="none" strike="noStrike" kern="1200" cap="none" spc="0" normalizeH="0" baseline="0" noProof="0">
              <a:ln>
                <a:noFill/>
              </a:ln>
              <a:solidFill>
                <a:srgbClr val="64293C"/>
              </a:solidFill>
              <a:effectLst/>
              <a:uLnTx/>
              <a:uFillTx/>
              <a:latin typeface="Arial" panose="020B0604020202020204"/>
              <a:ea typeface="微软雅黑" panose="020B0503020204020204" pitchFamily="34" charset="-122"/>
              <a:cs typeface="+mn-cs"/>
            </a:endParaRPr>
          </a:p>
        </p:txBody>
      </p:sp>
      <p:sp>
        <p:nvSpPr>
          <p:cNvPr id="48" name="矩形 47"/>
          <p:cNvSpPr/>
          <p:nvPr/>
        </p:nvSpPr>
        <p:spPr>
          <a:xfrm>
            <a:off x="3640138" y="4017963"/>
            <a:ext cx="2422525" cy="1016000"/>
          </a:xfrm>
          <a:prstGeom prst="rect">
            <a:avLst/>
          </a:prstGeom>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000" b="0" i="0" u="none" strike="noStrike" kern="1200" cap="none" spc="0" normalizeH="0" baseline="0" noProof="0">
                <a:ln>
                  <a:noFill/>
                </a:ln>
                <a:solidFill>
                  <a:srgbClr val="64293C"/>
                </a:solidFill>
                <a:effectLst/>
                <a:uLnTx/>
                <a:uFillTx/>
                <a:latin typeface="Arial" panose="020B0604020202020204"/>
                <a:ea typeface="方正兰亭超细黑简体" panose="02000000000000000000" pitchFamily="2" charset="-122"/>
                <a:cs typeface="Arial" panose="020B0604020202020204" pitchFamily="34" charset="0"/>
              </a:rPr>
              <a:t>Lorem ipsum dolor sit amet, consectetuer adipiscing elit. Aenean commodo ligula eget dolor. Aenean massa. Cum sociis natoque penatibus et magnis dis parturient montes, nascetur ridiculus mus. </a:t>
            </a:r>
            <a:endParaRPr kumimoji="0" lang="zh-CN" altLang="en-US" sz="1350" b="0" i="0" u="none" strike="noStrike" kern="1200" cap="none" spc="0" normalizeH="0" baseline="0" noProof="0">
              <a:ln>
                <a:noFill/>
              </a:ln>
              <a:solidFill>
                <a:srgbClr val="64293C"/>
              </a:solidFill>
              <a:effectLst/>
              <a:uLnTx/>
              <a:uFillTx/>
              <a:latin typeface="Arial" panose="020B0604020202020204"/>
              <a:ea typeface="微软雅黑" panose="020B0503020204020204" pitchFamily="34" charset="-122"/>
              <a:cs typeface="+mn-cs"/>
            </a:endParaRPr>
          </a:p>
        </p:txBody>
      </p:sp>
      <p:sp>
        <p:nvSpPr>
          <p:cNvPr id="49" name="矩形 48"/>
          <p:cNvSpPr/>
          <p:nvPr/>
        </p:nvSpPr>
        <p:spPr>
          <a:xfrm>
            <a:off x="6334125" y="3981450"/>
            <a:ext cx="2424113" cy="1016000"/>
          </a:xfrm>
          <a:prstGeom prst="rect">
            <a:avLst/>
          </a:prstGeom>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000" b="0" i="0" u="none" strike="noStrike" kern="1200" cap="none" spc="0" normalizeH="0" baseline="0" noProof="0">
                <a:ln>
                  <a:noFill/>
                </a:ln>
                <a:solidFill>
                  <a:srgbClr val="64293C"/>
                </a:solidFill>
                <a:effectLst/>
                <a:uLnTx/>
                <a:uFillTx/>
                <a:latin typeface="Arial" panose="020B0604020202020204"/>
                <a:ea typeface="方正兰亭超细黑简体" panose="02000000000000000000" pitchFamily="2" charset="-122"/>
                <a:cs typeface="Arial" panose="020B0604020202020204" pitchFamily="34" charset="0"/>
              </a:rPr>
              <a:t>Lorem ipsum dolor sit amet, consectetuer adipiscing elit. Aenean commodo ligula eget dolor. Aenean massa. Cum sociis natoque penatibus et magnis dis parturient montes, nascetur ridiculus mus. </a:t>
            </a:r>
            <a:endParaRPr kumimoji="0" lang="zh-CN" altLang="en-US" sz="1350" b="0" i="0" u="none" strike="noStrike" kern="1200" cap="none" spc="0" normalizeH="0" baseline="0" noProof="0">
              <a:ln>
                <a:noFill/>
              </a:ln>
              <a:solidFill>
                <a:srgbClr val="64293C"/>
              </a:solidFill>
              <a:effectLst/>
              <a:uLnTx/>
              <a:uFillTx/>
              <a:latin typeface="Arial" panose="020B0604020202020204"/>
              <a:ea typeface="微软雅黑" panose="020B0503020204020204" pitchFamily="34" charset="-122"/>
              <a:cs typeface="+mn-cs"/>
            </a:endParaRPr>
          </a:p>
        </p:txBody>
      </p:sp>
      <p:pic>
        <p:nvPicPr>
          <p:cNvPr id="18" name="图片 17"/>
          <p:cNvPicPr>
            <a:picLocks noChangeAspect="1"/>
          </p:cNvPicPr>
          <p:nvPr/>
        </p:nvPicPr>
        <p:blipFill rotWithShape="1">
          <a:blip r:embed="rId2" cstate="print">
            <a:extLst>
              <a:ext uri="{28A0092B-C50C-407E-A947-70E740481C1C}">
                <a14:useLocalDpi xmlns:a14="http://schemas.microsoft.com/office/drawing/2010/main" val="0"/>
              </a:ext>
            </a:extLst>
          </a:blip>
          <a:srcRect l="14286" r="14286"/>
          <a:stretch>
            <a:fillRect/>
          </a:stretch>
        </p:blipFill>
        <p:spPr>
          <a:xfrm>
            <a:off x="3770931" y="1976613"/>
            <a:ext cx="1507671" cy="1507671"/>
          </a:xfrm>
          <a:prstGeom prst="ellipse">
            <a:avLst/>
          </a:prstGeom>
        </p:spPr>
      </p:pic>
      <p:sp>
        <p:nvSpPr>
          <p:cNvPr id="23" name="椭圆 22"/>
          <p:cNvSpPr/>
          <p:nvPr/>
        </p:nvSpPr>
        <p:spPr>
          <a:xfrm>
            <a:off x="3627438" y="1833563"/>
            <a:ext cx="1795463" cy="1793875"/>
          </a:xfrm>
          <a:prstGeom prst="ellipse">
            <a:avLst/>
          </a:prstGeom>
          <a:noFill/>
          <a:ln>
            <a:solidFill>
              <a:srgbClr val="64293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pic>
        <p:nvPicPr>
          <p:cNvPr id="24" name="图片 23"/>
          <p:cNvPicPr>
            <a:picLocks noChangeAspect="1"/>
          </p:cNvPicPr>
          <p:nvPr/>
        </p:nvPicPr>
        <p:blipFill rotWithShape="1">
          <a:blip r:embed="rId2" cstate="print">
            <a:extLst>
              <a:ext uri="{28A0092B-C50C-407E-A947-70E740481C1C}">
                <a14:useLocalDpi xmlns:a14="http://schemas.microsoft.com/office/drawing/2010/main" val="0"/>
              </a:ext>
            </a:extLst>
          </a:blip>
          <a:srcRect l="14286" r="14286"/>
          <a:stretch>
            <a:fillRect/>
          </a:stretch>
        </p:blipFill>
        <p:spPr>
          <a:xfrm>
            <a:off x="6576992" y="1940764"/>
            <a:ext cx="1507672" cy="1507671"/>
          </a:xfrm>
          <a:prstGeom prst="ellipse">
            <a:avLst/>
          </a:prstGeom>
        </p:spPr>
      </p:pic>
      <p:sp>
        <p:nvSpPr>
          <p:cNvPr id="25" name="椭圆 24"/>
          <p:cNvSpPr/>
          <p:nvPr/>
        </p:nvSpPr>
        <p:spPr>
          <a:xfrm>
            <a:off x="6432550" y="1797050"/>
            <a:ext cx="1795463" cy="1795463"/>
          </a:xfrm>
          <a:prstGeom prst="ellipse">
            <a:avLst/>
          </a:prstGeom>
          <a:noFill/>
          <a:ln>
            <a:solidFill>
              <a:srgbClr val="64293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2304" name="文本框 32"/>
          <p:cNvSpPr txBox="1"/>
          <p:nvPr/>
        </p:nvSpPr>
        <p:spPr>
          <a:xfrm>
            <a:off x="1250950" y="3581400"/>
            <a:ext cx="1279525" cy="400050"/>
          </a:xfrm>
          <a:prstGeom prst="rect">
            <a:avLst/>
          </a:prstGeom>
          <a:noFill/>
          <a:ln w="9525">
            <a:noFill/>
          </a:ln>
        </p:spPr>
        <p:txBody>
          <a:bodyPr>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2000" i="1" dirty="0">
                <a:solidFill>
                  <a:srgbClr val="64293C"/>
                </a:solidFill>
                <a:latin typeface="Impact" panose="020B0806030902050204" pitchFamily="34" charset="0"/>
              </a:rPr>
              <a:t>Add name</a:t>
            </a:r>
            <a:endParaRPr lang="zh-CN" altLang="en-US" sz="2000" i="1" dirty="0">
              <a:solidFill>
                <a:srgbClr val="64293C"/>
              </a:solidFill>
              <a:latin typeface="Impact" panose="020B0806030902050204" pitchFamily="34" charset="0"/>
            </a:endParaRPr>
          </a:p>
        </p:txBody>
      </p:sp>
      <p:sp>
        <p:nvSpPr>
          <p:cNvPr id="12305" name="文本框 32"/>
          <p:cNvSpPr txBox="1"/>
          <p:nvPr/>
        </p:nvSpPr>
        <p:spPr>
          <a:xfrm>
            <a:off x="3884613" y="3622675"/>
            <a:ext cx="1279525" cy="400050"/>
          </a:xfrm>
          <a:prstGeom prst="rect">
            <a:avLst/>
          </a:prstGeom>
          <a:noFill/>
          <a:ln w="9525">
            <a:noFill/>
          </a:ln>
        </p:spPr>
        <p:txBody>
          <a:bodyPr>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2000" i="1" dirty="0">
                <a:solidFill>
                  <a:srgbClr val="64293C"/>
                </a:solidFill>
                <a:latin typeface="Impact" panose="020B0806030902050204" pitchFamily="34" charset="0"/>
              </a:rPr>
              <a:t>Add name</a:t>
            </a:r>
            <a:endParaRPr lang="zh-CN" altLang="en-US" sz="2000" i="1" dirty="0">
              <a:solidFill>
                <a:srgbClr val="64293C"/>
              </a:solidFill>
              <a:latin typeface="Impact" panose="020B0806030902050204" pitchFamily="34" charset="0"/>
            </a:endParaRPr>
          </a:p>
        </p:txBody>
      </p:sp>
      <p:sp>
        <p:nvSpPr>
          <p:cNvPr id="12306" name="文本框 32"/>
          <p:cNvSpPr txBox="1"/>
          <p:nvPr/>
        </p:nvSpPr>
        <p:spPr>
          <a:xfrm>
            <a:off x="6691313" y="3643313"/>
            <a:ext cx="1279525" cy="400050"/>
          </a:xfrm>
          <a:prstGeom prst="rect">
            <a:avLst/>
          </a:prstGeom>
          <a:noFill/>
          <a:ln w="9525">
            <a:noFill/>
          </a:ln>
        </p:spPr>
        <p:txBody>
          <a:bodyPr>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2000" i="1" dirty="0">
                <a:solidFill>
                  <a:srgbClr val="64293C"/>
                </a:solidFill>
                <a:latin typeface="Impact" panose="020B0806030902050204" pitchFamily="34" charset="0"/>
              </a:rPr>
              <a:t>Add name</a:t>
            </a:r>
            <a:endParaRPr lang="zh-CN" altLang="en-US" sz="2000" i="1" dirty="0">
              <a:solidFill>
                <a:srgbClr val="64293C"/>
              </a:solidFill>
              <a:latin typeface="Impact" panose="020B0806030902050204"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314" name="组合 19"/>
          <p:cNvGrpSpPr/>
          <p:nvPr/>
        </p:nvGrpSpPr>
        <p:grpSpPr>
          <a:xfrm>
            <a:off x="381000" y="239713"/>
            <a:ext cx="684213" cy="392112"/>
            <a:chOff x="311084" y="1110616"/>
            <a:chExt cx="1031344" cy="589912"/>
          </a:xfrm>
        </p:grpSpPr>
        <p:sp>
          <p:nvSpPr>
            <p:cNvPr id="4" name="矩形 3"/>
            <p:cNvSpPr/>
            <p:nvPr/>
          </p:nvSpPr>
          <p:spPr>
            <a:xfrm rot="18906724">
              <a:off x="311084" y="1110616"/>
              <a:ext cx="638907" cy="589912"/>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2" name="矩形 11"/>
            <p:cNvSpPr/>
            <p:nvPr/>
          </p:nvSpPr>
          <p:spPr>
            <a:xfrm rot="18906724">
              <a:off x="789666" y="1151217"/>
              <a:ext cx="552762" cy="508711"/>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grpSp>
      <p:cxnSp>
        <p:nvCxnSpPr>
          <p:cNvPr id="14" name="直接连接符 13"/>
          <p:cNvCxnSpPr/>
          <p:nvPr/>
        </p:nvCxnSpPr>
        <p:spPr>
          <a:xfrm flipH="1">
            <a:off x="1179784" y="238125"/>
            <a:ext cx="1503056" cy="0"/>
          </a:xfrm>
          <a:prstGeom prst="line">
            <a:avLst/>
          </a:prstGeom>
          <a:ln>
            <a:gradFill flip="none" rotWithShape="1">
              <a:gsLst>
                <a:gs pos="56300">
                  <a:srgbClr val="FFFFFF"/>
                </a:gs>
                <a:gs pos="0">
                  <a:schemeClr val="bg1">
                    <a:alpha val="0"/>
                  </a:schemeClr>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13316" name="文本框 32"/>
          <p:cNvSpPr txBox="1"/>
          <p:nvPr/>
        </p:nvSpPr>
        <p:spPr>
          <a:xfrm>
            <a:off x="1065213" y="231775"/>
            <a:ext cx="1465262" cy="40005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2000" i="1" dirty="0">
                <a:solidFill>
                  <a:schemeClr val="bg1"/>
                </a:solidFill>
                <a:latin typeface="Impact" panose="020B0806030902050204" pitchFamily="34" charset="0"/>
              </a:rPr>
              <a:t>01. About  us</a:t>
            </a:r>
            <a:endParaRPr lang="zh-CN" altLang="en-US" sz="2000" i="1" dirty="0">
              <a:solidFill>
                <a:schemeClr val="bg1"/>
              </a:solidFill>
              <a:latin typeface="Impact" panose="020B0806030902050204" pitchFamily="34" charset="0"/>
            </a:endParaRPr>
          </a:p>
        </p:txBody>
      </p:sp>
      <p:cxnSp>
        <p:nvCxnSpPr>
          <p:cNvPr id="19" name="直接连接符 18"/>
          <p:cNvCxnSpPr/>
          <p:nvPr/>
        </p:nvCxnSpPr>
        <p:spPr>
          <a:xfrm flipH="1">
            <a:off x="1065473" y="633413"/>
            <a:ext cx="1503056" cy="0"/>
          </a:xfrm>
          <a:prstGeom prst="line">
            <a:avLst/>
          </a:prstGeom>
          <a:ln>
            <a:gradFill flip="none" rotWithShape="1">
              <a:gsLst>
                <a:gs pos="56300">
                  <a:srgbClr val="FFFFFF"/>
                </a:gs>
                <a:gs pos="0">
                  <a:schemeClr val="bg1">
                    <a:alpha val="0"/>
                  </a:schemeClr>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nvGrpSpPr>
          <p:cNvPr id="13318" name="组合 2"/>
          <p:cNvGrpSpPr/>
          <p:nvPr/>
        </p:nvGrpSpPr>
        <p:grpSpPr>
          <a:xfrm>
            <a:off x="2819400" y="1079500"/>
            <a:ext cx="3492500" cy="3503613"/>
            <a:chOff x="2825144" y="820366"/>
            <a:chExt cx="3493712" cy="3502767"/>
          </a:xfrm>
        </p:grpSpPr>
        <p:grpSp>
          <p:nvGrpSpPr>
            <p:cNvPr id="23" name="组合 22"/>
            <p:cNvGrpSpPr/>
            <p:nvPr/>
          </p:nvGrpSpPr>
          <p:grpSpPr>
            <a:xfrm>
              <a:off x="2825144" y="820366"/>
              <a:ext cx="3493712" cy="3502767"/>
              <a:chOff x="5716588" y="-996950"/>
              <a:chExt cx="7962900" cy="7983538"/>
            </a:xfrm>
            <a:solidFill>
              <a:schemeClr val="bg1">
                <a:alpha val="20000"/>
              </a:schemeClr>
            </a:solidFill>
          </p:grpSpPr>
          <p:sp>
            <p:nvSpPr>
              <p:cNvPr id="24" name="Freeform 5"/>
              <p:cNvSpPr/>
              <p:nvPr/>
            </p:nvSpPr>
            <p:spPr bwMode="auto">
              <a:xfrm>
                <a:off x="6856413" y="-376238"/>
                <a:ext cx="2554288" cy="1411288"/>
              </a:xfrm>
              <a:custGeom>
                <a:avLst/>
                <a:gdLst>
                  <a:gd name="T0" fmla="*/ 1136 w 1136"/>
                  <a:gd name="T1" fmla="*/ 213 h 628"/>
                  <a:gd name="T2" fmla="*/ 672 w 1136"/>
                  <a:gd name="T3" fmla="*/ 32 h 628"/>
                  <a:gd name="T4" fmla="*/ 174 w 1136"/>
                  <a:gd name="T5" fmla="*/ 474 h 628"/>
                  <a:gd name="T6" fmla="*/ 559 w 1136"/>
                  <a:gd name="T7" fmla="*/ 499 h 628"/>
                  <a:gd name="T8" fmla="*/ 1136 w 1136"/>
                  <a:gd name="T9" fmla="*/ 213 h 628"/>
                </a:gdLst>
                <a:ahLst/>
                <a:cxnLst>
                  <a:cxn ang="0">
                    <a:pos x="T0" y="T1"/>
                  </a:cxn>
                  <a:cxn ang="0">
                    <a:pos x="T2" y="T3"/>
                  </a:cxn>
                  <a:cxn ang="0">
                    <a:pos x="T4" y="T5"/>
                  </a:cxn>
                  <a:cxn ang="0">
                    <a:pos x="T6" y="T7"/>
                  </a:cxn>
                  <a:cxn ang="0">
                    <a:pos x="T8" y="T9"/>
                  </a:cxn>
                </a:cxnLst>
                <a:rect l="0" t="0" r="r" b="b"/>
                <a:pathLst>
                  <a:path w="1136" h="628">
                    <a:moveTo>
                      <a:pt x="1136" y="213"/>
                    </a:moveTo>
                    <a:cubicBezTo>
                      <a:pt x="1136" y="213"/>
                      <a:pt x="937" y="51"/>
                      <a:pt x="672" y="32"/>
                    </a:cubicBezTo>
                    <a:cubicBezTo>
                      <a:pt x="234" y="0"/>
                      <a:pt x="0" y="245"/>
                      <a:pt x="174" y="474"/>
                    </a:cubicBezTo>
                    <a:cubicBezTo>
                      <a:pt x="291" y="628"/>
                      <a:pt x="486" y="562"/>
                      <a:pt x="559" y="499"/>
                    </a:cubicBezTo>
                    <a:cubicBezTo>
                      <a:pt x="713" y="367"/>
                      <a:pt x="843" y="131"/>
                      <a:pt x="1136" y="213"/>
                    </a:cubicBezTo>
                    <a:close/>
                  </a:path>
                </a:pathLst>
              </a:custGeom>
              <a:grpFill/>
              <a:ln w="9525">
                <a:noFill/>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mn-lt"/>
                  <a:ea typeface="微软雅黑" panose="020B0503020204020204" pitchFamily="34" charset="-122"/>
                  <a:cs typeface="+mn-cs"/>
                </a:endParaRPr>
              </a:p>
            </p:txBody>
          </p:sp>
          <p:sp>
            <p:nvSpPr>
              <p:cNvPr id="25" name="Freeform 6"/>
              <p:cNvSpPr/>
              <p:nvPr/>
            </p:nvSpPr>
            <p:spPr bwMode="auto">
              <a:xfrm>
                <a:off x="7315200" y="-996950"/>
                <a:ext cx="5056188" cy="2787650"/>
              </a:xfrm>
              <a:custGeom>
                <a:avLst/>
                <a:gdLst>
                  <a:gd name="T0" fmla="*/ 0 w 2248"/>
                  <a:gd name="T1" fmla="*/ 422 h 1240"/>
                  <a:gd name="T2" fmla="*/ 921 w 2248"/>
                  <a:gd name="T3" fmla="*/ 63 h 1240"/>
                  <a:gd name="T4" fmla="*/ 1905 w 2248"/>
                  <a:gd name="T5" fmla="*/ 935 h 1240"/>
                  <a:gd name="T6" fmla="*/ 1144 w 2248"/>
                  <a:gd name="T7" fmla="*/ 985 h 1240"/>
                  <a:gd name="T8" fmla="*/ 0 w 2248"/>
                  <a:gd name="T9" fmla="*/ 422 h 1240"/>
                </a:gdLst>
                <a:ahLst/>
                <a:cxnLst>
                  <a:cxn ang="0">
                    <a:pos x="T0" y="T1"/>
                  </a:cxn>
                  <a:cxn ang="0">
                    <a:pos x="T2" y="T3"/>
                  </a:cxn>
                  <a:cxn ang="0">
                    <a:pos x="T4" y="T5"/>
                  </a:cxn>
                  <a:cxn ang="0">
                    <a:pos x="T6" y="T7"/>
                  </a:cxn>
                  <a:cxn ang="0">
                    <a:pos x="T8" y="T9"/>
                  </a:cxn>
                </a:cxnLst>
                <a:rect l="0" t="0" r="r" b="b"/>
                <a:pathLst>
                  <a:path w="2248" h="1240">
                    <a:moveTo>
                      <a:pt x="0" y="422"/>
                    </a:moveTo>
                    <a:cubicBezTo>
                      <a:pt x="0" y="422"/>
                      <a:pt x="398" y="100"/>
                      <a:pt x="921" y="63"/>
                    </a:cubicBezTo>
                    <a:cubicBezTo>
                      <a:pt x="1787" y="0"/>
                      <a:pt x="2248" y="483"/>
                      <a:pt x="1905" y="935"/>
                    </a:cubicBezTo>
                    <a:cubicBezTo>
                      <a:pt x="1674" y="1240"/>
                      <a:pt x="1288" y="1109"/>
                      <a:pt x="1144" y="985"/>
                    </a:cubicBezTo>
                    <a:cubicBezTo>
                      <a:pt x="840" y="724"/>
                      <a:pt x="579" y="260"/>
                      <a:pt x="0" y="422"/>
                    </a:cubicBezTo>
                    <a:close/>
                  </a:path>
                </a:pathLst>
              </a:custGeom>
              <a:grpFill/>
              <a:ln w="9525">
                <a:noFill/>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mn-lt"/>
                  <a:ea typeface="微软雅黑" panose="020B0503020204020204" pitchFamily="34" charset="-122"/>
                  <a:cs typeface="+mn-cs"/>
                </a:endParaRPr>
              </a:p>
            </p:txBody>
          </p:sp>
          <p:sp>
            <p:nvSpPr>
              <p:cNvPr id="26" name="Freeform 7"/>
              <p:cNvSpPr/>
              <p:nvPr/>
            </p:nvSpPr>
            <p:spPr bwMode="auto">
              <a:xfrm>
                <a:off x="7019925" y="-501650"/>
                <a:ext cx="4073525" cy="2171700"/>
              </a:xfrm>
              <a:custGeom>
                <a:avLst/>
                <a:gdLst>
                  <a:gd name="T0" fmla="*/ 142 w 1811"/>
                  <a:gd name="T1" fmla="*/ 197 h 966"/>
                  <a:gd name="T2" fmla="*/ 1277 w 1811"/>
                  <a:gd name="T3" fmla="*/ 764 h 966"/>
                  <a:gd name="T4" fmla="*/ 1811 w 1811"/>
                  <a:gd name="T5" fmla="*/ 876 h 966"/>
                  <a:gd name="T6" fmla="*/ 1241 w 1811"/>
                  <a:gd name="T7" fmla="*/ 777 h 966"/>
                  <a:gd name="T8" fmla="*/ 145 w 1811"/>
                  <a:gd name="T9" fmla="*/ 219 h 966"/>
                  <a:gd name="T10" fmla="*/ 113 w 1811"/>
                  <a:gd name="T11" fmla="*/ 526 h 966"/>
                  <a:gd name="T12" fmla="*/ 287 w 1811"/>
                  <a:gd name="T13" fmla="*/ 624 h 966"/>
                  <a:gd name="T14" fmla="*/ 93 w 1811"/>
                  <a:gd name="T15" fmla="*/ 526 h 966"/>
                  <a:gd name="T16" fmla="*/ 111 w 1811"/>
                  <a:gd name="T17" fmla="*/ 221 h 966"/>
                  <a:gd name="T18" fmla="*/ 142 w 1811"/>
                  <a:gd name="T19" fmla="*/ 197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11" h="966">
                    <a:moveTo>
                      <a:pt x="142" y="197"/>
                    </a:moveTo>
                    <a:cubicBezTo>
                      <a:pt x="687" y="0"/>
                      <a:pt x="974" y="502"/>
                      <a:pt x="1277" y="764"/>
                    </a:cubicBezTo>
                    <a:cubicBezTo>
                      <a:pt x="1382" y="854"/>
                      <a:pt x="1603" y="947"/>
                      <a:pt x="1811" y="876"/>
                    </a:cubicBezTo>
                    <a:cubicBezTo>
                      <a:pt x="1598" y="966"/>
                      <a:pt x="1351" y="870"/>
                      <a:pt x="1241" y="777"/>
                    </a:cubicBezTo>
                    <a:cubicBezTo>
                      <a:pt x="938" y="519"/>
                      <a:pt x="592" y="22"/>
                      <a:pt x="145" y="219"/>
                    </a:cubicBezTo>
                    <a:cubicBezTo>
                      <a:pt x="80" y="247"/>
                      <a:pt x="8" y="391"/>
                      <a:pt x="113" y="526"/>
                    </a:cubicBezTo>
                    <a:cubicBezTo>
                      <a:pt x="164" y="592"/>
                      <a:pt x="223" y="622"/>
                      <a:pt x="287" y="624"/>
                    </a:cubicBezTo>
                    <a:cubicBezTo>
                      <a:pt x="217" y="627"/>
                      <a:pt x="151" y="599"/>
                      <a:pt x="93" y="526"/>
                    </a:cubicBezTo>
                    <a:cubicBezTo>
                      <a:pt x="0" y="411"/>
                      <a:pt x="45" y="288"/>
                      <a:pt x="111" y="221"/>
                    </a:cubicBezTo>
                    <a:cubicBezTo>
                      <a:pt x="120" y="211"/>
                      <a:pt x="130" y="201"/>
                      <a:pt x="142" y="197"/>
                    </a:cubicBezTo>
                    <a:close/>
                  </a:path>
                </a:pathLst>
              </a:custGeom>
              <a:grpFill/>
              <a:ln w="9525">
                <a:noFill/>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mn-lt"/>
                  <a:ea typeface="微软雅黑" panose="020B0503020204020204" pitchFamily="34" charset="-122"/>
                  <a:cs typeface="+mn-cs"/>
                </a:endParaRPr>
              </a:p>
            </p:txBody>
          </p:sp>
          <p:sp>
            <p:nvSpPr>
              <p:cNvPr id="27" name="Freeform 8"/>
              <p:cNvSpPr/>
              <p:nvPr/>
            </p:nvSpPr>
            <p:spPr bwMode="auto">
              <a:xfrm>
                <a:off x="11647488" y="168275"/>
                <a:ext cx="1411288" cy="2554288"/>
              </a:xfrm>
              <a:custGeom>
                <a:avLst/>
                <a:gdLst>
                  <a:gd name="T0" fmla="*/ 415 w 628"/>
                  <a:gd name="T1" fmla="*/ 1136 h 1136"/>
                  <a:gd name="T2" fmla="*/ 596 w 628"/>
                  <a:gd name="T3" fmla="*/ 672 h 1136"/>
                  <a:gd name="T4" fmla="*/ 154 w 628"/>
                  <a:gd name="T5" fmla="*/ 174 h 1136"/>
                  <a:gd name="T6" fmla="*/ 129 w 628"/>
                  <a:gd name="T7" fmla="*/ 559 h 1136"/>
                  <a:gd name="T8" fmla="*/ 415 w 628"/>
                  <a:gd name="T9" fmla="*/ 1136 h 1136"/>
                </a:gdLst>
                <a:ahLst/>
                <a:cxnLst>
                  <a:cxn ang="0">
                    <a:pos x="T0" y="T1"/>
                  </a:cxn>
                  <a:cxn ang="0">
                    <a:pos x="T2" y="T3"/>
                  </a:cxn>
                  <a:cxn ang="0">
                    <a:pos x="T4" y="T5"/>
                  </a:cxn>
                  <a:cxn ang="0">
                    <a:pos x="T6" y="T7"/>
                  </a:cxn>
                  <a:cxn ang="0">
                    <a:pos x="T8" y="T9"/>
                  </a:cxn>
                </a:cxnLst>
                <a:rect l="0" t="0" r="r" b="b"/>
                <a:pathLst>
                  <a:path w="628" h="1136">
                    <a:moveTo>
                      <a:pt x="415" y="1136"/>
                    </a:moveTo>
                    <a:cubicBezTo>
                      <a:pt x="415" y="1136"/>
                      <a:pt x="577" y="937"/>
                      <a:pt x="596" y="672"/>
                    </a:cubicBezTo>
                    <a:cubicBezTo>
                      <a:pt x="628" y="234"/>
                      <a:pt x="383" y="0"/>
                      <a:pt x="154" y="174"/>
                    </a:cubicBezTo>
                    <a:cubicBezTo>
                      <a:pt x="0" y="291"/>
                      <a:pt x="66" y="486"/>
                      <a:pt x="129" y="559"/>
                    </a:cubicBezTo>
                    <a:cubicBezTo>
                      <a:pt x="261" y="713"/>
                      <a:pt x="497" y="843"/>
                      <a:pt x="415" y="1136"/>
                    </a:cubicBezTo>
                    <a:close/>
                  </a:path>
                </a:pathLst>
              </a:custGeom>
              <a:grpFill/>
              <a:ln w="9525">
                <a:noFill/>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mn-lt"/>
                  <a:ea typeface="微软雅黑" panose="020B0503020204020204" pitchFamily="34" charset="-122"/>
                  <a:cs typeface="+mn-cs"/>
                </a:endParaRPr>
              </a:p>
            </p:txBody>
          </p:sp>
          <p:sp>
            <p:nvSpPr>
              <p:cNvPr id="28" name="Freeform 9"/>
              <p:cNvSpPr/>
              <p:nvPr/>
            </p:nvSpPr>
            <p:spPr bwMode="auto">
              <a:xfrm>
                <a:off x="10891838" y="623888"/>
                <a:ext cx="2787650" cy="5056188"/>
              </a:xfrm>
              <a:custGeom>
                <a:avLst/>
                <a:gdLst>
                  <a:gd name="T0" fmla="*/ 818 w 1240"/>
                  <a:gd name="T1" fmla="*/ 0 h 2248"/>
                  <a:gd name="T2" fmla="*/ 1178 w 1240"/>
                  <a:gd name="T3" fmla="*/ 922 h 2248"/>
                  <a:gd name="T4" fmla="*/ 305 w 1240"/>
                  <a:gd name="T5" fmla="*/ 1906 h 2248"/>
                  <a:gd name="T6" fmla="*/ 255 w 1240"/>
                  <a:gd name="T7" fmla="*/ 1145 h 2248"/>
                  <a:gd name="T8" fmla="*/ 818 w 1240"/>
                  <a:gd name="T9" fmla="*/ 0 h 2248"/>
                </a:gdLst>
                <a:ahLst/>
                <a:cxnLst>
                  <a:cxn ang="0">
                    <a:pos x="T0" y="T1"/>
                  </a:cxn>
                  <a:cxn ang="0">
                    <a:pos x="T2" y="T3"/>
                  </a:cxn>
                  <a:cxn ang="0">
                    <a:pos x="T4" y="T5"/>
                  </a:cxn>
                  <a:cxn ang="0">
                    <a:pos x="T6" y="T7"/>
                  </a:cxn>
                  <a:cxn ang="0">
                    <a:pos x="T8" y="T9"/>
                  </a:cxn>
                </a:cxnLst>
                <a:rect l="0" t="0" r="r" b="b"/>
                <a:pathLst>
                  <a:path w="1240" h="2248">
                    <a:moveTo>
                      <a:pt x="818" y="0"/>
                    </a:moveTo>
                    <a:cubicBezTo>
                      <a:pt x="818" y="0"/>
                      <a:pt x="1140" y="399"/>
                      <a:pt x="1178" y="922"/>
                    </a:cubicBezTo>
                    <a:cubicBezTo>
                      <a:pt x="1240" y="1787"/>
                      <a:pt x="757" y="2248"/>
                      <a:pt x="305" y="1906"/>
                    </a:cubicBezTo>
                    <a:cubicBezTo>
                      <a:pt x="0" y="1674"/>
                      <a:pt x="131" y="1289"/>
                      <a:pt x="255" y="1145"/>
                    </a:cubicBezTo>
                    <a:cubicBezTo>
                      <a:pt x="516" y="841"/>
                      <a:pt x="980" y="580"/>
                      <a:pt x="818" y="0"/>
                    </a:cubicBezTo>
                    <a:close/>
                  </a:path>
                </a:pathLst>
              </a:custGeom>
              <a:grpFill/>
              <a:ln w="9525">
                <a:noFill/>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mn-lt"/>
                  <a:ea typeface="微软雅黑" panose="020B0503020204020204" pitchFamily="34" charset="-122"/>
                  <a:cs typeface="+mn-cs"/>
                </a:endParaRPr>
              </a:p>
            </p:txBody>
          </p:sp>
          <p:sp>
            <p:nvSpPr>
              <p:cNvPr id="29" name="Freeform 10"/>
              <p:cNvSpPr/>
              <p:nvPr/>
            </p:nvSpPr>
            <p:spPr bwMode="auto">
              <a:xfrm>
                <a:off x="11012488" y="331788"/>
                <a:ext cx="2173288" cy="4070350"/>
              </a:xfrm>
              <a:custGeom>
                <a:avLst/>
                <a:gdLst>
                  <a:gd name="T0" fmla="*/ 769 w 966"/>
                  <a:gd name="T1" fmla="*/ 142 h 1810"/>
                  <a:gd name="T2" fmla="*/ 202 w 966"/>
                  <a:gd name="T3" fmla="*/ 1277 h 1810"/>
                  <a:gd name="T4" fmla="*/ 90 w 966"/>
                  <a:gd name="T5" fmla="*/ 1810 h 1810"/>
                  <a:gd name="T6" fmla="*/ 189 w 966"/>
                  <a:gd name="T7" fmla="*/ 1241 h 1810"/>
                  <a:gd name="T8" fmla="*/ 747 w 966"/>
                  <a:gd name="T9" fmla="*/ 145 h 1810"/>
                  <a:gd name="T10" fmla="*/ 440 w 966"/>
                  <a:gd name="T11" fmla="*/ 113 h 1810"/>
                  <a:gd name="T12" fmla="*/ 342 w 966"/>
                  <a:gd name="T13" fmla="*/ 286 h 1810"/>
                  <a:gd name="T14" fmla="*/ 440 w 966"/>
                  <a:gd name="T15" fmla="*/ 93 h 1810"/>
                  <a:gd name="T16" fmla="*/ 745 w 966"/>
                  <a:gd name="T17" fmla="*/ 110 h 1810"/>
                  <a:gd name="T18" fmla="*/ 769 w 966"/>
                  <a:gd name="T19" fmla="*/ 142 h 1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66" h="1810">
                    <a:moveTo>
                      <a:pt x="769" y="142"/>
                    </a:moveTo>
                    <a:cubicBezTo>
                      <a:pt x="966" y="687"/>
                      <a:pt x="464" y="973"/>
                      <a:pt x="202" y="1277"/>
                    </a:cubicBezTo>
                    <a:cubicBezTo>
                      <a:pt x="113" y="1381"/>
                      <a:pt x="19" y="1603"/>
                      <a:pt x="90" y="1810"/>
                    </a:cubicBezTo>
                    <a:cubicBezTo>
                      <a:pt x="0" y="1597"/>
                      <a:pt x="96" y="1350"/>
                      <a:pt x="189" y="1241"/>
                    </a:cubicBezTo>
                    <a:cubicBezTo>
                      <a:pt x="447" y="937"/>
                      <a:pt x="944" y="592"/>
                      <a:pt x="747" y="145"/>
                    </a:cubicBezTo>
                    <a:cubicBezTo>
                      <a:pt x="719" y="80"/>
                      <a:pt x="575" y="8"/>
                      <a:pt x="440" y="113"/>
                    </a:cubicBezTo>
                    <a:cubicBezTo>
                      <a:pt x="374" y="164"/>
                      <a:pt x="344" y="223"/>
                      <a:pt x="342" y="286"/>
                    </a:cubicBezTo>
                    <a:cubicBezTo>
                      <a:pt x="339" y="217"/>
                      <a:pt x="367" y="151"/>
                      <a:pt x="440" y="93"/>
                    </a:cubicBezTo>
                    <a:cubicBezTo>
                      <a:pt x="555" y="0"/>
                      <a:pt x="678" y="45"/>
                      <a:pt x="745" y="110"/>
                    </a:cubicBezTo>
                    <a:cubicBezTo>
                      <a:pt x="755" y="120"/>
                      <a:pt x="765" y="130"/>
                      <a:pt x="769" y="142"/>
                    </a:cubicBezTo>
                    <a:close/>
                  </a:path>
                </a:pathLst>
              </a:custGeom>
              <a:grpFill/>
              <a:ln w="9525">
                <a:noFill/>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mn-lt"/>
                  <a:ea typeface="微软雅黑" panose="020B0503020204020204" pitchFamily="34" charset="-122"/>
                  <a:cs typeface="+mn-cs"/>
                </a:endParaRPr>
              </a:p>
            </p:txBody>
          </p:sp>
          <p:sp>
            <p:nvSpPr>
              <p:cNvPr id="30" name="Freeform 11"/>
              <p:cNvSpPr/>
              <p:nvPr/>
            </p:nvSpPr>
            <p:spPr bwMode="auto">
              <a:xfrm>
                <a:off x="9985375" y="4953000"/>
                <a:ext cx="2554288" cy="1409700"/>
              </a:xfrm>
              <a:custGeom>
                <a:avLst/>
                <a:gdLst>
                  <a:gd name="T0" fmla="*/ 0 w 1136"/>
                  <a:gd name="T1" fmla="*/ 415 h 627"/>
                  <a:gd name="T2" fmla="*/ 464 w 1136"/>
                  <a:gd name="T3" fmla="*/ 596 h 627"/>
                  <a:gd name="T4" fmla="*/ 962 w 1136"/>
                  <a:gd name="T5" fmla="*/ 154 h 627"/>
                  <a:gd name="T6" fmla="*/ 577 w 1136"/>
                  <a:gd name="T7" fmla="*/ 129 h 627"/>
                  <a:gd name="T8" fmla="*/ 0 w 1136"/>
                  <a:gd name="T9" fmla="*/ 415 h 627"/>
                </a:gdLst>
                <a:ahLst/>
                <a:cxnLst>
                  <a:cxn ang="0">
                    <a:pos x="T0" y="T1"/>
                  </a:cxn>
                  <a:cxn ang="0">
                    <a:pos x="T2" y="T3"/>
                  </a:cxn>
                  <a:cxn ang="0">
                    <a:pos x="T4" y="T5"/>
                  </a:cxn>
                  <a:cxn ang="0">
                    <a:pos x="T6" y="T7"/>
                  </a:cxn>
                  <a:cxn ang="0">
                    <a:pos x="T8" y="T9"/>
                  </a:cxn>
                </a:cxnLst>
                <a:rect l="0" t="0" r="r" b="b"/>
                <a:pathLst>
                  <a:path w="1136" h="627">
                    <a:moveTo>
                      <a:pt x="0" y="415"/>
                    </a:moveTo>
                    <a:cubicBezTo>
                      <a:pt x="0" y="415"/>
                      <a:pt x="199" y="577"/>
                      <a:pt x="464" y="596"/>
                    </a:cubicBezTo>
                    <a:cubicBezTo>
                      <a:pt x="902" y="627"/>
                      <a:pt x="1136" y="383"/>
                      <a:pt x="962" y="154"/>
                    </a:cubicBezTo>
                    <a:cubicBezTo>
                      <a:pt x="845" y="0"/>
                      <a:pt x="650" y="66"/>
                      <a:pt x="577" y="129"/>
                    </a:cubicBezTo>
                    <a:cubicBezTo>
                      <a:pt x="423" y="261"/>
                      <a:pt x="293" y="497"/>
                      <a:pt x="0" y="415"/>
                    </a:cubicBezTo>
                    <a:close/>
                  </a:path>
                </a:pathLst>
              </a:custGeom>
              <a:grpFill/>
              <a:ln w="9525">
                <a:noFill/>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mn-lt"/>
                  <a:ea typeface="微软雅黑" panose="020B0503020204020204" pitchFamily="34" charset="-122"/>
                  <a:cs typeface="+mn-cs"/>
                </a:endParaRPr>
              </a:p>
            </p:txBody>
          </p:sp>
          <p:sp>
            <p:nvSpPr>
              <p:cNvPr id="31" name="Freeform 12"/>
              <p:cNvSpPr/>
              <p:nvPr/>
            </p:nvSpPr>
            <p:spPr bwMode="auto">
              <a:xfrm>
                <a:off x="7024688" y="4197350"/>
                <a:ext cx="5057775" cy="2789238"/>
              </a:xfrm>
              <a:custGeom>
                <a:avLst/>
                <a:gdLst>
                  <a:gd name="T0" fmla="*/ 2249 w 2249"/>
                  <a:gd name="T1" fmla="*/ 817 h 1240"/>
                  <a:gd name="T2" fmla="*/ 1327 w 2249"/>
                  <a:gd name="T3" fmla="*/ 1177 h 1240"/>
                  <a:gd name="T4" fmla="*/ 343 w 2249"/>
                  <a:gd name="T5" fmla="*/ 304 h 1240"/>
                  <a:gd name="T6" fmla="*/ 1104 w 2249"/>
                  <a:gd name="T7" fmla="*/ 254 h 1240"/>
                  <a:gd name="T8" fmla="*/ 2249 w 2249"/>
                  <a:gd name="T9" fmla="*/ 817 h 1240"/>
                </a:gdLst>
                <a:ahLst/>
                <a:cxnLst>
                  <a:cxn ang="0">
                    <a:pos x="T0" y="T1"/>
                  </a:cxn>
                  <a:cxn ang="0">
                    <a:pos x="T2" y="T3"/>
                  </a:cxn>
                  <a:cxn ang="0">
                    <a:pos x="T4" y="T5"/>
                  </a:cxn>
                  <a:cxn ang="0">
                    <a:pos x="T6" y="T7"/>
                  </a:cxn>
                  <a:cxn ang="0">
                    <a:pos x="T8" y="T9"/>
                  </a:cxn>
                </a:cxnLst>
                <a:rect l="0" t="0" r="r" b="b"/>
                <a:pathLst>
                  <a:path w="2249" h="1240">
                    <a:moveTo>
                      <a:pt x="2249" y="817"/>
                    </a:moveTo>
                    <a:cubicBezTo>
                      <a:pt x="2249" y="817"/>
                      <a:pt x="1850" y="1139"/>
                      <a:pt x="1327" y="1177"/>
                    </a:cubicBezTo>
                    <a:cubicBezTo>
                      <a:pt x="462" y="1240"/>
                      <a:pt x="0" y="757"/>
                      <a:pt x="343" y="304"/>
                    </a:cubicBezTo>
                    <a:cubicBezTo>
                      <a:pt x="574" y="0"/>
                      <a:pt x="960" y="130"/>
                      <a:pt x="1104" y="254"/>
                    </a:cubicBezTo>
                    <a:cubicBezTo>
                      <a:pt x="1408" y="516"/>
                      <a:pt x="1669" y="980"/>
                      <a:pt x="2249" y="817"/>
                    </a:cubicBezTo>
                    <a:close/>
                  </a:path>
                </a:pathLst>
              </a:custGeom>
              <a:grpFill/>
              <a:ln w="9525">
                <a:noFill/>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mn-lt"/>
                  <a:ea typeface="微软雅黑" panose="020B0503020204020204" pitchFamily="34" charset="-122"/>
                  <a:cs typeface="+mn-cs"/>
                </a:endParaRPr>
              </a:p>
            </p:txBody>
          </p:sp>
          <p:sp>
            <p:nvSpPr>
              <p:cNvPr id="32" name="Freeform 13"/>
              <p:cNvSpPr/>
              <p:nvPr/>
            </p:nvSpPr>
            <p:spPr bwMode="auto">
              <a:xfrm>
                <a:off x="8302625" y="4319588"/>
                <a:ext cx="4073525" cy="2171700"/>
              </a:xfrm>
              <a:custGeom>
                <a:avLst/>
                <a:gdLst>
                  <a:gd name="T0" fmla="*/ 1669 w 1811"/>
                  <a:gd name="T1" fmla="*/ 769 h 966"/>
                  <a:gd name="T2" fmla="*/ 534 w 1811"/>
                  <a:gd name="T3" fmla="*/ 202 h 966"/>
                  <a:gd name="T4" fmla="*/ 0 w 1811"/>
                  <a:gd name="T5" fmla="*/ 90 h 966"/>
                  <a:gd name="T6" fmla="*/ 570 w 1811"/>
                  <a:gd name="T7" fmla="*/ 188 h 966"/>
                  <a:gd name="T8" fmla="*/ 1666 w 1811"/>
                  <a:gd name="T9" fmla="*/ 747 h 966"/>
                  <a:gd name="T10" fmla="*/ 1698 w 1811"/>
                  <a:gd name="T11" fmla="*/ 439 h 966"/>
                  <a:gd name="T12" fmla="*/ 1525 w 1811"/>
                  <a:gd name="T13" fmla="*/ 341 h 966"/>
                  <a:gd name="T14" fmla="*/ 1718 w 1811"/>
                  <a:gd name="T15" fmla="*/ 439 h 966"/>
                  <a:gd name="T16" fmla="*/ 1700 w 1811"/>
                  <a:gd name="T17" fmla="*/ 745 h 966"/>
                  <a:gd name="T18" fmla="*/ 1669 w 1811"/>
                  <a:gd name="T19" fmla="*/ 769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11" h="966">
                    <a:moveTo>
                      <a:pt x="1669" y="769"/>
                    </a:moveTo>
                    <a:cubicBezTo>
                      <a:pt x="1124" y="966"/>
                      <a:pt x="838" y="463"/>
                      <a:pt x="534" y="202"/>
                    </a:cubicBezTo>
                    <a:cubicBezTo>
                      <a:pt x="430" y="112"/>
                      <a:pt x="208" y="19"/>
                      <a:pt x="0" y="90"/>
                    </a:cubicBezTo>
                    <a:cubicBezTo>
                      <a:pt x="214" y="0"/>
                      <a:pt x="461" y="95"/>
                      <a:pt x="570" y="188"/>
                    </a:cubicBezTo>
                    <a:cubicBezTo>
                      <a:pt x="874" y="446"/>
                      <a:pt x="1219" y="943"/>
                      <a:pt x="1666" y="747"/>
                    </a:cubicBezTo>
                    <a:cubicBezTo>
                      <a:pt x="1731" y="718"/>
                      <a:pt x="1803" y="575"/>
                      <a:pt x="1698" y="439"/>
                    </a:cubicBezTo>
                    <a:cubicBezTo>
                      <a:pt x="1647" y="373"/>
                      <a:pt x="1588" y="344"/>
                      <a:pt x="1525" y="341"/>
                    </a:cubicBezTo>
                    <a:cubicBezTo>
                      <a:pt x="1594" y="339"/>
                      <a:pt x="1660" y="367"/>
                      <a:pt x="1718" y="439"/>
                    </a:cubicBezTo>
                    <a:cubicBezTo>
                      <a:pt x="1811" y="554"/>
                      <a:pt x="1766" y="677"/>
                      <a:pt x="1700" y="745"/>
                    </a:cubicBezTo>
                    <a:cubicBezTo>
                      <a:pt x="1691" y="754"/>
                      <a:pt x="1681" y="764"/>
                      <a:pt x="1669" y="769"/>
                    </a:cubicBezTo>
                    <a:close/>
                  </a:path>
                </a:pathLst>
              </a:custGeom>
              <a:grpFill/>
              <a:ln w="9525">
                <a:noFill/>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mn-lt"/>
                  <a:ea typeface="微软雅黑" panose="020B0503020204020204" pitchFamily="34" charset="-122"/>
                  <a:cs typeface="+mn-cs"/>
                </a:endParaRPr>
              </a:p>
            </p:txBody>
          </p:sp>
          <p:sp>
            <p:nvSpPr>
              <p:cNvPr id="33" name="Freeform 14"/>
              <p:cNvSpPr/>
              <p:nvPr/>
            </p:nvSpPr>
            <p:spPr bwMode="auto">
              <a:xfrm>
                <a:off x="6337300" y="3275013"/>
                <a:ext cx="1411288" cy="2555875"/>
              </a:xfrm>
              <a:custGeom>
                <a:avLst/>
                <a:gdLst>
                  <a:gd name="T0" fmla="*/ 213 w 628"/>
                  <a:gd name="T1" fmla="*/ 0 h 1136"/>
                  <a:gd name="T2" fmla="*/ 32 w 628"/>
                  <a:gd name="T3" fmla="*/ 464 h 1136"/>
                  <a:gd name="T4" fmla="*/ 474 w 628"/>
                  <a:gd name="T5" fmla="*/ 962 h 1136"/>
                  <a:gd name="T6" fmla="*/ 499 w 628"/>
                  <a:gd name="T7" fmla="*/ 577 h 1136"/>
                  <a:gd name="T8" fmla="*/ 213 w 628"/>
                  <a:gd name="T9" fmla="*/ 0 h 1136"/>
                </a:gdLst>
                <a:ahLst/>
                <a:cxnLst>
                  <a:cxn ang="0">
                    <a:pos x="T0" y="T1"/>
                  </a:cxn>
                  <a:cxn ang="0">
                    <a:pos x="T2" y="T3"/>
                  </a:cxn>
                  <a:cxn ang="0">
                    <a:pos x="T4" y="T5"/>
                  </a:cxn>
                  <a:cxn ang="0">
                    <a:pos x="T6" y="T7"/>
                  </a:cxn>
                  <a:cxn ang="0">
                    <a:pos x="T8" y="T9"/>
                  </a:cxn>
                </a:cxnLst>
                <a:rect l="0" t="0" r="r" b="b"/>
                <a:pathLst>
                  <a:path w="628" h="1136">
                    <a:moveTo>
                      <a:pt x="213" y="0"/>
                    </a:moveTo>
                    <a:cubicBezTo>
                      <a:pt x="213" y="0"/>
                      <a:pt x="51" y="199"/>
                      <a:pt x="32" y="464"/>
                    </a:cubicBezTo>
                    <a:cubicBezTo>
                      <a:pt x="0" y="902"/>
                      <a:pt x="245" y="1136"/>
                      <a:pt x="474" y="962"/>
                    </a:cubicBezTo>
                    <a:cubicBezTo>
                      <a:pt x="628" y="845"/>
                      <a:pt x="562" y="650"/>
                      <a:pt x="499" y="577"/>
                    </a:cubicBezTo>
                    <a:cubicBezTo>
                      <a:pt x="367" y="423"/>
                      <a:pt x="131" y="293"/>
                      <a:pt x="213" y="0"/>
                    </a:cubicBezTo>
                    <a:close/>
                  </a:path>
                </a:pathLst>
              </a:custGeom>
              <a:grpFill/>
              <a:ln w="9525">
                <a:noFill/>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mn-lt"/>
                  <a:ea typeface="微软雅黑" panose="020B0503020204020204" pitchFamily="34" charset="-122"/>
                  <a:cs typeface="+mn-cs"/>
                </a:endParaRPr>
              </a:p>
            </p:txBody>
          </p:sp>
          <p:sp>
            <p:nvSpPr>
              <p:cNvPr id="34" name="Freeform 15"/>
              <p:cNvSpPr/>
              <p:nvPr/>
            </p:nvSpPr>
            <p:spPr bwMode="auto">
              <a:xfrm>
                <a:off x="5716588" y="315913"/>
                <a:ext cx="2787650" cy="5056188"/>
              </a:xfrm>
              <a:custGeom>
                <a:avLst/>
                <a:gdLst>
                  <a:gd name="T0" fmla="*/ 422 w 1240"/>
                  <a:gd name="T1" fmla="*/ 2248 h 2248"/>
                  <a:gd name="T2" fmla="*/ 63 w 1240"/>
                  <a:gd name="T3" fmla="*/ 1327 h 2248"/>
                  <a:gd name="T4" fmla="*/ 935 w 1240"/>
                  <a:gd name="T5" fmla="*/ 343 h 2248"/>
                  <a:gd name="T6" fmla="*/ 985 w 1240"/>
                  <a:gd name="T7" fmla="*/ 1104 h 2248"/>
                  <a:gd name="T8" fmla="*/ 422 w 1240"/>
                  <a:gd name="T9" fmla="*/ 2248 h 2248"/>
                </a:gdLst>
                <a:ahLst/>
                <a:cxnLst>
                  <a:cxn ang="0">
                    <a:pos x="T0" y="T1"/>
                  </a:cxn>
                  <a:cxn ang="0">
                    <a:pos x="T2" y="T3"/>
                  </a:cxn>
                  <a:cxn ang="0">
                    <a:pos x="T4" y="T5"/>
                  </a:cxn>
                  <a:cxn ang="0">
                    <a:pos x="T6" y="T7"/>
                  </a:cxn>
                  <a:cxn ang="0">
                    <a:pos x="T8" y="T9"/>
                  </a:cxn>
                </a:cxnLst>
                <a:rect l="0" t="0" r="r" b="b"/>
                <a:pathLst>
                  <a:path w="1240" h="2248">
                    <a:moveTo>
                      <a:pt x="422" y="2248"/>
                    </a:moveTo>
                    <a:cubicBezTo>
                      <a:pt x="422" y="2248"/>
                      <a:pt x="100" y="1850"/>
                      <a:pt x="63" y="1327"/>
                    </a:cubicBezTo>
                    <a:cubicBezTo>
                      <a:pt x="0" y="461"/>
                      <a:pt x="483" y="0"/>
                      <a:pt x="935" y="343"/>
                    </a:cubicBezTo>
                    <a:cubicBezTo>
                      <a:pt x="1240" y="574"/>
                      <a:pt x="1109" y="960"/>
                      <a:pt x="985" y="1104"/>
                    </a:cubicBezTo>
                    <a:cubicBezTo>
                      <a:pt x="724" y="1407"/>
                      <a:pt x="260" y="1669"/>
                      <a:pt x="422" y="2248"/>
                    </a:cubicBezTo>
                    <a:close/>
                  </a:path>
                </a:pathLst>
              </a:custGeom>
              <a:grpFill/>
              <a:ln w="9525">
                <a:noFill/>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mn-lt"/>
                  <a:ea typeface="微软雅黑" panose="020B0503020204020204" pitchFamily="34" charset="-122"/>
                  <a:cs typeface="+mn-cs"/>
                </a:endParaRPr>
              </a:p>
            </p:txBody>
          </p:sp>
          <p:sp>
            <p:nvSpPr>
              <p:cNvPr id="36" name="Freeform 16"/>
              <p:cNvSpPr/>
              <p:nvPr/>
            </p:nvSpPr>
            <p:spPr bwMode="auto">
              <a:xfrm>
                <a:off x="6210300" y="1593850"/>
                <a:ext cx="2173288" cy="4071938"/>
              </a:xfrm>
              <a:custGeom>
                <a:avLst/>
                <a:gdLst>
                  <a:gd name="T0" fmla="*/ 197 w 966"/>
                  <a:gd name="T1" fmla="*/ 1669 h 1811"/>
                  <a:gd name="T2" fmla="*/ 764 w 966"/>
                  <a:gd name="T3" fmla="*/ 534 h 1811"/>
                  <a:gd name="T4" fmla="*/ 876 w 966"/>
                  <a:gd name="T5" fmla="*/ 0 h 1811"/>
                  <a:gd name="T6" fmla="*/ 777 w 966"/>
                  <a:gd name="T7" fmla="*/ 570 h 1811"/>
                  <a:gd name="T8" fmla="*/ 219 w 966"/>
                  <a:gd name="T9" fmla="*/ 1666 h 1811"/>
                  <a:gd name="T10" fmla="*/ 526 w 966"/>
                  <a:gd name="T11" fmla="*/ 1698 h 1811"/>
                  <a:gd name="T12" fmla="*/ 625 w 966"/>
                  <a:gd name="T13" fmla="*/ 1524 h 1811"/>
                  <a:gd name="T14" fmla="*/ 527 w 966"/>
                  <a:gd name="T15" fmla="*/ 1718 h 1811"/>
                  <a:gd name="T16" fmla="*/ 221 w 966"/>
                  <a:gd name="T17" fmla="*/ 1700 h 1811"/>
                  <a:gd name="T18" fmla="*/ 197 w 966"/>
                  <a:gd name="T19" fmla="*/ 1669 h 1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66" h="1811">
                    <a:moveTo>
                      <a:pt x="197" y="1669"/>
                    </a:moveTo>
                    <a:cubicBezTo>
                      <a:pt x="0" y="1124"/>
                      <a:pt x="502" y="837"/>
                      <a:pt x="764" y="534"/>
                    </a:cubicBezTo>
                    <a:cubicBezTo>
                      <a:pt x="854" y="429"/>
                      <a:pt x="947" y="208"/>
                      <a:pt x="876" y="0"/>
                    </a:cubicBezTo>
                    <a:cubicBezTo>
                      <a:pt x="966" y="213"/>
                      <a:pt x="870" y="460"/>
                      <a:pt x="777" y="570"/>
                    </a:cubicBezTo>
                    <a:cubicBezTo>
                      <a:pt x="519" y="873"/>
                      <a:pt x="22" y="1219"/>
                      <a:pt x="219" y="1666"/>
                    </a:cubicBezTo>
                    <a:cubicBezTo>
                      <a:pt x="247" y="1731"/>
                      <a:pt x="391" y="1803"/>
                      <a:pt x="526" y="1698"/>
                    </a:cubicBezTo>
                    <a:cubicBezTo>
                      <a:pt x="592" y="1647"/>
                      <a:pt x="622" y="1588"/>
                      <a:pt x="625" y="1524"/>
                    </a:cubicBezTo>
                    <a:cubicBezTo>
                      <a:pt x="627" y="1594"/>
                      <a:pt x="599" y="1660"/>
                      <a:pt x="527" y="1718"/>
                    </a:cubicBezTo>
                    <a:cubicBezTo>
                      <a:pt x="412" y="1811"/>
                      <a:pt x="288" y="1766"/>
                      <a:pt x="221" y="1700"/>
                    </a:cubicBezTo>
                    <a:cubicBezTo>
                      <a:pt x="211" y="1691"/>
                      <a:pt x="202" y="1681"/>
                      <a:pt x="197" y="1669"/>
                    </a:cubicBezTo>
                    <a:close/>
                  </a:path>
                </a:pathLst>
              </a:custGeom>
              <a:grpFill/>
              <a:ln w="9525">
                <a:noFill/>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mn-lt"/>
                  <a:ea typeface="微软雅黑" panose="020B0503020204020204" pitchFamily="34" charset="-122"/>
                  <a:cs typeface="+mn-cs"/>
                </a:endParaRPr>
              </a:p>
            </p:txBody>
          </p:sp>
        </p:grpSp>
        <p:sp>
          <p:nvSpPr>
            <p:cNvPr id="2" name="椭圆 1"/>
            <p:cNvSpPr/>
            <p:nvPr/>
          </p:nvSpPr>
          <p:spPr>
            <a:xfrm>
              <a:off x="4028887" y="1982135"/>
              <a:ext cx="1192627" cy="1193512"/>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37" name="椭圆 36"/>
            <p:cNvSpPr/>
            <p:nvPr/>
          </p:nvSpPr>
          <p:spPr>
            <a:xfrm>
              <a:off x="4076528" y="2029749"/>
              <a:ext cx="1102107" cy="1101459"/>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grpSp>
      <p:sp>
        <p:nvSpPr>
          <p:cNvPr id="39" name="矩形 38"/>
          <p:cNvSpPr/>
          <p:nvPr/>
        </p:nvSpPr>
        <p:spPr>
          <a:xfrm>
            <a:off x="781050" y="1293813"/>
            <a:ext cx="1744663" cy="1323975"/>
          </a:xfrm>
          <a:prstGeom prst="rect">
            <a:avLst/>
          </a:prstGeom>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000" b="0" i="0" u="none" strike="noStrike" kern="1200" cap="none" spc="0" normalizeH="0" baseline="0" noProof="0">
                <a:ln>
                  <a:noFill/>
                </a:ln>
                <a:solidFill>
                  <a:prstClr val="white"/>
                </a:solidFill>
                <a:effectLst/>
                <a:uLnTx/>
                <a:uFillTx/>
                <a:latin typeface="Arial" panose="020B0604020202020204"/>
                <a:ea typeface="方正兰亭超细黑简体" panose="02000000000000000000" pitchFamily="2" charset="-122"/>
                <a:cs typeface="Arial" panose="020B0604020202020204" pitchFamily="34" charset="0"/>
              </a:rPr>
              <a:t>Lorem ipsum dolor sit amet, consectetuer adipiscing elit. Aenean commodo ligula eget dolor. Aenean massa. Cum sociis natoque penatibus et magnis dis parturient montes, nascetur ridiculus mus. </a:t>
            </a:r>
            <a:endParaRPr kumimoji="0" lang="zh-CN" altLang="en-US" sz="1350" b="0" i="0" u="none" strike="noStrike" kern="1200" cap="none" spc="0" normalizeH="0" baseline="0" noProof="0">
              <a:ln>
                <a:noFill/>
              </a:ln>
              <a:solidFill>
                <a:prstClr val="black"/>
              </a:solidFill>
              <a:effectLst/>
              <a:uLnTx/>
              <a:uFillTx/>
              <a:latin typeface="Arial" panose="020B0604020202020204"/>
              <a:ea typeface="微软雅黑" panose="020B0503020204020204" pitchFamily="34" charset="-122"/>
              <a:cs typeface="+mn-cs"/>
            </a:endParaRPr>
          </a:p>
        </p:txBody>
      </p:sp>
      <p:sp>
        <p:nvSpPr>
          <p:cNvPr id="40" name="矩形 39"/>
          <p:cNvSpPr/>
          <p:nvPr/>
        </p:nvSpPr>
        <p:spPr>
          <a:xfrm>
            <a:off x="823913" y="3349625"/>
            <a:ext cx="1744663" cy="1323975"/>
          </a:xfrm>
          <a:prstGeom prst="rect">
            <a:avLst/>
          </a:prstGeom>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000" b="0" i="0" u="none" strike="noStrike" kern="1200" cap="none" spc="0" normalizeH="0" baseline="0" noProof="0">
                <a:ln>
                  <a:noFill/>
                </a:ln>
                <a:solidFill>
                  <a:prstClr val="white"/>
                </a:solidFill>
                <a:effectLst/>
                <a:uLnTx/>
                <a:uFillTx/>
                <a:latin typeface="Arial" panose="020B0604020202020204"/>
                <a:ea typeface="方正兰亭超细黑简体" panose="02000000000000000000" pitchFamily="2" charset="-122"/>
                <a:cs typeface="Arial" panose="020B0604020202020204" pitchFamily="34" charset="0"/>
              </a:rPr>
              <a:t>Lorem ipsum dolor sit amet, consectetuer adipiscing elit. Aenean commodo ligula eget dolor. Aenean massa. Cum sociis natoque penatibus et magnis dis parturient montes, nascetur ridiculus mus. </a:t>
            </a:r>
            <a:endParaRPr kumimoji="0" lang="zh-CN" altLang="en-US" sz="1350" b="0" i="0" u="none" strike="noStrike" kern="1200" cap="none" spc="0" normalizeH="0" baseline="0" noProof="0">
              <a:ln>
                <a:noFill/>
              </a:ln>
              <a:solidFill>
                <a:prstClr val="black"/>
              </a:solidFill>
              <a:effectLst/>
              <a:uLnTx/>
              <a:uFillTx/>
              <a:latin typeface="Arial" panose="020B0604020202020204"/>
              <a:ea typeface="微软雅黑" panose="020B0503020204020204" pitchFamily="34" charset="-122"/>
              <a:cs typeface="+mn-cs"/>
            </a:endParaRPr>
          </a:p>
        </p:txBody>
      </p:sp>
      <p:sp>
        <p:nvSpPr>
          <p:cNvPr id="41" name="矩形 40"/>
          <p:cNvSpPr/>
          <p:nvPr/>
        </p:nvSpPr>
        <p:spPr>
          <a:xfrm>
            <a:off x="6851650" y="1395413"/>
            <a:ext cx="1744663" cy="1322388"/>
          </a:xfrm>
          <a:prstGeom prst="rect">
            <a:avLst/>
          </a:prstGeom>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000" b="0" i="0" u="none" strike="noStrike" kern="1200" cap="none" spc="0" normalizeH="0" baseline="0" noProof="0">
                <a:ln>
                  <a:noFill/>
                </a:ln>
                <a:solidFill>
                  <a:prstClr val="white"/>
                </a:solidFill>
                <a:effectLst/>
                <a:uLnTx/>
                <a:uFillTx/>
                <a:latin typeface="Arial" panose="020B0604020202020204"/>
                <a:ea typeface="方正兰亭超细黑简体" panose="02000000000000000000" pitchFamily="2" charset="-122"/>
                <a:cs typeface="Arial" panose="020B0604020202020204" pitchFamily="34" charset="0"/>
              </a:rPr>
              <a:t>Lorem ipsum dolor sit amet, consectetuer adipiscing elit. Aenean commodo ligula eget dolor. Aenean massa. Cum sociis natoque penatibus et magnis dis parturient montes, nascetur ridiculus mus. </a:t>
            </a:r>
            <a:endParaRPr kumimoji="0" lang="zh-CN" altLang="en-US" sz="1350" b="0" i="0" u="none" strike="noStrike" kern="1200" cap="none" spc="0" normalizeH="0" baseline="0" noProof="0">
              <a:ln>
                <a:noFill/>
              </a:ln>
              <a:solidFill>
                <a:prstClr val="black"/>
              </a:solidFill>
              <a:effectLst/>
              <a:uLnTx/>
              <a:uFillTx/>
              <a:latin typeface="Arial" panose="020B0604020202020204"/>
              <a:ea typeface="微软雅黑" panose="020B0503020204020204" pitchFamily="34" charset="-122"/>
              <a:cs typeface="+mn-cs"/>
            </a:endParaRPr>
          </a:p>
        </p:txBody>
      </p:sp>
      <p:sp>
        <p:nvSpPr>
          <p:cNvPr id="42" name="矩形 41"/>
          <p:cNvSpPr/>
          <p:nvPr/>
        </p:nvSpPr>
        <p:spPr>
          <a:xfrm>
            <a:off x="6894513" y="3451225"/>
            <a:ext cx="1746250" cy="1322388"/>
          </a:xfrm>
          <a:prstGeom prst="rect">
            <a:avLst/>
          </a:prstGeom>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000" b="0" i="0" u="none" strike="noStrike" kern="1200" cap="none" spc="0" normalizeH="0" baseline="0" noProof="0">
                <a:ln>
                  <a:noFill/>
                </a:ln>
                <a:solidFill>
                  <a:prstClr val="white"/>
                </a:solidFill>
                <a:effectLst/>
                <a:uLnTx/>
                <a:uFillTx/>
                <a:latin typeface="Arial" panose="020B0604020202020204"/>
                <a:ea typeface="方正兰亭超细黑简体" panose="02000000000000000000" pitchFamily="2" charset="-122"/>
                <a:cs typeface="Arial" panose="020B0604020202020204" pitchFamily="34" charset="0"/>
              </a:rPr>
              <a:t>Lorem ipsum dolor sit amet, consectetuer adipiscing elit. Aenean commodo ligula eget dolor. Aenean massa. Cum sociis natoque penatibus et magnis dis parturient montes, nascetur ridiculus mus. </a:t>
            </a:r>
            <a:endParaRPr kumimoji="0" lang="zh-CN" altLang="en-US" sz="1350" b="0" i="0" u="none" strike="noStrike" kern="1200" cap="none" spc="0" normalizeH="0" baseline="0" noProof="0">
              <a:ln>
                <a:noFill/>
              </a:ln>
              <a:solidFill>
                <a:prstClr val="black"/>
              </a:solidFill>
              <a:effectLst/>
              <a:uLnTx/>
              <a:uFillTx/>
              <a:latin typeface="Arial" panose="020B0604020202020204"/>
              <a:ea typeface="微软雅黑" panose="020B0503020204020204" pitchFamily="34" charset="-122"/>
              <a:cs typeface="+mn-cs"/>
            </a:endParaRPr>
          </a:p>
        </p:txBody>
      </p:sp>
      <p:sp>
        <p:nvSpPr>
          <p:cNvPr id="13323" name="文本框 32"/>
          <p:cNvSpPr txBox="1"/>
          <p:nvPr/>
        </p:nvSpPr>
        <p:spPr>
          <a:xfrm>
            <a:off x="819150" y="3014663"/>
            <a:ext cx="1579563" cy="40005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2000" i="1" dirty="0">
                <a:solidFill>
                  <a:srgbClr val="FFFFFF"/>
                </a:solidFill>
                <a:latin typeface="Impact" panose="020B0806030902050204" pitchFamily="34" charset="0"/>
              </a:rPr>
              <a:t>Lorem ipsum </a:t>
            </a:r>
          </a:p>
        </p:txBody>
      </p:sp>
      <p:sp>
        <p:nvSpPr>
          <p:cNvPr id="13324" name="文本框 32"/>
          <p:cNvSpPr txBox="1"/>
          <p:nvPr/>
        </p:nvSpPr>
        <p:spPr>
          <a:xfrm>
            <a:off x="809625" y="966788"/>
            <a:ext cx="1579563" cy="40005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2000" i="1" dirty="0">
                <a:solidFill>
                  <a:srgbClr val="FFFFFF"/>
                </a:solidFill>
                <a:latin typeface="Impact" panose="020B0806030902050204" pitchFamily="34" charset="0"/>
              </a:rPr>
              <a:t>Lorem ipsum </a:t>
            </a:r>
          </a:p>
        </p:txBody>
      </p:sp>
      <p:sp>
        <p:nvSpPr>
          <p:cNvPr id="13325" name="文本框 32"/>
          <p:cNvSpPr txBox="1"/>
          <p:nvPr/>
        </p:nvSpPr>
        <p:spPr>
          <a:xfrm>
            <a:off x="6851650" y="1079500"/>
            <a:ext cx="1579563" cy="40005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2000" i="1" dirty="0">
                <a:solidFill>
                  <a:srgbClr val="FFFFFF"/>
                </a:solidFill>
                <a:latin typeface="Impact" panose="020B0806030902050204" pitchFamily="34" charset="0"/>
              </a:rPr>
              <a:t>Lorem ipsum </a:t>
            </a:r>
          </a:p>
        </p:txBody>
      </p:sp>
      <p:sp>
        <p:nvSpPr>
          <p:cNvPr id="13326" name="文本框 32"/>
          <p:cNvSpPr txBox="1"/>
          <p:nvPr/>
        </p:nvSpPr>
        <p:spPr>
          <a:xfrm>
            <a:off x="6894513" y="3105150"/>
            <a:ext cx="1579562" cy="40005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2000" i="1" dirty="0">
                <a:solidFill>
                  <a:srgbClr val="FFFFFF"/>
                </a:solidFill>
                <a:latin typeface="Impact" panose="020B0806030902050204" pitchFamily="34" charset="0"/>
              </a:rPr>
              <a:t>Lorem ipsum </a:t>
            </a:r>
          </a:p>
        </p:txBody>
      </p:sp>
      <p:sp>
        <p:nvSpPr>
          <p:cNvPr id="13327" name="Freeform 157"/>
          <p:cNvSpPr>
            <a:spLocks noEditPoints="1"/>
          </p:cNvSpPr>
          <p:nvPr/>
        </p:nvSpPr>
        <p:spPr>
          <a:xfrm>
            <a:off x="4057650" y="3840163"/>
            <a:ext cx="396875" cy="419100"/>
          </a:xfrm>
          <a:custGeom>
            <a:avLst/>
            <a:gdLst/>
            <a:ahLst/>
            <a:cxnLst>
              <a:cxn ang="0">
                <a:pos x="66821420" y="59269968"/>
              </a:cxn>
              <a:cxn ang="0">
                <a:pos x="764731887" y="733471139"/>
              </a:cxn>
              <a:cxn ang="0">
                <a:pos x="66821420" y="807559561"/>
              </a:cxn>
              <a:cxn ang="0">
                <a:pos x="0" y="733471139"/>
              </a:cxn>
              <a:cxn ang="0">
                <a:pos x="0" y="59269968"/>
              </a:cxn>
              <a:cxn ang="0">
                <a:pos x="141067870" y="429710151"/>
              </a:cxn>
              <a:cxn ang="0">
                <a:pos x="148490974" y="422300924"/>
              </a:cxn>
              <a:cxn ang="0">
                <a:pos x="148490974" y="422300924"/>
              </a:cxn>
              <a:cxn ang="0">
                <a:pos x="185614199" y="407484394"/>
              </a:cxn>
              <a:cxn ang="0">
                <a:pos x="296983874" y="400075167"/>
              </a:cxn>
              <a:cxn ang="0">
                <a:pos x="378653428" y="392665940"/>
              </a:cxn>
              <a:cxn ang="0">
                <a:pos x="452899879" y="370440183"/>
              </a:cxn>
              <a:cxn ang="0">
                <a:pos x="527144402" y="296351762"/>
              </a:cxn>
              <a:cxn ang="0">
                <a:pos x="586542718" y="155584146"/>
              </a:cxn>
              <a:cxn ang="0">
                <a:pos x="616240913" y="88904952"/>
              </a:cxn>
              <a:cxn ang="0">
                <a:pos x="527144402" y="59269968"/>
              </a:cxn>
              <a:cxn ang="0">
                <a:pos x="512296268" y="133358389"/>
              </a:cxn>
              <a:cxn ang="0">
                <a:pos x="490023104" y="200037583"/>
              </a:cxn>
              <a:cxn ang="0">
                <a:pos x="438049818" y="274126005"/>
              </a:cxn>
              <a:cxn ang="0">
                <a:pos x="386078459" y="311170215"/>
              </a:cxn>
              <a:cxn ang="0">
                <a:pos x="296983874" y="318579442"/>
              </a:cxn>
              <a:cxn ang="0">
                <a:pos x="207887363" y="325986746"/>
              </a:cxn>
              <a:cxn ang="0">
                <a:pos x="118792779" y="355621730"/>
              </a:cxn>
              <a:cxn ang="0">
                <a:pos x="111369675" y="355621730"/>
              </a:cxn>
              <a:cxn ang="0">
                <a:pos x="103944645" y="363030956"/>
              </a:cxn>
              <a:cxn ang="0">
                <a:pos x="541994463" y="711245382"/>
              </a:cxn>
              <a:cxn ang="0">
                <a:pos x="675637303" y="244491021"/>
              </a:cxn>
              <a:cxn ang="0">
                <a:pos x="541994463" y="711245382"/>
              </a:cxn>
              <a:cxn ang="0">
                <a:pos x="356380264" y="711245382"/>
              </a:cxn>
              <a:cxn ang="0">
                <a:pos x="482598073" y="540842783"/>
              </a:cxn>
              <a:cxn ang="0">
                <a:pos x="356380264" y="711245382"/>
              </a:cxn>
              <a:cxn ang="0">
                <a:pos x="170766065" y="711245382"/>
              </a:cxn>
              <a:cxn ang="0">
                <a:pos x="296983874" y="466754361"/>
              </a:cxn>
              <a:cxn ang="0">
                <a:pos x="170766065" y="711245382"/>
              </a:cxn>
            </a:cxnLst>
            <a:rect l="0" t="0" r="0" b="0"/>
            <a:pathLst>
              <a:path w="206" h="218">
                <a:moveTo>
                  <a:pt x="0" y="16"/>
                </a:moveTo>
                <a:lnTo>
                  <a:pt x="18" y="16"/>
                </a:lnTo>
                <a:lnTo>
                  <a:pt x="18" y="198"/>
                </a:lnTo>
                <a:lnTo>
                  <a:pt x="206" y="198"/>
                </a:lnTo>
                <a:lnTo>
                  <a:pt x="206" y="218"/>
                </a:lnTo>
                <a:lnTo>
                  <a:pt x="18" y="218"/>
                </a:lnTo>
                <a:lnTo>
                  <a:pt x="0" y="218"/>
                </a:lnTo>
                <a:lnTo>
                  <a:pt x="0" y="198"/>
                </a:lnTo>
                <a:lnTo>
                  <a:pt x="0" y="16"/>
                </a:lnTo>
                <a:close/>
                <a:moveTo>
                  <a:pt x="28" y="98"/>
                </a:moveTo>
                <a:lnTo>
                  <a:pt x="38" y="116"/>
                </a:lnTo>
                <a:lnTo>
                  <a:pt x="40" y="114"/>
                </a:lnTo>
                <a:lnTo>
                  <a:pt x="50" y="110"/>
                </a:lnTo>
                <a:lnTo>
                  <a:pt x="60" y="108"/>
                </a:lnTo>
                <a:lnTo>
                  <a:pt x="80" y="108"/>
                </a:lnTo>
                <a:lnTo>
                  <a:pt x="102" y="106"/>
                </a:lnTo>
                <a:lnTo>
                  <a:pt x="112" y="104"/>
                </a:lnTo>
                <a:lnTo>
                  <a:pt x="122" y="100"/>
                </a:lnTo>
                <a:lnTo>
                  <a:pt x="132" y="92"/>
                </a:lnTo>
                <a:lnTo>
                  <a:pt x="142" y="80"/>
                </a:lnTo>
                <a:lnTo>
                  <a:pt x="150" y="64"/>
                </a:lnTo>
                <a:lnTo>
                  <a:pt x="158" y="42"/>
                </a:lnTo>
                <a:lnTo>
                  <a:pt x="172" y="48"/>
                </a:lnTo>
                <a:lnTo>
                  <a:pt x="166" y="24"/>
                </a:lnTo>
                <a:lnTo>
                  <a:pt x="160" y="0"/>
                </a:lnTo>
                <a:lnTo>
                  <a:pt x="142" y="16"/>
                </a:lnTo>
                <a:lnTo>
                  <a:pt x="124" y="34"/>
                </a:lnTo>
                <a:lnTo>
                  <a:pt x="138" y="36"/>
                </a:lnTo>
                <a:lnTo>
                  <a:pt x="132" y="54"/>
                </a:lnTo>
                <a:lnTo>
                  <a:pt x="126" y="66"/>
                </a:lnTo>
                <a:lnTo>
                  <a:pt x="118" y="74"/>
                </a:lnTo>
                <a:lnTo>
                  <a:pt x="112" y="80"/>
                </a:lnTo>
                <a:lnTo>
                  <a:pt x="104" y="84"/>
                </a:lnTo>
                <a:lnTo>
                  <a:pt x="96" y="86"/>
                </a:lnTo>
                <a:lnTo>
                  <a:pt x="80" y="86"/>
                </a:lnTo>
                <a:lnTo>
                  <a:pt x="56" y="88"/>
                </a:lnTo>
                <a:lnTo>
                  <a:pt x="44" y="90"/>
                </a:lnTo>
                <a:lnTo>
                  <a:pt x="32" y="96"/>
                </a:lnTo>
                <a:lnTo>
                  <a:pt x="30" y="96"/>
                </a:lnTo>
                <a:lnTo>
                  <a:pt x="28" y="98"/>
                </a:lnTo>
                <a:close/>
                <a:moveTo>
                  <a:pt x="146" y="192"/>
                </a:moveTo>
                <a:lnTo>
                  <a:pt x="182" y="192"/>
                </a:lnTo>
                <a:lnTo>
                  <a:pt x="182" y="66"/>
                </a:lnTo>
                <a:lnTo>
                  <a:pt x="146" y="104"/>
                </a:lnTo>
                <a:lnTo>
                  <a:pt x="146" y="192"/>
                </a:lnTo>
                <a:close/>
                <a:moveTo>
                  <a:pt x="96" y="192"/>
                </a:moveTo>
                <a:lnTo>
                  <a:pt x="130" y="192"/>
                </a:lnTo>
                <a:lnTo>
                  <a:pt x="130" y="146"/>
                </a:lnTo>
                <a:lnTo>
                  <a:pt x="96" y="146"/>
                </a:lnTo>
                <a:lnTo>
                  <a:pt x="96" y="192"/>
                </a:lnTo>
                <a:close/>
                <a:moveTo>
                  <a:pt x="46" y="192"/>
                </a:moveTo>
                <a:lnTo>
                  <a:pt x="80" y="192"/>
                </a:lnTo>
                <a:lnTo>
                  <a:pt x="80" y="126"/>
                </a:lnTo>
                <a:lnTo>
                  <a:pt x="46" y="126"/>
                </a:lnTo>
                <a:lnTo>
                  <a:pt x="46" y="192"/>
                </a:lnTo>
                <a:close/>
              </a:path>
            </a:pathLst>
          </a:custGeom>
          <a:solidFill>
            <a:schemeClr val="bg1">
              <a:alpha val="100000"/>
            </a:schemeClr>
          </a:solidFill>
          <a:ln w="9525">
            <a:noFill/>
          </a:ln>
        </p:spPr>
        <p:txBody>
          <a:bodyPr/>
          <a:lstStyle/>
          <a:p>
            <a:endParaRPr lang="zh-CN" altLang="en-US"/>
          </a:p>
        </p:txBody>
      </p:sp>
      <p:sp>
        <p:nvSpPr>
          <p:cNvPr id="13328" name="Freeform 127"/>
          <p:cNvSpPr>
            <a:spLocks noEditPoints="1"/>
          </p:cNvSpPr>
          <p:nvPr/>
        </p:nvSpPr>
        <p:spPr>
          <a:xfrm>
            <a:off x="3175000" y="2217738"/>
            <a:ext cx="511175" cy="387350"/>
          </a:xfrm>
          <a:custGeom>
            <a:avLst/>
            <a:gdLst/>
            <a:ahLst/>
            <a:cxnLst>
              <a:cxn ang="0">
                <a:pos x="506757596" y="180849884"/>
              </a:cxn>
              <a:cxn ang="0">
                <a:pos x="542955176" y="81381809"/>
              </a:cxn>
              <a:cxn ang="0">
                <a:pos x="624398133" y="0"/>
              </a:cxn>
              <a:cxn ang="0">
                <a:pos x="742038669" y="27127270"/>
              </a:cxn>
              <a:cxn ang="0">
                <a:pos x="877776931" y="99468075"/>
              </a:cxn>
              <a:cxn ang="0">
                <a:pos x="1004467395" y="63297672"/>
              </a:cxn>
              <a:cxn ang="0">
                <a:pos x="1040664974" y="117552212"/>
              </a:cxn>
              <a:cxn ang="0">
                <a:pos x="868729133" y="171806751"/>
              </a:cxn>
              <a:cxn ang="0">
                <a:pos x="678693437" y="72340805"/>
              </a:cxn>
              <a:cxn ang="0">
                <a:pos x="606300408" y="99468075"/>
              </a:cxn>
              <a:cxn ang="0">
                <a:pos x="597250480" y="180849884"/>
              </a:cxn>
              <a:cxn ang="0">
                <a:pos x="1022565119" y="289361091"/>
              </a:cxn>
              <a:cxn ang="0">
                <a:pos x="1067812627" y="759569939"/>
              </a:cxn>
              <a:cxn ang="0">
                <a:pos x="1022565119" y="813824478"/>
              </a:cxn>
              <a:cxn ang="0">
                <a:pos x="36197580" y="813824478"/>
              </a:cxn>
              <a:cxn ang="0">
                <a:pos x="0" y="352656635"/>
              </a:cxn>
              <a:cxn ang="0">
                <a:pos x="36197580" y="289361091"/>
              </a:cxn>
              <a:cxn ang="0">
                <a:pos x="99542812" y="488295113"/>
              </a:cxn>
              <a:cxn ang="0">
                <a:pos x="99542812" y="424997440"/>
              </a:cxn>
              <a:cxn ang="0">
                <a:pos x="986367540" y="651060860"/>
              </a:cxn>
              <a:cxn ang="0">
                <a:pos x="723940944" y="651060860"/>
              </a:cxn>
              <a:cxn ang="0">
                <a:pos x="832531553" y="714358532"/>
              </a:cxn>
              <a:cxn ang="0">
                <a:pos x="723940944" y="651060860"/>
              </a:cxn>
              <a:cxn ang="0">
                <a:pos x="253378798" y="714358532"/>
              </a:cxn>
              <a:cxn ang="0">
                <a:pos x="669645640" y="651060860"/>
              </a:cxn>
              <a:cxn ang="0">
                <a:pos x="99542812" y="714358532"/>
              </a:cxn>
              <a:cxn ang="0">
                <a:pos x="99542812" y="651060860"/>
              </a:cxn>
              <a:cxn ang="0">
                <a:pos x="986367540" y="533506520"/>
              </a:cxn>
              <a:cxn ang="0">
                <a:pos x="660595712" y="533506520"/>
              </a:cxn>
              <a:cxn ang="0">
                <a:pos x="769186321" y="605847324"/>
              </a:cxn>
              <a:cxn ang="0">
                <a:pos x="660595712" y="533506520"/>
              </a:cxn>
              <a:cxn ang="0">
                <a:pos x="506757596" y="605847324"/>
              </a:cxn>
              <a:cxn ang="0">
                <a:pos x="615348205" y="533506520"/>
              </a:cxn>
              <a:cxn ang="0">
                <a:pos x="352921610" y="533506520"/>
              </a:cxn>
              <a:cxn ang="0">
                <a:pos x="452462291" y="605847324"/>
              </a:cxn>
              <a:cxn ang="0">
                <a:pos x="352921610" y="533506520"/>
              </a:cxn>
              <a:cxn ang="0">
                <a:pos x="190033566" y="605847324"/>
              </a:cxn>
              <a:cxn ang="0">
                <a:pos x="298626305" y="533506520"/>
              </a:cxn>
              <a:cxn ang="0">
                <a:pos x="99542812" y="605847324"/>
              </a:cxn>
              <a:cxn ang="0">
                <a:pos x="99542812" y="533506520"/>
              </a:cxn>
              <a:cxn ang="0">
                <a:pos x="986367540" y="424997440"/>
              </a:cxn>
              <a:cxn ang="0">
                <a:pos x="253378798" y="424997440"/>
              </a:cxn>
              <a:cxn ang="0">
                <a:pos x="361969407" y="488295113"/>
              </a:cxn>
              <a:cxn ang="0">
                <a:pos x="253378798" y="424997440"/>
              </a:cxn>
              <a:cxn ang="0">
                <a:pos x="407216914" y="488295113"/>
              </a:cxn>
              <a:cxn ang="0">
                <a:pos x="515807523" y="424997440"/>
              </a:cxn>
              <a:cxn ang="0">
                <a:pos x="570102828" y="424997440"/>
              </a:cxn>
              <a:cxn ang="0">
                <a:pos x="669645640" y="488295113"/>
              </a:cxn>
              <a:cxn ang="0">
                <a:pos x="570102828" y="424997440"/>
              </a:cxn>
              <a:cxn ang="0">
                <a:pos x="723940944" y="488295113"/>
              </a:cxn>
              <a:cxn ang="0">
                <a:pos x="832531553" y="424997440"/>
              </a:cxn>
            </a:cxnLst>
            <a:rect l="0" t="0" r="0" b="0"/>
            <a:pathLst>
              <a:path w="240" h="182">
                <a:moveTo>
                  <a:pt x="14" y="64"/>
                </a:moveTo>
                <a:lnTo>
                  <a:pt x="100" y="64"/>
                </a:lnTo>
                <a:lnTo>
                  <a:pt x="104" y="40"/>
                </a:lnTo>
                <a:lnTo>
                  <a:pt x="112" y="40"/>
                </a:lnTo>
                <a:lnTo>
                  <a:pt x="116" y="26"/>
                </a:lnTo>
                <a:lnTo>
                  <a:pt x="120" y="18"/>
                </a:lnTo>
                <a:lnTo>
                  <a:pt x="124" y="10"/>
                </a:lnTo>
                <a:lnTo>
                  <a:pt x="128" y="6"/>
                </a:lnTo>
                <a:lnTo>
                  <a:pt x="132" y="2"/>
                </a:lnTo>
                <a:lnTo>
                  <a:pt x="138" y="0"/>
                </a:lnTo>
                <a:lnTo>
                  <a:pt x="142" y="0"/>
                </a:lnTo>
                <a:lnTo>
                  <a:pt x="154" y="2"/>
                </a:lnTo>
                <a:lnTo>
                  <a:pt x="164" y="6"/>
                </a:lnTo>
                <a:lnTo>
                  <a:pt x="172" y="12"/>
                </a:lnTo>
                <a:lnTo>
                  <a:pt x="186" y="20"/>
                </a:lnTo>
                <a:lnTo>
                  <a:pt x="194" y="22"/>
                </a:lnTo>
                <a:lnTo>
                  <a:pt x="200" y="24"/>
                </a:lnTo>
                <a:lnTo>
                  <a:pt x="208" y="24"/>
                </a:lnTo>
                <a:lnTo>
                  <a:pt x="214" y="20"/>
                </a:lnTo>
                <a:lnTo>
                  <a:pt x="222" y="14"/>
                </a:lnTo>
                <a:lnTo>
                  <a:pt x="228" y="6"/>
                </a:lnTo>
                <a:lnTo>
                  <a:pt x="240" y="14"/>
                </a:lnTo>
                <a:lnTo>
                  <a:pt x="230" y="26"/>
                </a:lnTo>
                <a:lnTo>
                  <a:pt x="220" y="34"/>
                </a:lnTo>
                <a:lnTo>
                  <a:pt x="212" y="38"/>
                </a:lnTo>
                <a:lnTo>
                  <a:pt x="202" y="38"/>
                </a:lnTo>
                <a:lnTo>
                  <a:pt x="192" y="38"/>
                </a:lnTo>
                <a:lnTo>
                  <a:pt x="184" y="34"/>
                </a:lnTo>
                <a:lnTo>
                  <a:pt x="166" y="24"/>
                </a:lnTo>
                <a:lnTo>
                  <a:pt x="150" y="16"/>
                </a:lnTo>
                <a:lnTo>
                  <a:pt x="144" y="14"/>
                </a:lnTo>
                <a:lnTo>
                  <a:pt x="138" y="16"/>
                </a:lnTo>
                <a:lnTo>
                  <a:pt x="134" y="22"/>
                </a:lnTo>
                <a:lnTo>
                  <a:pt x="128" y="32"/>
                </a:lnTo>
                <a:lnTo>
                  <a:pt x="126" y="40"/>
                </a:lnTo>
                <a:lnTo>
                  <a:pt x="132" y="40"/>
                </a:lnTo>
                <a:lnTo>
                  <a:pt x="136" y="64"/>
                </a:lnTo>
                <a:lnTo>
                  <a:pt x="222" y="64"/>
                </a:lnTo>
                <a:lnTo>
                  <a:pt x="226" y="64"/>
                </a:lnTo>
                <a:lnTo>
                  <a:pt x="232" y="68"/>
                </a:lnTo>
                <a:lnTo>
                  <a:pt x="234" y="72"/>
                </a:lnTo>
                <a:lnTo>
                  <a:pt x="236" y="78"/>
                </a:lnTo>
                <a:lnTo>
                  <a:pt x="236" y="168"/>
                </a:lnTo>
                <a:lnTo>
                  <a:pt x="234" y="172"/>
                </a:lnTo>
                <a:lnTo>
                  <a:pt x="232" y="178"/>
                </a:lnTo>
                <a:lnTo>
                  <a:pt x="226" y="180"/>
                </a:lnTo>
                <a:lnTo>
                  <a:pt x="222" y="182"/>
                </a:lnTo>
                <a:lnTo>
                  <a:pt x="14" y="182"/>
                </a:lnTo>
                <a:lnTo>
                  <a:pt x="8" y="180"/>
                </a:lnTo>
                <a:lnTo>
                  <a:pt x="4" y="178"/>
                </a:lnTo>
                <a:lnTo>
                  <a:pt x="0" y="172"/>
                </a:lnTo>
                <a:lnTo>
                  <a:pt x="0" y="168"/>
                </a:lnTo>
                <a:lnTo>
                  <a:pt x="0" y="78"/>
                </a:lnTo>
                <a:lnTo>
                  <a:pt x="0" y="72"/>
                </a:lnTo>
                <a:lnTo>
                  <a:pt x="4" y="68"/>
                </a:lnTo>
                <a:lnTo>
                  <a:pt x="8" y="64"/>
                </a:lnTo>
                <a:lnTo>
                  <a:pt x="14" y="64"/>
                </a:lnTo>
                <a:close/>
                <a:moveTo>
                  <a:pt x="22" y="94"/>
                </a:moveTo>
                <a:lnTo>
                  <a:pt x="22" y="108"/>
                </a:lnTo>
                <a:lnTo>
                  <a:pt x="46" y="108"/>
                </a:lnTo>
                <a:lnTo>
                  <a:pt x="46" y="94"/>
                </a:lnTo>
                <a:lnTo>
                  <a:pt x="22" y="94"/>
                </a:lnTo>
                <a:close/>
                <a:moveTo>
                  <a:pt x="194" y="144"/>
                </a:moveTo>
                <a:lnTo>
                  <a:pt x="194" y="158"/>
                </a:lnTo>
                <a:lnTo>
                  <a:pt x="218" y="158"/>
                </a:lnTo>
                <a:lnTo>
                  <a:pt x="218" y="144"/>
                </a:lnTo>
                <a:lnTo>
                  <a:pt x="194" y="144"/>
                </a:lnTo>
                <a:close/>
                <a:moveTo>
                  <a:pt x="160" y="144"/>
                </a:moveTo>
                <a:lnTo>
                  <a:pt x="160" y="144"/>
                </a:lnTo>
                <a:lnTo>
                  <a:pt x="160" y="158"/>
                </a:lnTo>
                <a:lnTo>
                  <a:pt x="184" y="158"/>
                </a:lnTo>
                <a:lnTo>
                  <a:pt x="184" y="144"/>
                </a:lnTo>
                <a:lnTo>
                  <a:pt x="160" y="144"/>
                </a:lnTo>
                <a:close/>
                <a:moveTo>
                  <a:pt x="56" y="144"/>
                </a:moveTo>
                <a:lnTo>
                  <a:pt x="56" y="144"/>
                </a:lnTo>
                <a:lnTo>
                  <a:pt x="56" y="158"/>
                </a:lnTo>
                <a:lnTo>
                  <a:pt x="148" y="158"/>
                </a:lnTo>
                <a:lnTo>
                  <a:pt x="148" y="144"/>
                </a:lnTo>
                <a:lnTo>
                  <a:pt x="56" y="144"/>
                </a:lnTo>
                <a:close/>
                <a:moveTo>
                  <a:pt x="22" y="144"/>
                </a:moveTo>
                <a:lnTo>
                  <a:pt x="22" y="158"/>
                </a:lnTo>
                <a:lnTo>
                  <a:pt x="46" y="158"/>
                </a:lnTo>
                <a:lnTo>
                  <a:pt x="46" y="144"/>
                </a:lnTo>
                <a:lnTo>
                  <a:pt x="22" y="144"/>
                </a:lnTo>
                <a:close/>
                <a:moveTo>
                  <a:pt x="180" y="118"/>
                </a:moveTo>
                <a:lnTo>
                  <a:pt x="180" y="134"/>
                </a:lnTo>
                <a:lnTo>
                  <a:pt x="218" y="134"/>
                </a:lnTo>
                <a:lnTo>
                  <a:pt x="218" y="118"/>
                </a:lnTo>
                <a:lnTo>
                  <a:pt x="180" y="118"/>
                </a:lnTo>
                <a:close/>
                <a:moveTo>
                  <a:pt x="146" y="118"/>
                </a:moveTo>
                <a:lnTo>
                  <a:pt x="146" y="118"/>
                </a:lnTo>
                <a:lnTo>
                  <a:pt x="146" y="134"/>
                </a:lnTo>
                <a:lnTo>
                  <a:pt x="170" y="134"/>
                </a:lnTo>
                <a:lnTo>
                  <a:pt x="170" y="118"/>
                </a:lnTo>
                <a:lnTo>
                  <a:pt x="146" y="118"/>
                </a:lnTo>
                <a:close/>
                <a:moveTo>
                  <a:pt x="112" y="118"/>
                </a:moveTo>
                <a:lnTo>
                  <a:pt x="112" y="118"/>
                </a:lnTo>
                <a:lnTo>
                  <a:pt x="112" y="134"/>
                </a:lnTo>
                <a:lnTo>
                  <a:pt x="136" y="134"/>
                </a:lnTo>
                <a:lnTo>
                  <a:pt x="136" y="118"/>
                </a:lnTo>
                <a:lnTo>
                  <a:pt x="112" y="118"/>
                </a:lnTo>
                <a:close/>
                <a:moveTo>
                  <a:pt x="78" y="118"/>
                </a:moveTo>
                <a:lnTo>
                  <a:pt x="78" y="118"/>
                </a:lnTo>
                <a:lnTo>
                  <a:pt x="78" y="134"/>
                </a:lnTo>
                <a:lnTo>
                  <a:pt x="100" y="134"/>
                </a:lnTo>
                <a:lnTo>
                  <a:pt x="100" y="118"/>
                </a:lnTo>
                <a:lnTo>
                  <a:pt x="78" y="118"/>
                </a:lnTo>
                <a:close/>
                <a:moveTo>
                  <a:pt x="42" y="118"/>
                </a:moveTo>
                <a:lnTo>
                  <a:pt x="42" y="118"/>
                </a:lnTo>
                <a:lnTo>
                  <a:pt x="42" y="134"/>
                </a:lnTo>
                <a:lnTo>
                  <a:pt x="66" y="134"/>
                </a:lnTo>
                <a:lnTo>
                  <a:pt x="66" y="118"/>
                </a:lnTo>
                <a:lnTo>
                  <a:pt x="42" y="118"/>
                </a:lnTo>
                <a:close/>
                <a:moveTo>
                  <a:pt x="22" y="118"/>
                </a:moveTo>
                <a:lnTo>
                  <a:pt x="22" y="134"/>
                </a:lnTo>
                <a:lnTo>
                  <a:pt x="30" y="134"/>
                </a:lnTo>
                <a:lnTo>
                  <a:pt x="30" y="118"/>
                </a:lnTo>
                <a:lnTo>
                  <a:pt x="22" y="118"/>
                </a:lnTo>
                <a:close/>
                <a:moveTo>
                  <a:pt x="194" y="94"/>
                </a:moveTo>
                <a:lnTo>
                  <a:pt x="194" y="108"/>
                </a:lnTo>
                <a:lnTo>
                  <a:pt x="218" y="108"/>
                </a:lnTo>
                <a:lnTo>
                  <a:pt x="218" y="94"/>
                </a:lnTo>
                <a:lnTo>
                  <a:pt x="194" y="94"/>
                </a:lnTo>
                <a:close/>
                <a:moveTo>
                  <a:pt x="56" y="94"/>
                </a:moveTo>
                <a:lnTo>
                  <a:pt x="56" y="94"/>
                </a:lnTo>
                <a:lnTo>
                  <a:pt x="56" y="108"/>
                </a:lnTo>
                <a:lnTo>
                  <a:pt x="80" y="108"/>
                </a:lnTo>
                <a:lnTo>
                  <a:pt x="80" y="94"/>
                </a:lnTo>
                <a:lnTo>
                  <a:pt x="56" y="94"/>
                </a:lnTo>
                <a:close/>
                <a:moveTo>
                  <a:pt x="90" y="94"/>
                </a:moveTo>
                <a:lnTo>
                  <a:pt x="90" y="94"/>
                </a:lnTo>
                <a:lnTo>
                  <a:pt x="90" y="108"/>
                </a:lnTo>
                <a:lnTo>
                  <a:pt x="114" y="108"/>
                </a:lnTo>
                <a:lnTo>
                  <a:pt x="114" y="94"/>
                </a:lnTo>
                <a:lnTo>
                  <a:pt x="90" y="94"/>
                </a:lnTo>
                <a:close/>
                <a:moveTo>
                  <a:pt x="126" y="94"/>
                </a:moveTo>
                <a:lnTo>
                  <a:pt x="126" y="94"/>
                </a:lnTo>
                <a:lnTo>
                  <a:pt x="126" y="108"/>
                </a:lnTo>
                <a:lnTo>
                  <a:pt x="148" y="108"/>
                </a:lnTo>
                <a:lnTo>
                  <a:pt x="148" y="94"/>
                </a:lnTo>
                <a:lnTo>
                  <a:pt x="126" y="94"/>
                </a:lnTo>
                <a:close/>
                <a:moveTo>
                  <a:pt x="160" y="94"/>
                </a:moveTo>
                <a:lnTo>
                  <a:pt x="160" y="94"/>
                </a:lnTo>
                <a:lnTo>
                  <a:pt x="160" y="108"/>
                </a:lnTo>
                <a:lnTo>
                  <a:pt x="184" y="108"/>
                </a:lnTo>
                <a:lnTo>
                  <a:pt x="184" y="94"/>
                </a:lnTo>
                <a:lnTo>
                  <a:pt x="160" y="94"/>
                </a:lnTo>
                <a:close/>
              </a:path>
            </a:pathLst>
          </a:custGeom>
          <a:solidFill>
            <a:schemeClr val="bg1">
              <a:alpha val="100000"/>
            </a:schemeClr>
          </a:solidFill>
          <a:ln w="9525">
            <a:noFill/>
          </a:ln>
        </p:spPr>
        <p:txBody>
          <a:bodyPr/>
          <a:lstStyle/>
          <a:p>
            <a:endParaRPr lang="zh-CN" altLang="en-US"/>
          </a:p>
        </p:txBody>
      </p:sp>
      <p:sp>
        <p:nvSpPr>
          <p:cNvPr id="13329" name="Freeform 206"/>
          <p:cNvSpPr>
            <a:spLocks noEditPoints="1"/>
          </p:cNvSpPr>
          <p:nvPr/>
        </p:nvSpPr>
        <p:spPr>
          <a:xfrm>
            <a:off x="4676775" y="1417638"/>
            <a:ext cx="455613" cy="419100"/>
          </a:xfrm>
          <a:custGeom>
            <a:avLst/>
            <a:gdLst/>
            <a:ahLst/>
            <a:cxnLst>
              <a:cxn ang="0">
                <a:pos x="845637711" y="772836366"/>
              </a:cxn>
              <a:cxn ang="0">
                <a:pos x="837660487" y="796739036"/>
              </a:cxn>
              <a:cxn ang="0">
                <a:pos x="805749592" y="828608597"/>
              </a:cxn>
              <a:cxn ang="0">
                <a:pos x="143598027" y="836575489"/>
              </a:cxn>
              <a:cxn ang="0">
                <a:pos x="119666355" y="828608597"/>
              </a:cxn>
              <a:cxn ang="0">
                <a:pos x="87755460" y="796739036"/>
              </a:cxn>
              <a:cxn ang="0">
                <a:pos x="79776238" y="501946091"/>
              </a:cxn>
              <a:cxn ang="0">
                <a:pos x="366974290" y="541782544"/>
              </a:cxn>
              <a:cxn ang="0">
                <a:pos x="422818856" y="613488559"/>
              </a:cxn>
              <a:cxn ang="0">
                <a:pos x="502595093" y="541782544"/>
              </a:cxn>
              <a:cxn ang="0">
                <a:pos x="558439659" y="501946091"/>
              </a:cxn>
              <a:cxn ang="0">
                <a:pos x="845637711" y="501946091"/>
              </a:cxn>
              <a:cxn ang="0">
                <a:pos x="247309934" y="95608684"/>
              </a:cxn>
              <a:cxn ang="0">
                <a:pos x="279220828" y="71706014"/>
              </a:cxn>
              <a:cxn ang="0">
                <a:pos x="311131723" y="39836453"/>
              </a:cxn>
              <a:cxn ang="0">
                <a:pos x="398885185" y="7966891"/>
              </a:cxn>
              <a:cxn ang="0">
                <a:pos x="446752526" y="0"/>
              </a:cxn>
              <a:cxn ang="0">
                <a:pos x="542485210" y="15933783"/>
              </a:cxn>
              <a:cxn ang="0">
                <a:pos x="630238672" y="63739123"/>
              </a:cxn>
              <a:cxn ang="0">
                <a:pos x="670128789" y="95608684"/>
              </a:cxn>
              <a:cxn ang="0">
                <a:pos x="582373329" y="119511354"/>
              </a:cxn>
              <a:cxn ang="0">
                <a:pos x="550462434" y="103575576"/>
              </a:cxn>
              <a:cxn ang="0">
                <a:pos x="486640645" y="79672906"/>
              </a:cxn>
              <a:cxn ang="0">
                <a:pos x="446752526" y="79672906"/>
              </a:cxn>
              <a:cxn ang="0">
                <a:pos x="358997066" y="103575576"/>
              </a:cxn>
              <a:cxn ang="0">
                <a:pos x="279220828" y="119511354"/>
              </a:cxn>
              <a:cxn ang="0">
                <a:pos x="247309934" y="95608684"/>
              </a:cxn>
              <a:cxn ang="0">
                <a:pos x="837660487" y="143412029"/>
              </a:cxn>
              <a:cxn ang="0">
                <a:pos x="869571382" y="151380916"/>
              </a:cxn>
              <a:cxn ang="0">
                <a:pos x="901482276" y="191217369"/>
              </a:cxn>
              <a:cxn ang="0">
                <a:pos x="909459500" y="374467846"/>
              </a:cxn>
              <a:cxn ang="0">
                <a:pos x="901482276" y="398368520"/>
              </a:cxn>
              <a:cxn ang="0">
                <a:pos x="869571382" y="438206969"/>
              </a:cxn>
              <a:cxn ang="0">
                <a:pos x="71799014" y="446173860"/>
              </a:cxn>
              <a:cxn ang="0">
                <a:pos x="47865343" y="438206969"/>
              </a:cxn>
              <a:cxn ang="0">
                <a:pos x="7977224" y="398368520"/>
              </a:cxn>
              <a:cxn ang="0">
                <a:pos x="0" y="215120039"/>
              </a:cxn>
              <a:cxn ang="0">
                <a:pos x="7977224" y="191217369"/>
              </a:cxn>
              <a:cxn ang="0">
                <a:pos x="47865343" y="151380916"/>
              </a:cxn>
              <a:cxn ang="0">
                <a:pos x="71799014" y="143412029"/>
              </a:cxn>
            </a:cxnLst>
            <a:rect l="0" t="0" r="0" b="0"/>
            <a:pathLst>
              <a:path w="228" h="210">
                <a:moveTo>
                  <a:pt x="212" y="126"/>
                </a:moveTo>
                <a:lnTo>
                  <a:pt x="212" y="194"/>
                </a:lnTo>
                <a:lnTo>
                  <a:pt x="210" y="200"/>
                </a:lnTo>
                <a:lnTo>
                  <a:pt x="206" y="204"/>
                </a:lnTo>
                <a:lnTo>
                  <a:pt x="202" y="208"/>
                </a:lnTo>
                <a:lnTo>
                  <a:pt x="196" y="210"/>
                </a:lnTo>
                <a:lnTo>
                  <a:pt x="36" y="210"/>
                </a:lnTo>
                <a:lnTo>
                  <a:pt x="30" y="208"/>
                </a:lnTo>
                <a:lnTo>
                  <a:pt x="24" y="204"/>
                </a:lnTo>
                <a:lnTo>
                  <a:pt x="22" y="200"/>
                </a:lnTo>
                <a:lnTo>
                  <a:pt x="20" y="194"/>
                </a:lnTo>
                <a:lnTo>
                  <a:pt x="20" y="126"/>
                </a:lnTo>
                <a:lnTo>
                  <a:pt x="92" y="126"/>
                </a:lnTo>
                <a:lnTo>
                  <a:pt x="92" y="136"/>
                </a:lnTo>
                <a:lnTo>
                  <a:pt x="106" y="136"/>
                </a:lnTo>
                <a:lnTo>
                  <a:pt x="106" y="154"/>
                </a:lnTo>
                <a:lnTo>
                  <a:pt x="126" y="154"/>
                </a:lnTo>
                <a:lnTo>
                  <a:pt x="126" y="136"/>
                </a:lnTo>
                <a:lnTo>
                  <a:pt x="140" y="136"/>
                </a:lnTo>
                <a:lnTo>
                  <a:pt x="140" y="126"/>
                </a:lnTo>
                <a:lnTo>
                  <a:pt x="210" y="126"/>
                </a:lnTo>
                <a:lnTo>
                  <a:pt x="212" y="126"/>
                </a:lnTo>
                <a:close/>
                <a:moveTo>
                  <a:pt x="62" y="24"/>
                </a:moveTo>
                <a:lnTo>
                  <a:pt x="62" y="24"/>
                </a:lnTo>
                <a:lnTo>
                  <a:pt x="70" y="18"/>
                </a:lnTo>
                <a:lnTo>
                  <a:pt x="78" y="10"/>
                </a:lnTo>
                <a:lnTo>
                  <a:pt x="88" y="6"/>
                </a:lnTo>
                <a:lnTo>
                  <a:pt x="100" y="2"/>
                </a:lnTo>
                <a:lnTo>
                  <a:pt x="112" y="0"/>
                </a:lnTo>
                <a:lnTo>
                  <a:pt x="124" y="2"/>
                </a:lnTo>
                <a:lnTo>
                  <a:pt x="136" y="4"/>
                </a:lnTo>
                <a:lnTo>
                  <a:pt x="148" y="8"/>
                </a:lnTo>
                <a:lnTo>
                  <a:pt x="158" y="16"/>
                </a:lnTo>
                <a:lnTo>
                  <a:pt x="168" y="24"/>
                </a:lnTo>
                <a:lnTo>
                  <a:pt x="160" y="30"/>
                </a:lnTo>
                <a:lnTo>
                  <a:pt x="146" y="30"/>
                </a:lnTo>
                <a:lnTo>
                  <a:pt x="138" y="26"/>
                </a:lnTo>
                <a:lnTo>
                  <a:pt x="130" y="22"/>
                </a:lnTo>
                <a:lnTo>
                  <a:pt x="122" y="20"/>
                </a:lnTo>
                <a:lnTo>
                  <a:pt x="112" y="20"/>
                </a:lnTo>
                <a:lnTo>
                  <a:pt x="96" y="24"/>
                </a:lnTo>
                <a:lnTo>
                  <a:pt x="90" y="26"/>
                </a:lnTo>
                <a:lnTo>
                  <a:pt x="84" y="30"/>
                </a:lnTo>
                <a:lnTo>
                  <a:pt x="70" y="30"/>
                </a:lnTo>
                <a:lnTo>
                  <a:pt x="62" y="24"/>
                </a:lnTo>
                <a:close/>
                <a:moveTo>
                  <a:pt x="18" y="36"/>
                </a:moveTo>
                <a:lnTo>
                  <a:pt x="210" y="36"/>
                </a:lnTo>
                <a:lnTo>
                  <a:pt x="218" y="38"/>
                </a:lnTo>
                <a:lnTo>
                  <a:pt x="222" y="42"/>
                </a:lnTo>
                <a:lnTo>
                  <a:pt x="226" y="48"/>
                </a:lnTo>
                <a:lnTo>
                  <a:pt x="228" y="54"/>
                </a:lnTo>
                <a:lnTo>
                  <a:pt x="228" y="94"/>
                </a:lnTo>
                <a:lnTo>
                  <a:pt x="226" y="100"/>
                </a:lnTo>
                <a:lnTo>
                  <a:pt x="222" y="106"/>
                </a:lnTo>
                <a:lnTo>
                  <a:pt x="218" y="110"/>
                </a:lnTo>
                <a:lnTo>
                  <a:pt x="210" y="112"/>
                </a:lnTo>
                <a:lnTo>
                  <a:pt x="18" y="112"/>
                </a:lnTo>
                <a:lnTo>
                  <a:pt x="12" y="110"/>
                </a:lnTo>
                <a:lnTo>
                  <a:pt x="6" y="106"/>
                </a:lnTo>
                <a:lnTo>
                  <a:pt x="2" y="100"/>
                </a:lnTo>
                <a:lnTo>
                  <a:pt x="0" y="94"/>
                </a:lnTo>
                <a:lnTo>
                  <a:pt x="0" y="54"/>
                </a:lnTo>
                <a:lnTo>
                  <a:pt x="2" y="48"/>
                </a:lnTo>
                <a:lnTo>
                  <a:pt x="6" y="42"/>
                </a:lnTo>
                <a:lnTo>
                  <a:pt x="12" y="38"/>
                </a:lnTo>
                <a:lnTo>
                  <a:pt x="18" y="36"/>
                </a:lnTo>
                <a:close/>
              </a:path>
            </a:pathLst>
          </a:custGeom>
          <a:solidFill>
            <a:schemeClr val="bg1">
              <a:alpha val="100000"/>
            </a:schemeClr>
          </a:solidFill>
          <a:ln w="9525">
            <a:noFill/>
          </a:ln>
        </p:spPr>
        <p:txBody>
          <a:bodyPr/>
          <a:lstStyle/>
          <a:p>
            <a:endParaRPr lang="zh-CN" altLang="en-US"/>
          </a:p>
        </p:txBody>
      </p:sp>
      <p:sp>
        <p:nvSpPr>
          <p:cNvPr id="13330" name="Freeform 132"/>
          <p:cNvSpPr>
            <a:spLocks noEditPoints="1"/>
          </p:cNvSpPr>
          <p:nvPr/>
        </p:nvSpPr>
        <p:spPr>
          <a:xfrm>
            <a:off x="5441950" y="2905125"/>
            <a:ext cx="568325" cy="450850"/>
          </a:xfrm>
          <a:custGeom>
            <a:avLst/>
            <a:gdLst/>
            <a:ahLst/>
            <a:cxnLst>
              <a:cxn ang="0">
                <a:pos x="896057407" y="175986793"/>
              </a:cxn>
              <a:cxn ang="0">
                <a:pos x="908678748" y="62850995"/>
              </a:cxn>
              <a:cxn ang="0">
                <a:pos x="959161600" y="0"/>
              </a:cxn>
              <a:cxn ang="0">
                <a:pos x="1426121058" y="0"/>
              </a:cxn>
              <a:cxn ang="0">
                <a:pos x="1426121058" y="1068486948"/>
              </a:cxn>
              <a:cxn ang="0">
                <a:pos x="1375638207" y="1131337943"/>
              </a:cxn>
              <a:cxn ang="0">
                <a:pos x="908678748" y="1131337943"/>
              </a:cxn>
              <a:cxn ang="0">
                <a:pos x="908678748" y="917640052"/>
              </a:cxn>
              <a:cxn ang="0">
                <a:pos x="643648180" y="917640052"/>
              </a:cxn>
              <a:cxn ang="0">
                <a:pos x="706749858" y="1030773346"/>
              </a:cxn>
              <a:cxn ang="0">
                <a:pos x="214550232" y="1131337943"/>
              </a:cxn>
              <a:cxn ang="0">
                <a:pos x="290273251" y="1030773346"/>
              </a:cxn>
              <a:cxn ang="0">
                <a:pos x="63101678" y="917640052"/>
              </a:cxn>
              <a:cxn ang="0">
                <a:pos x="0" y="854789058"/>
              </a:cxn>
              <a:cxn ang="0">
                <a:pos x="0" y="175986793"/>
              </a:cxn>
              <a:cxn ang="0">
                <a:pos x="63101678" y="175986793"/>
              </a:cxn>
              <a:cxn ang="0">
                <a:pos x="315513419" y="703944666"/>
              </a:cxn>
              <a:cxn ang="0">
                <a:pos x="252411741" y="515386673"/>
              </a:cxn>
              <a:cxn ang="0">
                <a:pos x="252411741" y="703944666"/>
              </a:cxn>
              <a:cxn ang="0">
                <a:pos x="706749858" y="703944666"/>
              </a:cxn>
              <a:cxn ang="0">
                <a:pos x="631026839" y="377113483"/>
              </a:cxn>
              <a:cxn ang="0">
                <a:pos x="631026839" y="703944666"/>
              </a:cxn>
              <a:cxn ang="0">
                <a:pos x="605786670" y="703944666"/>
              </a:cxn>
              <a:cxn ang="0">
                <a:pos x="542682478" y="590808868"/>
              </a:cxn>
              <a:cxn ang="0">
                <a:pos x="542682478" y="703944666"/>
              </a:cxn>
              <a:cxn ang="0">
                <a:pos x="504820968" y="703944666"/>
              </a:cxn>
              <a:cxn ang="0">
                <a:pos x="441719290" y="553097771"/>
              </a:cxn>
              <a:cxn ang="0">
                <a:pos x="441719290" y="703944666"/>
              </a:cxn>
              <a:cxn ang="0">
                <a:pos x="416476607" y="703944666"/>
              </a:cxn>
              <a:cxn ang="0">
                <a:pos x="353374929" y="465104374"/>
              </a:cxn>
              <a:cxn ang="0">
                <a:pos x="353374929" y="703944666"/>
              </a:cxn>
              <a:cxn ang="0">
                <a:pos x="1312536529" y="402253379"/>
              </a:cxn>
              <a:cxn ang="0">
                <a:pos x="1085367470" y="326831184"/>
              </a:cxn>
              <a:cxn ang="0">
                <a:pos x="1312536529" y="213697891"/>
              </a:cxn>
              <a:cxn ang="0">
                <a:pos x="1022263278" y="125704494"/>
              </a:cxn>
              <a:cxn ang="0">
                <a:pos x="1312536529" y="1018204649"/>
              </a:cxn>
              <a:cxn ang="0">
                <a:pos x="1085367470" y="515386673"/>
              </a:cxn>
              <a:cxn ang="0">
                <a:pos x="1085367470" y="402253379"/>
              </a:cxn>
              <a:cxn ang="0">
                <a:pos x="113584529" y="301691287"/>
              </a:cxn>
              <a:cxn ang="0">
                <a:pos x="845577070" y="804506759"/>
              </a:cxn>
            </a:cxnLst>
            <a:rect l="0" t="0" r="0" b="0"/>
            <a:pathLst>
              <a:path w="226" h="180">
                <a:moveTo>
                  <a:pt x="10" y="28"/>
                </a:moveTo>
                <a:lnTo>
                  <a:pt x="142" y="28"/>
                </a:lnTo>
                <a:lnTo>
                  <a:pt x="144" y="28"/>
                </a:lnTo>
                <a:lnTo>
                  <a:pt x="144" y="10"/>
                </a:lnTo>
                <a:lnTo>
                  <a:pt x="144" y="0"/>
                </a:lnTo>
                <a:lnTo>
                  <a:pt x="152" y="0"/>
                </a:lnTo>
                <a:lnTo>
                  <a:pt x="218" y="0"/>
                </a:lnTo>
                <a:lnTo>
                  <a:pt x="226" y="0"/>
                </a:lnTo>
                <a:lnTo>
                  <a:pt x="226" y="10"/>
                </a:lnTo>
                <a:lnTo>
                  <a:pt x="226" y="170"/>
                </a:lnTo>
                <a:lnTo>
                  <a:pt x="226" y="180"/>
                </a:lnTo>
                <a:lnTo>
                  <a:pt x="218" y="180"/>
                </a:lnTo>
                <a:lnTo>
                  <a:pt x="152" y="180"/>
                </a:lnTo>
                <a:lnTo>
                  <a:pt x="144" y="180"/>
                </a:lnTo>
                <a:lnTo>
                  <a:pt x="144" y="170"/>
                </a:lnTo>
                <a:lnTo>
                  <a:pt x="144" y="146"/>
                </a:lnTo>
                <a:lnTo>
                  <a:pt x="142" y="146"/>
                </a:lnTo>
                <a:lnTo>
                  <a:pt x="102" y="146"/>
                </a:lnTo>
                <a:lnTo>
                  <a:pt x="102" y="164"/>
                </a:lnTo>
                <a:lnTo>
                  <a:pt x="112" y="164"/>
                </a:lnTo>
                <a:lnTo>
                  <a:pt x="112" y="180"/>
                </a:lnTo>
                <a:lnTo>
                  <a:pt x="34" y="180"/>
                </a:lnTo>
                <a:lnTo>
                  <a:pt x="34" y="164"/>
                </a:lnTo>
                <a:lnTo>
                  <a:pt x="46" y="164"/>
                </a:lnTo>
                <a:lnTo>
                  <a:pt x="46" y="146"/>
                </a:lnTo>
                <a:lnTo>
                  <a:pt x="10" y="146"/>
                </a:lnTo>
                <a:lnTo>
                  <a:pt x="0" y="146"/>
                </a:lnTo>
                <a:lnTo>
                  <a:pt x="0" y="136"/>
                </a:lnTo>
                <a:lnTo>
                  <a:pt x="0" y="38"/>
                </a:lnTo>
                <a:lnTo>
                  <a:pt x="0" y="28"/>
                </a:lnTo>
                <a:lnTo>
                  <a:pt x="10" y="28"/>
                </a:lnTo>
                <a:close/>
                <a:moveTo>
                  <a:pt x="40" y="112"/>
                </a:moveTo>
                <a:lnTo>
                  <a:pt x="50" y="112"/>
                </a:lnTo>
                <a:lnTo>
                  <a:pt x="50" y="82"/>
                </a:lnTo>
                <a:lnTo>
                  <a:pt x="40" y="82"/>
                </a:lnTo>
                <a:lnTo>
                  <a:pt x="40" y="112"/>
                </a:lnTo>
                <a:close/>
                <a:moveTo>
                  <a:pt x="100" y="112"/>
                </a:moveTo>
                <a:lnTo>
                  <a:pt x="112" y="112"/>
                </a:lnTo>
                <a:lnTo>
                  <a:pt x="112" y="60"/>
                </a:lnTo>
                <a:lnTo>
                  <a:pt x="100" y="60"/>
                </a:lnTo>
                <a:lnTo>
                  <a:pt x="100" y="112"/>
                </a:lnTo>
                <a:close/>
                <a:moveTo>
                  <a:pt x="86" y="112"/>
                </a:moveTo>
                <a:lnTo>
                  <a:pt x="96" y="112"/>
                </a:lnTo>
                <a:lnTo>
                  <a:pt x="96" y="94"/>
                </a:lnTo>
                <a:lnTo>
                  <a:pt x="86" y="94"/>
                </a:lnTo>
                <a:lnTo>
                  <a:pt x="86" y="112"/>
                </a:lnTo>
                <a:close/>
                <a:moveTo>
                  <a:pt x="70" y="112"/>
                </a:moveTo>
                <a:lnTo>
                  <a:pt x="80" y="112"/>
                </a:lnTo>
                <a:lnTo>
                  <a:pt x="80" y="88"/>
                </a:lnTo>
                <a:lnTo>
                  <a:pt x="70" y="88"/>
                </a:lnTo>
                <a:lnTo>
                  <a:pt x="70" y="112"/>
                </a:lnTo>
                <a:close/>
                <a:moveTo>
                  <a:pt x="56" y="112"/>
                </a:moveTo>
                <a:lnTo>
                  <a:pt x="66" y="112"/>
                </a:lnTo>
                <a:lnTo>
                  <a:pt x="66" y="74"/>
                </a:lnTo>
                <a:lnTo>
                  <a:pt x="56" y="74"/>
                </a:lnTo>
                <a:lnTo>
                  <a:pt x="56" y="112"/>
                </a:lnTo>
                <a:close/>
                <a:moveTo>
                  <a:pt x="172" y="64"/>
                </a:moveTo>
                <a:lnTo>
                  <a:pt x="208" y="64"/>
                </a:lnTo>
                <a:lnTo>
                  <a:pt x="208" y="52"/>
                </a:lnTo>
                <a:lnTo>
                  <a:pt x="172" y="52"/>
                </a:lnTo>
                <a:lnTo>
                  <a:pt x="172" y="34"/>
                </a:lnTo>
                <a:lnTo>
                  <a:pt x="208" y="34"/>
                </a:lnTo>
                <a:lnTo>
                  <a:pt x="208" y="20"/>
                </a:lnTo>
                <a:lnTo>
                  <a:pt x="162" y="20"/>
                </a:lnTo>
                <a:lnTo>
                  <a:pt x="162" y="162"/>
                </a:lnTo>
                <a:lnTo>
                  <a:pt x="208" y="162"/>
                </a:lnTo>
                <a:lnTo>
                  <a:pt x="208" y="82"/>
                </a:lnTo>
                <a:lnTo>
                  <a:pt x="172" y="82"/>
                </a:lnTo>
                <a:lnTo>
                  <a:pt x="172" y="64"/>
                </a:lnTo>
                <a:close/>
                <a:moveTo>
                  <a:pt x="134" y="48"/>
                </a:moveTo>
                <a:lnTo>
                  <a:pt x="18" y="48"/>
                </a:lnTo>
                <a:lnTo>
                  <a:pt x="18" y="128"/>
                </a:lnTo>
                <a:lnTo>
                  <a:pt x="134" y="128"/>
                </a:lnTo>
                <a:lnTo>
                  <a:pt x="134" y="48"/>
                </a:lnTo>
                <a:close/>
              </a:path>
            </a:pathLst>
          </a:custGeom>
          <a:solidFill>
            <a:schemeClr val="bg1">
              <a:alpha val="100000"/>
            </a:schemeClr>
          </a:solidFill>
          <a:ln w="9525">
            <a:noFill/>
          </a:ln>
        </p:spPr>
        <p:txBody>
          <a:bodyPr/>
          <a:lstStyle/>
          <a:p>
            <a:endParaRPr lang="zh-CN"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rot="18906724">
            <a:off x="1903413" y="-309562"/>
            <a:ext cx="5457825" cy="5457825"/>
          </a:xfrm>
          <a:prstGeom prst="rect">
            <a:avLst/>
          </a:prstGeom>
          <a:solidFill>
            <a:schemeClr val="bg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9" name="矩形 8"/>
          <p:cNvSpPr/>
          <p:nvPr/>
        </p:nvSpPr>
        <p:spPr>
          <a:xfrm rot="18906724">
            <a:off x="2278063" y="80963"/>
            <a:ext cx="4676775" cy="4676775"/>
          </a:xfrm>
          <a:prstGeom prst="rect">
            <a:avLst/>
          </a:prstGeom>
          <a:solidFill>
            <a:schemeClr val="bg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10" name="矩形 9"/>
          <p:cNvSpPr/>
          <p:nvPr/>
        </p:nvSpPr>
        <p:spPr>
          <a:xfrm rot="18906724">
            <a:off x="2879725" y="733425"/>
            <a:ext cx="3540125" cy="3540125"/>
          </a:xfrm>
          <a:prstGeom prst="rect">
            <a:avLst/>
          </a:prstGeom>
          <a:solidFill>
            <a:schemeClr val="bg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cxnSp>
        <p:nvCxnSpPr>
          <p:cNvPr id="5" name="直接连接符 4"/>
          <p:cNvCxnSpPr/>
          <p:nvPr/>
        </p:nvCxnSpPr>
        <p:spPr>
          <a:xfrm flipH="1">
            <a:off x="2934995" y="2097088"/>
            <a:ext cx="3259227" cy="0"/>
          </a:xfrm>
          <a:prstGeom prst="line">
            <a:avLst/>
          </a:prstGeom>
          <a:ln>
            <a:gradFill flip="none" rotWithShape="1">
              <a:gsLst>
                <a:gs pos="56300">
                  <a:srgbClr val="FFFFFF"/>
                </a:gs>
                <a:gs pos="0">
                  <a:schemeClr val="bg1">
                    <a:alpha val="0"/>
                  </a:schemeClr>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2897404" y="2987675"/>
            <a:ext cx="3349191" cy="0"/>
          </a:xfrm>
          <a:prstGeom prst="line">
            <a:avLst/>
          </a:prstGeom>
          <a:ln>
            <a:gradFill flip="none" rotWithShape="1">
              <a:gsLst>
                <a:gs pos="56300">
                  <a:srgbClr val="FFFFFF"/>
                </a:gs>
                <a:gs pos="0">
                  <a:schemeClr val="bg1">
                    <a:alpha val="0"/>
                  </a:schemeClr>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14343" name="文本框 32"/>
          <p:cNvSpPr txBox="1"/>
          <p:nvPr/>
        </p:nvSpPr>
        <p:spPr>
          <a:xfrm>
            <a:off x="2935288" y="2155825"/>
            <a:ext cx="3259137" cy="83185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4800" i="1" dirty="0">
                <a:solidFill>
                  <a:srgbClr val="FFFFFF"/>
                </a:solidFill>
                <a:latin typeface="Impact" panose="020B0806030902050204" pitchFamily="34" charset="0"/>
              </a:rPr>
              <a:t>02. Our work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362" name="组合 19"/>
          <p:cNvGrpSpPr/>
          <p:nvPr/>
        </p:nvGrpSpPr>
        <p:grpSpPr>
          <a:xfrm>
            <a:off x="381000" y="239713"/>
            <a:ext cx="684213" cy="392112"/>
            <a:chOff x="311084" y="1110616"/>
            <a:chExt cx="1031344" cy="589912"/>
          </a:xfrm>
        </p:grpSpPr>
        <p:sp>
          <p:nvSpPr>
            <p:cNvPr id="4" name="矩形 3"/>
            <p:cNvSpPr/>
            <p:nvPr/>
          </p:nvSpPr>
          <p:spPr>
            <a:xfrm rot="18906724">
              <a:off x="311084" y="1110616"/>
              <a:ext cx="638907" cy="589912"/>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12" name="矩形 11"/>
            <p:cNvSpPr/>
            <p:nvPr/>
          </p:nvSpPr>
          <p:spPr>
            <a:xfrm rot="18906724">
              <a:off x="789666" y="1151217"/>
              <a:ext cx="552762" cy="508711"/>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grpSp>
      <p:cxnSp>
        <p:nvCxnSpPr>
          <p:cNvPr id="14" name="直接连接符 13"/>
          <p:cNvCxnSpPr/>
          <p:nvPr/>
        </p:nvCxnSpPr>
        <p:spPr>
          <a:xfrm flipH="1">
            <a:off x="1179784" y="238125"/>
            <a:ext cx="1503056" cy="0"/>
          </a:xfrm>
          <a:prstGeom prst="line">
            <a:avLst/>
          </a:prstGeom>
          <a:ln>
            <a:gradFill flip="none" rotWithShape="1">
              <a:gsLst>
                <a:gs pos="56300">
                  <a:srgbClr val="FFFFFF"/>
                </a:gs>
                <a:gs pos="0">
                  <a:schemeClr val="bg1">
                    <a:alpha val="0"/>
                  </a:schemeClr>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15364" name="文本框 32"/>
          <p:cNvSpPr txBox="1"/>
          <p:nvPr/>
        </p:nvSpPr>
        <p:spPr>
          <a:xfrm>
            <a:off x="1065213" y="231775"/>
            <a:ext cx="1465262" cy="40005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2000" i="1" dirty="0">
                <a:solidFill>
                  <a:srgbClr val="FFFFFF"/>
                </a:solidFill>
                <a:latin typeface="Impact" panose="020B0806030902050204" pitchFamily="34" charset="0"/>
              </a:rPr>
              <a:t>02. Our work</a:t>
            </a:r>
          </a:p>
        </p:txBody>
      </p:sp>
      <p:cxnSp>
        <p:nvCxnSpPr>
          <p:cNvPr id="19" name="直接连接符 18"/>
          <p:cNvCxnSpPr/>
          <p:nvPr/>
        </p:nvCxnSpPr>
        <p:spPr>
          <a:xfrm flipH="1">
            <a:off x="1065473" y="633413"/>
            <a:ext cx="1503056" cy="0"/>
          </a:xfrm>
          <a:prstGeom prst="line">
            <a:avLst/>
          </a:prstGeom>
          <a:ln>
            <a:gradFill flip="none" rotWithShape="1">
              <a:gsLst>
                <a:gs pos="56300">
                  <a:srgbClr val="FFFFFF"/>
                </a:gs>
                <a:gs pos="0">
                  <a:schemeClr val="bg1">
                    <a:alpha val="0"/>
                  </a:schemeClr>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19742" y="1600198"/>
            <a:ext cx="4305328" cy="3792875"/>
            <a:chOff x="-456961" y="631482"/>
            <a:chExt cx="5614988" cy="4946650"/>
          </a:xfrm>
          <a:solidFill>
            <a:schemeClr val="bg1">
              <a:alpha val="40000"/>
            </a:schemeClr>
          </a:solidFill>
        </p:grpSpPr>
        <p:sp>
          <p:nvSpPr>
            <p:cNvPr id="35" name="Freeform 25"/>
            <p:cNvSpPr/>
            <p:nvPr/>
          </p:nvSpPr>
          <p:spPr bwMode="auto">
            <a:xfrm>
              <a:off x="586027" y="823569"/>
              <a:ext cx="2071688" cy="2157413"/>
            </a:xfrm>
            <a:custGeom>
              <a:avLst/>
              <a:gdLst>
                <a:gd name="T0" fmla="*/ 593 w 968"/>
                <a:gd name="T1" fmla="*/ 1008 h 1008"/>
                <a:gd name="T2" fmla="*/ 142 w 968"/>
                <a:gd name="T3" fmla="*/ 0 h 1008"/>
                <a:gd name="T4" fmla="*/ 671 w 968"/>
                <a:gd name="T5" fmla="*/ 957 h 1008"/>
                <a:gd name="T6" fmla="*/ 395 w 968"/>
                <a:gd name="T7" fmla="*/ 432 h 1008"/>
                <a:gd name="T8" fmla="*/ 593 w 968"/>
                <a:gd name="T9" fmla="*/ 1008 h 1008"/>
              </a:gdLst>
              <a:ahLst/>
              <a:cxnLst>
                <a:cxn ang="0">
                  <a:pos x="T0" y="T1"/>
                </a:cxn>
                <a:cxn ang="0">
                  <a:pos x="T2" y="T3"/>
                </a:cxn>
                <a:cxn ang="0">
                  <a:pos x="T4" y="T5"/>
                </a:cxn>
                <a:cxn ang="0">
                  <a:pos x="T6" y="T7"/>
                </a:cxn>
                <a:cxn ang="0">
                  <a:pos x="T8" y="T9"/>
                </a:cxn>
              </a:cxnLst>
              <a:rect l="0" t="0" r="r" b="b"/>
              <a:pathLst>
                <a:path w="968" h="1008">
                  <a:moveTo>
                    <a:pt x="593" y="1008"/>
                  </a:moveTo>
                  <a:cubicBezTo>
                    <a:pt x="593" y="1008"/>
                    <a:pt x="0" y="806"/>
                    <a:pt x="142" y="0"/>
                  </a:cubicBezTo>
                  <a:cubicBezTo>
                    <a:pt x="142" y="0"/>
                    <a:pt x="968" y="186"/>
                    <a:pt x="671" y="957"/>
                  </a:cubicBezTo>
                  <a:cubicBezTo>
                    <a:pt x="671" y="957"/>
                    <a:pt x="434" y="615"/>
                    <a:pt x="395" y="432"/>
                  </a:cubicBezTo>
                  <a:cubicBezTo>
                    <a:pt x="395" y="432"/>
                    <a:pt x="449" y="854"/>
                    <a:pt x="593" y="1008"/>
                  </a:cubicBezTo>
                  <a:close/>
                </a:path>
              </a:pathLst>
            </a:cu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mn-lt"/>
                <a:ea typeface="+mn-ea"/>
                <a:cs typeface="+mn-cs"/>
              </a:endParaRPr>
            </a:p>
          </p:txBody>
        </p:sp>
        <p:sp>
          <p:nvSpPr>
            <p:cNvPr id="38" name="Freeform 19"/>
            <p:cNvSpPr/>
            <p:nvPr/>
          </p:nvSpPr>
          <p:spPr bwMode="auto">
            <a:xfrm>
              <a:off x="1768714" y="631482"/>
              <a:ext cx="2700338" cy="2549525"/>
            </a:xfrm>
            <a:custGeom>
              <a:avLst/>
              <a:gdLst>
                <a:gd name="T0" fmla="*/ 388 w 1261"/>
                <a:gd name="T1" fmla="*/ 1185 h 1191"/>
                <a:gd name="T2" fmla="*/ 659 w 1261"/>
                <a:gd name="T3" fmla="*/ 0 h 1191"/>
                <a:gd name="T4" fmla="*/ 490 w 1261"/>
                <a:gd name="T5" fmla="*/ 1191 h 1191"/>
                <a:gd name="T6" fmla="*/ 595 w 1261"/>
                <a:gd name="T7" fmla="*/ 547 h 1191"/>
                <a:gd name="T8" fmla="*/ 388 w 1261"/>
                <a:gd name="T9" fmla="*/ 1185 h 1191"/>
              </a:gdLst>
              <a:ahLst/>
              <a:cxnLst>
                <a:cxn ang="0">
                  <a:pos x="T0" y="T1"/>
                </a:cxn>
                <a:cxn ang="0">
                  <a:pos x="T2" y="T3"/>
                </a:cxn>
                <a:cxn ang="0">
                  <a:pos x="T4" y="T5"/>
                </a:cxn>
                <a:cxn ang="0">
                  <a:pos x="T6" y="T7"/>
                </a:cxn>
                <a:cxn ang="0">
                  <a:pos x="T8" y="T9"/>
                </a:cxn>
              </a:cxnLst>
              <a:rect l="0" t="0" r="r" b="b"/>
              <a:pathLst>
                <a:path w="1261" h="1191">
                  <a:moveTo>
                    <a:pt x="388" y="1185"/>
                  </a:moveTo>
                  <a:cubicBezTo>
                    <a:pt x="388" y="1185"/>
                    <a:pt x="0" y="614"/>
                    <a:pt x="659" y="0"/>
                  </a:cubicBezTo>
                  <a:cubicBezTo>
                    <a:pt x="659" y="0"/>
                    <a:pt x="1261" y="709"/>
                    <a:pt x="490" y="1191"/>
                  </a:cubicBezTo>
                  <a:cubicBezTo>
                    <a:pt x="490" y="1191"/>
                    <a:pt x="508" y="734"/>
                    <a:pt x="595" y="547"/>
                  </a:cubicBezTo>
                  <a:cubicBezTo>
                    <a:pt x="595" y="547"/>
                    <a:pt x="363" y="953"/>
                    <a:pt x="388" y="1185"/>
                  </a:cubicBezTo>
                  <a:close/>
                </a:path>
              </a:pathLst>
            </a:cu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mn-lt"/>
                <a:ea typeface="+mn-ea"/>
                <a:cs typeface="+mn-cs"/>
              </a:endParaRPr>
            </a:p>
          </p:txBody>
        </p:sp>
        <p:sp>
          <p:nvSpPr>
            <p:cNvPr id="43" name="Freeform 21"/>
            <p:cNvSpPr/>
            <p:nvPr/>
          </p:nvSpPr>
          <p:spPr bwMode="auto">
            <a:xfrm>
              <a:off x="3160952" y="2211044"/>
              <a:ext cx="1997075" cy="1957388"/>
            </a:xfrm>
            <a:custGeom>
              <a:avLst/>
              <a:gdLst>
                <a:gd name="T0" fmla="*/ 0 w 933"/>
                <a:gd name="T1" fmla="*/ 502 h 915"/>
                <a:gd name="T2" fmla="*/ 933 w 933"/>
                <a:gd name="T3" fmla="*/ 207 h 915"/>
                <a:gd name="T4" fmla="*/ 37 w 933"/>
                <a:gd name="T5" fmla="*/ 575 h 915"/>
                <a:gd name="T6" fmla="*/ 527 w 933"/>
                <a:gd name="T7" fmla="*/ 386 h 915"/>
                <a:gd name="T8" fmla="*/ 0 w 933"/>
                <a:gd name="T9" fmla="*/ 502 h 915"/>
              </a:gdLst>
              <a:ahLst/>
              <a:cxnLst>
                <a:cxn ang="0">
                  <a:pos x="T0" y="T1"/>
                </a:cxn>
                <a:cxn ang="0">
                  <a:pos x="T2" y="T3"/>
                </a:cxn>
                <a:cxn ang="0">
                  <a:pos x="T4" y="T5"/>
                </a:cxn>
                <a:cxn ang="0">
                  <a:pos x="T6" y="T7"/>
                </a:cxn>
                <a:cxn ang="0">
                  <a:pos x="T8" y="T9"/>
                </a:cxn>
              </a:cxnLst>
              <a:rect l="0" t="0" r="r" b="b"/>
              <a:pathLst>
                <a:path w="933" h="915">
                  <a:moveTo>
                    <a:pt x="0" y="502"/>
                  </a:moveTo>
                  <a:cubicBezTo>
                    <a:pt x="0" y="502"/>
                    <a:pt x="238" y="0"/>
                    <a:pt x="933" y="207"/>
                  </a:cubicBezTo>
                  <a:cubicBezTo>
                    <a:pt x="933" y="207"/>
                    <a:pt x="686" y="915"/>
                    <a:pt x="37" y="575"/>
                  </a:cubicBezTo>
                  <a:cubicBezTo>
                    <a:pt x="37" y="575"/>
                    <a:pt x="362" y="402"/>
                    <a:pt x="527" y="386"/>
                  </a:cubicBezTo>
                  <a:cubicBezTo>
                    <a:pt x="527" y="386"/>
                    <a:pt x="151" y="390"/>
                    <a:pt x="0" y="502"/>
                  </a:cubicBezTo>
                  <a:close/>
                </a:path>
              </a:pathLst>
            </a:cu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mn-lt"/>
                <a:ea typeface="+mn-ea"/>
                <a:cs typeface="+mn-cs"/>
              </a:endParaRPr>
            </a:p>
          </p:txBody>
        </p:sp>
        <p:sp>
          <p:nvSpPr>
            <p:cNvPr id="44" name="Freeform 23"/>
            <p:cNvSpPr/>
            <p:nvPr/>
          </p:nvSpPr>
          <p:spPr bwMode="auto">
            <a:xfrm>
              <a:off x="-456961" y="1801469"/>
              <a:ext cx="2074863" cy="2193925"/>
            </a:xfrm>
            <a:custGeom>
              <a:avLst/>
              <a:gdLst>
                <a:gd name="T0" fmla="*/ 965 w 969"/>
                <a:gd name="T1" fmla="*/ 703 h 1025"/>
                <a:gd name="T2" fmla="*/ 0 w 969"/>
                <a:gd name="T3" fmla="*/ 498 h 1025"/>
                <a:gd name="T4" fmla="*/ 969 w 969"/>
                <a:gd name="T5" fmla="*/ 620 h 1025"/>
                <a:gd name="T6" fmla="*/ 445 w 969"/>
                <a:gd name="T7" fmla="*/ 543 h 1025"/>
                <a:gd name="T8" fmla="*/ 965 w 969"/>
                <a:gd name="T9" fmla="*/ 703 h 1025"/>
              </a:gdLst>
              <a:ahLst/>
              <a:cxnLst>
                <a:cxn ang="0">
                  <a:pos x="T0" y="T1"/>
                </a:cxn>
                <a:cxn ang="0">
                  <a:pos x="T2" y="T3"/>
                </a:cxn>
                <a:cxn ang="0">
                  <a:pos x="T4" y="T5"/>
                </a:cxn>
                <a:cxn ang="0">
                  <a:pos x="T6" y="T7"/>
                </a:cxn>
                <a:cxn ang="0">
                  <a:pos x="T8" y="T9"/>
                </a:cxn>
              </a:cxnLst>
              <a:rect l="0" t="0" r="r" b="b"/>
              <a:pathLst>
                <a:path w="969" h="1025">
                  <a:moveTo>
                    <a:pt x="965" y="703"/>
                  </a:moveTo>
                  <a:cubicBezTo>
                    <a:pt x="965" y="703"/>
                    <a:pt x="507" y="1025"/>
                    <a:pt x="0" y="498"/>
                  </a:cubicBezTo>
                  <a:cubicBezTo>
                    <a:pt x="0" y="498"/>
                    <a:pt x="568" y="0"/>
                    <a:pt x="969" y="620"/>
                  </a:cubicBezTo>
                  <a:cubicBezTo>
                    <a:pt x="969" y="620"/>
                    <a:pt x="598" y="611"/>
                    <a:pt x="445" y="543"/>
                  </a:cubicBezTo>
                  <a:cubicBezTo>
                    <a:pt x="445" y="543"/>
                    <a:pt x="777" y="726"/>
                    <a:pt x="965" y="703"/>
                  </a:cubicBezTo>
                  <a:close/>
                </a:path>
              </a:pathLst>
            </a:cu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mn-lt"/>
                <a:ea typeface="+mn-ea"/>
                <a:cs typeface="+mn-cs"/>
              </a:endParaRPr>
            </a:p>
          </p:txBody>
        </p:sp>
        <p:sp>
          <p:nvSpPr>
            <p:cNvPr id="45" name="Freeform 17"/>
            <p:cNvSpPr/>
            <p:nvPr/>
          </p:nvSpPr>
          <p:spPr bwMode="auto">
            <a:xfrm>
              <a:off x="1619489" y="2933357"/>
              <a:ext cx="1454150" cy="2644775"/>
            </a:xfrm>
            <a:custGeom>
              <a:avLst/>
              <a:gdLst>
                <a:gd name="T0" fmla="*/ 558 w 679"/>
                <a:gd name="T1" fmla="*/ 1235 h 1235"/>
                <a:gd name="T2" fmla="*/ 517 w 679"/>
                <a:gd name="T3" fmla="*/ 545 h 1235"/>
                <a:gd name="T4" fmla="*/ 669 w 679"/>
                <a:gd name="T5" fmla="*/ 191 h 1235"/>
                <a:gd name="T6" fmla="*/ 593 w 679"/>
                <a:gd name="T7" fmla="*/ 206 h 1235"/>
                <a:gd name="T8" fmla="*/ 451 w 679"/>
                <a:gd name="T9" fmla="*/ 309 h 1235"/>
                <a:gd name="T10" fmla="*/ 331 w 679"/>
                <a:gd name="T11" fmla="*/ 24 h 1235"/>
                <a:gd name="T12" fmla="*/ 319 w 679"/>
                <a:gd name="T13" fmla="*/ 213 h 1235"/>
                <a:gd name="T14" fmla="*/ 199 w 679"/>
                <a:gd name="T15" fmla="*/ 138 h 1235"/>
                <a:gd name="T16" fmla="*/ 110 w 679"/>
                <a:gd name="T17" fmla="*/ 71 h 1235"/>
                <a:gd name="T18" fmla="*/ 216 w 679"/>
                <a:gd name="T19" fmla="*/ 310 h 1235"/>
                <a:gd name="T20" fmla="*/ 40 w 679"/>
                <a:gd name="T21" fmla="*/ 149 h 1235"/>
                <a:gd name="T22" fmla="*/ 37 w 679"/>
                <a:gd name="T23" fmla="*/ 224 h 1235"/>
                <a:gd name="T24" fmla="*/ 180 w 679"/>
                <a:gd name="T25" fmla="*/ 388 h 1235"/>
                <a:gd name="T26" fmla="*/ 44 w 679"/>
                <a:gd name="T27" fmla="*/ 317 h 1235"/>
                <a:gd name="T28" fmla="*/ 85 w 679"/>
                <a:gd name="T29" fmla="*/ 408 h 1235"/>
                <a:gd name="T30" fmla="*/ 303 w 679"/>
                <a:gd name="T31" fmla="*/ 668 h 1235"/>
                <a:gd name="T32" fmla="*/ 275 w 679"/>
                <a:gd name="T33" fmla="*/ 1139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9" h="1235">
                  <a:moveTo>
                    <a:pt x="558" y="1235"/>
                  </a:moveTo>
                  <a:cubicBezTo>
                    <a:pt x="558" y="1235"/>
                    <a:pt x="454" y="806"/>
                    <a:pt x="517" y="545"/>
                  </a:cubicBezTo>
                  <a:cubicBezTo>
                    <a:pt x="580" y="285"/>
                    <a:pt x="679" y="230"/>
                    <a:pt x="669" y="191"/>
                  </a:cubicBezTo>
                  <a:cubicBezTo>
                    <a:pt x="659" y="151"/>
                    <a:pt x="609" y="170"/>
                    <a:pt x="593" y="206"/>
                  </a:cubicBezTo>
                  <a:cubicBezTo>
                    <a:pt x="577" y="243"/>
                    <a:pt x="512" y="322"/>
                    <a:pt x="451" y="309"/>
                  </a:cubicBezTo>
                  <a:cubicBezTo>
                    <a:pt x="391" y="297"/>
                    <a:pt x="375" y="49"/>
                    <a:pt x="331" y="24"/>
                  </a:cubicBezTo>
                  <a:cubicBezTo>
                    <a:pt x="287" y="0"/>
                    <a:pt x="302" y="114"/>
                    <a:pt x="319" y="213"/>
                  </a:cubicBezTo>
                  <a:cubicBezTo>
                    <a:pt x="336" y="312"/>
                    <a:pt x="252" y="257"/>
                    <a:pt x="199" y="138"/>
                  </a:cubicBezTo>
                  <a:cubicBezTo>
                    <a:pt x="146" y="19"/>
                    <a:pt x="115" y="54"/>
                    <a:pt x="110" y="71"/>
                  </a:cubicBezTo>
                  <a:cubicBezTo>
                    <a:pt x="104" y="88"/>
                    <a:pt x="225" y="300"/>
                    <a:pt x="216" y="310"/>
                  </a:cubicBezTo>
                  <a:cubicBezTo>
                    <a:pt x="207" y="320"/>
                    <a:pt x="55" y="144"/>
                    <a:pt x="40" y="149"/>
                  </a:cubicBezTo>
                  <a:cubicBezTo>
                    <a:pt x="25" y="154"/>
                    <a:pt x="0" y="168"/>
                    <a:pt x="37" y="224"/>
                  </a:cubicBezTo>
                  <a:cubicBezTo>
                    <a:pt x="73" y="279"/>
                    <a:pt x="187" y="372"/>
                    <a:pt x="180" y="388"/>
                  </a:cubicBezTo>
                  <a:cubicBezTo>
                    <a:pt x="173" y="404"/>
                    <a:pt x="78" y="319"/>
                    <a:pt x="44" y="317"/>
                  </a:cubicBezTo>
                  <a:cubicBezTo>
                    <a:pt x="9" y="315"/>
                    <a:pt x="23" y="363"/>
                    <a:pt x="85" y="408"/>
                  </a:cubicBezTo>
                  <a:cubicBezTo>
                    <a:pt x="147" y="452"/>
                    <a:pt x="298" y="500"/>
                    <a:pt x="303" y="668"/>
                  </a:cubicBezTo>
                  <a:cubicBezTo>
                    <a:pt x="308" y="835"/>
                    <a:pt x="275" y="1139"/>
                    <a:pt x="275" y="1139"/>
                  </a:cubicBezTo>
                </a:path>
              </a:pathLst>
            </a:cu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46" name="矩形 45"/>
          <p:cNvSpPr/>
          <p:nvPr/>
        </p:nvSpPr>
        <p:spPr>
          <a:xfrm rot="18906724">
            <a:off x="5251450" y="69850"/>
            <a:ext cx="4675188" cy="4676775"/>
          </a:xfrm>
          <a:prstGeom prst="rect">
            <a:avLst/>
          </a:prstGeom>
          <a:solidFill>
            <a:schemeClr val="bg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47" name="矩形 46"/>
          <p:cNvSpPr/>
          <p:nvPr/>
        </p:nvSpPr>
        <p:spPr>
          <a:xfrm rot="18906724">
            <a:off x="5915025" y="158750"/>
            <a:ext cx="4675188" cy="4676775"/>
          </a:xfrm>
          <a:prstGeom prst="rect">
            <a:avLst/>
          </a:prstGeom>
          <a:solidFill>
            <a:schemeClr val="bg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6" name="椭圆 5"/>
          <p:cNvSpPr/>
          <p:nvPr/>
        </p:nvSpPr>
        <p:spPr>
          <a:xfrm>
            <a:off x="-30162" y="3078163"/>
            <a:ext cx="184150" cy="1825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49" name="椭圆 48"/>
          <p:cNvSpPr/>
          <p:nvPr/>
        </p:nvSpPr>
        <p:spPr>
          <a:xfrm>
            <a:off x="985838" y="1401763"/>
            <a:ext cx="271463" cy="2714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50" name="椭圆 49"/>
          <p:cNvSpPr/>
          <p:nvPr/>
        </p:nvSpPr>
        <p:spPr>
          <a:xfrm>
            <a:off x="2835275" y="1279525"/>
            <a:ext cx="273050" cy="2714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51" name="椭圆 50"/>
          <p:cNvSpPr/>
          <p:nvPr/>
        </p:nvSpPr>
        <p:spPr>
          <a:xfrm>
            <a:off x="4479925" y="3008313"/>
            <a:ext cx="204788" cy="20478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54" name="椭圆 53"/>
          <p:cNvSpPr/>
          <p:nvPr/>
        </p:nvSpPr>
        <p:spPr>
          <a:xfrm>
            <a:off x="5495925" y="542925"/>
            <a:ext cx="273050" cy="2730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55" name="椭圆 54"/>
          <p:cNvSpPr/>
          <p:nvPr/>
        </p:nvSpPr>
        <p:spPr>
          <a:xfrm>
            <a:off x="5522913" y="1644650"/>
            <a:ext cx="271463" cy="2730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56" name="椭圆 55"/>
          <p:cNvSpPr/>
          <p:nvPr/>
        </p:nvSpPr>
        <p:spPr>
          <a:xfrm>
            <a:off x="5495925" y="2759075"/>
            <a:ext cx="273050" cy="2714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57" name="椭圆 56"/>
          <p:cNvSpPr/>
          <p:nvPr/>
        </p:nvSpPr>
        <p:spPr>
          <a:xfrm>
            <a:off x="5495925" y="3841750"/>
            <a:ext cx="273050" cy="2714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58" name="矩形 57"/>
          <p:cNvSpPr/>
          <p:nvPr/>
        </p:nvSpPr>
        <p:spPr>
          <a:xfrm>
            <a:off x="5829300" y="787400"/>
            <a:ext cx="2952750" cy="862013"/>
          </a:xfrm>
          <a:prstGeom prst="rect">
            <a:avLst/>
          </a:prstGeom>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000" b="0" i="0" u="none" strike="noStrike" kern="1200" cap="none" spc="0" normalizeH="0" baseline="0" noProof="0">
                <a:ln>
                  <a:noFill/>
                </a:ln>
                <a:solidFill>
                  <a:prstClr val="white"/>
                </a:solidFill>
                <a:effectLst/>
                <a:uLnTx/>
                <a:uFillTx/>
                <a:latin typeface="Arial" panose="020B0604020202020204"/>
                <a:ea typeface="方正兰亭超细黑简体" panose="02000000000000000000" pitchFamily="2" charset="-122"/>
                <a:cs typeface="Arial" panose="020B0604020202020204" pitchFamily="34" charset="0"/>
              </a:rPr>
              <a:t>Lorem ipsum dolor sit amet, consectetuer adipiscing elit. Aenean commodo ligula eget dolor. Aenean massa. Cum sociis natoque penatibus et magnis dis parturient montes, nascetur ridiculus mus. </a:t>
            </a:r>
            <a:endParaRPr kumimoji="0" lang="zh-CN" altLang="en-US" sz="1350" b="0" i="0" u="none" strike="noStrike" kern="1200" cap="none" spc="0" normalizeH="0" baseline="0" noProof="0">
              <a:ln>
                <a:noFill/>
              </a:ln>
              <a:solidFill>
                <a:prstClr val="black"/>
              </a:solidFill>
              <a:effectLst/>
              <a:uLnTx/>
              <a:uFillTx/>
              <a:latin typeface="Arial" panose="020B0604020202020204"/>
              <a:ea typeface="微软雅黑" panose="020B0503020204020204" pitchFamily="34" charset="-122"/>
              <a:cs typeface="+mn-cs"/>
            </a:endParaRPr>
          </a:p>
        </p:txBody>
      </p:sp>
      <p:sp>
        <p:nvSpPr>
          <p:cNvPr id="59" name="矩形 58"/>
          <p:cNvSpPr/>
          <p:nvPr/>
        </p:nvSpPr>
        <p:spPr>
          <a:xfrm>
            <a:off x="5842000" y="1865313"/>
            <a:ext cx="2952750" cy="860425"/>
          </a:xfrm>
          <a:prstGeom prst="rect">
            <a:avLst/>
          </a:prstGeom>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000" b="0" i="0" u="none" strike="noStrike" kern="1200" cap="none" spc="0" normalizeH="0" baseline="0" noProof="0">
                <a:ln>
                  <a:noFill/>
                </a:ln>
                <a:solidFill>
                  <a:prstClr val="white"/>
                </a:solidFill>
                <a:effectLst/>
                <a:uLnTx/>
                <a:uFillTx/>
                <a:latin typeface="Arial" panose="020B0604020202020204"/>
                <a:ea typeface="方正兰亭超细黑简体" panose="02000000000000000000" pitchFamily="2" charset="-122"/>
                <a:cs typeface="Arial" panose="020B0604020202020204" pitchFamily="34" charset="0"/>
              </a:rPr>
              <a:t>Lorem ipsum dolor sit amet, consectetuer adipiscing elit. Aenean commodo ligula eget dolor. Aenean massa. Cum sociis natoque penatibus et magnis dis parturient montes, nascetur ridiculus mus. </a:t>
            </a:r>
            <a:endParaRPr kumimoji="0" lang="zh-CN" altLang="en-US" sz="1350" b="0" i="0" u="none" strike="noStrike" kern="1200" cap="none" spc="0" normalizeH="0" baseline="0" noProof="0">
              <a:ln>
                <a:noFill/>
              </a:ln>
              <a:solidFill>
                <a:prstClr val="black"/>
              </a:solidFill>
              <a:effectLst/>
              <a:uLnTx/>
              <a:uFillTx/>
              <a:latin typeface="Arial" panose="020B0604020202020204"/>
              <a:ea typeface="微软雅黑" panose="020B0503020204020204" pitchFamily="34" charset="-122"/>
              <a:cs typeface="+mn-cs"/>
            </a:endParaRPr>
          </a:p>
        </p:txBody>
      </p:sp>
      <p:sp>
        <p:nvSpPr>
          <p:cNvPr id="60" name="矩形 59"/>
          <p:cNvSpPr/>
          <p:nvPr/>
        </p:nvSpPr>
        <p:spPr>
          <a:xfrm>
            <a:off x="5842000" y="2941638"/>
            <a:ext cx="2952750" cy="862013"/>
          </a:xfrm>
          <a:prstGeom prst="rect">
            <a:avLst/>
          </a:prstGeom>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000" b="0" i="0" u="none" strike="noStrike" kern="1200" cap="none" spc="0" normalizeH="0" baseline="0" noProof="0">
                <a:ln>
                  <a:noFill/>
                </a:ln>
                <a:solidFill>
                  <a:prstClr val="white"/>
                </a:solidFill>
                <a:effectLst/>
                <a:uLnTx/>
                <a:uFillTx/>
                <a:latin typeface="Arial" panose="020B0604020202020204"/>
                <a:ea typeface="方正兰亭超细黑简体" panose="02000000000000000000" pitchFamily="2" charset="-122"/>
                <a:cs typeface="Arial" panose="020B0604020202020204" pitchFamily="34" charset="0"/>
              </a:rPr>
              <a:t>Lorem ipsum dolor sit amet, consectetuer adipiscing elit. Aenean commodo ligula eget dolor. Aenean massa. Cum sociis natoque penatibus et magnis dis parturient montes, nascetur ridiculus mus. </a:t>
            </a:r>
            <a:endParaRPr kumimoji="0" lang="zh-CN" altLang="en-US" sz="1350" b="0" i="0" u="none" strike="noStrike" kern="1200" cap="none" spc="0" normalizeH="0" baseline="0" noProof="0">
              <a:ln>
                <a:noFill/>
              </a:ln>
              <a:solidFill>
                <a:prstClr val="black"/>
              </a:solidFill>
              <a:effectLst/>
              <a:uLnTx/>
              <a:uFillTx/>
              <a:latin typeface="Arial" panose="020B0604020202020204"/>
              <a:ea typeface="微软雅黑" panose="020B0503020204020204" pitchFamily="34" charset="-122"/>
              <a:cs typeface="+mn-cs"/>
            </a:endParaRPr>
          </a:p>
        </p:txBody>
      </p:sp>
      <p:sp>
        <p:nvSpPr>
          <p:cNvPr id="61" name="矩形 60"/>
          <p:cNvSpPr/>
          <p:nvPr/>
        </p:nvSpPr>
        <p:spPr>
          <a:xfrm>
            <a:off x="5842000" y="4017963"/>
            <a:ext cx="2952750" cy="862013"/>
          </a:xfrm>
          <a:prstGeom prst="rect">
            <a:avLst/>
          </a:prstGeom>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000" b="0" i="0" u="none" strike="noStrike" kern="1200" cap="none" spc="0" normalizeH="0" baseline="0" noProof="0">
                <a:ln>
                  <a:noFill/>
                </a:ln>
                <a:solidFill>
                  <a:prstClr val="white"/>
                </a:solidFill>
                <a:effectLst/>
                <a:uLnTx/>
                <a:uFillTx/>
                <a:latin typeface="Arial" panose="020B0604020202020204"/>
                <a:ea typeface="方正兰亭超细黑简体" panose="02000000000000000000" pitchFamily="2" charset="-122"/>
                <a:cs typeface="Arial" panose="020B0604020202020204" pitchFamily="34" charset="0"/>
              </a:rPr>
              <a:t>Lorem ipsum dolor sit amet, consectetuer adipiscing elit. Aenean commodo ligula eget dolor. Aenean massa. Cum sociis natoque penatibus et magnis dis parturient montes, nascetur ridiculus mus. </a:t>
            </a:r>
            <a:endParaRPr kumimoji="0" lang="zh-CN" altLang="en-US" sz="1350" b="0" i="0" u="none" strike="noStrike" kern="1200" cap="none" spc="0" normalizeH="0" baseline="0" noProof="0">
              <a:ln>
                <a:noFill/>
              </a:ln>
              <a:solidFill>
                <a:prstClr val="black"/>
              </a:solidFill>
              <a:effectLst/>
              <a:uLnTx/>
              <a:uFillTx/>
              <a:latin typeface="Arial" panose="020B0604020202020204"/>
              <a:ea typeface="微软雅黑" panose="020B0503020204020204" pitchFamily="34" charset="-122"/>
              <a:cs typeface="+mn-cs"/>
            </a:endParaRPr>
          </a:p>
        </p:txBody>
      </p:sp>
      <p:sp>
        <p:nvSpPr>
          <p:cNvPr id="15381" name="文本框 32"/>
          <p:cNvSpPr txBox="1"/>
          <p:nvPr/>
        </p:nvSpPr>
        <p:spPr>
          <a:xfrm>
            <a:off x="5829300" y="481013"/>
            <a:ext cx="1579563" cy="40005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2000" i="1" dirty="0">
                <a:solidFill>
                  <a:srgbClr val="FFFFFF"/>
                </a:solidFill>
                <a:latin typeface="Impact" panose="020B0806030902050204" pitchFamily="34" charset="0"/>
              </a:rPr>
              <a:t>Lorem ipsum </a:t>
            </a:r>
          </a:p>
        </p:txBody>
      </p:sp>
      <p:sp>
        <p:nvSpPr>
          <p:cNvPr id="15382" name="文本框 32"/>
          <p:cNvSpPr txBox="1"/>
          <p:nvPr/>
        </p:nvSpPr>
        <p:spPr>
          <a:xfrm>
            <a:off x="5861050" y="1574800"/>
            <a:ext cx="1579563" cy="40005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2000" i="1" dirty="0">
                <a:solidFill>
                  <a:srgbClr val="FFFFFF"/>
                </a:solidFill>
                <a:latin typeface="Impact" panose="020B0806030902050204" pitchFamily="34" charset="0"/>
              </a:rPr>
              <a:t>Lorem ipsum </a:t>
            </a:r>
          </a:p>
        </p:txBody>
      </p:sp>
      <p:sp>
        <p:nvSpPr>
          <p:cNvPr id="15383" name="文本框 32"/>
          <p:cNvSpPr txBox="1"/>
          <p:nvPr/>
        </p:nvSpPr>
        <p:spPr>
          <a:xfrm>
            <a:off x="5830888" y="2670175"/>
            <a:ext cx="1579562" cy="40005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2000" i="1" dirty="0">
                <a:solidFill>
                  <a:srgbClr val="FFFFFF"/>
                </a:solidFill>
                <a:latin typeface="Impact" panose="020B0806030902050204" pitchFamily="34" charset="0"/>
              </a:rPr>
              <a:t>Lorem ipsum </a:t>
            </a:r>
          </a:p>
        </p:txBody>
      </p:sp>
      <p:sp>
        <p:nvSpPr>
          <p:cNvPr id="15384" name="文本框 32"/>
          <p:cNvSpPr txBox="1"/>
          <p:nvPr/>
        </p:nvSpPr>
        <p:spPr>
          <a:xfrm>
            <a:off x="5861050" y="3716338"/>
            <a:ext cx="1579563" cy="400050"/>
          </a:xfrm>
          <a:prstGeom prst="rect">
            <a:avLst/>
          </a:prstGeom>
          <a:noFill/>
          <a:ln w="9525">
            <a:noFill/>
          </a:ln>
        </p:spPr>
        <p:txBody>
          <a:bodyPr wrap="none">
            <a:sp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defTabSz="684530" eaLnBrk="1" hangingPunct="1">
              <a:lnSpc>
                <a:spcPct val="100000"/>
              </a:lnSpc>
              <a:spcBef>
                <a:spcPct val="0"/>
              </a:spcBef>
              <a:buNone/>
            </a:pPr>
            <a:r>
              <a:rPr lang="en-US" altLang="zh-CN" sz="2000" i="1" dirty="0">
                <a:solidFill>
                  <a:srgbClr val="FFFFFF"/>
                </a:solidFill>
                <a:latin typeface="Impact" panose="020B0806030902050204" pitchFamily="34" charset="0"/>
              </a:rPr>
              <a:t>Lorem ipsum </a:t>
            </a:r>
          </a:p>
        </p:txBody>
      </p:sp>
    </p:spTree>
  </p:cSld>
  <p:clrMapOvr>
    <a:masterClrMapping/>
  </p:clrMapOvr>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Impact">
      <a:majorFont>
        <a:latin typeface="Impact"/>
        <a:ea typeface="微软雅黑"/>
        <a:cs typeface=""/>
      </a:majorFont>
      <a:minorFont>
        <a:latin typeface="Arial"/>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2050</Words>
  <PresentationFormat>全屏显示(16:9)</PresentationFormat>
  <Paragraphs>169</Paragraphs>
  <Slides>23</Slides>
  <Notes>0</Notes>
  <HiddenSlides>0</HiddenSlides>
  <MMClips>0</MMClips>
  <ScaleCrop>false</ScaleCrop>
  <HeadingPairs>
    <vt:vector size="8" baseType="variant">
      <vt:variant>
        <vt:lpstr>已用的字体</vt:lpstr>
      </vt:variant>
      <vt:variant>
        <vt:i4>8</vt:i4>
      </vt:variant>
      <vt:variant>
        <vt:lpstr>主题</vt:lpstr>
      </vt:variant>
      <vt:variant>
        <vt:i4>1</vt:i4>
      </vt:variant>
      <vt:variant>
        <vt:lpstr>嵌入 OLE 服务器</vt:lpstr>
      </vt:variant>
      <vt:variant>
        <vt:i4>1</vt:i4>
      </vt:variant>
      <vt:variant>
        <vt:lpstr>幻灯片标题</vt:lpstr>
      </vt:variant>
      <vt:variant>
        <vt:i4>23</vt:i4>
      </vt:variant>
    </vt:vector>
  </HeadingPairs>
  <TitlesOfParts>
    <vt:vector size="33" baseType="lpstr">
      <vt:lpstr>方正兰亭超细黑简体</vt:lpstr>
      <vt:lpstr>宋体</vt:lpstr>
      <vt:lpstr>微软雅黑</vt:lpstr>
      <vt:lpstr>造字工房力黑（非商用）常规体</vt:lpstr>
      <vt:lpstr>Arial</vt:lpstr>
      <vt:lpstr>Calibri</vt:lpstr>
      <vt:lpstr>DeVinne Txt BT</vt:lpstr>
      <vt:lpstr>Impact</vt:lpstr>
      <vt:lpstr>Office 主题</vt:lpstr>
      <vt:lpstr>Microsoft Excel 97-2003 工作表</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2015-07-06T10:11:00Z</dcterms:created>
  <dcterms:modified xsi:type="dcterms:W3CDTF">2018-04-07T10:24:49Z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2052-10.1.0.7106</vt:lpwstr>
  </property>
</Properties>
</file>