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rts/chart1.xml" ContentType="application/vnd.openxmlformats-officedocument.drawingml.chart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mp3" ContentType="audio/unknown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325" r:id="rId2"/>
    <p:sldId id="271" r:id="rId3"/>
    <p:sldId id="269" r:id="rId4"/>
    <p:sldId id="262" r:id="rId5"/>
    <p:sldId id="313" r:id="rId6"/>
    <p:sldId id="284" r:id="rId7"/>
    <p:sldId id="289" r:id="rId8"/>
    <p:sldId id="276" r:id="rId9"/>
    <p:sldId id="317" r:id="rId10"/>
    <p:sldId id="274" r:id="rId11"/>
    <p:sldId id="319" r:id="rId12"/>
    <p:sldId id="275" r:id="rId13"/>
    <p:sldId id="287" r:id="rId14"/>
    <p:sldId id="314" r:id="rId15"/>
    <p:sldId id="315" r:id="rId16"/>
    <p:sldId id="277" r:id="rId17"/>
    <p:sldId id="260" r:id="rId18"/>
    <p:sldId id="281" r:id="rId19"/>
    <p:sldId id="273" r:id="rId20"/>
    <p:sldId id="326" r:id="rId21"/>
  </p:sldIdLst>
  <p:sldSz cx="12192000" cy="6858000"/>
  <p:notesSz cx="6858000" cy="9144000"/>
  <p:embeddedFontLst>
    <p:embeddedFont>
      <p:font typeface="微软雅黑" pitchFamily="34" charset="-122"/>
      <p:regular r:id="rId23"/>
      <p:bold r:id="rId24"/>
    </p:embeddedFont>
    <p:embeddedFont>
      <p:font typeface="方正粗黑宋简体" charset="-122"/>
      <p:regular r:id="rId25"/>
    </p:embeddedFont>
    <p:embeddedFont>
      <p:font typeface="Segoe UI Light" pitchFamily="34" charset="0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79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06" userDrawn="1">
          <p15:clr>
            <a:srgbClr val="A4A3A4"/>
          </p15:clr>
        </p15:guide>
        <p15:guide id="5" pos="642" userDrawn="1">
          <p15:clr>
            <a:srgbClr val="A4A3A4"/>
          </p15:clr>
        </p15:guide>
        <p15:guide id="6" pos="7038" userDrawn="1">
          <p15:clr>
            <a:srgbClr val="A4A3A4"/>
          </p15:clr>
        </p15:guide>
        <p15:guide id="7" pos="72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A2B2"/>
    <a:srgbClr val="FFD687"/>
    <a:srgbClr val="D3CB90"/>
    <a:srgbClr val="BB874A"/>
    <a:srgbClr val="9DC63F"/>
    <a:srgbClr val="A7A9A9"/>
    <a:srgbClr val="D19072"/>
    <a:srgbClr val="2483A1"/>
    <a:srgbClr val="A3D6CB"/>
    <a:srgbClr val="345A7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831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1092" y="-216"/>
      </p:cViewPr>
      <p:guideLst>
        <p:guide orient="horz" pos="1797"/>
        <p:guide pos="3840"/>
        <p:guide pos="506"/>
        <p:guide pos="642"/>
        <p:guide pos="7038"/>
        <p:guide pos="721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328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rgbClr val="072539">
                    <a:alpha val="0"/>
                  </a:srgbClr>
                </a:gs>
                <a:gs pos="0">
                  <a:srgbClr val="BB874A"/>
                </a:gs>
              </a:gsLst>
              <a:lin ang="5400000" scaled="1"/>
              <a:tileRect/>
            </a:gra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2.7</c:v>
                </c:pt>
                <c:pt idx="6">
                  <c:v>4.5</c:v>
                </c:pt>
                <c:pt idx="7">
                  <c:v>3.7</c:v>
                </c:pt>
                <c:pt idx="8">
                  <c:v>3.9</c:v>
                </c:pt>
                <c:pt idx="9">
                  <c:v>2.6</c:v>
                </c:pt>
                <c:pt idx="10">
                  <c:v>2.7</c:v>
                </c:pt>
                <c:pt idx="11">
                  <c:v>2.9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113-4A81-A167-A1F062BE54A2}"/>
            </c:ext>
          </c:extLst>
        </c:ser>
        <c:dLbls/>
        <c:gapWidth val="219"/>
        <c:overlap val="-27"/>
        <c:axId val="479100928"/>
        <c:axId val="516210688"/>
      </c:barChart>
      <c:catAx>
        <c:axId val="4791009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</a:defRPr>
            </a:pPr>
            <a:endParaRPr lang="zh-CN"/>
          </a:p>
        </c:txPr>
        <c:crossAx val="516210688"/>
        <c:crosses val="autoZero"/>
        <c:auto val="1"/>
        <c:lblAlgn val="ctr"/>
        <c:lblOffset val="100"/>
      </c:catAx>
      <c:valAx>
        <c:axId val="516210688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47910092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ea typeface="+mn-ea"/>
          <a:cs typeface="+mn-ea"/>
        </a:defRPr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615B98-8DA1-4581-96D9-C1A91C399437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E272D9-1A06-4C62-8DEF-8FC1A7861D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4450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02283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86793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94254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26531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68632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24814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33568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82025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07974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20338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2242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00486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8546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4217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23423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7888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2439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5996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4399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272D9-1A06-4C62-8DEF-8FC1A7861D7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4315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星空页"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3229952"/>
      </p:ext>
    </p:extLst>
  </p:cSld>
  <p:clrMapOvr>
    <a:masterClrMapping/>
  </p:clrMapOvr>
  <p:transition advTm="1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星空页"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图片占位符 81"/>
          <p:cNvSpPr>
            <a:spLocks noGrp="1"/>
          </p:cNvSpPr>
          <p:nvPr>
            <p:ph type="pic" sz="quarter" idx="10"/>
          </p:nvPr>
        </p:nvSpPr>
        <p:spPr>
          <a:xfrm>
            <a:off x="4445000" y="1927900"/>
            <a:ext cx="3302000" cy="3302000"/>
          </a:xfrm>
          <a:custGeom>
            <a:avLst/>
            <a:gdLst>
              <a:gd name="connsiteX0" fmla="*/ 1651000 w 3302000"/>
              <a:gd name="connsiteY0" fmla="*/ 0 h 3302000"/>
              <a:gd name="connsiteX1" fmla="*/ 3302000 w 3302000"/>
              <a:gd name="connsiteY1" fmla="*/ 1651000 h 3302000"/>
              <a:gd name="connsiteX2" fmla="*/ 1651000 w 3302000"/>
              <a:gd name="connsiteY2" fmla="*/ 3302000 h 3302000"/>
              <a:gd name="connsiteX3" fmla="*/ 0 w 3302000"/>
              <a:gd name="connsiteY3" fmla="*/ 1651000 h 3302000"/>
              <a:gd name="connsiteX4" fmla="*/ 1651000 w 3302000"/>
              <a:gd name="connsiteY4" fmla="*/ 0 h 330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2000" h="3302000">
                <a:moveTo>
                  <a:pt x="1651000" y="0"/>
                </a:moveTo>
                <a:cubicBezTo>
                  <a:pt x="2562822" y="0"/>
                  <a:pt x="3302000" y="739178"/>
                  <a:pt x="3302000" y="1651000"/>
                </a:cubicBezTo>
                <a:cubicBezTo>
                  <a:pt x="3302000" y="2562822"/>
                  <a:pt x="2562822" y="3302000"/>
                  <a:pt x="1651000" y="3302000"/>
                </a:cubicBezTo>
                <a:cubicBezTo>
                  <a:pt x="739178" y="3302000"/>
                  <a:pt x="0" y="2562822"/>
                  <a:pt x="0" y="1651000"/>
                </a:cubicBezTo>
                <a:cubicBezTo>
                  <a:pt x="0" y="739178"/>
                  <a:pt x="739178" y="0"/>
                  <a:pt x="1651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752320"/>
      </p:ext>
    </p:extLst>
  </p:cSld>
  <p:clrMapOvr>
    <a:masterClrMapping/>
  </p:clrMapOvr>
  <p:transition advTm="1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星空页"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片占位符 82"/>
          <p:cNvSpPr>
            <a:spLocks noGrp="1"/>
          </p:cNvSpPr>
          <p:nvPr>
            <p:ph type="pic" sz="quarter" idx="10"/>
          </p:nvPr>
        </p:nvSpPr>
        <p:spPr>
          <a:xfrm>
            <a:off x="1389287" y="2206619"/>
            <a:ext cx="4077773" cy="2557531"/>
          </a:xfrm>
          <a:custGeom>
            <a:avLst/>
            <a:gdLst>
              <a:gd name="connsiteX0" fmla="*/ 0 w 4077773"/>
              <a:gd name="connsiteY0" fmla="*/ 0 h 2557531"/>
              <a:gd name="connsiteX1" fmla="*/ 4077773 w 4077773"/>
              <a:gd name="connsiteY1" fmla="*/ 0 h 2557531"/>
              <a:gd name="connsiteX2" fmla="*/ 4077773 w 4077773"/>
              <a:gd name="connsiteY2" fmla="*/ 2557531 h 2557531"/>
              <a:gd name="connsiteX3" fmla="*/ 0 w 4077773"/>
              <a:gd name="connsiteY3" fmla="*/ 2557531 h 2557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7773" h="2557531">
                <a:moveTo>
                  <a:pt x="0" y="0"/>
                </a:moveTo>
                <a:lnTo>
                  <a:pt x="4077773" y="0"/>
                </a:lnTo>
                <a:lnTo>
                  <a:pt x="4077773" y="2557531"/>
                </a:lnTo>
                <a:lnTo>
                  <a:pt x="0" y="25575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3269910"/>
      </p:ext>
    </p:extLst>
  </p:cSld>
  <p:clrMapOvr>
    <a:masterClrMapping/>
  </p:clrMapOvr>
  <p:transition advTm="1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星空页"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片占位符 82"/>
          <p:cNvSpPr>
            <a:spLocks noGrp="1"/>
          </p:cNvSpPr>
          <p:nvPr>
            <p:ph type="pic" sz="quarter" idx="10"/>
          </p:nvPr>
        </p:nvSpPr>
        <p:spPr>
          <a:xfrm>
            <a:off x="2238876" y="2229160"/>
            <a:ext cx="1600423" cy="2901956"/>
          </a:xfrm>
          <a:custGeom>
            <a:avLst/>
            <a:gdLst>
              <a:gd name="connsiteX0" fmla="*/ 0 w 1600423"/>
              <a:gd name="connsiteY0" fmla="*/ 0 h 2901956"/>
              <a:gd name="connsiteX1" fmla="*/ 1600423 w 1600423"/>
              <a:gd name="connsiteY1" fmla="*/ 0 h 2901956"/>
              <a:gd name="connsiteX2" fmla="*/ 1600423 w 1600423"/>
              <a:gd name="connsiteY2" fmla="*/ 2901956 h 2901956"/>
              <a:gd name="connsiteX3" fmla="*/ 0 w 1600423"/>
              <a:gd name="connsiteY3" fmla="*/ 2901956 h 290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0423" h="2901956">
                <a:moveTo>
                  <a:pt x="0" y="0"/>
                </a:moveTo>
                <a:lnTo>
                  <a:pt x="1600423" y="0"/>
                </a:lnTo>
                <a:lnTo>
                  <a:pt x="1600423" y="2901956"/>
                </a:lnTo>
                <a:lnTo>
                  <a:pt x="0" y="29019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335521"/>
      </p:ext>
    </p:extLst>
  </p:cSld>
  <p:clrMapOvr>
    <a:masterClrMapping/>
  </p:clrMapOvr>
  <p:transition advTm="1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星空页"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片占位符 82"/>
          <p:cNvSpPr>
            <a:spLocks noGrp="1"/>
          </p:cNvSpPr>
          <p:nvPr>
            <p:ph type="pic" sz="quarter" idx="10"/>
          </p:nvPr>
        </p:nvSpPr>
        <p:spPr>
          <a:xfrm>
            <a:off x="6946901" y="2017487"/>
            <a:ext cx="4038599" cy="2278743"/>
          </a:xfrm>
          <a:custGeom>
            <a:avLst/>
            <a:gdLst>
              <a:gd name="connsiteX0" fmla="*/ 0 w 4038599"/>
              <a:gd name="connsiteY0" fmla="*/ 0 h 2278743"/>
              <a:gd name="connsiteX1" fmla="*/ 4038599 w 4038599"/>
              <a:gd name="connsiteY1" fmla="*/ 0 h 2278743"/>
              <a:gd name="connsiteX2" fmla="*/ 4038599 w 4038599"/>
              <a:gd name="connsiteY2" fmla="*/ 2278743 h 2278743"/>
              <a:gd name="connsiteX3" fmla="*/ 0 w 4038599"/>
              <a:gd name="connsiteY3" fmla="*/ 2278743 h 227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8599" h="2278743">
                <a:moveTo>
                  <a:pt x="0" y="0"/>
                </a:moveTo>
                <a:lnTo>
                  <a:pt x="4038599" y="0"/>
                </a:lnTo>
                <a:lnTo>
                  <a:pt x="4038599" y="2278743"/>
                </a:lnTo>
                <a:lnTo>
                  <a:pt x="0" y="22787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 userDrawn="1"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 userDrawn="1"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 userDrawn="1"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 userDrawn="1"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 userDrawn="1"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 userDrawn="1"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 userDrawn="1"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 userDrawn="1"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 userDrawn="1"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 userDrawn="1"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 userDrawn="1"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 userDrawn="1"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 userDrawn="1"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 userDrawn="1"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 userDrawn="1"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 userDrawn="1"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 userDrawn="1"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 userDrawn="1"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 userDrawn="1"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 userDrawn="1"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 userDrawn="1"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 userDrawn="1"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 userDrawn="1"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 userDrawn="1"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 userDrawn="1"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 userDrawn="1"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 userDrawn="1"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 userDrawn="1"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 userDrawn="1"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 userDrawn="1"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 userDrawn="1"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7596387"/>
      </p:ext>
    </p:extLst>
  </p:cSld>
  <p:clrMapOvr>
    <a:masterClrMapping/>
  </p:clrMapOvr>
  <p:transition advTm="1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纯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36170304"/>
      </p:ext>
    </p:extLst>
  </p:cSld>
  <p:clrMapOvr>
    <a:masterClrMapping/>
  </p:clrMapOvr>
  <p:transition advTm="1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024D9-16AC-49F9-927B-74BBB82FBF0B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4455C-21BD-4DB3-BD50-F92CC35DEC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4722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transition advTm="1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video" Target="NULL" TargetMode="External"/><Relationship Id="rId1" Type="http://schemas.openxmlformats.org/officeDocument/2006/relationships/tags" Target="../tags/tag2.xml"/><Relationship Id="rId6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2496396" y="4146145"/>
            <a:ext cx="7197483" cy="1758851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" name="菱形 2"/>
          <p:cNvSpPr/>
          <p:nvPr/>
        </p:nvSpPr>
        <p:spPr>
          <a:xfrm>
            <a:off x="4197367" y="4561811"/>
            <a:ext cx="3795540" cy="927517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5445112" y="4866722"/>
            <a:ext cx="1300048" cy="317693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1838" y="3737791"/>
            <a:ext cx="10728325" cy="2575560"/>
            <a:chOff x="731838" y="3737791"/>
            <a:chExt cx="10728325" cy="2575560"/>
          </a:xfrm>
        </p:grpSpPr>
        <p:sp>
          <p:nvSpPr>
            <p:cNvPr id="6" name="菱形 5"/>
            <p:cNvSpPr/>
            <p:nvPr/>
          </p:nvSpPr>
          <p:spPr>
            <a:xfrm>
              <a:off x="825348" y="3737791"/>
              <a:ext cx="10539579" cy="2575560"/>
            </a:xfrm>
            <a:prstGeom prst="diamond">
              <a:avLst/>
            </a:prstGeom>
            <a:noFill/>
            <a:ln w="6350">
              <a:gradFill>
                <a:gsLst>
                  <a:gs pos="100000">
                    <a:schemeClr val="bg1"/>
                  </a:gs>
                  <a:gs pos="0">
                    <a:schemeClr val="bg1">
                      <a:alpha val="10000"/>
                    </a:schemeClr>
                  </a:gs>
                </a:gsLst>
                <a:lin ang="5400000" scaled="1"/>
              </a:gradFill>
            </a:ln>
            <a:scene3d>
              <a:camera prst="perspectiveRelaxedModerately">
                <a:rot lat="186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flipV="1">
              <a:off x="731838" y="4969436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 flipV="1">
              <a:off x="11332992" y="4969436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flipV="1">
              <a:off x="6031549" y="5848862"/>
              <a:ext cx="127171" cy="112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1" name="椭圆 10"/>
          <p:cNvSpPr/>
          <p:nvPr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椭圆 11"/>
          <p:cNvSpPr/>
          <p:nvPr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3" name="椭圆 12"/>
          <p:cNvSpPr/>
          <p:nvPr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4" name="椭圆 13"/>
          <p:cNvSpPr/>
          <p:nvPr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5" name="椭圆 14"/>
          <p:cNvSpPr/>
          <p:nvPr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6" name="椭圆 15"/>
          <p:cNvSpPr/>
          <p:nvPr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7" name="椭圆 16"/>
          <p:cNvSpPr/>
          <p:nvPr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8" name="椭圆 17"/>
          <p:cNvSpPr/>
          <p:nvPr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9" name="椭圆 18"/>
          <p:cNvSpPr/>
          <p:nvPr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0" name="椭圆 19"/>
          <p:cNvSpPr/>
          <p:nvPr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" name="椭圆 20"/>
          <p:cNvSpPr/>
          <p:nvPr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2" name="椭圆 21"/>
          <p:cNvSpPr/>
          <p:nvPr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3" name="椭圆 22"/>
          <p:cNvSpPr/>
          <p:nvPr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4" name="椭圆 23"/>
          <p:cNvSpPr/>
          <p:nvPr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5" name="椭圆 24"/>
          <p:cNvSpPr/>
          <p:nvPr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6" name="椭圆 25"/>
          <p:cNvSpPr/>
          <p:nvPr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7" name="椭圆 26"/>
          <p:cNvSpPr/>
          <p:nvPr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8" name="椭圆 27"/>
          <p:cNvSpPr/>
          <p:nvPr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9" name="椭圆 28"/>
          <p:cNvSpPr/>
          <p:nvPr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0" name="椭圆 29"/>
          <p:cNvSpPr/>
          <p:nvPr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2" name="椭圆 31"/>
          <p:cNvSpPr/>
          <p:nvPr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3" name="椭圆 32"/>
          <p:cNvSpPr/>
          <p:nvPr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4" name="椭圆 33"/>
          <p:cNvSpPr/>
          <p:nvPr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5" name="椭圆 34"/>
          <p:cNvSpPr/>
          <p:nvPr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6" name="椭圆 35"/>
          <p:cNvSpPr/>
          <p:nvPr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7" name="椭圆 36"/>
          <p:cNvSpPr/>
          <p:nvPr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8" name="椭圆 37"/>
          <p:cNvSpPr/>
          <p:nvPr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9" name="椭圆 38"/>
          <p:cNvSpPr/>
          <p:nvPr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0" name="椭圆 39"/>
          <p:cNvSpPr/>
          <p:nvPr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1" name="椭圆 40"/>
          <p:cNvSpPr/>
          <p:nvPr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2" name="椭圆 41"/>
          <p:cNvSpPr/>
          <p:nvPr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3" name="椭圆 42"/>
          <p:cNvSpPr/>
          <p:nvPr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4" name="椭圆 43"/>
          <p:cNvSpPr/>
          <p:nvPr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" name="椭圆 44"/>
          <p:cNvSpPr/>
          <p:nvPr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6" name="椭圆 45"/>
          <p:cNvSpPr/>
          <p:nvPr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7" name="椭圆 46"/>
          <p:cNvSpPr/>
          <p:nvPr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8" name="椭圆 47"/>
          <p:cNvSpPr/>
          <p:nvPr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9" name="椭圆 48"/>
          <p:cNvSpPr/>
          <p:nvPr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0" name="椭圆 49"/>
          <p:cNvSpPr/>
          <p:nvPr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1" name="椭圆 50"/>
          <p:cNvSpPr/>
          <p:nvPr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2" name="椭圆 51"/>
          <p:cNvSpPr/>
          <p:nvPr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3" name="椭圆 52"/>
          <p:cNvSpPr/>
          <p:nvPr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4" name="椭圆 53"/>
          <p:cNvSpPr/>
          <p:nvPr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5" name="椭圆 54"/>
          <p:cNvSpPr/>
          <p:nvPr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6" name="椭圆 55"/>
          <p:cNvSpPr/>
          <p:nvPr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7" name="椭圆 56"/>
          <p:cNvSpPr/>
          <p:nvPr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8" name="椭圆 57"/>
          <p:cNvSpPr/>
          <p:nvPr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9" name="椭圆 58"/>
          <p:cNvSpPr/>
          <p:nvPr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0" name="椭圆 59"/>
          <p:cNvSpPr/>
          <p:nvPr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1" name="椭圆 60"/>
          <p:cNvSpPr/>
          <p:nvPr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2" name="椭圆 61"/>
          <p:cNvSpPr/>
          <p:nvPr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3" name="椭圆 62"/>
          <p:cNvSpPr/>
          <p:nvPr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4" name="椭圆 63"/>
          <p:cNvSpPr/>
          <p:nvPr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5" name="椭圆 64"/>
          <p:cNvSpPr/>
          <p:nvPr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6" name="椭圆 65"/>
          <p:cNvSpPr/>
          <p:nvPr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7" name="椭圆 66"/>
          <p:cNvSpPr/>
          <p:nvPr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8" name="椭圆 67"/>
          <p:cNvSpPr/>
          <p:nvPr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9" name="椭圆 68"/>
          <p:cNvSpPr/>
          <p:nvPr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0" name="椭圆 69"/>
          <p:cNvSpPr/>
          <p:nvPr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1" name="椭圆 70"/>
          <p:cNvSpPr/>
          <p:nvPr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2" name="椭圆 71"/>
          <p:cNvSpPr/>
          <p:nvPr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3" name="椭圆 72"/>
          <p:cNvSpPr/>
          <p:nvPr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4" name="椭圆 73"/>
          <p:cNvSpPr/>
          <p:nvPr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5" name="椭圆 74"/>
          <p:cNvSpPr/>
          <p:nvPr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6" name="椭圆 75"/>
          <p:cNvSpPr/>
          <p:nvPr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7" name="椭圆 76"/>
          <p:cNvSpPr/>
          <p:nvPr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8" name="椭圆 77"/>
          <p:cNvSpPr/>
          <p:nvPr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9" name="椭圆 78"/>
          <p:cNvSpPr/>
          <p:nvPr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0" name="椭圆 79"/>
          <p:cNvSpPr/>
          <p:nvPr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1" name="椭圆 80"/>
          <p:cNvSpPr/>
          <p:nvPr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2" name="椭圆 81"/>
          <p:cNvSpPr/>
          <p:nvPr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3" name="椭圆 82"/>
          <p:cNvSpPr/>
          <p:nvPr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4" name="椭圆 83"/>
          <p:cNvSpPr/>
          <p:nvPr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397865" y="836953"/>
            <a:ext cx="3396271" cy="3396271"/>
            <a:chOff x="4397865" y="836953"/>
            <a:chExt cx="3396271" cy="3396271"/>
          </a:xfrm>
        </p:grpSpPr>
        <p:sp>
          <p:nvSpPr>
            <p:cNvPr id="86" name="椭圆 85"/>
            <p:cNvSpPr/>
            <p:nvPr/>
          </p:nvSpPr>
          <p:spPr>
            <a:xfrm>
              <a:off x="4397865" y="836953"/>
              <a:ext cx="3396271" cy="3396271"/>
            </a:xfrm>
            <a:prstGeom prst="ellipse">
              <a:avLst/>
            </a:prstGeom>
            <a:gradFill>
              <a:gsLst>
                <a:gs pos="98165">
                  <a:srgbClr val="28A480">
                    <a:alpha val="0"/>
                  </a:srgbClr>
                </a:gs>
                <a:gs pos="28000">
                  <a:srgbClr val="28A480">
                    <a:alpha val="0"/>
                  </a:srgbClr>
                </a:gs>
                <a:gs pos="0">
                  <a:srgbClr val="28A480">
                    <a:alpha val="50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37AE7E">
                  <a:alpha val="5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87" name="自由: 形状 86"/>
            <p:cNvSpPr/>
            <p:nvPr/>
          </p:nvSpPr>
          <p:spPr>
            <a:xfrm>
              <a:off x="4755834" y="1213626"/>
              <a:ext cx="2700047" cy="2642924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5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sp>
        <p:nvSpPr>
          <p:cNvPr id="88" name="椭圆 87"/>
          <p:cNvSpPr/>
          <p:nvPr/>
        </p:nvSpPr>
        <p:spPr>
          <a:xfrm rot="20785694">
            <a:off x="4044950" y="2620459"/>
            <a:ext cx="4102100" cy="762000"/>
          </a:xfrm>
          <a:prstGeom prst="ellipse">
            <a:avLst/>
          </a:prstGeom>
          <a:noFill/>
          <a:ln>
            <a:gradFill>
              <a:gsLst>
                <a:gs pos="42000">
                  <a:schemeClr val="accent1">
                    <a:lumMod val="5000"/>
                    <a:lumOff val="95000"/>
                  </a:schemeClr>
                </a:gs>
                <a:gs pos="14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27000" sx="101000" sy="101000" algn="ctr" rotWithShape="0">
              <a:srgbClr val="37AE7E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4434308" y="3514229"/>
            <a:ext cx="196445" cy="196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5524611" y="3932846"/>
            <a:ext cx="1162622" cy="1215669"/>
            <a:chOff x="5524611" y="3932846"/>
            <a:chExt cx="1162622" cy="1215669"/>
          </a:xfrm>
        </p:grpSpPr>
        <p:sp>
          <p:nvSpPr>
            <p:cNvPr id="91" name="椭圆 90"/>
            <p:cNvSpPr/>
            <p:nvPr/>
          </p:nvSpPr>
          <p:spPr>
            <a:xfrm flipH="1" flipV="1">
              <a:off x="6122052" y="413586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flipH="1" flipV="1">
              <a:off x="5686635" y="4939549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flipH="1" flipV="1">
              <a:off x="5995052" y="444066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flipH="1" flipV="1">
              <a:off x="5793952" y="4468267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flipH="1" flipV="1">
              <a:off x="5950150" y="457386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flipH="1" flipV="1">
              <a:off x="6122052" y="460394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flipH="1" flipV="1">
              <a:off x="5924394" y="4101993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flipH="1" flipV="1">
              <a:off x="5717577" y="460087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flipH="1" flipV="1">
              <a:off x="6201027" y="440387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flipH="1" flipV="1">
              <a:off x="5872927" y="473627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flipH="1" flipV="1">
              <a:off x="6398685" y="425047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flipH="1" flipV="1">
              <a:off x="6070585" y="458287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flipH="1" flipV="1">
              <a:off x="6032539" y="426199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flipH="1" flipV="1">
              <a:off x="5825722" y="476088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flipH="1" flipV="1">
              <a:off x="6039572" y="426830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flipH="1" flipV="1">
              <a:off x="5832755" y="476719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flipH="1" flipV="1">
              <a:off x="6366126" y="413586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flipH="1" flipV="1">
              <a:off x="6038026" y="446826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flipH="1" flipV="1">
              <a:off x="6116956" y="405656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flipH="1" flipV="1">
              <a:off x="5788856" y="438896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flipH="1" flipV="1">
              <a:off x="6147760" y="393284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flipH="1" flipV="1">
              <a:off x="6307828" y="452581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flipH="1" flipV="1">
              <a:off x="6230300" y="42130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 flipH="1" flipV="1">
              <a:off x="6192710" y="430405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 flipH="1" flipV="1">
              <a:off x="6097078" y="48056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 flipH="1" flipV="1">
              <a:off x="6045611" y="478455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 flipH="1" flipV="1">
              <a:off x="6013052" y="466994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 flipH="1" flipV="1">
              <a:off x="5954754" y="505989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 flipH="1" flipV="1">
              <a:off x="6361745" y="4871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 flipH="1" flipV="1">
              <a:off x="6310278" y="48508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 flipH="1" flipV="1">
              <a:off x="6277719" y="473627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flipH="1" flipV="1">
              <a:off x="6219421" y="512622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 flipH="1" flipV="1">
              <a:off x="6631389" y="4862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 flipH="1" flipV="1">
              <a:off x="6579922" y="48418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 flipH="1" flipV="1">
              <a:off x="6547363" y="472727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 flipH="1" flipV="1">
              <a:off x="6489065" y="511722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flipH="1" flipV="1">
              <a:off x="6479587" y="461293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flipH="1" flipV="1">
              <a:off x="6428120" y="45918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flipH="1" flipV="1">
              <a:off x="6395561" y="447725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flipH="1" flipV="1">
              <a:off x="6337263" y="486719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flipH="1" flipV="1">
              <a:off x="5693935" y="476965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flipH="1" flipV="1">
              <a:off x="5642468" y="474858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flipH="1" flipV="1">
              <a:off x="5609909" y="463397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flipH="1" flipV="1">
              <a:off x="5551611" y="502392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flipH="1" flipV="1">
              <a:off x="5524611" y="495213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flipH="1" flipV="1">
              <a:off x="5878269" y="496612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 flipH="1" flipV="1">
              <a:off x="5867622" y="430405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 flipH="1" flipV="1">
              <a:off x="6004052" y="398522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 flipH="1" flipV="1">
              <a:off x="6192710" y="402965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 flipH="1" flipV="1">
              <a:off x="6311686" y="503944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 flipH="1" flipV="1">
              <a:off x="6260219" y="501837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flipH="1" flipV="1">
              <a:off x="6227660" y="490376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 flipH="1" flipV="1">
              <a:off x="5643376" y="509664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flipH="1" flipV="1">
              <a:off x="5591909" y="507558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 flipH="1" flipV="1">
              <a:off x="6080164" y="502144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 flipH="1" flipV="1">
              <a:off x="5860752" y="513051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flipH="1" flipV="1">
              <a:off x="6482674" y="495804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flipH="1" flipV="1">
              <a:off x="6669233" y="508458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flipH="1" flipV="1">
              <a:off x="6229106" y="462626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 flipH="1" flipV="1">
              <a:off x="5956058" y="434608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flipH="1" flipV="1">
              <a:off x="6384126" y="474280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flipH="1" flipV="1">
              <a:off x="5922409" y="493894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 flipH="1" flipV="1">
              <a:off x="6164916" y="494812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54" name="文本框 153"/>
          <p:cNvSpPr txBox="1"/>
          <p:nvPr/>
        </p:nvSpPr>
        <p:spPr>
          <a:xfrm>
            <a:off x="2532721" y="4696331"/>
            <a:ext cx="71265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</a:rPr>
              <a:t>个人介绍汇报</a:t>
            </a:r>
            <a:r>
              <a:rPr lang="en-US" altLang="zh-CN" sz="4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</a:rPr>
              <a:t>PPT</a:t>
            </a:r>
            <a:endParaRPr lang="zh-CN" altLang="en-US" sz="4400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n-ea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3855129" y="3539446"/>
            <a:ext cx="4480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kern="700" spc="3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</a:rPr>
              <a:t>201X</a:t>
            </a:r>
            <a:endParaRPr lang="zh-CN" altLang="en-US" sz="8000" b="1" kern="700" spc="300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n-ea"/>
            </a:endParaRPr>
          </a:p>
        </p:txBody>
      </p:sp>
      <p:pic>
        <p:nvPicPr>
          <p:cNvPr id="156" name="Tobu_Itro - Sunburs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6">
                  <p14:fade in="1000"/>
                </p14:media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2588195" y="924465"/>
            <a:ext cx="609600" cy="609600"/>
          </a:xfrm>
          <a:prstGeom prst="rect">
            <a:avLst/>
          </a:prstGeom>
        </p:spPr>
      </p:pic>
      <p:sp>
        <p:nvSpPr>
          <p:cNvPr id="157" name="TextBox 156"/>
          <p:cNvSpPr txBox="1"/>
          <p:nvPr/>
        </p:nvSpPr>
        <p:spPr>
          <a:xfrm>
            <a:off x="3695700" y="5676900"/>
            <a:ext cx="5245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汇报人</a:t>
            </a:r>
            <a:r>
              <a:rPr lang="zh-CN" altLang="en-US" dirty="0" smtClean="0">
                <a:solidFill>
                  <a:schemeClr val="bg1"/>
                </a:solidFill>
              </a:rPr>
              <a:t>：</a:t>
            </a:r>
            <a:r>
              <a:rPr lang="en-US" altLang="zh-CN" dirty="0" smtClean="0">
                <a:solidFill>
                  <a:schemeClr val="bg1"/>
                </a:solidFill>
              </a:rPr>
              <a:t>XXX  </a:t>
            </a:r>
            <a:r>
              <a:rPr lang="zh-CN" altLang="en-US" dirty="0" smtClean="0">
                <a:solidFill>
                  <a:schemeClr val="bg1"/>
                </a:solidFill>
              </a:rPr>
              <a:t>汇报</a:t>
            </a:r>
            <a:r>
              <a:rPr lang="zh-CN" altLang="en-US" dirty="0" smtClean="0">
                <a:solidFill>
                  <a:schemeClr val="bg1"/>
                </a:solidFill>
              </a:rPr>
              <a:t>时间：</a:t>
            </a:r>
            <a:r>
              <a:rPr lang="en-US" altLang="zh-CN" dirty="0" smtClean="0">
                <a:solidFill>
                  <a:schemeClr val="bg1"/>
                </a:solidFill>
              </a:rPr>
              <a:t>XX</a:t>
            </a:r>
            <a:r>
              <a:rPr lang="zh-CN" altLang="en-US" dirty="0" smtClean="0">
                <a:solidFill>
                  <a:schemeClr val="bg1"/>
                </a:solidFill>
              </a:rPr>
              <a:t>年</a:t>
            </a:r>
            <a:r>
              <a:rPr lang="en-US" altLang="zh-CN" dirty="0" smtClean="0">
                <a:solidFill>
                  <a:schemeClr val="bg1"/>
                </a:solidFill>
              </a:rPr>
              <a:t>XX</a:t>
            </a:r>
            <a:r>
              <a:rPr lang="zh-CN" altLang="en-US" dirty="0" smtClean="0">
                <a:solidFill>
                  <a:schemeClr val="bg1"/>
                </a:solidFill>
              </a:rPr>
              <a:t>月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792341205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indefinite" fill="hold" grpId="0" nodeType="withEffect">
                                  <p:stCondLst>
                                    <p:cond delay="2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indefinite" fill="hold" grpId="0" nodeType="withEffect">
                                  <p:stCondLst>
                                    <p:cond delay="4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indefinite" fill="hold" grpId="0" nodeType="withEffect">
                                  <p:stCondLst>
                                    <p:cond delay="5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indefinite" fill="hold" grpId="0" nodeType="withEffect">
                                  <p:stCondLst>
                                    <p:cond delay="6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indefinite" fill="hold" grpId="0" nodeType="withEffect">
                                  <p:stCondLst>
                                    <p:cond delay="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indefinite" fill="hold" grpId="0" nodeType="withEffect">
                                  <p:stCondLst>
                                    <p:cond delay="9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grpId="0" nodeType="withEffect">
                                  <p:stCondLst>
                                    <p:cond delay="9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indefinite" fill="hold" grpId="0" nodeType="withEffect">
                                  <p:stCondLst>
                                    <p:cond delay="9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indefinite" fill="hold" grpId="0" nodeType="withEffect">
                                  <p:stCondLst>
                                    <p:cond delay="10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indefinite" fill="hold" grpId="0" nodeType="withEffect">
                                  <p:stCondLst>
                                    <p:cond delay="10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indefinite" fill="hold" grpId="0" nodeType="withEffect">
                                  <p:stCondLst>
                                    <p:cond delay="11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indefinite" fill="hold" grpId="0" nodeType="withEffect">
                                  <p:stCondLst>
                                    <p:cond delay="11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indefinite" fill="hold" grpId="0" nodeType="withEffect">
                                  <p:stCondLst>
                                    <p:cond delay="12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indefinite" fill="hold" grpId="0" nodeType="withEffect">
                                  <p:stCondLst>
                                    <p:cond delay="13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grpId="0" nodeType="withEffect">
                                  <p:stCondLst>
                                    <p:cond delay="15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indefinite" fill="hold" grpId="0" nodeType="withEffect">
                                  <p:stCondLst>
                                    <p:cond delay="1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grpId="0" nodeType="withEffect">
                                  <p:stCondLst>
                                    <p:cond delay="17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repeatCount="indefinite" fill="hold" grpId="0" nodeType="withEffect">
                                  <p:stCondLst>
                                    <p:cond delay="17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indefinite" fill="hold" grpId="0" nodeType="withEffect">
                                  <p:stCondLst>
                                    <p:cond delay="17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indefinite" fill="hold" grpId="0" nodeType="withEffect">
                                  <p:stCondLst>
                                    <p:cond delay="1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grpId="0" nodeType="withEffect">
                                  <p:stCondLst>
                                    <p:cond delay="21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grpId="0" nodeType="withEffect">
                                  <p:stCondLst>
                                    <p:cond delay="21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indefinite" fill="hold" grpId="0" nodeType="withEffect">
                                  <p:stCondLst>
                                    <p:cond delay="24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indefinite" fill="hold" grpId="0" nodeType="withEffect">
                                  <p:stCondLst>
                                    <p:cond delay="29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indefinite" fill="hold" grpId="0" nodeType="withEffect">
                                  <p:stCondLst>
                                    <p:cond delay="30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repeatCount="indefinite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indefinite" fill="hold" grpId="0" nodeType="withEffect">
                                  <p:stCondLst>
                                    <p:cond delay="32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mph" presetSubtype="0" repeatCount="indefinite" fill="hold" grpId="0" nodeType="withEffect">
                                  <p:stCondLst>
                                    <p:cond delay="32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grpId="0" nodeType="withEffect">
                                  <p:stCondLst>
                                    <p:cond delay="35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repeatCount="indefinite" fill="hold" grpId="0" nodeType="withEffect">
                                  <p:stCondLst>
                                    <p:cond delay="3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mph" presetSubtype="0" repeatCount="indefinite" fill="hold" grpId="0" nodeType="withEffect">
                                  <p:stCondLst>
                                    <p:cond delay="37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6" presetClass="emph" presetSubtype="0" repeatCount="indefinite" fill="hold" grpId="0" nodeType="withEffect">
                                  <p:stCondLst>
                                    <p:cond delay="39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0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6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9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2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5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6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8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1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4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7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0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3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250"/>
                            </p:stCondLst>
                            <p:childTnLst>
                              <p:par>
                                <p:cTn id="2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2000"/>
                            </p:stCondLst>
                            <p:childTnLst>
                              <p:par>
                                <p:cTn id="25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8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4000"/>
                            </p:stCondLst>
                            <p:childTnLst>
                              <p:par>
                                <p:cTn id="2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4000"/>
                            </p:stCondLst>
                            <p:childTnLst>
                              <p:par>
                                <p:cTn id="263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0.00046 C 0.0323 0.00301 0.06967 -0.0081 0.08777 -0.01458 C 0.1267 -0.02893 0.14193 -0.03565 0.16693 -0.04792 C 0.1918 -0.06018 0.22305 -0.07917 0.23724 -0.08819 C 0.25951 -0.10185 0.34662 -0.18148 0.24336 -0.17917 " pathEditMode="relative" rAng="0" ptsTypes="AAAAA">
                                      <p:cBhvr>
                                        <p:cTn id="264" dur="20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-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27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6"/>
                </p:tgtEl>
              </p:cMediaNode>
            </p:video>
          </p:childTnLst>
        </p:cTn>
      </p:par>
    </p:tnLst>
    <p:bldLst>
      <p:bldP spid="2" grpId="0" animBg="1"/>
      <p:bldP spid="3" grpId="0" animBg="1"/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8" grpId="0" animBg="1"/>
      <p:bldP spid="89" grpId="0" animBg="1"/>
      <p:bldP spid="89" grpId="1" animBg="1"/>
      <p:bldP spid="154" grpId="0"/>
      <p:bldP spid="155" grpId="0"/>
    </p:bldLst>
  </p:timing>
  <p:extLst mod="1">
    <p:ext uri="{E180D4A7-C9FB-4DFB-919C-405C955672EB}">
      <p14:showEvtLst xmlns:p14="http://schemas.microsoft.com/office/powerpoint/2010/main" xmlns="">
        <p14:playEvt time="688" objId="156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786505" y="1501095"/>
            <a:ext cx="4618990" cy="4618990"/>
            <a:chOff x="3483610" y="816610"/>
            <a:chExt cx="5224780" cy="5224780"/>
          </a:xfrm>
        </p:grpSpPr>
        <p:sp>
          <p:nvSpPr>
            <p:cNvPr id="2" name="椭圆 1"/>
            <p:cNvSpPr/>
            <p:nvPr/>
          </p:nvSpPr>
          <p:spPr>
            <a:xfrm>
              <a:off x="4351020" y="1684020"/>
              <a:ext cx="3489960" cy="34899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圆: 空心 3"/>
            <p:cNvSpPr/>
            <p:nvPr/>
          </p:nvSpPr>
          <p:spPr>
            <a:xfrm>
              <a:off x="3764280" y="1097280"/>
              <a:ext cx="4663440" cy="4663440"/>
            </a:xfrm>
            <a:prstGeom prst="donut">
              <a:avLst>
                <a:gd name="adj" fmla="val 8388"/>
              </a:avLst>
            </a:prstGeom>
            <a:solidFill>
              <a:schemeClr val="bg1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522470" y="1855470"/>
              <a:ext cx="3147060" cy="3147060"/>
            </a:xfrm>
            <a:prstGeom prst="ellipse">
              <a:avLst/>
            </a:prstGeom>
            <a:noFill/>
            <a:ln>
              <a:solidFill>
                <a:schemeClr val="bg1">
                  <a:alpha val="3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483610" y="816610"/>
              <a:ext cx="5224780" cy="5224780"/>
            </a:xfrm>
            <a:prstGeom prst="ellipse">
              <a:avLst/>
            </a:prstGeom>
            <a:noFill/>
            <a:ln>
              <a:solidFill>
                <a:schemeClr val="bg1">
                  <a:alpha val="3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23710" y="1347516"/>
            <a:ext cx="1344580" cy="1344580"/>
            <a:chOff x="5423710" y="1347516"/>
            <a:chExt cx="1344580" cy="1344580"/>
          </a:xfrm>
        </p:grpSpPr>
        <p:grpSp>
          <p:nvGrpSpPr>
            <p:cNvPr id="12" name="组合 11"/>
            <p:cNvGrpSpPr/>
            <p:nvPr/>
          </p:nvGrpSpPr>
          <p:grpSpPr>
            <a:xfrm>
              <a:off x="5423710" y="1347516"/>
              <a:ext cx="1344580" cy="1344580"/>
              <a:chOff x="9340803" y="1727002"/>
              <a:chExt cx="1344580" cy="134458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9340803" y="1727002"/>
                <a:ext cx="1344580" cy="1344580"/>
              </a:xfrm>
              <a:prstGeom prst="ellipse">
                <a:avLst/>
              </a:prstGeom>
              <a:solidFill>
                <a:srgbClr val="7F7F7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9464867" y="1851066"/>
                <a:ext cx="1096453" cy="1096453"/>
              </a:xfrm>
              <a:prstGeom prst="ellipse">
                <a:avLst/>
              </a:prstGeom>
              <a:solidFill>
                <a:srgbClr val="9DC6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5898416" y="1689894"/>
              <a:ext cx="395169" cy="659825"/>
            </a:xfrm>
            <a:custGeom>
              <a:avLst/>
              <a:gdLst>
                <a:gd name="T0" fmla="*/ 296 w 480"/>
                <a:gd name="T1" fmla="*/ 134 h 804"/>
                <a:gd name="T2" fmla="*/ 366 w 480"/>
                <a:gd name="T3" fmla="*/ 63 h 804"/>
                <a:gd name="T4" fmla="*/ 296 w 480"/>
                <a:gd name="T5" fmla="*/ 0 h 804"/>
                <a:gd name="T6" fmla="*/ 232 w 480"/>
                <a:gd name="T7" fmla="*/ 63 h 804"/>
                <a:gd name="T8" fmla="*/ 296 w 480"/>
                <a:gd name="T9" fmla="*/ 134 h 804"/>
                <a:gd name="T10" fmla="*/ 303 w 480"/>
                <a:gd name="T11" fmla="*/ 359 h 804"/>
                <a:gd name="T12" fmla="*/ 479 w 480"/>
                <a:gd name="T13" fmla="*/ 359 h 804"/>
                <a:gd name="T14" fmla="*/ 479 w 480"/>
                <a:gd name="T15" fmla="*/ 296 h 804"/>
                <a:gd name="T16" fmla="*/ 345 w 480"/>
                <a:gd name="T17" fmla="*/ 296 h 804"/>
                <a:gd name="T18" fmla="*/ 275 w 480"/>
                <a:gd name="T19" fmla="*/ 169 h 804"/>
                <a:gd name="T20" fmla="*/ 218 w 480"/>
                <a:gd name="T21" fmla="*/ 141 h 804"/>
                <a:gd name="T22" fmla="*/ 204 w 480"/>
                <a:gd name="T23" fmla="*/ 141 h 804"/>
                <a:gd name="T24" fmla="*/ 0 w 480"/>
                <a:gd name="T25" fmla="*/ 204 h 804"/>
                <a:gd name="T26" fmla="*/ 0 w 480"/>
                <a:gd name="T27" fmla="*/ 395 h 804"/>
                <a:gd name="T28" fmla="*/ 70 w 480"/>
                <a:gd name="T29" fmla="*/ 395 h 804"/>
                <a:gd name="T30" fmla="*/ 70 w 480"/>
                <a:gd name="T31" fmla="*/ 261 h 804"/>
                <a:gd name="T32" fmla="*/ 148 w 480"/>
                <a:gd name="T33" fmla="*/ 233 h 804"/>
                <a:gd name="T34" fmla="*/ 0 w 480"/>
                <a:gd name="T35" fmla="*/ 803 h 804"/>
                <a:gd name="T36" fmla="*/ 70 w 480"/>
                <a:gd name="T37" fmla="*/ 803 h 804"/>
                <a:gd name="T38" fmla="*/ 176 w 480"/>
                <a:gd name="T39" fmla="*/ 500 h 804"/>
                <a:gd name="T40" fmla="*/ 260 w 480"/>
                <a:gd name="T41" fmla="*/ 620 h 804"/>
                <a:gd name="T42" fmla="*/ 260 w 480"/>
                <a:gd name="T43" fmla="*/ 803 h 804"/>
                <a:gd name="T44" fmla="*/ 324 w 480"/>
                <a:gd name="T45" fmla="*/ 803 h 804"/>
                <a:gd name="T46" fmla="*/ 324 w 480"/>
                <a:gd name="T47" fmla="*/ 564 h 804"/>
                <a:gd name="T48" fmla="*/ 232 w 480"/>
                <a:gd name="T49" fmla="*/ 402 h 804"/>
                <a:gd name="T50" fmla="*/ 260 w 480"/>
                <a:gd name="T51" fmla="*/ 296 h 804"/>
                <a:gd name="T52" fmla="*/ 303 w 480"/>
                <a:gd name="T53" fmla="*/ 359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0" h="804">
                  <a:moveTo>
                    <a:pt x="296" y="134"/>
                  </a:moveTo>
                  <a:cubicBezTo>
                    <a:pt x="331" y="134"/>
                    <a:pt x="366" y="99"/>
                    <a:pt x="366" y="63"/>
                  </a:cubicBezTo>
                  <a:cubicBezTo>
                    <a:pt x="366" y="28"/>
                    <a:pt x="331" y="0"/>
                    <a:pt x="296" y="0"/>
                  </a:cubicBezTo>
                  <a:cubicBezTo>
                    <a:pt x="260" y="0"/>
                    <a:pt x="232" y="28"/>
                    <a:pt x="232" y="63"/>
                  </a:cubicBezTo>
                  <a:cubicBezTo>
                    <a:pt x="232" y="99"/>
                    <a:pt x="260" y="134"/>
                    <a:pt x="296" y="134"/>
                  </a:cubicBezTo>
                  <a:close/>
                  <a:moveTo>
                    <a:pt x="303" y="359"/>
                  </a:moveTo>
                  <a:lnTo>
                    <a:pt x="479" y="359"/>
                  </a:lnTo>
                  <a:lnTo>
                    <a:pt x="479" y="296"/>
                  </a:lnTo>
                  <a:lnTo>
                    <a:pt x="345" y="296"/>
                  </a:lnTo>
                  <a:lnTo>
                    <a:pt x="275" y="169"/>
                  </a:lnTo>
                  <a:cubicBezTo>
                    <a:pt x="260" y="155"/>
                    <a:pt x="239" y="141"/>
                    <a:pt x="218" y="141"/>
                  </a:cubicBezTo>
                  <a:cubicBezTo>
                    <a:pt x="211" y="141"/>
                    <a:pt x="211" y="141"/>
                    <a:pt x="204" y="141"/>
                  </a:cubicBezTo>
                  <a:lnTo>
                    <a:pt x="0" y="204"/>
                  </a:lnTo>
                  <a:lnTo>
                    <a:pt x="0" y="395"/>
                  </a:lnTo>
                  <a:lnTo>
                    <a:pt x="70" y="395"/>
                  </a:lnTo>
                  <a:lnTo>
                    <a:pt x="70" y="261"/>
                  </a:lnTo>
                  <a:lnTo>
                    <a:pt x="148" y="233"/>
                  </a:lnTo>
                  <a:lnTo>
                    <a:pt x="0" y="803"/>
                  </a:lnTo>
                  <a:lnTo>
                    <a:pt x="70" y="803"/>
                  </a:lnTo>
                  <a:lnTo>
                    <a:pt x="176" y="500"/>
                  </a:lnTo>
                  <a:lnTo>
                    <a:pt x="260" y="620"/>
                  </a:lnTo>
                  <a:lnTo>
                    <a:pt x="260" y="803"/>
                  </a:lnTo>
                  <a:lnTo>
                    <a:pt x="324" y="803"/>
                  </a:lnTo>
                  <a:lnTo>
                    <a:pt x="324" y="564"/>
                  </a:lnTo>
                  <a:lnTo>
                    <a:pt x="232" y="402"/>
                  </a:lnTo>
                  <a:lnTo>
                    <a:pt x="260" y="296"/>
                  </a:lnTo>
                  <a:lnTo>
                    <a:pt x="303" y="3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Segoe UI Light" panose="020F0502020204030204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914706" y="4268023"/>
            <a:ext cx="1344580" cy="1344580"/>
            <a:chOff x="3914706" y="4268023"/>
            <a:chExt cx="1344580" cy="1344580"/>
          </a:xfrm>
        </p:grpSpPr>
        <p:grpSp>
          <p:nvGrpSpPr>
            <p:cNvPr id="13" name="组合 12"/>
            <p:cNvGrpSpPr/>
            <p:nvPr/>
          </p:nvGrpSpPr>
          <p:grpSpPr>
            <a:xfrm>
              <a:off x="3914706" y="4268023"/>
              <a:ext cx="1344580" cy="1344580"/>
              <a:chOff x="9340803" y="1727002"/>
              <a:chExt cx="1344580" cy="1344580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9340803" y="1727002"/>
                <a:ext cx="1344580" cy="1344580"/>
              </a:xfrm>
              <a:prstGeom prst="ellipse">
                <a:avLst/>
              </a:prstGeom>
              <a:solidFill>
                <a:srgbClr val="7F7F7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9464867" y="1851066"/>
                <a:ext cx="1096453" cy="1096453"/>
              </a:xfrm>
              <a:prstGeom prst="ellipse">
                <a:avLst/>
              </a:prstGeom>
              <a:solidFill>
                <a:srgbClr val="9DC6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24" name="Freeform 11"/>
            <p:cNvSpPr>
              <a:spLocks noChangeArrowheads="1"/>
            </p:cNvSpPr>
            <p:nvPr/>
          </p:nvSpPr>
          <p:spPr bwMode="auto">
            <a:xfrm>
              <a:off x="4286087" y="4653906"/>
              <a:ext cx="601818" cy="572815"/>
            </a:xfrm>
            <a:custGeom>
              <a:avLst/>
              <a:gdLst>
                <a:gd name="T0" fmla="*/ 733 w 734"/>
                <a:gd name="T1" fmla="*/ 352 h 698"/>
                <a:gd name="T2" fmla="*/ 677 w 734"/>
                <a:gd name="T3" fmla="*/ 296 h 698"/>
                <a:gd name="T4" fmla="*/ 479 w 734"/>
                <a:gd name="T5" fmla="*/ 296 h 698"/>
                <a:gd name="T6" fmla="*/ 289 w 734"/>
                <a:gd name="T7" fmla="*/ 0 h 698"/>
                <a:gd name="T8" fmla="*/ 219 w 734"/>
                <a:gd name="T9" fmla="*/ 0 h 698"/>
                <a:gd name="T10" fmla="*/ 310 w 734"/>
                <a:gd name="T11" fmla="*/ 296 h 698"/>
                <a:gd name="T12" fmla="*/ 106 w 734"/>
                <a:gd name="T13" fmla="*/ 296 h 698"/>
                <a:gd name="T14" fmla="*/ 50 w 734"/>
                <a:gd name="T15" fmla="*/ 218 h 698"/>
                <a:gd name="T16" fmla="*/ 0 w 734"/>
                <a:gd name="T17" fmla="*/ 218 h 698"/>
                <a:gd name="T18" fmla="*/ 35 w 734"/>
                <a:gd name="T19" fmla="*/ 352 h 698"/>
                <a:gd name="T20" fmla="*/ 0 w 734"/>
                <a:gd name="T21" fmla="*/ 479 h 698"/>
                <a:gd name="T22" fmla="*/ 50 w 734"/>
                <a:gd name="T23" fmla="*/ 479 h 698"/>
                <a:gd name="T24" fmla="*/ 106 w 734"/>
                <a:gd name="T25" fmla="*/ 408 h 698"/>
                <a:gd name="T26" fmla="*/ 310 w 734"/>
                <a:gd name="T27" fmla="*/ 408 h 698"/>
                <a:gd name="T28" fmla="*/ 219 w 734"/>
                <a:gd name="T29" fmla="*/ 697 h 698"/>
                <a:gd name="T30" fmla="*/ 289 w 734"/>
                <a:gd name="T31" fmla="*/ 697 h 698"/>
                <a:gd name="T32" fmla="*/ 479 w 734"/>
                <a:gd name="T33" fmla="*/ 408 h 698"/>
                <a:gd name="T34" fmla="*/ 677 w 734"/>
                <a:gd name="T35" fmla="*/ 408 h 698"/>
                <a:gd name="T36" fmla="*/ 733 w 734"/>
                <a:gd name="T37" fmla="*/ 35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34" h="698">
                  <a:moveTo>
                    <a:pt x="733" y="352"/>
                  </a:moveTo>
                  <a:cubicBezTo>
                    <a:pt x="733" y="324"/>
                    <a:pt x="712" y="296"/>
                    <a:pt x="677" y="296"/>
                  </a:cubicBezTo>
                  <a:lnTo>
                    <a:pt x="479" y="296"/>
                  </a:lnTo>
                  <a:lnTo>
                    <a:pt x="289" y="0"/>
                  </a:lnTo>
                  <a:lnTo>
                    <a:pt x="219" y="0"/>
                  </a:lnTo>
                  <a:lnTo>
                    <a:pt x="310" y="296"/>
                  </a:lnTo>
                  <a:lnTo>
                    <a:pt x="106" y="296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35" y="352"/>
                  </a:lnTo>
                  <a:lnTo>
                    <a:pt x="0" y="479"/>
                  </a:lnTo>
                  <a:lnTo>
                    <a:pt x="50" y="479"/>
                  </a:lnTo>
                  <a:lnTo>
                    <a:pt x="106" y="408"/>
                  </a:lnTo>
                  <a:lnTo>
                    <a:pt x="310" y="408"/>
                  </a:lnTo>
                  <a:lnTo>
                    <a:pt x="219" y="697"/>
                  </a:lnTo>
                  <a:lnTo>
                    <a:pt x="289" y="697"/>
                  </a:lnTo>
                  <a:lnTo>
                    <a:pt x="479" y="408"/>
                  </a:lnTo>
                  <a:lnTo>
                    <a:pt x="677" y="408"/>
                  </a:lnTo>
                  <a:cubicBezTo>
                    <a:pt x="712" y="408"/>
                    <a:pt x="733" y="380"/>
                    <a:pt x="733" y="3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Segoe UI Light" panose="020F0502020204030204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932714" y="4268023"/>
            <a:ext cx="1344580" cy="1344580"/>
            <a:chOff x="6932714" y="4268023"/>
            <a:chExt cx="1344580" cy="1344580"/>
          </a:xfrm>
        </p:grpSpPr>
        <p:grpSp>
          <p:nvGrpSpPr>
            <p:cNvPr id="16" name="组合 15"/>
            <p:cNvGrpSpPr/>
            <p:nvPr/>
          </p:nvGrpSpPr>
          <p:grpSpPr>
            <a:xfrm>
              <a:off x="6932714" y="4268023"/>
              <a:ext cx="1344580" cy="1344580"/>
              <a:chOff x="9340803" y="1727002"/>
              <a:chExt cx="1344580" cy="134458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9340803" y="1727002"/>
                <a:ext cx="1344580" cy="1344580"/>
              </a:xfrm>
              <a:prstGeom prst="ellipse">
                <a:avLst/>
              </a:prstGeom>
              <a:solidFill>
                <a:srgbClr val="7F7F7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9464867" y="1851066"/>
                <a:ext cx="1096453" cy="1096453"/>
              </a:xfrm>
              <a:prstGeom prst="ellipse">
                <a:avLst/>
              </a:prstGeom>
              <a:solidFill>
                <a:srgbClr val="9DC6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25" name="Freeform 16"/>
            <p:cNvSpPr>
              <a:spLocks noChangeArrowheads="1"/>
            </p:cNvSpPr>
            <p:nvPr/>
          </p:nvSpPr>
          <p:spPr bwMode="auto">
            <a:xfrm>
              <a:off x="7391105" y="4635779"/>
              <a:ext cx="427798" cy="609069"/>
            </a:xfrm>
            <a:custGeom>
              <a:avLst/>
              <a:gdLst>
                <a:gd name="T0" fmla="*/ 261 w 522"/>
                <a:gd name="T1" fmla="*/ 0 h 741"/>
                <a:gd name="T2" fmla="*/ 0 w 522"/>
                <a:gd name="T3" fmla="*/ 261 h 741"/>
                <a:gd name="T4" fmla="*/ 261 w 522"/>
                <a:gd name="T5" fmla="*/ 740 h 741"/>
                <a:gd name="T6" fmla="*/ 521 w 522"/>
                <a:gd name="T7" fmla="*/ 261 h 741"/>
                <a:gd name="T8" fmla="*/ 261 w 522"/>
                <a:gd name="T9" fmla="*/ 0 h 741"/>
                <a:gd name="T10" fmla="*/ 261 w 522"/>
                <a:gd name="T11" fmla="*/ 353 h 741"/>
                <a:gd name="T12" fmla="*/ 169 w 522"/>
                <a:gd name="T13" fmla="*/ 261 h 741"/>
                <a:gd name="T14" fmla="*/ 261 w 522"/>
                <a:gd name="T15" fmla="*/ 170 h 741"/>
                <a:gd name="T16" fmla="*/ 352 w 522"/>
                <a:gd name="T17" fmla="*/ 261 h 741"/>
                <a:gd name="T18" fmla="*/ 261 w 522"/>
                <a:gd name="T19" fmla="*/ 353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2" h="741">
                  <a:moveTo>
                    <a:pt x="261" y="0"/>
                  </a:moveTo>
                  <a:cubicBezTo>
                    <a:pt x="120" y="0"/>
                    <a:pt x="0" y="113"/>
                    <a:pt x="0" y="261"/>
                  </a:cubicBezTo>
                  <a:cubicBezTo>
                    <a:pt x="0" y="451"/>
                    <a:pt x="261" y="740"/>
                    <a:pt x="261" y="740"/>
                  </a:cubicBezTo>
                  <a:cubicBezTo>
                    <a:pt x="261" y="740"/>
                    <a:pt x="521" y="451"/>
                    <a:pt x="521" y="261"/>
                  </a:cubicBezTo>
                  <a:cubicBezTo>
                    <a:pt x="521" y="113"/>
                    <a:pt x="402" y="0"/>
                    <a:pt x="261" y="0"/>
                  </a:cubicBezTo>
                  <a:close/>
                  <a:moveTo>
                    <a:pt x="261" y="353"/>
                  </a:moveTo>
                  <a:cubicBezTo>
                    <a:pt x="211" y="353"/>
                    <a:pt x="169" y="314"/>
                    <a:pt x="169" y="261"/>
                  </a:cubicBezTo>
                  <a:cubicBezTo>
                    <a:pt x="169" y="208"/>
                    <a:pt x="211" y="170"/>
                    <a:pt x="261" y="170"/>
                  </a:cubicBezTo>
                  <a:cubicBezTo>
                    <a:pt x="310" y="170"/>
                    <a:pt x="352" y="208"/>
                    <a:pt x="352" y="261"/>
                  </a:cubicBezTo>
                  <a:cubicBezTo>
                    <a:pt x="352" y="314"/>
                    <a:pt x="310" y="353"/>
                    <a:pt x="261" y="3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Segoe UI Light" panose="020F0502020204030204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907397" y="3187443"/>
            <a:ext cx="2348525" cy="1253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Two Month</a:t>
            </a:r>
          </a:p>
          <a:p>
            <a:pPr algn="ctr"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Full Speed</a:t>
            </a:r>
          </a:p>
          <a:p>
            <a:pPr algn="ctr"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Power Your Point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20726" y="1347516"/>
            <a:ext cx="3253774" cy="1808370"/>
            <a:chOff x="720726" y="1347516"/>
            <a:chExt cx="3253774" cy="180837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20726" y="1392514"/>
              <a:ext cx="0" cy="504000"/>
            </a:xfrm>
            <a:prstGeom prst="line">
              <a:avLst/>
            </a:prstGeom>
            <a:ln w="76200" cap="rnd">
              <a:solidFill>
                <a:srgbClr val="9DC63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936231" y="1347516"/>
              <a:ext cx="3038269" cy="1808370"/>
              <a:chOff x="844791" y="1347516"/>
              <a:chExt cx="3038269" cy="1808370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844791" y="1347516"/>
                <a:ext cx="27443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56913" y="1783203"/>
                <a:ext cx="3026147" cy="1372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6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747714" y="4653906"/>
            <a:ext cx="3244566" cy="1808370"/>
            <a:chOff x="747714" y="4653906"/>
            <a:chExt cx="3244566" cy="180837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747714" y="4706736"/>
              <a:ext cx="0" cy="504000"/>
            </a:xfrm>
            <a:prstGeom prst="line">
              <a:avLst/>
            </a:prstGeom>
            <a:ln w="76200" cap="rnd">
              <a:solidFill>
                <a:srgbClr val="9DC63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954011" y="4653906"/>
              <a:ext cx="3038269" cy="1808370"/>
              <a:chOff x="844791" y="1347516"/>
              <a:chExt cx="3038269" cy="1808370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844791" y="1347516"/>
                <a:ext cx="27443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856913" y="1783203"/>
                <a:ext cx="3026147" cy="1372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6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125341" y="1304041"/>
            <a:ext cx="3326427" cy="1808370"/>
            <a:chOff x="8125341" y="1304041"/>
            <a:chExt cx="3326427" cy="180837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1451768" y="1392514"/>
              <a:ext cx="0" cy="504000"/>
            </a:xfrm>
            <a:prstGeom prst="line">
              <a:avLst/>
            </a:prstGeom>
            <a:ln w="76200" cap="rnd">
              <a:solidFill>
                <a:srgbClr val="9DC63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组合 40"/>
            <p:cNvGrpSpPr/>
            <p:nvPr/>
          </p:nvGrpSpPr>
          <p:grpSpPr>
            <a:xfrm>
              <a:off x="8125341" y="1304041"/>
              <a:ext cx="3026147" cy="1808370"/>
              <a:chOff x="8125341" y="1304041"/>
              <a:chExt cx="3026147" cy="1808370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8407091" y="1304041"/>
                <a:ext cx="27443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8125341" y="1739728"/>
                <a:ext cx="3026147" cy="1372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6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8143121" y="4610431"/>
            <a:ext cx="3341983" cy="1808370"/>
            <a:chOff x="8143121" y="4610431"/>
            <a:chExt cx="3341983" cy="180837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1485104" y="4706736"/>
              <a:ext cx="0" cy="504000"/>
            </a:xfrm>
            <a:prstGeom prst="line">
              <a:avLst/>
            </a:prstGeom>
            <a:ln w="76200" cap="rnd">
              <a:solidFill>
                <a:srgbClr val="9DC63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组合 41"/>
            <p:cNvGrpSpPr/>
            <p:nvPr/>
          </p:nvGrpSpPr>
          <p:grpSpPr>
            <a:xfrm>
              <a:off x="8143121" y="4610431"/>
              <a:ext cx="3026147" cy="1808370"/>
              <a:chOff x="8143121" y="4610431"/>
              <a:chExt cx="3026147" cy="1808370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8424871" y="4610431"/>
                <a:ext cx="27443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8143121" y="5046118"/>
                <a:ext cx="3026147" cy="1372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6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44" name="组合 43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输入您的小标题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1034640817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21603" y="5068893"/>
            <a:ext cx="3633579" cy="990930"/>
            <a:chOff x="1241923" y="5411073"/>
            <a:chExt cx="3633579" cy="990930"/>
          </a:xfrm>
        </p:grpSpPr>
        <p:sp>
          <p:nvSpPr>
            <p:cNvPr id="4" name="椭圆 3"/>
            <p:cNvSpPr/>
            <p:nvPr/>
          </p:nvSpPr>
          <p:spPr>
            <a:xfrm>
              <a:off x="2045840" y="5630313"/>
              <a:ext cx="2025744" cy="552450"/>
            </a:xfrm>
            <a:prstGeom prst="ellipse">
              <a:avLst/>
            </a:prstGeom>
            <a:noFill/>
            <a:ln>
              <a:solidFill>
                <a:srgbClr val="9DC6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732498" y="5544860"/>
              <a:ext cx="2652429" cy="723356"/>
            </a:xfrm>
            <a:prstGeom prst="ellipse">
              <a:avLst/>
            </a:prstGeom>
            <a:noFill/>
            <a:ln>
              <a:solidFill>
                <a:srgbClr val="9DC63F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68946" y="5472986"/>
              <a:ext cx="3179533" cy="867105"/>
            </a:xfrm>
            <a:prstGeom prst="ellipse">
              <a:avLst/>
            </a:prstGeom>
            <a:noFill/>
            <a:ln w="34925">
              <a:solidFill>
                <a:srgbClr val="9DC6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241923" y="5411073"/>
              <a:ext cx="3633579" cy="990930"/>
            </a:xfrm>
            <a:prstGeom prst="ellipse">
              <a:avLst/>
            </a:prstGeom>
            <a:noFill/>
            <a:ln w="12700">
              <a:solidFill>
                <a:srgbClr val="9DC6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097516" y="1879972"/>
            <a:ext cx="1864091" cy="3794419"/>
            <a:chOff x="7003211" y="955224"/>
            <a:chExt cx="2503805" cy="5096579"/>
          </a:xfrm>
          <a:effectLst>
            <a:reflection blurRad="6350" stA="50000" endA="300" endPos="5000" dir="5400000" sy="-100000" algn="bl" rotWithShape="0"/>
          </a:effectLst>
        </p:grpSpPr>
        <p:grpSp>
          <p:nvGrpSpPr>
            <p:cNvPr id="19" name="Group 4"/>
            <p:cNvGrpSpPr>
              <a:grpSpLocks noChangeAspect="1"/>
            </p:cNvGrpSpPr>
            <p:nvPr/>
          </p:nvGrpSpPr>
          <p:grpSpPr bwMode="auto">
            <a:xfrm>
              <a:off x="7003211" y="955224"/>
              <a:ext cx="2503805" cy="5096579"/>
              <a:chOff x="2658" y="-241"/>
              <a:chExt cx="2364" cy="4812"/>
            </a:xfrm>
            <a:effectLst/>
          </p:grpSpPr>
          <p:sp>
            <p:nvSpPr>
              <p:cNvPr id="2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658" y="-239"/>
                <a:ext cx="2364" cy="47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5"/>
              <p:cNvSpPr>
                <a:spLocks/>
              </p:cNvSpPr>
              <p:nvPr/>
            </p:nvSpPr>
            <p:spPr bwMode="auto">
              <a:xfrm>
                <a:off x="2658" y="-241"/>
                <a:ext cx="2364" cy="4802"/>
              </a:xfrm>
              <a:custGeom>
                <a:avLst/>
                <a:gdLst>
                  <a:gd name="T0" fmla="*/ 1373 w 1380"/>
                  <a:gd name="T1" fmla="*/ 591 h 2801"/>
                  <a:gd name="T2" fmla="*/ 1370 w 1380"/>
                  <a:gd name="T3" fmla="*/ 591 h 2801"/>
                  <a:gd name="T4" fmla="*/ 1370 w 1380"/>
                  <a:gd name="T5" fmla="*/ 204 h 2801"/>
                  <a:gd name="T6" fmla="*/ 1166 w 1380"/>
                  <a:gd name="T7" fmla="*/ 0 h 2801"/>
                  <a:gd name="T8" fmla="*/ 214 w 1380"/>
                  <a:gd name="T9" fmla="*/ 0 h 2801"/>
                  <a:gd name="T10" fmla="*/ 10 w 1380"/>
                  <a:gd name="T11" fmla="*/ 204 h 2801"/>
                  <a:gd name="T12" fmla="*/ 10 w 1380"/>
                  <a:gd name="T13" fmla="*/ 352 h 2801"/>
                  <a:gd name="T14" fmla="*/ 7 w 1380"/>
                  <a:gd name="T15" fmla="*/ 352 h 2801"/>
                  <a:gd name="T16" fmla="*/ 0 w 1380"/>
                  <a:gd name="T17" fmla="*/ 359 h 2801"/>
                  <a:gd name="T18" fmla="*/ 0 w 1380"/>
                  <a:gd name="T19" fmla="*/ 458 h 2801"/>
                  <a:gd name="T20" fmla="*/ 7 w 1380"/>
                  <a:gd name="T21" fmla="*/ 465 h 2801"/>
                  <a:gd name="T22" fmla="*/ 10 w 1380"/>
                  <a:gd name="T23" fmla="*/ 465 h 2801"/>
                  <a:gd name="T24" fmla="*/ 10 w 1380"/>
                  <a:gd name="T25" fmla="*/ 593 h 2801"/>
                  <a:gd name="T26" fmla="*/ 7 w 1380"/>
                  <a:gd name="T27" fmla="*/ 593 h 2801"/>
                  <a:gd name="T28" fmla="*/ 0 w 1380"/>
                  <a:gd name="T29" fmla="*/ 600 h 2801"/>
                  <a:gd name="T30" fmla="*/ 0 w 1380"/>
                  <a:gd name="T31" fmla="*/ 794 h 2801"/>
                  <a:gd name="T32" fmla="*/ 7 w 1380"/>
                  <a:gd name="T33" fmla="*/ 801 h 2801"/>
                  <a:gd name="T34" fmla="*/ 10 w 1380"/>
                  <a:gd name="T35" fmla="*/ 801 h 2801"/>
                  <a:gd name="T36" fmla="*/ 10 w 1380"/>
                  <a:gd name="T37" fmla="*/ 849 h 2801"/>
                  <a:gd name="T38" fmla="*/ 7 w 1380"/>
                  <a:gd name="T39" fmla="*/ 849 h 2801"/>
                  <a:gd name="T40" fmla="*/ 0 w 1380"/>
                  <a:gd name="T41" fmla="*/ 856 h 2801"/>
                  <a:gd name="T42" fmla="*/ 0 w 1380"/>
                  <a:gd name="T43" fmla="*/ 1049 h 2801"/>
                  <a:gd name="T44" fmla="*/ 7 w 1380"/>
                  <a:gd name="T45" fmla="*/ 1056 h 2801"/>
                  <a:gd name="T46" fmla="*/ 10 w 1380"/>
                  <a:gd name="T47" fmla="*/ 1056 h 2801"/>
                  <a:gd name="T48" fmla="*/ 10 w 1380"/>
                  <a:gd name="T49" fmla="*/ 2597 h 2801"/>
                  <a:gd name="T50" fmla="*/ 214 w 1380"/>
                  <a:gd name="T51" fmla="*/ 2801 h 2801"/>
                  <a:gd name="T52" fmla="*/ 1166 w 1380"/>
                  <a:gd name="T53" fmla="*/ 2801 h 2801"/>
                  <a:gd name="T54" fmla="*/ 1370 w 1380"/>
                  <a:gd name="T55" fmla="*/ 2597 h 2801"/>
                  <a:gd name="T56" fmla="*/ 1370 w 1380"/>
                  <a:gd name="T57" fmla="*/ 799 h 2801"/>
                  <a:gd name="T58" fmla="*/ 1373 w 1380"/>
                  <a:gd name="T59" fmla="*/ 799 h 2801"/>
                  <a:gd name="T60" fmla="*/ 1380 w 1380"/>
                  <a:gd name="T61" fmla="*/ 792 h 2801"/>
                  <a:gd name="T62" fmla="*/ 1380 w 1380"/>
                  <a:gd name="T63" fmla="*/ 598 h 2801"/>
                  <a:gd name="T64" fmla="*/ 1373 w 1380"/>
                  <a:gd name="T65" fmla="*/ 591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80" h="2801">
                    <a:moveTo>
                      <a:pt x="1373" y="591"/>
                    </a:moveTo>
                    <a:cubicBezTo>
                      <a:pt x="1370" y="591"/>
                      <a:pt x="1370" y="591"/>
                      <a:pt x="1370" y="591"/>
                    </a:cubicBezTo>
                    <a:cubicBezTo>
                      <a:pt x="1370" y="204"/>
                      <a:pt x="1370" y="204"/>
                      <a:pt x="1370" y="204"/>
                    </a:cubicBezTo>
                    <a:cubicBezTo>
                      <a:pt x="1370" y="92"/>
                      <a:pt x="1278" y="0"/>
                      <a:pt x="1166" y="0"/>
                    </a:cubicBezTo>
                    <a:cubicBezTo>
                      <a:pt x="214" y="0"/>
                      <a:pt x="214" y="0"/>
                      <a:pt x="214" y="0"/>
                    </a:cubicBezTo>
                    <a:cubicBezTo>
                      <a:pt x="102" y="0"/>
                      <a:pt x="10" y="92"/>
                      <a:pt x="10" y="204"/>
                    </a:cubicBezTo>
                    <a:cubicBezTo>
                      <a:pt x="10" y="352"/>
                      <a:pt x="10" y="352"/>
                      <a:pt x="10" y="352"/>
                    </a:cubicBezTo>
                    <a:cubicBezTo>
                      <a:pt x="7" y="352"/>
                      <a:pt x="7" y="352"/>
                      <a:pt x="7" y="352"/>
                    </a:cubicBezTo>
                    <a:cubicBezTo>
                      <a:pt x="3" y="352"/>
                      <a:pt x="0" y="355"/>
                      <a:pt x="0" y="359"/>
                    </a:cubicBezTo>
                    <a:cubicBezTo>
                      <a:pt x="0" y="458"/>
                      <a:pt x="0" y="458"/>
                      <a:pt x="0" y="458"/>
                    </a:cubicBezTo>
                    <a:cubicBezTo>
                      <a:pt x="0" y="462"/>
                      <a:pt x="3" y="465"/>
                      <a:pt x="7" y="465"/>
                    </a:cubicBezTo>
                    <a:cubicBezTo>
                      <a:pt x="10" y="465"/>
                      <a:pt x="10" y="465"/>
                      <a:pt x="10" y="465"/>
                    </a:cubicBezTo>
                    <a:cubicBezTo>
                      <a:pt x="10" y="593"/>
                      <a:pt x="10" y="593"/>
                      <a:pt x="10" y="593"/>
                    </a:cubicBezTo>
                    <a:cubicBezTo>
                      <a:pt x="7" y="593"/>
                      <a:pt x="7" y="593"/>
                      <a:pt x="7" y="593"/>
                    </a:cubicBezTo>
                    <a:cubicBezTo>
                      <a:pt x="3" y="593"/>
                      <a:pt x="0" y="596"/>
                      <a:pt x="0" y="60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0" y="798"/>
                      <a:pt x="3" y="801"/>
                      <a:pt x="7" y="801"/>
                    </a:cubicBezTo>
                    <a:cubicBezTo>
                      <a:pt x="10" y="801"/>
                      <a:pt x="10" y="801"/>
                      <a:pt x="10" y="801"/>
                    </a:cubicBezTo>
                    <a:cubicBezTo>
                      <a:pt x="10" y="849"/>
                      <a:pt x="10" y="849"/>
                      <a:pt x="10" y="849"/>
                    </a:cubicBezTo>
                    <a:cubicBezTo>
                      <a:pt x="7" y="849"/>
                      <a:pt x="7" y="849"/>
                      <a:pt x="7" y="849"/>
                    </a:cubicBezTo>
                    <a:cubicBezTo>
                      <a:pt x="3" y="849"/>
                      <a:pt x="0" y="852"/>
                      <a:pt x="0" y="856"/>
                    </a:cubicBezTo>
                    <a:cubicBezTo>
                      <a:pt x="0" y="1049"/>
                      <a:pt x="0" y="1049"/>
                      <a:pt x="0" y="1049"/>
                    </a:cubicBezTo>
                    <a:cubicBezTo>
                      <a:pt x="0" y="1053"/>
                      <a:pt x="3" y="1056"/>
                      <a:pt x="7" y="1056"/>
                    </a:cubicBezTo>
                    <a:cubicBezTo>
                      <a:pt x="10" y="1056"/>
                      <a:pt x="10" y="1056"/>
                      <a:pt x="10" y="1056"/>
                    </a:cubicBezTo>
                    <a:cubicBezTo>
                      <a:pt x="10" y="2597"/>
                      <a:pt x="10" y="2597"/>
                      <a:pt x="10" y="2597"/>
                    </a:cubicBezTo>
                    <a:cubicBezTo>
                      <a:pt x="10" y="2709"/>
                      <a:pt x="102" y="2801"/>
                      <a:pt x="214" y="2801"/>
                    </a:cubicBezTo>
                    <a:cubicBezTo>
                      <a:pt x="1166" y="2801"/>
                      <a:pt x="1166" y="2801"/>
                      <a:pt x="1166" y="2801"/>
                    </a:cubicBezTo>
                    <a:cubicBezTo>
                      <a:pt x="1278" y="2801"/>
                      <a:pt x="1370" y="2709"/>
                      <a:pt x="1370" y="2597"/>
                    </a:cubicBezTo>
                    <a:cubicBezTo>
                      <a:pt x="1370" y="799"/>
                      <a:pt x="1370" y="799"/>
                      <a:pt x="1370" y="799"/>
                    </a:cubicBezTo>
                    <a:cubicBezTo>
                      <a:pt x="1373" y="799"/>
                      <a:pt x="1373" y="799"/>
                      <a:pt x="1373" y="799"/>
                    </a:cubicBezTo>
                    <a:cubicBezTo>
                      <a:pt x="1377" y="799"/>
                      <a:pt x="1380" y="796"/>
                      <a:pt x="1380" y="792"/>
                    </a:cubicBezTo>
                    <a:cubicBezTo>
                      <a:pt x="1380" y="598"/>
                      <a:pt x="1380" y="598"/>
                      <a:pt x="1380" y="598"/>
                    </a:cubicBezTo>
                    <a:cubicBezTo>
                      <a:pt x="1380" y="594"/>
                      <a:pt x="1377" y="591"/>
                      <a:pt x="1373" y="59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>
                <a:outerShdw blurRad="254000" sx="102000" sy="102000" algn="ctr" rotWithShape="0">
                  <a:srgbClr val="3E5272">
                    <a:alpha val="2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6"/>
              <p:cNvSpPr>
                <a:spLocks/>
              </p:cNvSpPr>
              <p:nvPr/>
            </p:nvSpPr>
            <p:spPr bwMode="auto">
              <a:xfrm>
                <a:off x="2705" y="-161"/>
                <a:ext cx="2262" cy="4732"/>
              </a:xfrm>
              <a:custGeom>
                <a:avLst/>
                <a:gdLst>
                  <a:gd name="T0" fmla="*/ 1320 w 1320"/>
                  <a:gd name="T1" fmla="*/ 2577 h 2761"/>
                  <a:gd name="T2" fmla="*/ 1136 w 1320"/>
                  <a:gd name="T3" fmla="*/ 2761 h 2761"/>
                  <a:gd name="T4" fmla="*/ 184 w 1320"/>
                  <a:gd name="T5" fmla="*/ 2761 h 2761"/>
                  <a:gd name="T6" fmla="*/ 0 w 1320"/>
                  <a:gd name="T7" fmla="*/ 2577 h 2761"/>
                  <a:gd name="T8" fmla="*/ 0 w 1320"/>
                  <a:gd name="T9" fmla="*/ 184 h 2761"/>
                  <a:gd name="T10" fmla="*/ 184 w 1320"/>
                  <a:gd name="T11" fmla="*/ 0 h 2761"/>
                  <a:gd name="T12" fmla="*/ 1136 w 1320"/>
                  <a:gd name="T13" fmla="*/ 0 h 2761"/>
                  <a:gd name="T14" fmla="*/ 1320 w 1320"/>
                  <a:gd name="T15" fmla="*/ 184 h 2761"/>
                  <a:gd name="T16" fmla="*/ 1320 w 1320"/>
                  <a:gd name="T17" fmla="*/ 2577 h 2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0" h="2761">
                    <a:moveTo>
                      <a:pt x="1320" y="2577"/>
                    </a:moveTo>
                    <a:cubicBezTo>
                      <a:pt x="1320" y="2678"/>
                      <a:pt x="1237" y="2761"/>
                      <a:pt x="1136" y="2761"/>
                    </a:cubicBezTo>
                    <a:cubicBezTo>
                      <a:pt x="184" y="2761"/>
                      <a:pt x="184" y="2761"/>
                      <a:pt x="184" y="2761"/>
                    </a:cubicBezTo>
                    <a:cubicBezTo>
                      <a:pt x="83" y="2761"/>
                      <a:pt x="0" y="2678"/>
                      <a:pt x="0" y="2577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83"/>
                      <a:pt x="83" y="0"/>
                      <a:pt x="184" y="0"/>
                    </a:cubicBezTo>
                    <a:cubicBezTo>
                      <a:pt x="1136" y="0"/>
                      <a:pt x="1136" y="0"/>
                      <a:pt x="1136" y="0"/>
                    </a:cubicBezTo>
                    <a:cubicBezTo>
                      <a:pt x="1237" y="0"/>
                      <a:pt x="1320" y="83"/>
                      <a:pt x="1320" y="184"/>
                    </a:cubicBezTo>
                    <a:lnTo>
                      <a:pt x="1320" y="2577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Oval 8"/>
              <p:cNvSpPr>
                <a:spLocks noChangeArrowheads="1"/>
              </p:cNvSpPr>
              <p:nvPr/>
            </p:nvSpPr>
            <p:spPr bwMode="auto">
              <a:xfrm>
                <a:off x="3650" y="4058"/>
                <a:ext cx="372" cy="371"/>
              </a:xfrm>
              <a:prstGeom prst="ellipse">
                <a:avLst/>
              </a:prstGeom>
              <a:gradFill flip="none" rotWithShape="1">
                <a:gsLst>
                  <a:gs pos="2200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Oval 9"/>
              <p:cNvSpPr>
                <a:spLocks noChangeArrowheads="1"/>
              </p:cNvSpPr>
              <p:nvPr/>
            </p:nvSpPr>
            <p:spPr bwMode="auto">
              <a:xfrm>
                <a:off x="3669" y="4077"/>
                <a:ext cx="334" cy="33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3658" y="40"/>
                <a:ext cx="369" cy="31"/>
              </a:xfrm>
              <a:custGeom>
                <a:avLst/>
                <a:gdLst>
                  <a:gd name="T0" fmla="*/ 207 w 215"/>
                  <a:gd name="T1" fmla="*/ 18 h 18"/>
                  <a:gd name="T2" fmla="*/ 8 w 215"/>
                  <a:gd name="T3" fmla="*/ 18 h 18"/>
                  <a:gd name="T4" fmla="*/ 0 w 215"/>
                  <a:gd name="T5" fmla="*/ 10 h 18"/>
                  <a:gd name="T6" fmla="*/ 0 w 215"/>
                  <a:gd name="T7" fmla="*/ 8 h 18"/>
                  <a:gd name="T8" fmla="*/ 8 w 215"/>
                  <a:gd name="T9" fmla="*/ 0 h 18"/>
                  <a:gd name="T10" fmla="*/ 207 w 215"/>
                  <a:gd name="T11" fmla="*/ 0 h 18"/>
                  <a:gd name="T12" fmla="*/ 215 w 215"/>
                  <a:gd name="T13" fmla="*/ 8 h 18"/>
                  <a:gd name="T14" fmla="*/ 215 w 215"/>
                  <a:gd name="T15" fmla="*/ 10 h 18"/>
                  <a:gd name="T16" fmla="*/ 207 w 215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" h="18">
                    <a:moveTo>
                      <a:pt x="207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4" y="18"/>
                      <a:pt x="0" y="14"/>
                      <a:pt x="0" y="1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12" y="0"/>
                      <a:pt x="215" y="4"/>
                      <a:pt x="215" y="8"/>
                    </a:cubicBezTo>
                    <a:cubicBezTo>
                      <a:pt x="215" y="10"/>
                      <a:pt x="215" y="10"/>
                      <a:pt x="215" y="10"/>
                    </a:cubicBezTo>
                    <a:cubicBezTo>
                      <a:pt x="215" y="14"/>
                      <a:pt x="212" y="18"/>
                      <a:pt x="207" y="18"/>
                    </a:cubicBezTo>
                    <a:close/>
                  </a:path>
                </a:pathLst>
              </a:custGeom>
              <a:solidFill>
                <a:srgbClr val="3E3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Oval 11"/>
              <p:cNvSpPr>
                <a:spLocks noChangeArrowheads="1"/>
              </p:cNvSpPr>
              <p:nvPr/>
            </p:nvSpPr>
            <p:spPr bwMode="auto">
              <a:xfrm>
                <a:off x="3444" y="35"/>
                <a:ext cx="43" cy="43"/>
              </a:xfrm>
              <a:prstGeom prst="ellipse">
                <a:avLst/>
              </a:prstGeom>
              <a:solidFill>
                <a:srgbClr val="3E3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7072018" y="1029428"/>
              <a:ext cx="2376746" cy="4972044"/>
            </a:xfrm>
            <a:custGeom>
              <a:avLst/>
              <a:gdLst>
                <a:gd name="T0" fmla="*/ 1320 w 1320"/>
                <a:gd name="T1" fmla="*/ 2577 h 2761"/>
                <a:gd name="T2" fmla="*/ 1136 w 1320"/>
                <a:gd name="T3" fmla="*/ 2761 h 2761"/>
                <a:gd name="T4" fmla="*/ 184 w 1320"/>
                <a:gd name="T5" fmla="*/ 2761 h 2761"/>
                <a:gd name="T6" fmla="*/ 0 w 1320"/>
                <a:gd name="T7" fmla="*/ 2577 h 2761"/>
                <a:gd name="T8" fmla="*/ 0 w 1320"/>
                <a:gd name="T9" fmla="*/ 184 h 2761"/>
                <a:gd name="T10" fmla="*/ 184 w 1320"/>
                <a:gd name="T11" fmla="*/ 0 h 2761"/>
                <a:gd name="T12" fmla="*/ 1136 w 1320"/>
                <a:gd name="T13" fmla="*/ 0 h 2761"/>
                <a:gd name="T14" fmla="*/ 1320 w 1320"/>
                <a:gd name="T15" fmla="*/ 184 h 2761"/>
                <a:gd name="T16" fmla="*/ 1320 w 1320"/>
                <a:gd name="T17" fmla="*/ 2577 h 2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0" h="2761">
                  <a:moveTo>
                    <a:pt x="1320" y="2577"/>
                  </a:moveTo>
                  <a:cubicBezTo>
                    <a:pt x="1320" y="2678"/>
                    <a:pt x="1237" y="2761"/>
                    <a:pt x="1136" y="2761"/>
                  </a:cubicBezTo>
                  <a:cubicBezTo>
                    <a:pt x="184" y="2761"/>
                    <a:pt x="184" y="2761"/>
                    <a:pt x="184" y="2761"/>
                  </a:cubicBezTo>
                  <a:cubicBezTo>
                    <a:pt x="83" y="2761"/>
                    <a:pt x="0" y="2678"/>
                    <a:pt x="0" y="2577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83"/>
                    <a:pt x="83" y="0"/>
                    <a:pt x="184" y="0"/>
                  </a:cubicBezTo>
                  <a:cubicBezTo>
                    <a:pt x="1136" y="0"/>
                    <a:pt x="1136" y="0"/>
                    <a:pt x="1136" y="0"/>
                  </a:cubicBezTo>
                  <a:cubicBezTo>
                    <a:pt x="1237" y="0"/>
                    <a:pt x="1320" y="83"/>
                    <a:pt x="1320" y="184"/>
                  </a:cubicBezTo>
                  <a:lnTo>
                    <a:pt x="1320" y="2577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50000"/>
                      <a:alpha val="20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9" name="图片占位符 28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528" r="28528"/>
          <a:stretch>
            <a:fillRect/>
          </a:stretch>
        </p:blipFill>
        <p:spPr/>
      </p:pic>
      <p:grpSp>
        <p:nvGrpSpPr>
          <p:cNvPr id="11" name="组合 10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12" name="组合 11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输入您的小标题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组合 41"/>
          <p:cNvGrpSpPr/>
          <p:nvPr/>
        </p:nvGrpSpPr>
        <p:grpSpPr>
          <a:xfrm>
            <a:off x="5658720" y="1524230"/>
            <a:ext cx="5445082" cy="1488283"/>
            <a:chOff x="5658720" y="1524230"/>
            <a:chExt cx="5445082" cy="1488283"/>
          </a:xfrm>
        </p:grpSpPr>
        <p:sp>
          <p:nvSpPr>
            <p:cNvPr id="10" name="Freeform 4"/>
            <p:cNvSpPr>
              <a:spLocks noChangeArrowheads="1"/>
            </p:cNvSpPr>
            <p:nvPr/>
          </p:nvSpPr>
          <p:spPr bwMode="auto">
            <a:xfrm>
              <a:off x="5658720" y="1524230"/>
              <a:ext cx="458584" cy="403109"/>
            </a:xfrm>
            <a:custGeom>
              <a:avLst/>
              <a:gdLst>
                <a:gd name="T0" fmla="*/ 532 w 547"/>
                <a:gd name="T1" fmla="*/ 304 h 479"/>
                <a:gd name="T2" fmla="*/ 358 w 547"/>
                <a:gd name="T3" fmla="*/ 0 h 479"/>
                <a:gd name="T4" fmla="*/ 184 w 547"/>
                <a:gd name="T5" fmla="*/ 0 h 479"/>
                <a:gd name="T6" fmla="*/ 358 w 547"/>
                <a:gd name="T7" fmla="*/ 304 h 479"/>
                <a:gd name="T8" fmla="*/ 532 w 547"/>
                <a:gd name="T9" fmla="*/ 304 h 479"/>
                <a:gd name="T10" fmla="*/ 213 w 547"/>
                <a:gd name="T11" fmla="*/ 328 h 479"/>
                <a:gd name="T12" fmla="*/ 126 w 547"/>
                <a:gd name="T13" fmla="*/ 478 h 479"/>
                <a:gd name="T14" fmla="*/ 459 w 547"/>
                <a:gd name="T15" fmla="*/ 478 h 479"/>
                <a:gd name="T16" fmla="*/ 546 w 547"/>
                <a:gd name="T17" fmla="*/ 328 h 479"/>
                <a:gd name="T18" fmla="*/ 213 w 547"/>
                <a:gd name="T19" fmla="*/ 328 h 479"/>
                <a:gd name="T20" fmla="*/ 164 w 547"/>
                <a:gd name="T21" fmla="*/ 38 h 479"/>
                <a:gd name="T22" fmla="*/ 0 w 547"/>
                <a:gd name="T23" fmla="*/ 328 h 479"/>
                <a:gd name="T24" fmla="*/ 82 w 547"/>
                <a:gd name="T25" fmla="*/ 478 h 479"/>
                <a:gd name="T26" fmla="*/ 251 w 547"/>
                <a:gd name="T27" fmla="*/ 188 h 479"/>
                <a:gd name="T28" fmla="*/ 164 w 547"/>
                <a:gd name="T29" fmla="*/ 38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7" h="479">
                  <a:moveTo>
                    <a:pt x="532" y="304"/>
                  </a:moveTo>
                  <a:lnTo>
                    <a:pt x="358" y="0"/>
                  </a:lnTo>
                  <a:lnTo>
                    <a:pt x="184" y="0"/>
                  </a:lnTo>
                  <a:lnTo>
                    <a:pt x="358" y="304"/>
                  </a:lnTo>
                  <a:lnTo>
                    <a:pt x="532" y="304"/>
                  </a:lnTo>
                  <a:close/>
                  <a:moveTo>
                    <a:pt x="213" y="328"/>
                  </a:moveTo>
                  <a:lnTo>
                    <a:pt x="126" y="478"/>
                  </a:lnTo>
                  <a:lnTo>
                    <a:pt x="459" y="478"/>
                  </a:lnTo>
                  <a:lnTo>
                    <a:pt x="546" y="328"/>
                  </a:lnTo>
                  <a:lnTo>
                    <a:pt x="213" y="328"/>
                  </a:lnTo>
                  <a:close/>
                  <a:moveTo>
                    <a:pt x="164" y="38"/>
                  </a:moveTo>
                  <a:lnTo>
                    <a:pt x="0" y="328"/>
                  </a:lnTo>
                  <a:lnTo>
                    <a:pt x="82" y="478"/>
                  </a:lnTo>
                  <a:lnTo>
                    <a:pt x="251" y="188"/>
                  </a:lnTo>
                  <a:lnTo>
                    <a:pt x="164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Segoe UI Light" panose="020F0502020204030204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240463" y="1524230"/>
              <a:ext cx="4863339" cy="1488283"/>
              <a:chOff x="844791" y="1347516"/>
              <a:chExt cx="4863339" cy="1488283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844791" y="1347516"/>
                <a:ext cx="27443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856913" y="1783203"/>
                <a:ext cx="4851217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6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5662257" y="3330205"/>
            <a:ext cx="5441545" cy="1488283"/>
            <a:chOff x="5662257" y="3348345"/>
            <a:chExt cx="5441545" cy="1488283"/>
          </a:xfrm>
        </p:grpSpPr>
        <p:sp>
          <p:nvSpPr>
            <p:cNvPr id="8" name="Freeform 5"/>
            <p:cNvSpPr>
              <a:spLocks noChangeArrowheads="1"/>
            </p:cNvSpPr>
            <p:nvPr/>
          </p:nvSpPr>
          <p:spPr bwMode="auto">
            <a:xfrm>
              <a:off x="5662257" y="3348345"/>
              <a:ext cx="451511" cy="451509"/>
            </a:xfrm>
            <a:custGeom>
              <a:avLst/>
              <a:gdLst>
                <a:gd name="T0" fmla="*/ 167 w 451"/>
                <a:gd name="T1" fmla="*/ 193 h 451"/>
                <a:gd name="T2" fmla="*/ 274 w 451"/>
                <a:gd name="T3" fmla="*/ 4 h 451"/>
                <a:gd name="T4" fmla="*/ 223 w 451"/>
                <a:gd name="T5" fmla="*/ 0 h 451"/>
                <a:gd name="T6" fmla="*/ 81 w 451"/>
                <a:gd name="T7" fmla="*/ 51 h 451"/>
                <a:gd name="T8" fmla="*/ 167 w 451"/>
                <a:gd name="T9" fmla="*/ 193 h 451"/>
                <a:gd name="T10" fmla="*/ 437 w 451"/>
                <a:gd name="T11" fmla="*/ 158 h 451"/>
                <a:gd name="T12" fmla="*/ 304 w 451"/>
                <a:gd name="T13" fmla="*/ 17 h 451"/>
                <a:gd name="T14" fmla="*/ 223 w 451"/>
                <a:gd name="T15" fmla="*/ 158 h 451"/>
                <a:gd name="T16" fmla="*/ 437 w 451"/>
                <a:gd name="T17" fmla="*/ 158 h 451"/>
                <a:gd name="T18" fmla="*/ 445 w 451"/>
                <a:gd name="T19" fmla="*/ 180 h 451"/>
                <a:gd name="T20" fmla="*/ 274 w 451"/>
                <a:gd name="T21" fmla="*/ 180 h 451"/>
                <a:gd name="T22" fmla="*/ 282 w 451"/>
                <a:gd name="T23" fmla="*/ 193 h 451"/>
                <a:gd name="T24" fmla="*/ 390 w 451"/>
                <a:gd name="T25" fmla="*/ 377 h 451"/>
                <a:gd name="T26" fmla="*/ 450 w 451"/>
                <a:gd name="T27" fmla="*/ 227 h 451"/>
                <a:gd name="T28" fmla="*/ 445 w 451"/>
                <a:gd name="T29" fmla="*/ 180 h 451"/>
                <a:gd name="T30" fmla="*/ 145 w 451"/>
                <a:gd name="T31" fmla="*/ 227 h 451"/>
                <a:gd name="T32" fmla="*/ 60 w 451"/>
                <a:gd name="T33" fmla="*/ 73 h 451"/>
                <a:gd name="T34" fmla="*/ 0 w 451"/>
                <a:gd name="T35" fmla="*/ 227 h 451"/>
                <a:gd name="T36" fmla="*/ 4 w 451"/>
                <a:gd name="T37" fmla="*/ 270 h 451"/>
                <a:gd name="T38" fmla="*/ 171 w 451"/>
                <a:gd name="T39" fmla="*/ 270 h 451"/>
                <a:gd name="T40" fmla="*/ 145 w 451"/>
                <a:gd name="T41" fmla="*/ 227 h 451"/>
                <a:gd name="T42" fmla="*/ 13 w 451"/>
                <a:gd name="T43" fmla="*/ 291 h 451"/>
                <a:gd name="T44" fmla="*/ 145 w 451"/>
                <a:gd name="T45" fmla="*/ 433 h 451"/>
                <a:gd name="T46" fmla="*/ 227 w 451"/>
                <a:gd name="T47" fmla="*/ 291 h 451"/>
                <a:gd name="T48" fmla="*/ 13 w 451"/>
                <a:gd name="T49" fmla="*/ 291 h 451"/>
                <a:gd name="T50" fmla="*/ 261 w 451"/>
                <a:gd name="T51" fmla="*/ 291 h 451"/>
                <a:gd name="T52" fmla="*/ 175 w 451"/>
                <a:gd name="T53" fmla="*/ 445 h 451"/>
                <a:gd name="T54" fmla="*/ 223 w 451"/>
                <a:gd name="T55" fmla="*/ 450 h 451"/>
                <a:gd name="T56" fmla="*/ 364 w 451"/>
                <a:gd name="T57" fmla="*/ 398 h 451"/>
                <a:gd name="T58" fmla="*/ 282 w 451"/>
                <a:gd name="T59" fmla="*/ 257 h 451"/>
                <a:gd name="T60" fmla="*/ 261 w 451"/>
                <a:gd name="T61" fmla="*/ 29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1" h="451">
                  <a:moveTo>
                    <a:pt x="167" y="193"/>
                  </a:moveTo>
                  <a:lnTo>
                    <a:pt x="274" y="4"/>
                  </a:lnTo>
                  <a:cubicBezTo>
                    <a:pt x="257" y="4"/>
                    <a:pt x="240" y="0"/>
                    <a:pt x="223" y="0"/>
                  </a:cubicBezTo>
                  <a:cubicBezTo>
                    <a:pt x="171" y="0"/>
                    <a:pt x="120" y="21"/>
                    <a:pt x="81" y="51"/>
                  </a:cubicBezTo>
                  <a:lnTo>
                    <a:pt x="167" y="193"/>
                  </a:lnTo>
                  <a:close/>
                  <a:moveTo>
                    <a:pt x="437" y="158"/>
                  </a:moveTo>
                  <a:cubicBezTo>
                    <a:pt x="415" y="94"/>
                    <a:pt x="368" y="38"/>
                    <a:pt x="304" y="17"/>
                  </a:cubicBezTo>
                  <a:lnTo>
                    <a:pt x="223" y="158"/>
                  </a:lnTo>
                  <a:lnTo>
                    <a:pt x="437" y="158"/>
                  </a:lnTo>
                  <a:close/>
                  <a:moveTo>
                    <a:pt x="445" y="180"/>
                  </a:moveTo>
                  <a:lnTo>
                    <a:pt x="274" y="180"/>
                  </a:lnTo>
                  <a:lnTo>
                    <a:pt x="282" y="193"/>
                  </a:lnTo>
                  <a:lnTo>
                    <a:pt x="390" y="377"/>
                  </a:lnTo>
                  <a:cubicBezTo>
                    <a:pt x="424" y="338"/>
                    <a:pt x="450" y="283"/>
                    <a:pt x="450" y="227"/>
                  </a:cubicBezTo>
                  <a:cubicBezTo>
                    <a:pt x="450" y="210"/>
                    <a:pt x="445" y="193"/>
                    <a:pt x="445" y="180"/>
                  </a:cubicBezTo>
                  <a:close/>
                  <a:moveTo>
                    <a:pt x="145" y="227"/>
                  </a:moveTo>
                  <a:lnTo>
                    <a:pt x="60" y="73"/>
                  </a:lnTo>
                  <a:cubicBezTo>
                    <a:pt x="21" y="116"/>
                    <a:pt x="0" y="167"/>
                    <a:pt x="0" y="227"/>
                  </a:cubicBezTo>
                  <a:cubicBezTo>
                    <a:pt x="0" y="240"/>
                    <a:pt x="4" y="257"/>
                    <a:pt x="4" y="270"/>
                  </a:cubicBezTo>
                  <a:lnTo>
                    <a:pt x="171" y="270"/>
                  </a:lnTo>
                  <a:lnTo>
                    <a:pt x="145" y="227"/>
                  </a:lnTo>
                  <a:close/>
                  <a:moveTo>
                    <a:pt x="13" y="291"/>
                  </a:moveTo>
                  <a:cubicBezTo>
                    <a:pt x="30" y="360"/>
                    <a:pt x="81" y="411"/>
                    <a:pt x="145" y="433"/>
                  </a:cubicBezTo>
                  <a:lnTo>
                    <a:pt x="227" y="291"/>
                  </a:lnTo>
                  <a:lnTo>
                    <a:pt x="13" y="291"/>
                  </a:lnTo>
                  <a:close/>
                  <a:moveTo>
                    <a:pt x="261" y="291"/>
                  </a:moveTo>
                  <a:lnTo>
                    <a:pt x="175" y="445"/>
                  </a:lnTo>
                  <a:cubicBezTo>
                    <a:pt x="193" y="450"/>
                    <a:pt x="205" y="450"/>
                    <a:pt x="223" y="450"/>
                  </a:cubicBezTo>
                  <a:cubicBezTo>
                    <a:pt x="278" y="450"/>
                    <a:pt x="325" y="433"/>
                    <a:pt x="364" y="398"/>
                  </a:cubicBezTo>
                  <a:lnTo>
                    <a:pt x="282" y="257"/>
                  </a:lnTo>
                  <a:lnTo>
                    <a:pt x="261" y="2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Segoe UI Light" panose="020F0502020204030204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6240463" y="3348345"/>
              <a:ext cx="4863339" cy="1488283"/>
              <a:chOff x="844791" y="1347516"/>
              <a:chExt cx="4863339" cy="1488283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844791" y="1347516"/>
                <a:ext cx="27443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856913" y="1783203"/>
                <a:ext cx="4851217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6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5684391" y="5136180"/>
            <a:ext cx="5419411" cy="1488283"/>
            <a:chOff x="5684391" y="5136180"/>
            <a:chExt cx="5419411" cy="1488283"/>
          </a:xfrm>
        </p:grpSpPr>
        <p:sp>
          <p:nvSpPr>
            <p:cNvPr id="9" name="Freeform 20"/>
            <p:cNvSpPr>
              <a:spLocks noChangeArrowheads="1"/>
            </p:cNvSpPr>
            <p:nvPr/>
          </p:nvSpPr>
          <p:spPr bwMode="auto">
            <a:xfrm>
              <a:off x="5684391" y="5136180"/>
              <a:ext cx="407243" cy="407243"/>
            </a:xfrm>
            <a:custGeom>
              <a:avLst/>
              <a:gdLst>
                <a:gd name="T0" fmla="*/ 202 w 404"/>
                <a:gd name="T1" fmla="*/ 0 h 404"/>
                <a:gd name="T2" fmla="*/ 0 w 404"/>
                <a:gd name="T3" fmla="*/ 201 h 404"/>
                <a:gd name="T4" fmla="*/ 202 w 404"/>
                <a:gd name="T5" fmla="*/ 403 h 404"/>
                <a:gd name="T6" fmla="*/ 232 w 404"/>
                <a:gd name="T7" fmla="*/ 368 h 404"/>
                <a:gd name="T8" fmla="*/ 223 w 404"/>
                <a:gd name="T9" fmla="*/ 347 h 404"/>
                <a:gd name="T10" fmla="*/ 215 w 404"/>
                <a:gd name="T11" fmla="*/ 326 h 404"/>
                <a:gd name="T12" fmla="*/ 249 w 404"/>
                <a:gd name="T13" fmla="*/ 291 h 404"/>
                <a:gd name="T14" fmla="*/ 287 w 404"/>
                <a:gd name="T15" fmla="*/ 291 h 404"/>
                <a:gd name="T16" fmla="*/ 403 w 404"/>
                <a:gd name="T17" fmla="*/ 180 h 404"/>
                <a:gd name="T18" fmla="*/ 202 w 404"/>
                <a:gd name="T19" fmla="*/ 0 h 404"/>
                <a:gd name="T20" fmla="*/ 77 w 404"/>
                <a:gd name="T21" fmla="*/ 201 h 404"/>
                <a:gd name="T22" fmla="*/ 43 w 404"/>
                <a:gd name="T23" fmla="*/ 167 h 404"/>
                <a:gd name="T24" fmla="*/ 77 w 404"/>
                <a:gd name="T25" fmla="*/ 133 h 404"/>
                <a:gd name="T26" fmla="*/ 112 w 404"/>
                <a:gd name="T27" fmla="*/ 167 h 404"/>
                <a:gd name="T28" fmla="*/ 77 w 404"/>
                <a:gd name="T29" fmla="*/ 201 h 404"/>
                <a:gd name="T30" fmla="*/ 146 w 404"/>
                <a:gd name="T31" fmla="*/ 111 h 404"/>
                <a:gd name="T32" fmla="*/ 112 w 404"/>
                <a:gd name="T33" fmla="*/ 77 h 404"/>
                <a:gd name="T34" fmla="*/ 146 w 404"/>
                <a:gd name="T35" fmla="*/ 43 h 404"/>
                <a:gd name="T36" fmla="*/ 176 w 404"/>
                <a:gd name="T37" fmla="*/ 77 h 404"/>
                <a:gd name="T38" fmla="*/ 146 w 404"/>
                <a:gd name="T39" fmla="*/ 111 h 404"/>
                <a:gd name="T40" fmla="*/ 257 w 404"/>
                <a:gd name="T41" fmla="*/ 111 h 404"/>
                <a:gd name="T42" fmla="*/ 223 w 404"/>
                <a:gd name="T43" fmla="*/ 77 h 404"/>
                <a:gd name="T44" fmla="*/ 257 w 404"/>
                <a:gd name="T45" fmla="*/ 43 h 404"/>
                <a:gd name="T46" fmla="*/ 287 w 404"/>
                <a:gd name="T47" fmla="*/ 77 h 404"/>
                <a:gd name="T48" fmla="*/ 257 w 404"/>
                <a:gd name="T49" fmla="*/ 111 h 404"/>
                <a:gd name="T50" fmla="*/ 322 w 404"/>
                <a:gd name="T51" fmla="*/ 201 h 404"/>
                <a:gd name="T52" fmla="*/ 287 w 404"/>
                <a:gd name="T53" fmla="*/ 167 h 404"/>
                <a:gd name="T54" fmla="*/ 322 w 404"/>
                <a:gd name="T55" fmla="*/ 133 h 404"/>
                <a:gd name="T56" fmla="*/ 356 w 404"/>
                <a:gd name="T57" fmla="*/ 167 h 404"/>
                <a:gd name="T58" fmla="*/ 322 w 404"/>
                <a:gd name="T59" fmla="*/ 20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4" h="404">
                  <a:moveTo>
                    <a:pt x="202" y="0"/>
                  </a:moveTo>
                  <a:cubicBezTo>
                    <a:pt x="86" y="0"/>
                    <a:pt x="0" y="90"/>
                    <a:pt x="0" y="201"/>
                  </a:cubicBezTo>
                  <a:cubicBezTo>
                    <a:pt x="0" y="313"/>
                    <a:pt x="86" y="403"/>
                    <a:pt x="202" y="403"/>
                  </a:cubicBezTo>
                  <a:cubicBezTo>
                    <a:pt x="219" y="403"/>
                    <a:pt x="232" y="386"/>
                    <a:pt x="232" y="368"/>
                  </a:cubicBezTo>
                  <a:cubicBezTo>
                    <a:pt x="232" y="360"/>
                    <a:pt x="232" y="356"/>
                    <a:pt x="223" y="347"/>
                  </a:cubicBezTo>
                  <a:cubicBezTo>
                    <a:pt x="219" y="338"/>
                    <a:pt x="215" y="334"/>
                    <a:pt x="215" y="326"/>
                  </a:cubicBezTo>
                  <a:cubicBezTo>
                    <a:pt x="215" y="309"/>
                    <a:pt x="232" y="291"/>
                    <a:pt x="249" y="291"/>
                  </a:cubicBezTo>
                  <a:lnTo>
                    <a:pt x="287" y="291"/>
                  </a:lnTo>
                  <a:cubicBezTo>
                    <a:pt x="352" y="291"/>
                    <a:pt x="403" y="240"/>
                    <a:pt x="403" y="180"/>
                  </a:cubicBezTo>
                  <a:cubicBezTo>
                    <a:pt x="403" y="81"/>
                    <a:pt x="313" y="0"/>
                    <a:pt x="202" y="0"/>
                  </a:cubicBezTo>
                  <a:close/>
                  <a:moveTo>
                    <a:pt x="77" y="201"/>
                  </a:moveTo>
                  <a:cubicBezTo>
                    <a:pt x="60" y="201"/>
                    <a:pt x="43" y="184"/>
                    <a:pt x="43" y="167"/>
                  </a:cubicBezTo>
                  <a:cubicBezTo>
                    <a:pt x="43" y="150"/>
                    <a:pt x="60" y="133"/>
                    <a:pt x="77" y="133"/>
                  </a:cubicBezTo>
                  <a:cubicBezTo>
                    <a:pt x="95" y="133"/>
                    <a:pt x="112" y="150"/>
                    <a:pt x="112" y="167"/>
                  </a:cubicBezTo>
                  <a:cubicBezTo>
                    <a:pt x="112" y="184"/>
                    <a:pt x="95" y="201"/>
                    <a:pt x="77" y="201"/>
                  </a:cubicBezTo>
                  <a:close/>
                  <a:moveTo>
                    <a:pt x="146" y="111"/>
                  </a:moveTo>
                  <a:cubicBezTo>
                    <a:pt x="125" y="111"/>
                    <a:pt x="112" y="94"/>
                    <a:pt x="112" y="77"/>
                  </a:cubicBezTo>
                  <a:cubicBezTo>
                    <a:pt x="112" y="60"/>
                    <a:pt x="127" y="43"/>
                    <a:pt x="146" y="43"/>
                  </a:cubicBezTo>
                  <a:cubicBezTo>
                    <a:pt x="165" y="43"/>
                    <a:pt x="176" y="60"/>
                    <a:pt x="176" y="77"/>
                  </a:cubicBezTo>
                  <a:cubicBezTo>
                    <a:pt x="176" y="94"/>
                    <a:pt x="163" y="111"/>
                    <a:pt x="146" y="111"/>
                  </a:cubicBezTo>
                  <a:close/>
                  <a:moveTo>
                    <a:pt x="257" y="111"/>
                  </a:moveTo>
                  <a:cubicBezTo>
                    <a:pt x="236" y="111"/>
                    <a:pt x="223" y="94"/>
                    <a:pt x="223" y="77"/>
                  </a:cubicBezTo>
                  <a:cubicBezTo>
                    <a:pt x="223" y="60"/>
                    <a:pt x="238" y="43"/>
                    <a:pt x="257" y="43"/>
                  </a:cubicBezTo>
                  <a:cubicBezTo>
                    <a:pt x="277" y="43"/>
                    <a:pt x="287" y="60"/>
                    <a:pt x="287" y="77"/>
                  </a:cubicBezTo>
                  <a:cubicBezTo>
                    <a:pt x="287" y="94"/>
                    <a:pt x="275" y="111"/>
                    <a:pt x="257" y="111"/>
                  </a:cubicBezTo>
                  <a:close/>
                  <a:moveTo>
                    <a:pt x="322" y="201"/>
                  </a:moveTo>
                  <a:cubicBezTo>
                    <a:pt x="305" y="201"/>
                    <a:pt x="287" y="184"/>
                    <a:pt x="287" y="167"/>
                  </a:cubicBezTo>
                  <a:cubicBezTo>
                    <a:pt x="287" y="150"/>
                    <a:pt x="302" y="133"/>
                    <a:pt x="322" y="133"/>
                  </a:cubicBezTo>
                  <a:cubicBezTo>
                    <a:pt x="341" y="133"/>
                    <a:pt x="356" y="150"/>
                    <a:pt x="356" y="167"/>
                  </a:cubicBezTo>
                  <a:cubicBezTo>
                    <a:pt x="356" y="184"/>
                    <a:pt x="343" y="201"/>
                    <a:pt x="322" y="2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Segoe UI Light" panose="020F0502020204030204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240463" y="5136180"/>
              <a:ext cx="4863339" cy="1488283"/>
              <a:chOff x="844791" y="1347516"/>
              <a:chExt cx="4863339" cy="1488283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844791" y="1347516"/>
                <a:ext cx="274439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856913" y="1783203"/>
                <a:ext cx="4851217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6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6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6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2688451662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90150" y="1566411"/>
            <a:ext cx="3275698" cy="3275698"/>
            <a:chOff x="990150" y="1566411"/>
            <a:chExt cx="3275698" cy="3275698"/>
          </a:xfrm>
        </p:grpSpPr>
        <p:sp>
          <p:nvSpPr>
            <p:cNvPr id="61" name="椭圆 60"/>
            <p:cNvSpPr/>
            <p:nvPr/>
          </p:nvSpPr>
          <p:spPr>
            <a:xfrm>
              <a:off x="177783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61B8C2">
                    <a:alpha val="45000"/>
                  </a:srgbClr>
                </a:gs>
                <a:gs pos="64000">
                  <a:srgbClr val="61B8C2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61B8C2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6" name="自由: 形状 25"/>
            <p:cNvSpPr/>
            <p:nvPr/>
          </p:nvSpPr>
          <p:spPr>
            <a:xfrm>
              <a:off x="125867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65969" y="2171899"/>
            <a:ext cx="6124544" cy="1999851"/>
            <a:chOff x="5065969" y="2171899"/>
            <a:chExt cx="6124544" cy="1999851"/>
          </a:xfrm>
        </p:grpSpPr>
        <p:sp>
          <p:nvSpPr>
            <p:cNvPr id="44" name="矩形 43"/>
            <p:cNvSpPr/>
            <p:nvPr/>
          </p:nvSpPr>
          <p:spPr>
            <a:xfrm>
              <a:off x="5065969" y="2171899"/>
              <a:ext cx="6124544" cy="1999851"/>
            </a:xfrm>
            <a:prstGeom prst="rect">
              <a:avLst/>
            </a:prstGeom>
            <a:solidFill>
              <a:srgbClr val="3B82A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065969" y="3734217"/>
              <a:ext cx="6124541" cy="437530"/>
              <a:chOff x="1507859" y="5765799"/>
              <a:chExt cx="2240279" cy="160043"/>
            </a:xfrm>
          </p:grpSpPr>
          <p:sp>
            <p:nvSpPr>
              <p:cNvPr id="49" name="自由: 形状 48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3B82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自由: 形状 49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3B82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flipV="1">
              <a:off x="5065969" y="2171899"/>
              <a:ext cx="6124541" cy="437530"/>
              <a:chOff x="1507859" y="5765799"/>
              <a:chExt cx="2240279" cy="160043"/>
            </a:xfrm>
          </p:grpSpPr>
          <p:sp>
            <p:nvSpPr>
              <p:cNvPr id="47" name="自由: 形状 46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3B82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自由: 形状 47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3B82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578821" y="5194323"/>
            <a:ext cx="2240280" cy="731520"/>
            <a:chOff x="1578821" y="5194323"/>
            <a:chExt cx="2240280" cy="731520"/>
          </a:xfrm>
        </p:grpSpPr>
        <p:grpSp>
          <p:nvGrpSpPr>
            <p:cNvPr id="4" name="组合 3"/>
            <p:cNvGrpSpPr/>
            <p:nvPr/>
          </p:nvGrpSpPr>
          <p:grpSpPr>
            <a:xfrm>
              <a:off x="1578821" y="5194323"/>
              <a:ext cx="2240280" cy="731520"/>
              <a:chOff x="1511722" y="5194323"/>
              <a:chExt cx="2240280" cy="7315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511722" y="5194323"/>
                <a:ext cx="2240280" cy="731520"/>
              </a:xfrm>
              <a:prstGeom prst="rect">
                <a:avLst/>
              </a:prstGeom>
              <a:solidFill>
                <a:srgbClr val="3B82AD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511722" y="5765799"/>
                <a:ext cx="2240279" cy="160043"/>
                <a:chOff x="1507859" y="5765799"/>
                <a:chExt cx="2240279" cy="160043"/>
              </a:xfrm>
            </p:grpSpPr>
            <p:sp>
              <p:nvSpPr>
                <p:cNvPr id="35" name="自由: 形状 34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3B82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" name="自由: 形状 37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3B82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V="1">
                <a:off x="1511722" y="5194323"/>
                <a:ext cx="2240279" cy="160043"/>
                <a:chOff x="1507859" y="5765799"/>
                <a:chExt cx="2240279" cy="160043"/>
              </a:xfrm>
            </p:grpSpPr>
            <p:sp>
              <p:nvSpPr>
                <p:cNvPr id="41" name="自由: 形状 40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3B82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" name="自由: 形状 41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3B82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</p:grpSp>
        <p:sp>
          <p:nvSpPr>
            <p:cNvPr id="3" name="文本框 2"/>
            <p:cNvSpPr txBox="1"/>
            <p:nvPr/>
          </p:nvSpPr>
          <p:spPr>
            <a:xfrm>
              <a:off x="1630918" y="5329251"/>
              <a:ext cx="21360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PART </a:t>
              </a:r>
              <a:r>
                <a:rPr lang="en-US" altLang="zh-CN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THREE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353728" y="2240800"/>
            <a:ext cx="920295" cy="1862048"/>
            <a:chOff x="5391829" y="2240800"/>
            <a:chExt cx="920295" cy="1862048"/>
          </a:xfrm>
        </p:grpSpPr>
        <p:sp>
          <p:nvSpPr>
            <p:cNvPr id="63" name="文本框 62"/>
            <p:cNvSpPr txBox="1"/>
            <p:nvPr/>
          </p:nvSpPr>
          <p:spPr>
            <a:xfrm>
              <a:off x="5391829" y="2240800"/>
              <a:ext cx="92029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ln w="50800">
                    <a:solidFill>
                      <a:srgbClr val="3B82AD"/>
                    </a:solidFill>
                  </a:ln>
                  <a:noFill/>
                  <a:latin typeface="+mj-ea"/>
                  <a:ea typeface="+mj-ea"/>
                </a:rPr>
                <a:t>3</a:t>
              </a:r>
              <a:endParaRPr lang="zh-CN" altLang="en-US" sz="11500" b="1" dirty="0">
                <a:ln w="50800">
                  <a:solidFill>
                    <a:srgbClr val="3B82AD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5589994" y="3560811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5727215" y="3586871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5886909" y="3565574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6005289" y="3491898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6066306" y="3348505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6005289" y="3219919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5856379" y="3127707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5712926" y="3084328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5856378" y="3048467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6005289" y="2938414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6037728" y="2764959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5954527" y="2657714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5806968" y="2621031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5640365" y="2640015"/>
              <a:ext cx="68913" cy="6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258183" y="2525688"/>
            <a:ext cx="4644571" cy="1292273"/>
            <a:chOff x="6220079" y="2493387"/>
            <a:chExt cx="4644571" cy="1292273"/>
          </a:xfrm>
        </p:grpSpPr>
        <p:sp>
          <p:nvSpPr>
            <p:cNvPr id="79" name="矩形 78"/>
            <p:cNvSpPr/>
            <p:nvPr/>
          </p:nvSpPr>
          <p:spPr>
            <a:xfrm>
              <a:off x="6220079" y="2853097"/>
              <a:ext cx="4644571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ut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labore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et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dolore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magna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aliqua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6220079" y="2493387"/>
              <a:ext cx="274439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成 果 展 示</a:t>
              </a:r>
              <a:endParaRPr lang="zh-CN" altLang="en-US" sz="2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4073633217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1200600" y="4747761"/>
            <a:ext cx="3275698" cy="3275698"/>
            <a:chOff x="990150" y="1566411"/>
            <a:chExt cx="3275698" cy="3275698"/>
          </a:xfrm>
        </p:grpSpPr>
        <p:sp>
          <p:nvSpPr>
            <p:cNvPr id="10" name="椭圆 9"/>
            <p:cNvSpPr/>
            <p:nvPr/>
          </p:nvSpPr>
          <p:spPr>
            <a:xfrm>
              <a:off x="177783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61B8C2">
                    <a:alpha val="45000"/>
                  </a:srgbClr>
                </a:gs>
                <a:gs pos="64000">
                  <a:srgbClr val="61B8C2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61B8C2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" name="自由: 形状 10"/>
            <p:cNvSpPr/>
            <p:nvPr/>
          </p:nvSpPr>
          <p:spPr>
            <a:xfrm>
              <a:off x="125867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 rot="14365985">
            <a:off x="6926113" y="-1391020"/>
            <a:ext cx="442858" cy="8540892"/>
            <a:chOff x="6635996" y="-1627012"/>
            <a:chExt cx="442858" cy="8540892"/>
          </a:xfrm>
        </p:grpSpPr>
        <p:sp>
          <p:nvSpPr>
            <p:cNvPr id="73" name="自由: 形状 72"/>
            <p:cNvSpPr/>
            <p:nvPr/>
          </p:nvSpPr>
          <p:spPr>
            <a:xfrm rot="5400000">
              <a:off x="2586979" y="2422005"/>
              <a:ext cx="8540892" cy="442858"/>
            </a:xfrm>
            <a:custGeom>
              <a:avLst/>
              <a:gdLst>
                <a:gd name="connsiteX0" fmla="*/ 0 w 8540892"/>
                <a:gd name="connsiteY0" fmla="*/ 221318 h 442858"/>
                <a:gd name="connsiteX1" fmla="*/ 220743 w 8540892"/>
                <a:gd name="connsiteY1" fmla="*/ 575 h 442858"/>
                <a:gd name="connsiteX2" fmla="*/ 7193670 w 8540892"/>
                <a:gd name="connsiteY2" fmla="*/ 575 h 442858"/>
                <a:gd name="connsiteX3" fmla="*/ 7195060 w 8540892"/>
                <a:gd name="connsiteY3" fmla="*/ 0 h 442858"/>
                <a:gd name="connsiteX4" fmla="*/ 8371615 w 8540892"/>
                <a:gd name="connsiteY4" fmla="*/ 0 h 442858"/>
                <a:gd name="connsiteX5" fmla="*/ 8377937 w 8540892"/>
                <a:gd name="connsiteY5" fmla="*/ 2618 h 442858"/>
                <a:gd name="connsiteX6" fmla="*/ 8385317 w 8540892"/>
                <a:gd name="connsiteY6" fmla="*/ 20438 h 442858"/>
                <a:gd name="connsiteX7" fmla="*/ 8377937 w 8540892"/>
                <a:gd name="connsiteY7" fmla="*/ 38258 h 442858"/>
                <a:gd name="connsiteX8" fmla="*/ 8361165 w 8540892"/>
                <a:gd name="connsiteY8" fmla="*/ 45204 h 442858"/>
                <a:gd name="connsiteX9" fmla="*/ 7403406 w 8540892"/>
                <a:gd name="connsiteY9" fmla="*/ 45204 h 442858"/>
                <a:gd name="connsiteX10" fmla="*/ 7378206 w 8540892"/>
                <a:gd name="connsiteY10" fmla="*/ 70404 h 442858"/>
                <a:gd name="connsiteX11" fmla="*/ 7403406 w 8540892"/>
                <a:gd name="connsiteY11" fmla="*/ 95604 h 442858"/>
                <a:gd name="connsiteX12" fmla="*/ 8215139 w 8540892"/>
                <a:gd name="connsiteY12" fmla="*/ 95604 h 442858"/>
                <a:gd name="connsiteX13" fmla="*/ 8231886 w 8540892"/>
                <a:gd name="connsiteY13" fmla="*/ 102541 h 442858"/>
                <a:gd name="connsiteX14" fmla="*/ 8239267 w 8540892"/>
                <a:gd name="connsiteY14" fmla="*/ 120360 h 442858"/>
                <a:gd name="connsiteX15" fmla="*/ 8231887 w 8540892"/>
                <a:gd name="connsiteY15" fmla="*/ 138179 h 442858"/>
                <a:gd name="connsiteX16" fmla="*/ 8215180 w 8540892"/>
                <a:gd name="connsiteY16" fmla="*/ 145099 h 442858"/>
                <a:gd name="connsiteX17" fmla="*/ 7155756 w 8540892"/>
                <a:gd name="connsiteY17" fmla="*/ 145099 h 442858"/>
                <a:gd name="connsiteX18" fmla="*/ 7130556 w 8540892"/>
                <a:gd name="connsiteY18" fmla="*/ 170299 h 442858"/>
                <a:gd name="connsiteX19" fmla="*/ 7155756 w 8540892"/>
                <a:gd name="connsiteY19" fmla="*/ 195499 h 442858"/>
                <a:gd name="connsiteX20" fmla="*/ 8309316 w 8540892"/>
                <a:gd name="connsiteY20" fmla="*/ 195499 h 442858"/>
                <a:gd name="connsiteX21" fmla="*/ 8310379 w 8540892"/>
                <a:gd name="connsiteY21" fmla="*/ 195059 h 442858"/>
                <a:gd name="connsiteX22" fmla="*/ 8426792 w 8540892"/>
                <a:gd name="connsiteY22" fmla="*/ 195059 h 442858"/>
                <a:gd name="connsiteX23" fmla="*/ 8451992 w 8540892"/>
                <a:gd name="connsiteY23" fmla="*/ 220259 h 442858"/>
                <a:gd name="connsiteX24" fmla="*/ 8444611 w 8540892"/>
                <a:gd name="connsiteY24" fmla="*/ 238078 h 442858"/>
                <a:gd name="connsiteX25" fmla="*/ 8427920 w 8540892"/>
                <a:gd name="connsiteY25" fmla="*/ 244992 h 442858"/>
                <a:gd name="connsiteX26" fmla="*/ 7403406 w 8540892"/>
                <a:gd name="connsiteY26" fmla="*/ 244992 h 442858"/>
                <a:gd name="connsiteX27" fmla="*/ 7378206 w 8540892"/>
                <a:gd name="connsiteY27" fmla="*/ 270192 h 442858"/>
                <a:gd name="connsiteX28" fmla="*/ 7403406 w 8540892"/>
                <a:gd name="connsiteY28" fmla="*/ 295392 h 442858"/>
                <a:gd name="connsiteX29" fmla="*/ 8516800 w 8540892"/>
                <a:gd name="connsiteY29" fmla="*/ 295392 h 442858"/>
                <a:gd name="connsiteX30" fmla="*/ 8533512 w 8540892"/>
                <a:gd name="connsiteY30" fmla="*/ 302314 h 442858"/>
                <a:gd name="connsiteX31" fmla="*/ 8540892 w 8540892"/>
                <a:gd name="connsiteY31" fmla="*/ 320133 h 442858"/>
                <a:gd name="connsiteX32" fmla="*/ 8533511 w 8540892"/>
                <a:gd name="connsiteY32" fmla="*/ 337952 h 442858"/>
                <a:gd name="connsiteX33" fmla="*/ 8516779 w 8540892"/>
                <a:gd name="connsiteY33" fmla="*/ 344883 h 442858"/>
                <a:gd name="connsiteX34" fmla="*/ 7403406 w 8540892"/>
                <a:gd name="connsiteY34" fmla="*/ 344883 h 442858"/>
                <a:gd name="connsiteX35" fmla="*/ 7378206 w 8540892"/>
                <a:gd name="connsiteY35" fmla="*/ 370083 h 442858"/>
                <a:gd name="connsiteX36" fmla="*/ 7403406 w 8540892"/>
                <a:gd name="connsiteY36" fmla="*/ 395283 h 442858"/>
                <a:gd name="connsiteX37" fmla="*/ 8237367 w 8540892"/>
                <a:gd name="connsiteY37" fmla="*/ 395283 h 442858"/>
                <a:gd name="connsiteX38" fmla="*/ 8254112 w 8540892"/>
                <a:gd name="connsiteY38" fmla="*/ 402219 h 442858"/>
                <a:gd name="connsiteX39" fmla="*/ 8261492 w 8540892"/>
                <a:gd name="connsiteY39" fmla="*/ 420038 h 442858"/>
                <a:gd name="connsiteX40" fmla="*/ 8254111 w 8540892"/>
                <a:gd name="connsiteY40" fmla="*/ 437857 h 442858"/>
                <a:gd name="connsiteX41" fmla="*/ 8242039 w 8540892"/>
                <a:gd name="connsiteY41" fmla="*/ 442858 h 442858"/>
                <a:gd name="connsiteX42" fmla="*/ 7076986 w 8540892"/>
                <a:gd name="connsiteY42" fmla="*/ 442858 h 442858"/>
                <a:gd name="connsiteX43" fmla="*/ 7075063 w 8540892"/>
                <a:gd name="connsiteY43" fmla="*/ 442061 h 442858"/>
                <a:gd name="connsiteX44" fmla="*/ 220743 w 8540892"/>
                <a:gd name="connsiteY44" fmla="*/ 442061 h 442858"/>
                <a:gd name="connsiteX45" fmla="*/ 0 w 8540892"/>
                <a:gd name="connsiteY45" fmla="*/ 221318 h 442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540892" h="442858">
                  <a:moveTo>
                    <a:pt x="0" y="221318"/>
                  </a:moveTo>
                  <a:cubicBezTo>
                    <a:pt x="0" y="99405"/>
                    <a:pt x="98830" y="575"/>
                    <a:pt x="220743" y="575"/>
                  </a:cubicBezTo>
                  <a:lnTo>
                    <a:pt x="7193670" y="575"/>
                  </a:lnTo>
                  <a:lnTo>
                    <a:pt x="7195060" y="0"/>
                  </a:lnTo>
                  <a:lnTo>
                    <a:pt x="8371615" y="0"/>
                  </a:lnTo>
                  <a:lnTo>
                    <a:pt x="8377937" y="2618"/>
                  </a:lnTo>
                  <a:cubicBezTo>
                    <a:pt x="8382497" y="7179"/>
                    <a:pt x="8385317" y="13479"/>
                    <a:pt x="8385317" y="20438"/>
                  </a:cubicBezTo>
                  <a:cubicBezTo>
                    <a:pt x="8385317" y="27397"/>
                    <a:pt x="8382497" y="33697"/>
                    <a:pt x="8377937" y="38258"/>
                  </a:cubicBezTo>
                  <a:lnTo>
                    <a:pt x="8361165" y="45204"/>
                  </a:lnTo>
                  <a:lnTo>
                    <a:pt x="7403406" y="45204"/>
                  </a:lnTo>
                  <a:cubicBezTo>
                    <a:pt x="7389488" y="45204"/>
                    <a:pt x="7378206" y="56486"/>
                    <a:pt x="7378206" y="70404"/>
                  </a:cubicBezTo>
                  <a:cubicBezTo>
                    <a:pt x="7378206" y="84322"/>
                    <a:pt x="7389488" y="95604"/>
                    <a:pt x="7403406" y="95604"/>
                  </a:cubicBezTo>
                  <a:lnTo>
                    <a:pt x="8215139" y="95604"/>
                  </a:lnTo>
                  <a:lnTo>
                    <a:pt x="8231886" y="102541"/>
                  </a:lnTo>
                  <a:cubicBezTo>
                    <a:pt x="8236447" y="107101"/>
                    <a:pt x="8239267" y="113401"/>
                    <a:pt x="8239267" y="120360"/>
                  </a:cubicBezTo>
                  <a:cubicBezTo>
                    <a:pt x="8239267" y="127319"/>
                    <a:pt x="8236447" y="133619"/>
                    <a:pt x="8231887" y="138179"/>
                  </a:cubicBezTo>
                  <a:lnTo>
                    <a:pt x="8215180" y="145099"/>
                  </a:lnTo>
                  <a:lnTo>
                    <a:pt x="7155756" y="145099"/>
                  </a:lnTo>
                  <a:cubicBezTo>
                    <a:pt x="7141838" y="145099"/>
                    <a:pt x="7130556" y="156381"/>
                    <a:pt x="7130556" y="170299"/>
                  </a:cubicBezTo>
                  <a:cubicBezTo>
                    <a:pt x="7130556" y="184217"/>
                    <a:pt x="7141838" y="195499"/>
                    <a:pt x="7155756" y="195499"/>
                  </a:cubicBezTo>
                  <a:lnTo>
                    <a:pt x="8309316" y="195499"/>
                  </a:lnTo>
                  <a:lnTo>
                    <a:pt x="8310379" y="195059"/>
                  </a:lnTo>
                  <a:lnTo>
                    <a:pt x="8426792" y="195059"/>
                  </a:lnTo>
                  <a:cubicBezTo>
                    <a:pt x="8440710" y="195059"/>
                    <a:pt x="8451992" y="206341"/>
                    <a:pt x="8451992" y="220259"/>
                  </a:cubicBezTo>
                  <a:cubicBezTo>
                    <a:pt x="8451992" y="227218"/>
                    <a:pt x="8449172" y="233518"/>
                    <a:pt x="8444611" y="238078"/>
                  </a:cubicBezTo>
                  <a:lnTo>
                    <a:pt x="8427920" y="244992"/>
                  </a:lnTo>
                  <a:lnTo>
                    <a:pt x="7403406" y="244992"/>
                  </a:lnTo>
                  <a:cubicBezTo>
                    <a:pt x="7389488" y="244992"/>
                    <a:pt x="7378206" y="256274"/>
                    <a:pt x="7378206" y="270192"/>
                  </a:cubicBezTo>
                  <a:cubicBezTo>
                    <a:pt x="7378206" y="284110"/>
                    <a:pt x="7389488" y="295392"/>
                    <a:pt x="7403406" y="295392"/>
                  </a:cubicBezTo>
                  <a:lnTo>
                    <a:pt x="8516800" y="295392"/>
                  </a:lnTo>
                  <a:lnTo>
                    <a:pt x="8533512" y="302314"/>
                  </a:lnTo>
                  <a:cubicBezTo>
                    <a:pt x="8538072" y="306874"/>
                    <a:pt x="8540892" y="313174"/>
                    <a:pt x="8540892" y="320133"/>
                  </a:cubicBezTo>
                  <a:cubicBezTo>
                    <a:pt x="8540892" y="327092"/>
                    <a:pt x="8538072" y="333392"/>
                    <a:pt x="8533511" y="337952"/>
                  </a:cubicBezTo>
                  <a:lnTo>
                    <a:pt x="8516779" y="344883"/>
                  </a:lnTo>
                  <a:lnTo>
                    <a:pt x="7403406" y="344883"/>
                  </a:lnTo>
                  <a:cubicBezTo>
                    <a:pt x="7389488" y="344883"/>
                    <a:pt x="7378206" y="356165"/>
                    <a:pt x="7378206" y="370083"/>
                  </a:cubicBezTo>
                  <a:cubicBezTo>
                    <a:pt x="7378206" y="384001"/>
                    <a:pt x="7389488" y="395283"/>
                    <a:pt x="7403406" y="395283"/>
                  </a:cubicBezTo>
                  <a:lnTo>
                    <a:pt x="8237367" y="395283"/>
                  </a:lnTo>
                  <a:lnTo>
                    <a:pt x="8254112" y="402219"/>
                  </a:lnTo>
                  <a:cubicBezTo>
                    <a:pt x="8258672" y="406779"/>
                    <a:pt x="8261492" y="413079"/>
                    <a:pt x="8261492" y="420038"/>
                  </a:cubicBezTo>
                  <a:cubicBezTo>
                    <a:pt x="8261492" y="426997"/>
                    <a:pt x="8258672" y="433297"/>
                    <a:pt x="8254111" y="437857"/>
                  </a:cubicBezTo>
                  <a:lnTo>
                    <a:pt x="8242039" y="442858"/>
                  </a:lnTo>
                  <a:lnTo>
                    <a:pt x="7076986" y="442858"/>
                  </a:lnTo>
                  <a:lnTo>
                    <a:pt x="7075063" y="442061"/>
                  </a:lnTo>
                  <a:lnTo>
                    <a:pt x="220743" y="442061"/>
                  </a:lnTo>
                  <a:cubicBezTo>
                    <a:pt x="98830" y="442061"/>
                    <a:pt x="0" y="343231"/>
                    <a:pt x="0" y="221318"/>
                  </a:cubicBezTo>
                  <a:close/>
                </a:path>
              </a:pathLst>
            </a:custGeom>
            <a:solidFill>
              <a:srgbClr val="29A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自由: 形状 45"/>
            <p:cNvSpPr/>
            <p:nvPr/>
          </p:nvSpPr>
          <p:spPr>
            <a:xfrm>
              <a:off x="6678926" y="-256011"/>
              <a:ext cx="356409" cy="1678386"/>
            </a:xfrm>
            <a:custGeom>
              <a:avLst/>
              <a:gdLst>
                <a:gd name="connsiteX0" fmla="*/ 177800 w 356409"/>
                <a:gd name="connsiteY0" fmla="*/ 0 h 1678386"/>
                <a:gd name="connsiteX1" fmla="*/ 355600 w 356409"/>
                <a:gd name="connsiteY1" fmla="*/ 177800 h 1678386"/>
                <a:gd name="connsiteX2" fmla="*/ 355600 w 356409"/>
                <a:gd name="connsiteY2" fmla="*/ 1243917 h 1678386"/>
                <a:gd name="connsiteX3" fmla="*/ 356409 w 356409"/>
                <a:gd name="connsiteY3" fmla="*/ 1245870 h 1678386"/>
                <a:gd name="connsiteX4" fmla="*/ 356408 w 356409"/>
                <a:gd name="connsiteY4" fmla="*/ 1556069 h 1678386"/>
                <a:gd name="connsiteX5" fmla="*/ 336485 w 356409"/>
                <a:gd name="connsiteY5" fmla="*/ 1575992 h 1678386"/>
                <a:gd name="connsiteX6" fmla="*/ 336486 w 356409"/>
                <a:gd name="connsiteY6" fmla="*/ 1575991 h 1678386"/>
                <a:gd name="connsiteX7" fmla="*/ 316563 w 356409"/>
                <a:gd name="connsiteY7" fmla="*/ 1556068 h 1678386"/>
                <a:gd name="connsiteX8" fmla="*/ 316563 w 356409"/>
                <a:gd name="connsiteY8" fmla="*/ 1541765 h 1678386"/>
                <a:gd name="connsiteX9" fmla="*/ 317050 w 356409"/>
                <a:gd name="connsiteY9" fmla="*/ 1540589 h 1678386"/>
                <a:gd name="connsiteX10" fmla="*/ 317051 w 356409"/>
                <a:gd name="connsiteY10" fmla="*/ 1230390 h 1678386"/>
                <a:gd name="connsiteX11" fmla="*/ 297128 w 356409"/>
                <a:gd name="connsiteY11" fmla="*/ 1210467 h 1678386"/>
                <a:gd name="connsiteX12" fmla="*/ 277205 w 356409"/>
                <a:gd name="connsiteY12" fmla="*/ 1230390 h 1678386"/>
                <a:gd name="connsiteX13" fmla="*/ 277205 w 356409"/>
                <a:gd name="connsiteY13" fmla="*/ 1540588 h 1678386"/>
                <a:gd name="connsiteX14" fmla="*/ 277692 w 356409"/>
                <a:gd name="connsiteY14" fmla="*/ 1541762 h 1678386"/>
                <a:gd name="connsiteX15" fmla="*/ 277691 w 356409"/>
                <a:gd name="connsiteY15" fmla="*/ 1658463 h 1678386"/>
                <a:gd name="connsiteX16" fmla="*/ 257768 w 356409"/>
                <a:gd name="connsiteY16" fmla="*/ 1678386 h 1678386"/>
                <a:gd name="connsiteX17" fmla="*/ 257769 w 356409"/>
                <a:gd name="connsiteY17" fmla="*/ 1678385 h 1678386"/>
                <a:gd name="connsiteX18" fmla="*/ 237846 w 356409"/>
                <a:gd name="connsiteY18" fmla="*/ 1658462 h 1678386"/>
                <a:gd name="connsiteX19" fmla="*/ 237846 w 356409"/>
                <a:gd name="connsiteY19" fmla="*/ 1611414 h 1678386"/>
                <a:gd name="connsiteX20" fmla="*/ 238578 w 356409"/>
                <a:gd name="connsiteY20" fmla="*/ 1609647 h 1678386"/>
                <a:gd name="connsiteX21" fmla="*/ 238579 w 356409"/>
                <a:gd name="connsiteY21" fmla="*/ 1299448 h 1678386"/>
                <a:gd name="connsiteX22" fmla="*/ 218656 w 356409"/>
                <a:gd name="connsiteY22" fmla="*/ 1279525 h 1678386"/>
                <a:gd name="connsiteX23" fmla="*/ 198733 w 356409"/>
                <a:gd name="connsiteY23" fmla="*/ 1299448 h 1678386"/>
                <a:gd name="connsiteX24" fmla="*/ 198733 w 356409"/>
                <a:gd name="connsiteY24" fmla="*/ 1418174 h 1678386"/>
                <a:gd name="connsiteX25" fmla="*/ 196896 w 356409"/>
                <a:gd name="connsiteY25" fmla="*/ 1418545 h 1678386"/>
                <a:gd name="connsiteX26" fmla="*/ 196895 w 356409"/>
                <a:gd name="connsiteY26" fmla="*/ 1556069 h 1678386"/>
                <a:gd name="connsiteX27" fmla="*/ 176972 w 356409"/>
                <a:gd name="connsiteY27" fmla="*/ 1575992 h 1678386"/>
                <a:gd name="connsiteX28" fmla="*/ 176973 w 356409"/>
                <a:gd name="connsiteY28" fmla="*/ 1575991 h 1678386"/>
                <a:gd name="connsiteX29" fmla="*/ 157050 w 356409"/>
                <a:gd name="connsiteY29" fmla="*/ 1556068 h 1678386"/>
                <a:gd name="connsiteX30" fmla="*/ 157050 w 356409"/>
                <a:gd name="connsiteY30" fmla="*/ 1418211 h 1678386"/>
                <a:gd name="connsiteX31" fmla="*/ 154248 w 356409"/>
                <a:gd name="connsiteY31" fmla="*/ 1417645 h 1678386"/>
                <a:gd name="connsiteX32" fmla="*/ 157571 w 356409"/>
                <a:gd name="connsiteY32" fmla="*/ 1409621 h 1678386"/>
                <a:gd name="connsiteX33" fmla="*/ 157572 w 356409"/>
                <a:gd name="connsiteY33" fmla="*/ 1099422 h 1678386"/>
                <a:gd name="connsiteX34" fmla="*/ 137649 w 356409"/>
                <a:gd name="connsiteY34" fmla="*/ 1079499 h 1678386"/>
                <a:gd name="connsiteX35" fmla="*/ 117726 w 356409"/>
                <a:gd name="connsiteY35" fmla="*/ 1099422 h 1678386"/>
                <a:gd name="connsiteX36" fmla="*/ 117726 w 356409"/>
                <a:gd name="connsiteY36" fmla="*/ 1409620 h 1678386"/>
                <a:gd name="connsiteX37" fmla="*/ 118268 w 356409"/>
                <a:gd name="connsiteY37" fmla="*/ 1410929 h 1678386"/>
                <a:gd name="connsiteX38" fmla="*/ 118268 w 356409"/>
                <a:gd name="connsiteY38" fmla="*/ 1453675 h 1678386"/>
                <a:gd name="connsiteX39" fmla="*/ 98345 w 356409"/>
                <a:gd name="connsiteY39" fmla="*/ 1473598 h 1678386"/>
                <a:gd name="connsiteX40" fmla="*/ 98346 w 356409"/>
                <a:gd name="connsiteY40" fmla="*/ 1473597 h 1678386"/>
                <a:gd name="connsiteX41" fmla="*/ 84259 w 356409"/>
                <a:gd name="connsiteY41" fmla="*/ 1467762 h 1678386"/>
                <a:gd name="connsiteX42" fmla="*/ 79156 w 356409"/>
                <a:gd name="connsiteY42" fmla="*/ 1455444 h 1678386"/>
                <a:gd name="connsiteX43" fmla="*/ 79157 w 356409"/>
                <a:gd name="connsiteY43" fmla="*/ 1194673 h 1678386"/>
                <a:gd name="connsiteX44" fmla="*/ 59234 w 356409"/>
                <a:gd name="connsiteY44" fmla="*/ 1174750 h 1678386"/>
                <a:gd name="connsiteX45" fmla="*/ 39311 w 356409"/>
                <a:gd name="connsiteY45" fmla="*/ 1194673 h 1678386"/>
                <a:gd name="connsiteX46" fmla="*/ 39311 w 356409"/>
                <a:gd name="connsiteY46" fmla="*/ 1403787 h 1678386"/>
                <a:gd name="connsiteX47" fmla="*/ 34018 w 356409"/>
                <a:gd name="connsiteY47" fmla="*/ 1416566 h 1678386"/>
                <a:gd name="connsiteX48" fmla="*/ 19930 w 356409"/>
                <a:gd name="connsiteY48" fmla="*/ 1422401 h 1678386"/>
                <a:gd name="connsiteX49" fmla="*/ 19931 w 356409"/>
                <a:gd name="connsiteY49" fmla="*/ 1422400 h 1678386"/>
                <a:gd name="connsiteX50" fmla="*/ 8 w 356409"/>
                <a:gd name="connsiteY50" fmla="*/ 1402477 h 1678386"/>
                <a:gd name="connsiteX51" fmla="*/ 8 w 356409"/>
                <a:gd name="connsiteY51" fmla="*/ 1244640 h 1678386"/>
                <a:gd name="connsiteX52" fmla="*/ 0 w 356409"/>
                <a:gd name="connsiteY52" fmla="*/ 1244600 h 1678386"/>
                <a:gd name="connsiteX53" fmla="*/ 0 w 356409"/>
                <a:gd name="connsiteY53" fmla="*/ 177800 h 1678386"/>
                <a:gd name="connsiteX54" fmla="*/ 177800 w 356409"/>
                <a:gd name="connsiteY54" fmla="*/ 0 h 167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56409" h="1678386">
                  <a:moveTo>
                    <a:pt x="177800" y="0"/>
                  </a:moveTo>
                  <a:cubicBezTo>
                    <a:pt x="275996" y="0"/>
                    <a:pt x="355600" y="79604"/>
                    <a:pt x="355600" y="177800"/>
                  </a:cubicBezTo>
                  <a:lnTo>
                    <a:pt x="355600" y="1243917"/>
                  </a:lnTo>
                  <a:lnTo>
                    <a:pt x="356409" y="1245870"/>
                  </a:lnTo>
                  <a:cubicBezTo>
                    <a:pt x="356409" y="1349270"/>
                    <a:pt x="356408" y="1452669"/>
                    <a:pt x="356408" y="1556069"/>
                  </a:cubicBezTo>
                  <a:cubicBezTo>
                    <a:pt x="356408" y="1567072"/>
                    <a:pt x="347488" y="1575992"/>
                    <a:pt x="336485" y="1575992"/>
                  </a:cubicBezTo>
                  <a:lnTo>
                    <a:pt x="336486" y="1575991"/>
                  </a:lnTo>
                  <a:cubicBezTo>
                    <a:pt x="325483" y="1575991"/>
                    <a:pt x="316563" y="1567071"/>
                    <a:pt x="316563" y="1556068"/>
                  </a:cubicBezTo>
                  <a:lnTo>
                    <a:pt x="316563" y="1541765"/>
                  </a:lnTo>
                  <a:lnTo>
                    <a:pt x="317050" y="1540589"/>
                  </a:lnTo>
                  <a:cubicBezTo>
                    <a:pt x="317050" y="1437189"/>
                    <a:pt x="317051" y="1333790"/>
                    <a:pt x="317051" y="1230390"/>
                  </a:cubicBezTo>
                  <a:cubicBezTo>
                    <a:pt x="317051" y="1219387"/>
                    <a:pt x="308131" y="1210467"/>
                    <a:pt x="297128" y="1210467"/>
                  </a:cubicBezTo>
                  <a:cubicBezTo>
                    <a:pt x="286125" y="1210467"/>
                    <a:pt x="277205" y="1219387"/>
                    <a:pt x="277205" y="1230390"/>
                  </a:cubicBezTo>
                  <a:lnTo>
                    <a:pt x="277205" y="1540588"/>
                  </a:lnTo>
                  <a:lnTo>
                    <a:pt x="277692" y="1541762"/>
                  </a:lnTo>
                  <a:lnTo>
                    <a:pt x="277691" y="1658463"/>
                  </a:lnTo>
                  <a:cubicBezTo>
                    <a:pt x="277691" y="1669466"/>
                    <a:pt x="268771" y="1678386"/>
                    <a:pt x="257768" y="1678386"/>
                  </a:cubicBezTo>
                  <a:lnTo>
                    <a:pt x="257769" y="1678385"/>
                  </a:lnTo>
                  <a:cubicBezTo>
                    <a:pt x="246766" y="1678385"/>
                    <a:pt x="237846" y="1669465"/>
                    <a:pt x="237846" y="1658462"/>
                  </a:cubicBezTo>
                  <a:lnTo>
                    <a:pt x="237846" y="1611414"/>
                  </a:lnTo>
                  <a:lnTo>
                    <a:pt x="238578" y="1609647"/>
                  </a:lnTo>
                  <a:cubicBezTo>
                    <a:pt x="238578" y="1506247"/>
                    <a:pt x="238579" y="1402848"/>
                    <a:pt x="238579" y="1299448"/>
                  </a:cubicBezTo>
                  <a:cubicBezTo>
                    <a:pt x="238579" y="1288445"/>
                    <a:pt x="229659" y="1279525"/>
                    <a:pt x="218656" y="1279525"/>
                  </a:cubicBezTo>
                  <a:cubicBezTo>
                    <a:pt x="207653" y="1279525"/>
                    <a:pt x="198733" y="1288445"/>
                    <a:pt x="198733" y="1299448"/>
                  </a:cubicBezTo>
                  <a:lnTo>
                    <a:pt x="198733" y="1418174"/>
                  </a:lnTo>
                  <a:lnTo>
                    <a:pt x="196896" y="1418545"/>
                  </a:lnTo>
                  <a:lnTo>
                    <a:pt x="196895" y="1556069"/>
                  </a:lnTo>
                  <a:cubicBezTo>
                    <a:pt x="196895" y="1567072"/>
                    <a:pt x="187975" y="1575992"/>
                    <a:pt x="176972" y="1575992"/>
                  </a:cubicBezTo>
                  <a:lnTo>
                    <a:pt x="176973" y="1575991"/>
                  </a:lnTo>
                  <a:cubicBezTo>
                    <a:pt x="165970" y="1575991"/>
                    <a:pt x="157050" y="1567071"/>
                    <a:pt x="157050" y="1556068"/>
                  </a:cubicBezTo>
                  <a:lnTo>
                    <a:pt x="157050" y="1418211"/>
                  </a:lnTo>
                  <a:lnTo>
                    <a:pt x="154248" y="1417645"/>
                  </a:lnTo>
                  <a:lnTo>
                    <a:pt x="157571" y="1409621"/>
                  </a:lnTo>
                  <a:cubicBezTo>
                    <a:pt x="157571" y="1306221"/>
                    <a:pt x="157572" y="1202822"/>
                    <a:pt x="157572" y="1099422"/>
                  </a:cubicBezTo>
                  <a:cubicBezTo>
                    <a:pt x="157572" y="1088419"/>
                    <a:pt x="148652" y="1079499"/>
                    <a:pt x="137649" y="1079499"/>
                  </a:cubicBezTo>
                  <a:cubicBezTo>
                    <a:pt x="126646" y="1079499"/>
                    <a:pt x="117726" y="1088419"/>
                    <a:pt x="117726" y="1099422"/>
                  </a:cubicBezTo>
                  <a:lnTo>
                    <a:pt x="117726" y="1409620"/>
                  </a:lnTo>
                  <a:lnTo>
                    <a:pt x="118268" y="1410929"/>
                  </a:lnTo>
                  <a:lnTo>
                    <a:pt x="118268" y="1453675"/>
                  </a:lnTo>
                  <a:cubicBezTo>
                    <a:pt x="118268" y="1464678"/>
                    <a:pt x="109348" y="1473598"/>
                    <a:pt x="98345" y="1473598"/>
                  </a:cubicBezTo>
                  <a:lnTo>
                    <a:pt x="98346" y="1473597"/>
                  </a:lnTo>
                  <a:cubicBezTo>
                    <a:pt x="92845" y="1473597"/>
                    <a:pt x="87864" y="1471367"/>
                    <a:pt x="84259" y="1467762"/>
                  </a:cubicBezTo>
                  <a:lnTo>
                    <a:pt x="79156" y="1455444"/>
                  </a:lnTo>
                  <a:lnTo>
                    <a:pt x="79157" y="1194673"/>
                  </a:lnTo>
                  <a:cubicBezTo>
                    <a:pt x="79157" y="1183670"/>
                    <a:pt x="70237" y="1174750"/>
                    <a:pt x="59234" y="1174750"/>
                  </a:cubicBezTo>
                  <a:cubicBezTo>
                    <a:pt x="48231" y="1174750"/>
                    <a:pt x="39311" y="1183670"/>
                    <a:pt x="39311" y="1194673"/>
                  </a:cubicBezTo>
                  <a:lnTo>
                    <a:pt x="39311" y="1403787"/>
                  </a:lnTo>
                  <a:lnTo>
                    <a:pt x="34018" y="1416566"/>
                  </a:lnTo>
                  <a:cubicBezTo>
                    <a:pt x="30413" y="1420171"/>
                    <a:pt x="25432" y="1422401"/>
                    <a:pt x="19930" y="1422401"/>
                  </a:cubicBezTo>
                  <a:lnTo>
                    <a:pt x="19931" y="1422400"/>
                  </a:lnTo>
                  <a:cubicBezTo>
                    <a:pt x="8928" y="1422400"/>
                    <a:pt x="8" y="1413480"/>
                    <a:pt x="8" y="1402477"/>
                  </a:cubicBezTo>
                  <a:lnTo>
                    <a:pt x="8" y="1244640"/>
                  </a:lnTo>
                  <a:lnTo>
                    <a:pt x="0" y="1244600"/>
                  </a:lnTo>
                  <a:lnTo>
                    <a:pt x="0" y="177800"/>
                  </a:lnTo>
                  <a:cubicBezTo>
                    <a:pt x="0" y="79604"/>
                    <a:pt x="79604" y="0"/>
                    <a:pt x="177800" y="0"/>
                  </a:cubicBezTo>
                  <a:close/>
                </a:path>
              </a:pathLst>
            </a:custGeom>
            <a:solidFill>
              <a:srgbClr val="EE55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自由: 形状 43"/>
            <p:cNvSpPr/>
            <p:nvPr/>
          </p:nvSpPr>
          <p:spPr>
            <a:xfrm>
              <a:off x="6679331" y="-685194"/>
              <a:ext cx="356409" cy="1678386"/>
            </a:xfrm>
            <a:custGeom>
              <a:avLst/>
              <a:gdLst>
                <a:gd name="connsiteX0" fmla="*/ 177800 w 356409"/>
                <a:gd name="connsiteY0" fmla="*/ 0 h 1678386"/>
                <a:gd name="connsiteX1" fmla="*/ 355600 w 356409"/>
                <a:gd name="connsiteY1" fmla="*/ 177800 h 1678386"/>
                <a:gd name="connsiteX2" fmla="*/ 355600 w 356409"/>
                <a:gd name="connsiteY2" fmla="*/ 1243917 h 1678386"/>
                <a:gd name="connsiteX3" fmla="*/ 356409 w 356409"/>
                <a:gd name="connsiteY3" fmla="*/ 1245870 h 1678386"/>
                <a:gd name="connsiteX4" fmla="*/ 356408 w 356409"/>
                <a:gd name="connsiteY4" fmla="*/ 1556069 h 1678386"/>
                <a:gd name="connsiteX5" fmla="*/ 336485 w 356409"/>
                <a:gd name="connsiteY5" fmla="*/ 1575992 h 1678386"/>
                <a:gd name="connsiteX6" fmla="*/ 336486 w 356409"/>
                <a:gd name="connsiteY6" fmla="*/ 1575991 h 1678386"/>
                <a:gd name="connsiteX7" fmla="*/ 316563 w 356409"/>
                <a:gd name="connsiteY7" fmla="*/ 1556068 h 1678386"/>
                <a:gd name="connsiteX8" fmla="*/ 316563 w 356409"/>
                <a:gd name="connsiteY8" fmla="*/ 1541765 h 1678386"/>
                <a:gd name="connsiteX9" fmla="*/ 317050 w 356409"/>
                <a:gd name="connsiteY9" fmla="*/ 1540589 h 1678386"/>
                <a:gd name="connsiteX10" fmla="*/ 317051 w 356409"/>
                <a:gd name="connsiteY10" fmla="*/ 1230390 h 1678386"/>
                <a:gd name="connsiteX11" fmla="*/ 297128 w 356409"/>
                <a:gd name="connsiteY11" fmla="*/ 1210467 h 1678386"/>
                <a:gd name="connsiteX12" fmla="*/ 277205 w 356409"/>
                <a:gd name="connsiteY12" fmla="*/ 1230390 h 1678386"/>
                <a:gd name="connsiteX13" fmla="*/ 277205 w 356409"/>
                <a:gd name="connsiteY13" fmla="*/ 1540588 h 1678386"/>
                <a:gd name="connsiteX14" fmla="*/ 277692 w 356409"/>
                <a:gd name="connsiteY14" fmla="*/ 1541762 h 1678386"/>
                <a:gd name="connsiteX15" fmla="*/ 277691 w 356409"/>
                <a:gd name="connsiteY15" fmla="*/ 1658463 h 1678386"/>
                <a:gd name="connsiteX16" fmla="*/ 257768 w 356409"/>
                <a:gd name="connsiteY16" fmla="*/ 1678386 h 1678386"/>
                <a:gd name="connsiteX17" fmla="*/ 257769 w 356409"/>
                <a:gd name="connsiteY17" fmla="*/ 1678385 h 1678386"/>
                <a:gd name="connsiteX18" fmla="*/ 237846 w 356409"/>
                <a:gd name="connsiteY18" fmla="*/ 1658462 h 1678386"/>
                <a:gd name="connsiteX19" fmla="*/ 237846 w 356409"/>
                <a:gd name="connsiteY19" fmla="*/ 1611414 h 1678386"/>
                <a:gd name="connsiteX20" fmla="*/ 238578 w 356409"/>
                <a:gd name="connsiteY20" fmla="*/ 1609647 h 1678386"/>
                <a:gd name="connsiteX21" fmla="*/ 238579 w 356409"/>
                <a:gd name="connsiteY21" fmla="*/ 1299448 h 1678386"/>
                <a:gd name="connsiteX22" fmla="*/ 218656 w 356409"/>
                <a:gd name="connsiteY22" fmla="*/ 1279525 h 1678386"/>
                <a:gd name="connsiteX23" fmla="*/ 198733 w 356409"/>
                <a:gd name="connsiteY23" fmla="*/ 1299448 h 1678386"/>
                <a:gd name="connsiteX24" fmla="*/ 198733 w 356409"/>
                <a:gd name="connsiteY24" fmla="*/ 1418174 h 1678386"/>
                <a:gd name="connsiteX25" fmla="*/ 196896 w 356409"/>
                <a:gd name="connsiteY25" fmla="*/ 1418545 h 1678386"/>
                <a:gd name="connsiteX26" fmla="*/ 196895 w 356409"/>
                <a:gd name="connsiteY26" fmla="*/ 1556069 h 1678386"/>
                <a:gd name="connsiteX27" fmla="*/ 176972 w 356409"/>
                <a:gd name="connsiteY27" fmla="*/ 1575992 h 1678386"/>
                <a:gd name="connsiteX28" fmla="*/ 176973 w 356409"/>
                <a:gd name="connsiteY28" fmla="*/ 1575991 h 1678386"/>
                <a:gd name="connsiteX29" fmla="*/ 157050 w 356409"/>
                <a:gd name="connsiteY29" fmla="*/ 1556068 h 1678386"/>
                <a:gd name="connsiteX30" fmla="*/ 157050 w 356409"/>
                <a:gd name="connsiteY30" fmla="*/ 1418211 h 1678386"/>
                <a:gd name="connsiteX31" fmla="*/ 154248 w 356409"/>
                <a:gd name="connsiteY31" fmla="*/ 1417645 h 1678386"/>
                <a:gd name="connsiteX32" fmla="*/ 157571 w 356409"/>
                <a:gd name="connsiteY32" fmla="*/ 1409621 h 1678386"/>
                <a:gd name="connsiteX33" fmla="*/ 157572 w 356409"/>
                <a:gd name="connsiteY33" fmla="*/ 1099422 h 1678386"/>
                <a:gd name="connsiteX34" fmla="*/ 137649 w 356409"/>
                <a:gd name="connsiteY34" fmla="*/ 1079499 h 1678386"/>
                <a:gd name="connsiteX35" fmla="*/ 117726 w 356409"/>
                <a:gd name="connsiteY35" fmla="*/ 1099422 h 1678386"/>
                <a:gd name="connsiteX36" fmla="*/ 117726 w 356409"/>
                <a:gd name="connsiteY36" fmla="*/ 1409620 h 1678386"/>
                <a:gd name="connsiteX37" fmla="*/ 118268 w 356409"/>
                <a:gd name="connsiteY37" fmla="*/ 1410929 h 1678386"/>
                <a:gd name="connsiteX38" fmla="*/ 118268 w 356409"/>
                <a:gd name="connsiteY38" fmla="*/ 1453675 h 1678386"/>
                <a:gd name="connsiteX39" fmla="*/ 98345 w 356409"/>
                <a:gd name="connsiteY39" fmla="*/ 1473598 h 1678386"/>
                <a:gd name="connsiteX40" fmla="*/ 98346 w 356409"/>
                <a:gd name="connsiteY40" fmla="*/ 1473597 h 1678386"/>
                <a:gd name="connsiteX41" fmla="*/ 84259 w 356409"/>
                <a:gd name="connsiteY41" fmla="*/ 1467762 h 1678386"/>
                <a:gd name="connsiteX42" fmla="*/ 79156 w 356409"/>
                <a:gd name="connsiteY42" fmla="*/ 1455444 h 1678386"/>
                <a:gd name="connsiteX43" fmla="*/ 79157 w 356409"/>
                <a:gd name="connsiteY43" fmla="*/ 1194673 h 1678386"/>
                <a:gd name="connsiteX44" fmla="*/ 59234 w 356409"/>
                <a:gd name="connsiteY44" fmla="*/ 1174750 h 1678386"/>
                <a:gd name="connsiteX45" fmla="*/ 39311 w 356409"/>
                <a:gd name="connsiteY45" fmla="*/ 1194673 h 1678386"/>
                <a:gd name="connsiteX46" fmla="*/ 39311 w 356409"/>
                <a:gd name="connsiteY46" fmla="*/ 1403787 h 1678386"/>
                <a:gd name="connsiteX47" fmla="*/ 34018 w 356409"/>
                <a:gd name="connsiteY47" fmla="*/ 1416566 h 1678386"/>
                <a:gd name="connsiteX48" fmla="*/ 19930 w 356409"/>
                <a:gd name="connsiteY48" fmla="*/ 1422401 h 1678386"/>
                <a:gd name="connsiteX49" fmla="*/ 19931 w 356409"/>
                <a:gd name="connsiteY49" fmla="*/ 1422400 h 1678386"/>
                <a:gd name="connsiteX50" fmla="*/ 8 w 356409"/>
                <a:gd name="connsiteY50" fmla="*/ 1402477 h 1678386"/>
                <a:gd name="connsiteX51" fmla="*/ 8 w 356409"/>
                <a:gd name="connsiteY51" fmla="*/ 1244640 h 1678386"/>
                <a:gd name="connsiteX52" fmla="*/ 0 w 356409"/>
                <a:gd name="connsiteY52" fmla="*/ 1244600 h 1678386"/>
                <a:gd name="connsiteX53" fmla="*/ 0 w 356409"/>
                <a:gd name="connsiteY53" fmla="*/ 177800 h 1678386"/>
                <a:gd name="connsiteX54" fmla="*/ 177800 w 356409"/>
                <a:gd name="connsiteY54" fmla="*/ 0 h 167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56409" h="1678386">
                  <a:moveTo>
                    <a:pt x="177800" y="0"/>
                  </a:moveTo>
                  <a:cubicBezTo>
                    <a:pt x="275996" y="0"/>
                    <a:pt x="355600" y="79604"/>
                    <a:pt x="355600" y="177800"/>
                  </a:cubicBezTo>
                  <a:lnTo>
                    <a:pt x="355600" y="1243917"/>
                  </a:lnTo>
                  <a:lnTo>
                    <a:pt x="356409" y="1245870"/>
                  </a:lnTo>
                  <a:cubicBezTo>
                    <a:pt x="356409" y="1349270"/>
                    <a:pt x="356408" y="1452669"/>
                    <a:pt x="356408" y="1556069"/>
                  </a:cubicBezTo>
                  <a:cubicBezTo>
                    <a:pt x="356408" y="1567072"/>
                    <a:pt x="347488" y="1575992"/>
                    <a:pt x="336485" y="1575992"/>
                  </a:cubicBezTo>
                  <a:lnTo>
                    <a:pt x="336486" y="1575991"/>
                  </a:lnTo>
                  <a:cubicBezTo>
                    <a:pt x="325483" y="1575991"/>
                    <a:pt x="316563" y="1567071"/>
                    <a:pt x="316563" y="1556068"/>
                  </a:cubicBezTo>
                  <a:lnTo>
                    <a:pt x="316563" y="1541765"/>
                  </a:lnTo>
                  <a:lnTo>
                    <a:pt x="317050" y="1540589"/>
                  </a:lnTo>
                  <a:cubicBezTo>
                    <a:pt x="317050" y="1437189"/>
                    <a:pt x="317051" y="1333790"/>
                    <a:pt x="317051" y="1230390"/>
                  </a:cubicBezTo>
                  <a:cubicBezTo>
                    <a:pt x="317051" y="1219387"/>
                    <a:pt x="308131" y="1210467"/>
                    <a:pt x="297128" y="1210467"/>
                  </a:cubicBezTo>
                  <a:cubicBezTo>
                    <a:pt x="286125" y="1210467"/>
                    <a:pt x="277205" y="1219387"/>
                    <a:pt x="277205" y="1230390"/>
                  </a:cubicBezTo>
                  <a:lnTo>
                    <a:pt x="277205" y="1540588"/>
                  </a:lnTo>
                  <a:lnTo>
                    <a:pt x="277692" y="1541762"/>
                  </a:lnTo>
                  <a:lnTo>
                    <a:pt x="277691" y="1658463"/>
                  </a:lnTo>
                  <a:cubicBezTo>
                    <a:pt x="277691" y="1669466"/>
                    <a:pt x="268771" y="1678386"/>
                    <a:pt x="257768" y="1678386"/>
                  </a:cubicBezTo>
                  <a:lnTo>
                    <a:pt x="257769" y="1678385"/>
                  </a:lnTo>
                  <a:cubicBezTo>
                    <a:pt x="246766" y="1678385"/>
                    <a:pt x="237846" y="1669465"/>
                    <a:pt x="237846" y="1658462"/>
                  </a:cubicBezTo>
                  <a:lnTo>
                    <a:pt x="237846" y="1611414"/>
                  </a:lnTo>
                  <a:lnTo>
                    <a:pt x="238578" y="1609647"/>
                  </a:lnTo>
                  <a:cubicBezTo>
                    <a:pt x="238578" y="1506247"/>
                    <a:pt x="238579" y="1402848"/>
                    <a:pt x="238579" y="1299448"/>
                  </a:cubicBezTo>
                  <a:cubicBezTo>
                    <a:pt x="238579" y="1288445"/>
                    <a:pt x="229659" y="1279525"/>
                    <a:pt x="218656" y="1279525"/>
                  </a:cubicBezTo>
                  <a:cubicBezTo>
                    <a:pt x="207653" y="1279525"/>
                    <a:pt x="198733" y="1288445"/>
                    <a:pt x="198733" y="1299448"/>
                  </a:cubicBezTo>
                  <a:lnTo>
                    <a:pt x="198733" y="1418174"/>
                  </a:lnTo>
                  <a:lnTo>
                    <a:pt x="196896" y="1418545"/>
                  </a:lnTo>
                  <a:lnTo>
                    <a:pt x="196895" y="1556069"/>
                  </a:lnTo>
                  <a:cubicBezTo>
                    <a:pt x="196895" y="1567072"/>
                    <a:pt x="187975" y="1575992"/>
                    <a:pt x="176972" y="1575992"/>
                  </a:cubicBezTo>
                  <a:lnTo>
                    <a:pt x="176973" y="1575991"/>
                  </a:lnTo>
                  <a:cubicBezTo>
                    <a:pt x="165970" y="1575991"/>
                    <a:pt x="157050" y="1567071"/>
                    <a:pt x="157050" y="1556068"/>
                  </a:cubicBezTo>
                  <a:lnTo>
                    <a:pt x="157050" y="1418211"/>
                  </a:lnTo>
                  <a:lnTo>
                    <a:pt x="154248" y="1417645"/>
                  </a:lnTo>
                  <a:lnTo>
                    <a:pt x="157571" y="1409621"/>
                  </a:lnTo>
                  <a:cubicBezTo>
                    <a:pt x="157571" y="1306221"/>
                    <a:pt x="157572" y="1202822"/>
                    <a:pt x="157572" y="1099422"/>
                  </a:cubicBezTo>
                  <a:cubicBezTo>
                    <a:pt x="157572" y="1088419"/>
                    <a:pt x="148652" y="1079499"/>
                    <a:pt x="137649" y="1079499"/>
                  </a:cubicBezTo>
                  <a:cubicBezTo>
                    <a:pt x="126646" y="1079499"/>
                    <a:pt x="117726" y="1088419"/>
                    <a:pt x="117726" y="1099422"/>
                  </a:cubicBezTo>
                  <a:lnTo>
                    <a:pt x="117726" y="1409620"/>
                  </a:lnTo>
                  <a:lnTo>
                    <a:pt x="118268" y="1410929"/>
                  </a:lnTo>
                  <a:lnTo>
                    <a:pt x="118268" y="1453675"/>
                  </a:lnTo>
                  <a:cubicBezTo>
                    <a:pt x="118268" y="1464678"/>
                    <a:pt x="109348" y="1473598"/>
                    <a:pt x="98345" y="1473598"/>
                  </a:cubicBezTo>
                  <a:lnTo>
                    <a:pt x="98346" y="1473597"/>
                  </a:lnTo>
                  <a:cubicBezTo>
                    <a:pt x="92845" y="1473597"/>
                    <a:pt x="87864" y="1471367"/>
                    <a:pt x="84259" y="1467762"/>
                  </a:cubicBezTo>
                  <a:lnTo>
                    <a:pt x="79156" y="1455444"/>
                  </a:lnTo>
                  <a:lnTo>
                    <a:pt x="79157" y="1194673"/>
                  </a:lnTo>
                  <a:cubicBezTo>
                    <a:pt x="79157" y="1183670"/>
                    <a:pt x="70237" y="1174750"/>
                    <a:pt x="59234" y="1174750"/>
                  </a:cubicBezTo>
                  <a:cubicBezTo>
                    <a:pt x="48231" y="1174750"/>
                    <a:pt x="39311" y="1183670"/>
                    <a:pt x="39311" y="1194673"/>
                  </a:cubicBezTo>
                  <a:lnTo>
                    <a:pt x="39311" y="1403787"/>
                  </a:lnTo>
                  <a:lnTo>
                    <a:pt x="34018" y="1416566"/>
                  </a:lnTo>
                  <a:cubicBezTo>
                    <a:pt x="30413" y="1420171"/>
                    <a:pt x="25432" y="1422401"/>
                    <a:pt x="19930" y="1422401"/>
                  </a:cubicBezTo>
                  <a:lnTo>
                    <a:pt x="19931" y="1422400"/>
                  </a:lnTo>
                  <a:cubicBezTo>
                    <a:pt x="8928" y="1422400"/>
                    <a:pt x="8" y="1413480"/>
                    <a:pt x="8" y="1402477"/>
                  </a:cubicBezTo>
                  <a:lnTo>
                    <a:pt x="8" y="1244640"/>
                  </a:lnTo>
                  <a:lnTo>
                    <a:pt x="0" y="1244600"/>
                  </a:lnTo>
                  <a:lnTo>
                    <a:pt x="0" y="177800"/>
                  </a:lnTo>
                  <a:cubicBezTo>
                    <a:pt x="0" y="79604"/>
                    <a:pt x="79604" y="0"/>
                    <a:pt x="177800" y="0"/>
                  </a:cubicBezTo>
                  <a:close/>
                </a:path>
              </a:pathLst>
            </a:custGeom>
            <a:solidFill>
              <a:srgbClr val="FEA1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自由: 形状 42"/>
            <p:cNvSpPr/>
            <p:nvPr/>
          </p:nvSpPr>
          <p:spPr>
            <a:xfrm>
              <a:off x="6679331" y="-1109533"/>
              <a:ext cx="356409" cy="1678386"/>
            </a:xfrm>
            <a:custGeom>
              <a:avLst/>
              <a:gdLst>
                <a:gd name="connsiteX0" fmla="*/ 177800 w 356409"/>
                <a:gd name="connsiteY0" fmla="*/ 0 h 1678386"/>
                <a:gd name="connsiteX1" fmla="*/ 355600 w 356409"/>
                <a:gd name="connsiteY1" fmla="*/ 177800 h 1678386"/>
                <a:gd name="connsiteX2" fmla="*/ 355600 w 356409"/>
                <a:gd name="connsiteY2" fmla="*/ 1243917 h 1678386"/>
                <a:gd name="connsiteX3" fmla="*/ 356409 w 356409"/>
                <a:gd name="connsiteY3" fmla="*/ 1245870 h 1678386"/>
                <a:gd name="connsiteX4" fmla="*/ 356408 w 356409"/>
                <a:gd name="connsiteY4" fmla="*/ 1556069 h 1678386"/>
                <a:gd name="connsiteX5" fmla="*/ 336485 w 356409"/>
                <a:gd name="connsiteY5" fmla="*/ 1575992 h 1678386"/>
                <a:gd name="connsiteX6" fmla="*/ 336486 w 356409"/>
                <a:gd name="connsiteY6" fmla="*/ 1575991 h 1678386"/>
                <a:gd name="connsiteX7" fmla="*/ 316563 w 356409"/>
                <a:gd name="connsiteY7" fmla="*/ 1556068 h 1678386"/>
                <a:gd name="connsiteX8" fmla="*/ 316563 w 356409"/>
                <a:gd name="connsiteY8" fmla="*/ 1541765 h 1678386"/>
                <a:gd name="connsiteX9" fmla="*/ 317050 w 356409"/>
                <a:gd name="connsiteY9" fmla="*/ 1540589 h 1678386"/>
                <a:gd name="connsiteX10" fmla="*/ 317051 w 356409"/>
                <a:gd name="connsiteY10" fmla="*/ 1230390 h 1678386"/>
                <a:gd name="connsiteX11" fmla="*/ 297128 w 356409"/>
                <a:gd name="connsiteY11" fmla="*/ 1210467 h 1678386"/>
                <a:gd name="connsiteX12" fmla="*/ 277205 w 356409"/>
                <a:gd name="connsiteY12" fmla="*/ 1230390 h 1678386"/>
                <a:gd name="connsiteX13" fmla="*/ 277205 w 356409"/>
                <a:gd name="connsiteY13" fmla="*/ 1540588 h 1678386"/>
                <a:gd name="connsiteX14" fmla="*/ 277692 w 356409"/>
                <a:gd name="connsiteY14" fmla="*/ 1541762 h 1678386"/>
                <a:gd name="connsiteX15" fmla="*/ 277691 w 356409"/>
                <a:gd name="connsiteY15" fmla="*/ 1658463 h 1678386"/>
                <a:gd name="connsiteX16" fmla="*/ 257768 w 356409"/>
                <a:gd name="connsiteY16" fmla="*/ 1678386 h 1678386"/>
                <a:gd name="connsiteX17" fmla="*/ 257769 w 356409"/>
                <a:gd name="connsiteY17" fmla="*/ 1678385 h 1678386"/>
                <a:gd name="connsiteX18" fmla="*/ 237846 w 356409"/>
                <a:gd name="connsiteY18" fmla="*/ 1658462 h 1678386"/>
                <a:gd name="connsiteX19" fmla="*/ 237846 w 356409"/>
                <a:gd name="connsiteY19" fmla="*/ 1611414 h 1678386"/>
                <a:gd name="connsiteX20" fmla="*/ 238578 w 356409"/>
                <a:gd name="connsiteY20" fmla="*/ 1609647 h 1678386"/>
                <a:gd name="connsiteX21" fmla="*/ 238579 w 356409"/>
                <a:gd name="connsiteY21" fmla="*/ 1299448 h 1678386"/>
                <a:gd name="connsiteX22" fmla="*/ 218656 w 356409"/>
                <a:gd name="connsiteY22" fmla="*/ 1279525 h 1678386"/>
                <a:gd name="connsiteX23" fmla="*/ 198733 w 356409"/>
                <a:gd name="connsiteY23" fmla="*/ 1299448 h 1678386"/>
                <a:gd name="connsiteX24" fmla="*/ 198733 w 356409"/>
                <a:gd name="connsiteY24" fmla="*/ 1418174 h 1678386"/>
                <a:gd name="connsiteX25" fmla="*/ 196896 w 356409"/>
                <a:gd name="connsiteY25" fmla="*/ 1418545 h 1678386"/>
                <a:gd name="connsiteX26" fmla="*/ 196895 w 356409"/>
                <a:gd name="connsiteY26" fmla="*/ 1556069 h 1678386"/>
                <a:gd name="connsiteX27" fmla="*/ 176972 w 356409"/>
                <a:gd name="connsiteY27" fmla="*/ 1575992 h 1678386"/>
                <a:gd name="connsiteX28" fmla="*/ 176973 w 356409"/>
                <a:gd name="connsiteY28" fmla="*/ 1575991 h 1678386"/>
                <a:gd name="connsiteX29" fmla="*/ 157050 w 356409"/>
                <a:gd name="connsiteY29" fmla="*/ 1556068 h 1678386"/>
                <a:gd name="connsiteX30" fmla="*/ 157050 w 356409"/>
                <a:gd name="connsiteY30" fmla="*/ 1418211 h 1678386"/>
                <a:gd name="connsiteX31" fmla="*/ 154248 w 356409"/>
                <a:gd name="connsiteY31" fmla="*/ 1417645 h 1678386"/>
                <a:gd name="connsiteX32" fmla="*/ 157571 w 356409"/>
                <a:gd name="connsiteY32" fmla="*/ 1409621 h 1678386"/>
                <a:gd name="connsiteX33" fmla="*/ 157572 w 356409"/>
                <a:gd name="connsiteY33" fmla="*/ 1099422 h 1678386"/>
                <a:gd name="connsiteX34" fmla="*/ 137649 w 356409"/>
                <a:gd name="connsiteY34" fmla="*/ 1079499 h 1678386"/>
                <a:gd name="connsiteX35" fmla="*/ 117726 w 356409"/>
                <a:gd name="connsiteY35" fmla="*/ 1099422 h 1678386"/>
                <a:gd name="connsiteX36" fmla="*/ 117726 w 356409"/>
                <a:gd name="connsiteY36" fmla="*/ 1409620 h 1678386"/>
                <a:gd name="connsiteX37" fmla="*/ 118268 w 356409"/>
                <a:gd name="connsiteY37" fmla="*/ 1410929 h 1678386"/>
                <a:gd name="connsiteX38" fmla="*/ 118268 w 356409"/>
                <a:gd name="connsiteY38" fmla="*/ 1453675 h 1678386"/>
                <a:gd name="connsiteX39" fmla="*/ 98345 w 356409"/>
                <a:gd name="connsiteY39" fmla="*/ 1473598 h 1678386"/>
                <a:gd name="connsiteX40" fmla="*/ 98346 w 356409"/>
                <a:gd name="connsiteY40" fmla="*/ 1473597 h 1678386"/>
                <a:gd name="connsiteX41" fmla="*/ 84259 w 356409"/>
                <a:gd name="connsiteY41" fmla="*/ 1467762 h 1678386"/>
                <a:gd name="connsiteX42" fmla="*/ 79156 w 356409"/>
                <a:gd name="connsiteY42" fmla="*/ 1455444 h 1678386"/>
                <a:gd name="connsiteX43" fmla="*/ 79157 w 356409"/>
                <a:gd name="connsiteY43" fmla="*/ 1194673 h 1678386"/>
                <a:gd name="connsiteX44" fmla="*/ 59234 w 356409"/>
                <a:gd name="connsiteY44" fmla="*/ 1174750 h 1678386"/>
                <a:gd name="connsiteX45" fmla="*/ 39311 w 356409"/>
                <a:gd name="connsiteY45" fmla="*/ 1194673 h 1678386"/>
                <a:gd name="connsiteX46" fmla="*/ 39311 w 356409"/>
                <a:gd name="connsiteY46" fmla="*/ 1403787 h 1678386"/>
                <a:gd name="connsiteX47" fmla="*/ 34018 w 356409"/>
                <a:gd name="connsiteY47" fmla="*/ 1416566 h 1678386"/>
                <a:gd name="connsiteX48" fmla="*/ 19930 w 356409"/>
                <a:gd name="connsiteY48" fmla="*/ 1422401 h 1678386"/>
                <a:gd name="connsiteX49" fmla="*/ 19931 w 356409"/>
                <a:gd name="connsiteY49" fmla="*/ 1422400 h 1678386"/>
                <a:gd name="connsiteX50" fmla="*/ 8 w 356409"/>
                <a:gd name="connsiteY50" fmla="*/ 1402477 h 1678386"/>
                <a:gd name="connsiteX51" fmla="*/ 8 w 356409"/>
                <a:gd name="connsiteY51" fmla="*/ 1244640 h 1678386"/>
                <a:gd name="connsiteX52" fmla="*/ 0 w 356409"/>
                <a:gd name="connsiteY52" fmla="*/ 1244600 h 1678386"/>
                <a:gd name="connsiteX53" fmla="*/ 0 w 356409"/>
                <a:gd name="connsiteY53" fmla="*/ 177800 h 1678386"/>
                <a:gd name="connsiteX54" fmla="*/ 177800 w 356409"/>
                <a:gd name="connsiteY54" fmla="*/ 0 h 167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56409" h="1678386">
                  <a:moveTo>
                    <a:pt x="177800" y="0"/>
                  </a:moveTo>
                  <a:cubicBezTo>
                    <a:pt x="275996" y="0"/>
                    <a:pt x="355600" y="79604"/>
                    <a:pt x="355600" y="177800"/>
                  </a:cubicBezTo>
                  <a:lnTo>
                    <a:pt x="355600" y="1243917"/>
                  </a:lnTo>
                  <a:lnTo>
                    <a:pt x="356409" y="1245870"/>
                  </a:lnTo>
                  <a:cubicBezTo>
                    <a:pt x="356409" y="1349270"/>
                    <a:pt x="356408" y="1452669"/>
                    <a:pt x="356408" y="1556069"/>
                  </a:cubicBezTo>
                  <a:cubicBezTo>
                    <a:pt x="356408" y="1567072"/>
                    <a:pt x="347488" y="1575992"/>
                    <a:pt x="336485" y="1575992"/>
                  </a:cubicBezTo>
                  <a:lnTo>
                    <a:pt x="336486" y="1575991"/>
                  </a:lnTo>
                  <a:cubicBezTo>
                    <a:pt x="325483" y="1575991"/>
                    <a:pt x="316563" y="1567071"/>
                    <a:pt x="316563" y="1556068"/>
                  </a:cubicBezTo>
                  <a:lnTo>
                    <a:pt x="316563" y="1541765"/>
                  </a:lnTo>
                  <a:lnTo>
                    <a:pt x="317050" y="1540589"/>
                  </a:lnTo>
                  <a:cubicBezTo>
                    <a:pt x="317050" y="1437189"/>
                    <a:pt x="317051" y="1333790"/>
                    <a:pt x="317051" y="1230390"/>
                  </a:cubicBezTo>
                  <a:cubicBezTo>
                    <a:pt x="317051" y="1219387"/>
                    <a:pt x="308131" y="1210467"/>
                    <a:pt x="297128" y="1210467"/>
                  </a:cubicBezTo>
                  <a:cubicBezTo>
                    <a:pt x="286125" y="1210467"/>
                    <a:pt x="277205" y="1219387"/>
                    <a:pt x="277205" y="1230390"/>
                  </a:cubicBezTo>
                  <a:lnTo>
                    <a:pt x="277205" y="1540588"/>
                  </a:lnTo>
                  <a:lnTo>
                    <a:pt x="277692" y="1541762"/>
                  </a:lnTo>
                  <a:lnTo>
                    <a:pt x="277691" y="1658463"/>
                  </a:lnTo>
                  <a:cubicBezTo>
                    <a:pt x="277691" y="1669466"/>
                    <a:pt x="268771" y="1678386"/>
                    <a:pt x="257768" y="1678386"/>
                  </a:cubicBezTo>
                  <a:lnTo>
                    <a:pt x="257769" y="1678385"/>
                  </a:lnTo>
                  <a:cubicBezTo>
                    <a:pt x="246766" y="1678385"/>
                    <a:pt x="237846" y="1669465"/>
                    <a:pt x="237846" y="1658462"/>
                  </a:cubicBezTo>
                  <a:lnTo>
                    <a:pt x="237846" y="1611414"/>
                  </a:lnTo>
                  <a:lnTo>
                    <a:pt x="238578" y="1609647"/>
                  </a:lnTo>
                  <a:cubicBezTo>
                    <a:pt x="238578" y="1506247"/>
                    <a:pt x="238579" y="1402848"/>
                    <a:pt x="238579" y="1299448"/>
                  </a:cubicBezTo>
                  <a:cubicBezTo>
                    <a:pt x="238579" y="1288445"/>
                    <a:pt x="229659" y="1279525"/>
                    <a:pt x="218656" y="1279525"/>
                  </a:cubicBezTo>
                  <a:cubicBezTo>
                    <a:pt x="207653" y="1279525"/>
                    <a:pt x="198733" y="1288445"/>
                    <a:pt x="198733" y="1299448"/>
                  </a:cubicBezTo>
                  <a:lnTo>
                    <a:pt x="198733" y="1418174"/>
                  </a:lnTo>
                  <a:lnTo>
                    <a:pt x="196896" y="1418545"/>
                  </a:lnTo>
                  <a:lnTo>
                    <a:pt x="196895" y="1556069"/>
                  </a:lnTo>
                  <a:cubicBezTo>
                    <a:pt x="196895" y="1567072"/>
                    <a:pt x="187975" y="1575992"/>
                    <a:pt x="176972" y="1575992"/>
                  </a:cubicBezTo>
                  <a:lnTo>
                    <a:pt x="176973" y="1575991"/>
                  </a:lnTo>
                  <a:cubicBezTo>
                    <a:pt x="165970" y="1575991"/>
                    <a:pt x="157050" y="1567071"/>
                    <a:pt x="157050" y="1556068"/>
                  </a:cubicBezTo>
                  <a:lnTo>
                    <a:pt x="157050" y="1418211"/>
                  </a:lnTo>
                  <a:lnTo>
                    <a:pt x="154248" y="1417645"/>
                  </a:lnTo>
                  <a:lnTo>
                    <a:pt x="157571" y="1409621"/>
                  </a:lnTo>
                  <a:cubicBezTo>
                    <a:pt x="157571" y="1306221"/>
                    <a:pt x="157572" y="1202822"/>
                    <a:pt x="157572" y="1099422"/>
                  </a:cubicBezTo>
                  <a:cubicBezTo>
                    <a:pt x="157572" y="1088419"/>
                    <a:pt x="148652" y="1079499"/>
                    <a:pt x="137649" y="1079499"/>
                  </a:cubicBezTo>
                  <a:cubicBezTo>
                    <a:pt x="126646" y="1079499"/>
                    <a:pt x="117726" y="1088419"/>
                    <a:pt x="117726" y="1099422"/>
                  </a:cubicBezTo>
                  <a:lnTo>
                    <a:pt x="117726" y="1409620"/>
                  </a:lnTo>
                  <a:lnTo>
                    <a:pt x="118268" y="1410929"/>
                  </a:lnTo>
                  <a:lnTo>
                    <a:pt x="118268" y="1453675"/>
                  </a:lnTo>
                  <a:cubicBezTo>
                    <a:pt x="118268" y="1464678"/>
                    <a:pt x="109348" y="1473598"/>
                    <a:pt x="98345" y="1473598"/>
                  </a:cubicBezTo>
                  <a:lnTo>
                    <a:pt x="98346" y="1473597"/>
                  </a:lnTo>
                  <a:cubicBezTo>
                    <a:pt x="92845" y="1473597"/>
                    <a:pt x="87864" y="1471367"/>
                    <a:pt x="84259" y="1467762"/>
                  </a:cubicBezTo>
                  <a:lnTo>
                    <a:pt x="79156" y="1455444"/>
                  </a:lnTo>
                  <a:lnTo>
                    <a:pt x="79157" y="1194673"/>
                  </a:lnTo>
                  <a:cubicBezTo>
                    <a:pt x="79157" y="1183670"/>
                    <a:pt x="70237" y="1174750"/>
                    <a:pt x="59234" y="1174750"/>
                  </a:cubicBezTo>
                  <a:cubicBezTo>
                    <a:pt x="48231" y="1174750"/>
                    <a:pt x="39311" y="1183670"/>
                    <a:pt x="39311" y="1194673"/>
                  </a:cubicBezTo>
                  <a:lnTo>
                    <a:pt x="39311" y="1403787"/>
                  </a:lnTo>
                  <a:lnTo>
                    <a:pt x="34018" y="1416566"/>
                  </a:lnTo>
                  <a:cubicBezTo>
                    <a:pt x="30413" y="1420171"/>
                    <a:pt x="25432" y="1422401"/>
                    <a:pt x="19930" y="1422401"/>
                  </a:cubicBezTo>
                  <a:lnTo>
                    <a:pt x="19931" y="1422400"/>
                  </a:lnTo>
                  <a:cubicBezTo>
                    <a:pt x="8928" y="1422400"/>
                    <a:pt x="8" y="1413480"/>
                    <a:pt x="8" y="1402477"/>
                  </a:cubicBezTo>
                  <a:lnTo>
                    <a:pt x="8" y="1244640"/>
                  </a:lnTo>
                  <a:lnTo>
                    <a:pt x="0" y="1244600"/>
                  </a:lnTo>
                  <a:lnTo>
                    <a:pt x="0" y="177800"/>
                  </a:lnTo>
                  <a:cubicBezTo>
                    <a:pt x="0" y="79604"/>
                    <a:pt x="79604" y="0"/>
                    <a:pt x="177800" y="0"/>
                  </a:cubicBezTo>
                  <a:close/>
                </a:path>
              </a:pathLst>
            </a:custGeom>
            <a:solidFill>
              <a:srgbClr val="FEC1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自由: 形状 41"/>
            <p:cNvSpPr/>
            <p:nvPr/>
          </p:nvSpPr>
          <p:spPr>
            <a:xfrm>
              <a:off x="6679736" y="-1569351"/>
              <a:ext cx="356409" cy="1678386"/>
            </a:xfrm>
            <a:custGeom>
              <a:avLst/>
              <a:gdLst>
                <a:gd name="connsiteX0" fmla="*/ 177800 w 356409"/>
                <a:gd name="connsiteY0" fmla="*/ 0 h 1678386"/>
                <a:gd name="connsiteX1" fmla="*/ 355600 w 356409"/>
                <a:gd name="connsiteY1" fmla="*/ 177800 h 1678386"/>
                <a:gd name="connsiteX2" fmla="*/ 355600 w 356409"/>
                <a:gd name="connsiteY2" fmla="*/ 1243917 h 1678386"/>
                <a:gd name="connsiteX3" fmla="*/ 356409 w 356409"/>
                <a:gd name="connsiteY3" fmla="*/ 1245870 h 1678386"/>
                <a:gd name="connsiteX4" fmla="*/ 356408 w 356409"/>
                <a:gd name="connsiteY4" fmla="*/ 1556069 h 1678386"/>
                <a:gd name="connsiteX5" fmla="*/ 336485 w 356409"/>
                <a:gd name="connsiteY5" fmla="*/ 1575992 h 1678386"/>
                <a:gd name="connsiteX6" fmla="*/ 336486 w 356409"/>
                <a:gd name="connsiteY6" fmla="*/ 1575991 h 1678386"/>
                <a:gd name="connsiteX7" fmla="*/ 316563 w 356409"/>
                <a:gd name="connsiteY7" fmla="*/ 1556068 h 1678386"/>
                <a:gd name="connsiteX8" fmla="*/ 316563 w 356409"/>
                <a:gd name="connsiteY8" fmla="*/ 1541765 h 1678386"/>
                <a:gd name="connsiteX9" fmla="*/ 317050 w 356409"/>
                <a:gd name="connsiteY9" fmla="*/ 1540589 h 1678386"/>
                <a:gd name="connsiteX10" fmla="*/ 317051 w 356409"/>
                <a:gd name="connsiteY10" fmla="*/ 1230390 h 1678386"/>
                <a:gd name="connsiteX11" fmla="*/ 297128 w 356409"/>
                <a:gd name="connsiteY11" fmla="*/ 1210467 h 1678386"/>
                <a:gd name="connsiteX12" fmla="*/ 277205 w 356409"/>
                <a:gd name="connsiteY12" fmla="*/ 1230390 h 1678386"/>
                <a:gd name="connsiteX13" fmla="*/ 277205 w 356409"/>
                <a:gd name="connsiteY13" fmla="*/ 1540588 h 1678386"/>
                <a:gd name="connsiteX14" fmla="*/ 277692 w 356409"/>
                <a:gd name="connsiteY14" fmla="*/ 1541762 h 1678386"/>
                <a:gd name="connsiteX15" fmla="*/ 277691 w 356409"/>
                <a:gd name="connsiteY15" fmla="*/ 1658463 h 1678386"/>
                <a:gd name="connsiteX16" fmla="*/ 257768 w 356409"/>
                <a:gd name="connsiteY16" fmla="*/ 1678386 h 1678386"/>
                <a:gd name="connsiteX17" fmla="*/ 257769 w 356409"/>
                <a:gd name="connsiteY17" fmla="*/ 1678385 h 1678386"/>
                <a:gd name="connsiteX18" fmla="*/ 237846 w 356409"/>
                <a:gd name="connsiteY18" fmla="*/ 1658462 h 1678386"/>
                <a:gd name="connsiteX19" fmla="*/ 237846 w 356409"/>
                <a:gd name="connsiteY19" fmla="*/ 1611414 h 1678386"/>
                <a:gd name="connsiteX20" fmla="*/ 238578 w 356409"/>
                <a:gd name="connsiteY20" fmla="*/ 1609647 h 1678386"/>
                <a:gd name="connsiteX21" fmla="*/ 238579 w 356409"/>
                <a:gd name="connsiteY21" fmla="*/ 1299448 h 1678386"/>
                <a:gd name="connsiteX22" fmla="*/ 218656 w 356409"/>
                <a:gd name="connsiteY22" fmla="*/ 1279525 h 1678386"/>
                <a:gd name="connsiteX23" fmla="*/ 198733 w 356409"/>
                <a:gd name="connsiteY23" fmla="*/ 1299448 h 1678386"/>
                <a:gd name="connsiteX24" fmla="*/ 198733 w 356409"/>
                <a:gd name="connsiteY24" fmla="*/ 1418174 h 1678386"/>
                <a:gd name="connsiteX25" fmla="*/ 196896 w 356409"/>
                <a:gd name="connsiteY25" fmla="*/ 1418545 h 1678386"/>
                <a:gd name="connsiteX26" fmla="*/ 196895 w 356409"/>
                <a:gd name="connsiteY26" fmla="*/ 1556069 h 1678386"/>
                <a:gd name="connsiteX27" fmla="*/ 176972 w 356409"/>
                <a:gd name="connsiteY27" fmla="*/ 1575992 h 1678386"/>
                <a:gd name="connsiteX28" fmla="*/ 176973 w 356409"/>
                <a:gd name="connsiteY28" fmla="*/ 1575991 h 1678386"/>
                <a:gd name="connsiteX29" fmla="*/ 157050 w 356409"/>
                <a:gd name="connsiteY29" fmla="*/ 1556068 h 1678386"/>
                <a:gd name="connsiteX30" fmla="*/ 157050 w 356409"/>
                <a:gd name="connsiteY30" fmla="*/ 1418211 h 1678386"/>
                <a:gd name="connsiteX31" fmla="*/ 154248 w 356409"/>
                <a:gd name="connsiteY31" fmla="*/ 1417645 h 1678386"/>
                <a:gd name="connsiteX32" fmla="*/ 157571 w 356409"/>
                <a:gd name="connsiteY32" fmla="*/ 1409621 h 1678386"/>
                <a:gd name="connsiteX33" fmla="*/ 157572 w 356409"/>
                <a:gd name="connsiteY33" fmla="*/ 1099422 h 1678386"/>
                <a:gd name="connsiteX34" fmla="*/ 137649 w 356409"/>
                <a:gd name="connsiteY34" fmla="*/ 1079499 h 1678386"/>
                <a:gd name="connsiteX35" fmla="*/ 117726 w 356409"/>
                <a:gd name="connsiteY35" fmla="*/ 1099422 h 1678386"/>
                <a:gd name="connsiteX36" fmla="*/ 117726 w 356409"/>
                <a:gd name="connsiteY36" fmla="*/ 1409620 h 1678386"/>
                <a:gd name="connsiteX37" fmla="*/ 118268 w 356409"/>
                <a:gd name="connsiteY37" fmla="*/ 1410929 h 1678386"/>
                <a:gd name="connsiteX38" fmla="*/ 118268 w 356409"/>
                <a:gd name="connsiteY38" fmla="*/ 1453675 h 1678386"/>
                <a:gd name="connsiteX39" fmla="*/ 98345 w 356409"/>
                <a:gd name="connsiteY39" fmla="*/ 1473598 h 1678386"/>
                <a:gd name="connsiteX40" fmla="*/ 98346 w 356409"/>
                <a:gd name="connsiteY40" fmla="*/ 1473597 h 1678386"/>
                <a:gd name="connsiteX41" fmla="*/ 84259 w 356409"/>
                <a:gd name="connsiteY41" fmla="*/ 1467762 h 1678386"/>
                <a:gd name="connsiteX42" fmla="*/ 79156 w 356409"/>
                <a:gd name="connsiteY42" fmla="*/ 1455444 h 1678386"/>
                <a:gd name="connsiteX43" fmla="*/ 79157 w 356409"/>
                <a:gd name="connsiteY43" fmla="*/ 1194673 h 1678386"/>
                <a:gd name="connsiteX44" fmla="*/ 59234 w 356409"/>
                <a:gd name="connsiteY44" fmla="*/ 1174750 h 1678386"/>
                <a:gd name="connsiteX45" fmla="*/ 39311 w 356409"/>
                <a:gd name="connsiteY45" fmla="*/ 1194673 h 1678386"/>
                <a:gd name="connsiteX46" fmla="*/ 39311 w 356409"/>
                <a:gd name="connsiteY46" fmla="*/ 1403787 h 1678386"/>
                <a:gd name="connsiteX47" fmla="*/ 34018 w 356409"/>
                <a:gd name="connsiteY47" fmla="*/ 1416566 h 1678386"/>
                <a:gd name="connsiteX48" fmla="*/ 19930 w 356409"/>
                <a:gd name="connsiteY48" fmla="*/ 1422401 h 1678386"/>
                <a:gd name="connsiteX49" fmla="*/ 19931 w 356409"/>
                <a:gd name="connsiteY49" fmla="*/ 1422400 h 1678386"/>
                <a:gd name="connsiteX50" fmla="*/ 8 w 356409"/>
                <a:gd name="connsiteY50" fmla="*/ 1402477 h 1678386"/>
                <a:gd name="connsiteX51" fmla="*/ 8 w 356409"/>
                <a:gd name="connsiteY51" fmla="*/ 1244640 h 1678386"/>
                <a:gd name="connsiteX52" fmla="*/ 0 w 356409"/>
                <a:gd name="connsiteY52" fmla="*/ 1244600 h 1678386"/>
                <a:gd name="connsiteX53" fmla="*/ 0 w 356409"/>
                <a:gd name="connsiteY53" fmla="*/ 177800 h 1678386"/>
                <a:gd name="connsiteX54" fmla="*/ 177800 w 356409"/>
                <a:gd name="connsiteY54" fmla="*/ 0 h 167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56409" h="1678386">
                  <a:moveTo>
                    <a:pt x="177800" y="0"/>
                  </a:moveTo>
                  <a:cubicBezTo>
                    <a:pt x="275996" y="0"/>
                    <a:pt x="355600" y="79604"/>
                    <a:pt x="355600" y="177800"/>
                  </a:cubicBezTo>
                  <a:lnTo>
                    <a:pt x="355600" y="1243917"/>
                  </a:lnTo>
                  <a:lnTo>
                    <a:pt x="356409" y="1245870"/>
                  </a:lnTo>
                  <a:cubicBezTo>
                    <a:pt x="356409" y="1349270"/>
                    <a:pt x="356408" y="1452669"/>
                    <a:pt x="356408" y="1556069"/>
                  </a:cubicBezTo>
                  <a:cubicBezTo>
                    <a:pt x="356408" y="1567072"/>
                    <a:pt x="347488" y="1575992"/>
                    <a:pt x="336485" y="1575992"/>
                  </a:cubicBezTo>
                  <a:lnTo>
                    <a:pt x="336486" y="1575991"/>
                  </a:lnTo>
                  <a:cubicBezTo>
                    <a:pt x="325483" y="1575991"/>
                    <a:pt x="316563" y="1567071"/>
                    <a:pt x="316563" y="1556068"/>
                  </a:cubicBezTo>
                  <a:lnTo>
                    <a:pt x="316563" y="1541765"/>
                  </a:lnTo>
                  <a:lnTo>
                    <a:pt x="317050" y="1540589"/>
                  </a:lnTo>
                  <a:cubicBezTo>
                    <a:pt x="317050" y="1437189"/>
                    <a:pt x="317051" y="1333790"/>
                    <a:pt x="317051" y="1230390"/>
                  </a:cubicBezTo>
                  <a:cubicBezTo>
                    <a:pt x="317051" y="1219387"/>
                    <a:pt x="308131" y="1210467"/>
                    <a:pt x="297128" y="1210467"/>
                  </a:cubicBezTo>
                  <a:cubicBezTo>
                    <a:pt x="286125" y="1210467"/>
                    <a:pt x="277205" y="1219387"/>
                    <a:pt x="277205" y="1230390"/>
                  </a:cubicBezTo>
                  <a:lnTo>
                    <a:pt x="277205" y="1540588"/>
                  </a:lnTo>
                  <a:lnTo>
                    <a:pt x="277692" y="1541762"/>
                  </a:lnTo>
                  <a:lnTo>
                    <a:pt x="277691" y="1658463"/>
                  </a:lnTo>
                  <a:cubicBezTo>
                    <a:pt x="277691" y="1669466"/>
                    <a:pt x="268771" y="1678386"/>
                    <a:pt x="257768" y="1678386"/>
                  </a:cubicBezTo>
                  <a:lnTo>
                    <a:pt x="257769" y="1678385"/>
                  </a:lnTo>
                  <a:cubicBezTo>
                    <a:pt x="246766" y="1678385"/>
                    <a:pt x="237846" y="1669465"/>
                    <a:pt x="237846" y="1658462"/>
                  </a:cubicBezTo>
                  <a:lnTo>
                    <a:pt x="237846" y="1611414"/>
                  </a:lnTo>
                  <a:lnTo>
                    <a:pt x="238578" y="1609647"/>
                  </a:lnTo>
                  <a:cubicBezTo>
                    <a:pt x="238578" y="1506247"/>
                    <a:pt x="238579" y="1402848"/>
                    <a:pt x="238579" y="1299448"/>
                  </a:cubicBezTo>
                  <a:cubicBezTo>
                    <a:pt x="238579" y="1288445"/>
                    <a:pt x="229659" y="1279525"/>
                    <a:pt x="218656" y="1279525"/>
                  </a:cubicBezTo>
                  <a:cubicBezTo>
                    <a:pt x="207653" y="1279525"/>
                    <a:pt x="198733" y="1288445"/>
                    <a:pt x="198733" y="1299448"/>
                  </a:cubicBezTo>
                  <a:lnTo>
                    <a:pt x="198733" y="1418174"/>
                  </a:lnTo>
                  <a:lnTo>
                    <a:pt x="196896" y="1418545"/>
                  </a:lnTo>
                  <a:lnTo>
                    <a:pt x="196895" y="1556069"/>
                  </a:lnTo>
                  <a:cubicBezTo>
                    <a:pt x="196895" y="1567072"/>
                    <a:pt x="187975" y="1575992"/>
                    <a:pt x="176972" y="1575992"/>
                  </a:cubicBezTo>
                  <a:lnTo>
                    <a:pt x="176973" y="1575991"/>
                  </a:lnTo>
                  <a:cubicBezTo>
                    <a:pt x="165970" y="1575991"/>
                    <a:pt x="157050" y="1567071"/>
                    <a:pt x="157050" y="1556068"/>
                  </a:cubicBezTo>
                  <a:lnTo>
                    <a:pt x="157050" y="1418211"/>
                  </a:lnTo>
                  <a:lnTo>
                    <a:pt x="154248" y="1417645"/>
                  </a:lnTo>
                  <a:lnTo>
                    <a:pt x="157571" y="1409621"/>
                  </a:lnTo>
                  <a:cubicBezTo>
                    <a:pt x="157571" y="1306221"/>
                    <a:pt x="157572" y="1202822"/>
                    <a:pt x="157572" y="1099422"/>
                  </a:cubicBezTo>
                  <a:cubicBezTo>
                    <a:pt x="157572" y="1088419"/>
                    <a:pt x="148652" y="1079499"/>
                    <a:pt x="137649" y="1079499"/>
                  </a:cubicBezTo>
                  <a:cubicBezTo>
                    <a:pt x="126646" y="1079499"/>
                    <a:pt x="117726" y="1088419"/>
                    <a:pt x="117726" y="1099422"/>
                  </a:cubicBezTo>
                  <a:lnTo>
                    <a:pt x="117726" y="1409620"/>
                  </a:lnTo>
                  <a:lnTo>
                    <a:pt x="118268" y="1410929"/>
                  </a:lnTo>
                  <a:lnTo>
                    <a:pt x="118268" y="1453675"/>
                  </a:lnTo>
                  <a:cubicBezTo>
                    <a:pt x="118268" y="1464678"/>
                    <a:pt x="109348" y="1473598"/>
                    <a:pt x="98345" y="1473598"/>
                  </a:cubicBezTo>
                  <a:lnTo>
                    <a:pt x="98346" y="1473597"/>
                  </a:lnTo>
                  <a:cubicBezTo>
                    <a:pt x="92845" y="1473597"/>
                    <a:pt x="87864" y="1471367"/>
                    <a:pt x="84259" y="1467762"/>
                  </a:cubicBezTo>
                  <a:lnTo>
                    <a:pt x="79156" y="1455444"/>
                  </a:lnTo>
                  <a:lnTo>
                    <a:pt x="79157" y="1194673"/>
                  </a:lnTo>
                  <a:cubicBezTo>
                    <a:pt x="79157" y="1183670"/>
                    <a:pt x="70237" y="1174750"/>
                    <a:pt x="59234" y="1174750"/>
                  </a:cubicBezTo>
                  <a:cubicBezTo>
                    <a:pt x="48231" y="1174750"/>
                    <a:pt x="39311" y="1183670"/>
                    <a:pt x="39311" y="1194673"/>
                  </a:cubicBezTo>
                  <a:lnTo>
                    <a:pt x="39311" y="1403787"/>
                  </a:lnTo>
                  <a:lnTo>
                    <a:pt x="34018" y="1416566"/>
                  </a:lnTo>
                  <a:cubicBezTo>
                    <a:pt x="30413" y="1420171"/>
                    <a:pt x="25432" y="1422401"/>
                    <a:pt x="19930" y="1422401"/>
                  </a:cubicBezTo>
                  <a:lnTo>
                    <a:pt x="19931" y="1422400"/>
                  </a:lnTo>
                  <a:cubicBezTo>
                    <a:pt x="8928" y="1422400"/>
                    <a:pt x="8" y="1413480"/>
                    <a:pt x="8" y="1402477"/>
                  </a:cubicBezTo>
                  <a:lnTo>
                    <a:pt x="8" y="1244640"/>
                  </a:lnTo>
                  <a:lnTo>
                    <a:pt x="0" y="1244600"/>
                  </a:lnTo>
                  <a:lnTo>
                    <a:pt x="0" y="177800"/>
                  </a:lnTo>
                  <a:cubicBezTo>
                    <a:pt x="0" y="79604"/>
                    <a:pt x="79604" y="0"/>
                    <a:pt x="177800" y="0"/>
                  </a:cubicBezTo>
                  <a:close/>
                </a:path>
              </a:pathLst>
            </a:custGeom>
            <a:solidFill>
              <a:srgbClr val="FFD6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68071" y="88274"/>
            <a:ext cx="985410" cy="985410"/>
            <a:chOff x="2181139" y="741385"/>
            <a:chExt cx="4403928" cy="4403928"/>
          </a:xfrm>
        </p:grpSpPr>
        <p:sp>
          <p:nvSpPr>
            <p:cNvPr id="81" name="自由: 形状 80"/>
            <p:cNvSpPr/>
            <p:nvPr/>
          </p:nvSpPr>
          <p:spPr>
            <a:xfrm>
              <a:off x="3131871" y="2657673"/>
              <a:ext cx="2499673" cy="1394576"/>
            </a:xfrm>
            <a:custGeom>
              <a:avLst/>
              <a:gdLst>
                <a:gd name="connsiteX0" fmla="*/ 2494483 w 2499673"/>
                <a:gd name="connsiteY0" fmla="*/ 0 h 1394576"/>
                <a:gd name="connsiteX1" fmla="*/ 2499673 w 2499673"/>
                <a:gd name="connsiteY1" fmla="*/ 102776 h 1394576"/>
                <a:gd name="connsiteX2" fmla="*/ 1207873 w 2499673"/>
                <a:gd name="connsiteY2" fmla="*/ 1394576 h 1394576"/>
                <a:gd name="connsiteX3" fmla="*/ 17589 w 2499673"/>
                <a:gd name="connsiteY3" fmla="*/ 605603 h 1394576"/>
                <a:gd name="connsiteX4" fmla="*/ 0 w 2499673"/>
                <a:gd name="connsiteY4" fmla="*/ 557546 h 139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9673" h="1394576">
                  <a:moveTo>
                    <a:pt x="2494483" y="0"/>
                  </a:moveTo>
                  <a:lnTo>
                    <a:pt x="2499673" y="102776"/>
                  </a:lnTo>
                  <a:cubicBezTo>
                    <a:pt x="2499673" y="816217"/>
                    <a:pt x="1921314" y="1394576"/>
                    <a:pt x="1207873" y="1394576"/>
                  </a:cubicBezTo>
                  <a:cubicBezTo>
                    <a:pt x="672792" y="1394576"/>
                    <a:pt x="213695" y="1069249"/>
                    <a:pt x="17589" y="605603"/>
                  </a:cubicBezTo>
                  <a:lnTo>
                    <a:pt x="0" y="557546"/>
                  </a:lnTo>
                  <a:close/>
                </a:path>
              </a:pathLst>
            </a:custGeom>
            <a:solidFill>
              <a:srgbClr val="2483A1"/>
            </a:solidFill>
            <a:ln>
              <a:noFill/>
            </a:ln>
            <a:effectLst>
              <a:glow rad="127000">
                <a:srgbClr val="2483A1">
                  <a:alpha val="5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: 空心 74"/>
            <p:cNvSpPr/>
            <p:nvPr/>
          </p:nvSpPr>
          <p:spPr>
            <a:xfrm>
              <a:off x="2181139" y="741385"/>
              <a:ext cx="4403928" cy="4403928"/>
            </a:xfrm>
            <a:prstGeom prst="donut">
              <a:avLst>
                <a:gd name="adj" fmla="val 20612"/>
              </a:avLst>
            </a:prstGeom>
            <a:gradFill flip="none" rotWithShape="1">
              <a:gsLst>
                <a:gs pos="100000">
                  <a:srgbClr val="194E76"/>
                </a:gs>
                <a:gs pos="0">
                  <a:srgbClr val="2483A1"/>
                </a:gs>
              </a:gsLst>
              <a:lin ang="8100000" scaled="1"/>
              <a:tileRect/>
            </a:gradFill>
            <a:ln>
              <a:noFill/>
            </a:ln>
            <a:scene3d>
              <a:camera prst="isometricOffAxis1Top">
                <a:rot lat="17430734" lon="2850172" rev="1934586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自由: 形状 78"/>
            <p:cNvSpPr/>
            <p:nvPr/>
          </p:nvSpPr>
          <p:spPr>
            <a:xfrm>
              <a:off x="3047944" y="1478174"/>
              <a:ext cx="2578141" cy="1741579"/>
            </a:xfrm>
            <a:custGeom>
              <a:avLst/>
              <a:gdLst>
                <a:gd name="connsiteX0" fmla="*/ 1291800 w 2578141"/>
                <a:gd name="connsiteY0" fmla="*/ 0 h 1741579"/>
                <a:gd name="connsiteX1" fmla="*/ 2576931 w 2578141"/>
                <a:gd name="connsiteY1" fmla="*/ 1159721 h 1741579"/>
                <a:gd name="connsiteX2" fmla="*/ 2578141 w 2578141"/>
                <a:gd name="connsiteY2" fmla="*/ 1183686 h 1741579"/>
                <a:gd name="connsiteX3" fmla="*/ 82101 w 2578141"/>
                <a:gd name="connsiteY3" fmla="*/ 1741579 h 1741579"/>
                <a:gd name="connsiteX4" fmla="*/ 58077 w 2578141"/>
                <a:gd name="connsiteY4" fmla="*/ 1675942 h 1741579"/>
                <a:gd name="connsiteX5" fmla="*/ 0 w 2578141"/>
                <a:gd name="connsiteY5" fmla="*/ 1291800 h 1741579"/>
                <a:gd name="connsiteX6" fmla="*/ 1291800 w 2578141"/>
                <a:gd name="connsiteY6" fmla="*/ 0 h 174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8141" h="1741579">
                  <a:moveTo>
                    <a:pt x="1291800" y="0"/>
                  </a:moveTo>
                  <a:cubicBezTo>
                    <a:pt x="1960651" y="0"/>
                    <a:pt x="2510778" y="508323"/>
                    <a:pt x="2576931" y="1159721"/>
                  </a:cubicBezTo>
                  <a:lnTo>
                    <a:pt x="2578141" y="1183686"/>
                  </a:lnTo>
                  <a:lnTo>
                    <a:pt x="82101" y="1741579"/>
                  </a:lnTo>
                  <a:lnTo>
                    <a:pt x="58077" y="1675942"/>
                  </a:lnTo>
                  <a:cubicBezTo>
                    <a:pt x="20333" y="1554592"/>
                    <a:pt x="0" y="1425570"/>
                    <a:pt x="0" y="1291800"/>
                  </a:cubicBezTo>
                  <a:cubicBezTo>
                    <a:pt x="0" y="578359"/>
                    <a:pt x="578359" y="0"/>
                    <a:pt x="1291800" y="0"/>
                  </a:cubicBezTo>
                  <a:close/>
                </a:path>
              </a:pathLst>
            </a:custGeom>
            <a:solidFill>
              <a:srgbClr val="2483A1"/>
            </a:solidFill>
            <a:ln>
              <a:noFill/>
            </a:ln>
            <a:effectLst>
              <a:glow rad="127000">
                <a:srgbClr val="2483A1">
                  <a:alpha val="5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401071" y="5859226"/>
            <a:ext cx="809730" cy="809730"/>
            <a:chOff x="6567487" y="1576387"/>
            <a:chExt cx="942975" cy="942975"/>
          </a:xfrm>
        </p:grpSpPr>
        <p:sp>
          <p:nvSpPr>
            <p:cNvPr id="84" name="椭圆 83"/>
            <p:cNvSpPr/>
            <p:nvPr/>
          </p:nvSpPr>
          <p:spPr>
            <a:xfrm>
              <a:off x="6567487" y="1576387"/>
              <a:ext cx="942975" cy="942975"/>
            </a:xfrm>
            <a:prstGeom prst="ellipse">
              <a:avLst/>
            </a:prstGeom>
            <a:gradFill>
              <a:gsLst>
                <a:gs pos="40000">
                  <a:srgbClr val="D3B76D">
                    <a:alpha val="25000"/>
                  </a:srgbClr>
                </a:gs>
                <a:gs pos="31000">
                  <a:srgbClr val="D3B76D"/>
                </a:gs>
                <a:gs pos="57000">
                  <a:srgbClr val="D3B76D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6783387" y="1793080"/>
              <a:ext cx="502445" cy="502445"/>
            </a:xfrm>
            <a:prstGeom prst="ellipse">
              <a:avLst/>
            </a:prstGeom>
            <a:solidFill>
              <a:srgbClr val="D3B7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 flipV="1">
            <a:off x="6727691" y="6459030"/>
            <a:ext cx="419852" cy="419852"/>
            <a:chOff x="6567487" y="1576387"/>
            <a:chExt cx="942975" cy="942975"/>
          </a:xfrm>
        </p:grpSpPr>
        <p:sp>
          <p:nvSpPr>
            <p:cNvPr id="87" name="椭圆 86"/>
            <p:cNvSpPr/>
            <p:nvPr/>
          </p:nvSpPr>
          <p:spPr>
            <a:xfrm>
              <a:off x="6567487" y="1576387"/>
              <a:ext cx="942975" cy="942975"/>
            </a:xfrm>
            <a:prstGeom prst="ellipse">
              <a:avLst/>
            </a:prstGeom>
            <a:gradFill>
              <a:gsLst>
                <a:gs pos="40000">
                  <a:srgbClr val="D3B76D">
                    <a:alpha val="25000"/>
                  </a:srgbClr>
                </a:gs>
                <a:gs pos="31000">
                  <a:srgbClr val="D3B76D"/>
                </a:gs>
                <a:gs pos="57000">
                  <a:srgbClr val="D3B76D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6783387" y="1793080"/>
              <a:ext cx="502445" cy="502445"/>
            </a:xfrm>
            <a:prstGeom prst="ellipse">
              <a:avLst/>
            </a:prstGeom>
            <a:solidFill>
              <a:srgbClr val="EE55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98807" y="1482952"/>
            <a:ext cx="4508642" cy="1488283"/>
            <a:chOff x="844791" y="1347516"/>
            <a:chExt cx="4508642" cy="1488283"/>
          </a:xfrm>
        </p:grpSpPr>
        <p:sp>
          <p:nvSpPr>
            <p:cNvPr id="24" name="文本框 23"/>
            <p:cNvSpPr txBox="1"/>
            <p:nvPr/>
          </p:nvSpPr>
          <p:spPr>
            <a:xfrm>
              <a:off x="844791" y="1347516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输入您的文字内容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56913" y="1783203"/>
              <a:ext cx="4496520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endParaRPr lang="zh-CN" alt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95938" y="3991332"/>
            <a:ext cx="4397255" cy="1488283"/>
            <a:chOff x="844791" y="1347516"/>
            <a:chExt cx="4397255" cy="1488283"/>
          </a:xfrm>
        </p:grpSpPr>
        <p:sp>
          <p:nvSpPr>
            <p:cNvPr id="27" name="文本框 26"/>
            <p:cNvSpPr txBox="1"/>
            <p:nvPr/>
          </p:nvSpPr>
          <p:spPr>
            <a:xfrm>
              <a:off x="844791" y="1347516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输入您的文字内容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56913" y="1783203"/>
              <a:ext cx="4385133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endParaRPr lang="zh-CN" alt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1417324925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图片 9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38049">
            <a:off x="8318157" y="2226650"/>
            <a:ext cx="4090758" cy="326256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10744" y="3539720"/>
            <a:ext cx="7842832" cy="381094"/>
            <a:chOff x="553594" y="3539720"/>
            <a:chExt cx="7842832" cy="381094"/>
          </a:xfrm>
        </p:grpSpPr>
        <p:grpSp>
          <p:nvGrpSpPr>
            <p:cNvPr id="112" name="组合 111"/>
            <p:cNvGrpSpPr/>
            <p:nvPr/>
          </p:nvGrpSpPr>
          <p:grpSpPr>
            <a:xfrm>
              <a:off x="553594" y="3539720"/>
              <a:ext cx="190547" cy="381094"/>
              <a:chOff x="4960788" y="754333"/>
              <a:chExt cx="190547" cy="381094"/>
            </a:xfrm>
          </p:grpSpPr>
          <p:cxnSp>
            <p:nvCxnSpPr>
              <p:cNvPr id="113" name="直接连接符 112"/>
              <p:cNvCxnSpPr/>
              <p:nvPr/>
            </p:nvCxnSpPr>
            <p:spPr>
              <a:xfrm>
                <a:off x="4960788" y="944880"/>
                <a:ext cx="190547" cy="190547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 flipH="1">
                <a:off x="4960788" y="754333"/>
                <a:ext cx="190547" cy="190547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" name="组合 114"/>
            <p:cNvGrpSpPr/>
            <p:nvPr/>
          </p:nvGrpSpPr>
          <p:grpSpPr>
            <a:xfrm flipH="1">
              <a:off x="8205879" y="3539720"/>
              <a:ext cx="190547" cy="381094"/>
              <a:chOff x="4960788" y="754333"/>
              <a:chExt cx="190547" cy="381094"/>
            </a:xfrm>
          </p:grpSpPr>
          <p:cxnSp>
            <p:nvCxnSpPr>
              <p:cNvPr id="116" name="直接连接符 115"/>
              <p:cNvCxnSpPr/>
              <p:nvPr/>
            </p:nvCxnSpPr>
            <p:spPr>
              <a:xfrm>
                <a:off x="4960788" y="944880"/>
                <a:ext cx="190547" cy="190547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/>
            </p:nvCxnSpPr>
            <p:spPr>
              <a:xfrm flipH="1">
                <a:off x="4960788" y="754333"/>
                <a:ext cx="190547" cy="190547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1" name="组合 80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82" name="组合 81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86" name="文本框 85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输入您的小标题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组合 23"/>
          <p:cNvGrpSpPr/>
          <p:nvPr/>
        </p:nvGrpSpPr>
        <p:grpSpPr>
          <a:xfrm>
            <a:off x="960228" y="2223941"/>
            <a:ext cx="2128960" cy="2664982"/>
            <a:chOff x="960228" y="2223941"/>
            <a:chExt cx="2128960" cy="2664982"/>
          </a:xfrm>
        </p:grpSpPr>
        <p:grpSp>
          <p:nvGrpSpPr>
            <p:cNvPr id="15" name="Group 4"/>
            <p:cNvGrpSpPr>
              <a:grpSpLocks noChangeAspect="1"/>
            </p:cNvGrpSpPr>
            <p:nvPr/>
          </p:nvGrpSpPr>
          <p:grpSpPr bwMode="auto">
            <a:xfrm>
              <a:off x="1398484" y="3121725"/>
              <a:ext cx="1270939" cy="1273969"/>
              <a:chOff x="3673" y="1968"/>
              <a:chExt cx="839" cy="841"/>
            </a:xfrm>
          </p:grpSpPr>
          <p:sp>
            <p:nvSpPr>
              <p:cNvPr id="17" name="Freeform 5"/>
              <p:cNvSpPr>
                <a:spLocks/>
              </p:cNvSpPr>
              <p:nvPr/>
            </p:nvSpPr>
            <p:spPr bwMode="auto">
              <a:xfrm>
                <a:off x="3909" y="1968"/>
                <a:ext cx="603" cy="604"/>
              </a:xfrm>
              <a:custGeom>
                <a:avLst/>
                <a:gdLst>
                  <a:gd name="T0" fmla="*/ 146 w 153"/>
                  <a:gd name="T1" fmla="*/ 7 h 153"/>
                  <a:gd name="T2" fmla="*/ 57 w 153"/>
                  <a:gd name="T3" fmla="*/ 42 h 153"/>
                  <a:gd name="T4" fmla="*/ 0 w 153"/>
                  <a:gd name="T5" fmla="*/ 130 h 153"/>
                  <a:gd name="T6" fmla="*/ 23 w 153"/>
                  <a:gd name="T7" fmla="*/ 153 h 153"/>
                  <a:gd name="T8" fmla="*/ 111 w 153"/>
                  <a:gd name="T9" fmla="*/ 96 h 153"/>
                  <a:gd name="T10" fmla="*/ 146 w 153"/>
                  <a:gd name="T11" fmla="*/ 7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53">
                    <a:moveTo>
                      <a:pt x="146" y="7"/>
                    </a:moveTo>
                    <a:cubicBezTo>
                      <a:pt x="138" y="0"/>
                      <a:pt x="88" y="11"/>
                      <a:pt x="57" y="42"/>
                    </a:cubicBezTo>
                    <a:cubicBezTo>
                      <a:pt x="27" y="73"/>
                      <a:pt x="0" y="130"/>
                      <a:pt x="0" y="130"/>
                    </a:cubicBezTo>
                    <a:cubicBezTo>
                      <a:pt x="23" y="153"/>
                      <a:pt x="23" y="153"/>
                      <a:pt x="23" y="153"/>
                    </a:cubicBezTo>
                    <a:cubicBezTo>
                      <a:pt x="23" y="153"/>
                      <a:pt x="80" y="126"/>
                      <a:pt x="111" y="96"/>
                    </a:cubicBezTo>
                    <a:cubicBezTo>
                      <a:pt x="142" y="65"/>
                      <a:pt x="153" y="15"/>
                      <a:pt x="146" y="7"/>
                    </a:cubicBezTo>
                    <a:close/>
                  </a:path>
                </a:pathLst>
              </a:custGeom>
              <a:noFill/>
              <a:ln w="492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3673" y="2272"/>
                <a:ext cx="354" cy="158"/>
              </a:xfrm>
              <a:custGeom>
                <a:avLst/>
                <a:gdLst>
                  <a:gd name="T0" fmla="*/ 354 w 354"/>
                  <a:gd name="T1" fmla="*/ 0 h 158"/>
                  <a:gd name="T2" fmla="*/ 189 w 354"/>
                  <a:gd name="T3" fmla="*/ 0 h 158"/>
                  <a:gd name="T4" fmla="*/ 0 w 354"/>
                  <a:gd name="T5" fmla="*/ 158 h 158"/>
                  <a:gd name="T6" fmla="*/ 260 w 354"/>
                  <a:gd name="T7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4" h="158">
                    <a:moveTo>
                      <a:pt x="354" y="0"/>
                    </a:moveTo>
                    <a:lnTo>
                      <a:pt x="189" y="0"/>
                    </a:lnTo>
                    <a:lnTo>
                      <a:pt x="0" y="158"/>
                    </a:lnTo>
                    <a:lnTo>
                      <a:pt x="260" y="158"/>
                    </a:lnTo>
                  </a:path>
                </a:pathLst>
              </a:custGeom>
              <a:noFill/>
              <a:ln w="492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4051" y="2454"/>
                <a:ext cx="158" cy="355"/>
              </a:xfrm>
              <a:custGeom>
                <a:avLst/>
                <a:gdLst>
                  <a:gd name="T0" fmla="*/ 158 w 158"/>
                  <a:gd name="T1" fmla="*/ 0 h 355"/>
                  <a:gd name="T2" fmla="*/ 158 w 158"/>
                  <a:gd name="T3" fmla="*/ 166 h 355"/>
                  <a:gd name="T4" fmla="*/ 0 w 158"/>
                  <a:gd name="T5" fmla="*/ 355 h 355"/>
                  <a:gd name="T6" fmla="*/ 0 w 158"/>
                  <a:gd name="T7" fmla="*/ 95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8" h="355">
                    <a:moveTo>
                      <a:pt x="158" y="0"/>
                    </a:moveTo>
                    <a:lnTo>
                      <a:pt x="158" y="166"/>
                    </a:lnTo>
                    <a:lnTo>
                      <a:pt x="0" y="355"/>
                    </a:lnTo>
                    <a:lnTo>
                      <a:pt x="0" y="95"/>
                    </a:lnTo>
                  </a:path>
                </a:pathLst>
              </a:custGeom>
              <a:noFill/>
              <a:ln w="492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Line 8"/>
              <p:cNvSpPr>
                <a:spLocks noChangeShapeType="1"/>
              </p:cNvSpPr>
              <p:nvPr/>
            </p:nvSpPr>
            <p:spPr bwMode="auto">
              <a:xfrm flipV="1">
                <a:off x="3862" y="2367"/>
                <a:ext cx="252" cy="253"/>
              </a:xfrm>
              <a:prstGeom prst="line">
                <a:avLst/>
              </a:prstGeom>
              <a:noFill/>
              <a:ln w="492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Oval 9"/>
              <p:cNvSpPr>
                <a:spLocks noChangeArrowheads="1"/>
              </p:cNvSpPr>
              <p:nvPr/>
            </p:nvSpPr>
            <p:spPr bwMode="auto">
              <a:xfrm>
                <a:off x="4240" y="2114"/>
                <a:ext cx="126" cy="127"/>
              </a:xfrm>
              <a:prstGeom prst="ellipse">
                <a:avLst/>
              </a:prstGeom>
              <a:noFill/>
              <a:ln w="492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3673" y="2525"/>
                <a:ext cx="284" cy="284"/>
              </a:xfrm>
              <a:custGeom>
                <a:avLst/>
                <a:gdLst>
                  <a:gd name="T0" fmla="*/ 72 w 72"/>
                  <a:gd name="T1" fmla="*/ 24 h 72"/>
                  <a:gd name="T2" fmla="*/ 0 w 72"/>
                  <a:gd name="T3" fmla="*/ 72 h 72"/>
                  <a:gd name="T4" fmla="*/ 48 w 72"/>
                  <a:gd name="T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72">
                    <a:moveTo>
                      <a:pt x="72" y="24"/>
                    </a:moveTo>
                    <a:cubicBezTo>
                      <a:pt x="72" y="68"/>
                      <a:pt x="0" y="72"/>
                      <a:pt x="0" y="72"/>
                    </a:cubicBezTo>
                    <a:cubicBezTo>
                      <a:pt x="0" y="72"/>
                      <a:pt x="4" y="0"/>
                      <a:pt x="48" y="0"/>
                    </a:cubicBezTo>
                  </a:path>
                </a:pathLst>
              </a:custGeom>
              <a:noFill/>
              <a:ln w="49213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960228" y="2223941"/>
              <a:ext cx="2128960" cy="2664982"/>
              <a:chOff x="960434" y="2280493"/>
              <a:chExt cx="2128960" cy="266498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012283" y="2350478"/>
                <a:ext cx="2043340" cy="2569029"/>
                <a:chOff x="1033690" y="2104571"/>
                <a:chExt cx="2043340" cy="2569029"/>
              </a:xfrm>
            </p:grpSpPr>
            <p:sp>
              <p:nvSpPr>
                <p:cNvPr id="3" name="矩形 2"/>
                <p:cNvSpPr/>
                <p:nvPr/>
              </p:nvSpPr>
              <p:spPr>
                <a:xfrm>
                  <a:off x="1033690" y="2612571"/>
                  <a:ext cx="2043340" cy="2061029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矩形 3"/>
                <p:cNvSpPr/>
                <p:nvPr/>
              </p:nvSpPr>
              <p:spPr>
                <a:xfrm>
                  <a:off x="1033690" y="2104571"/>
                  <a:ext cx="2043340" cy="508000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960434" y="2280493"/>
                <a:ext cx="2127373" cy="87208"/>
                <a:chOff x="975571" y="2251138"/>
                <a:chExt cx="2127373" cy="87208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975571" y="2251138"/>
                  <a:ext cx="87208" cy="872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3015736" y="2251138"/>
                  <a:ext cx="87208" cy="872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>
                <a:off x="962021" y="4858267"/>
                <a:ext cx="2127373" cy="87208"/>
                <a:chOff x="975571" y="2251138"/>
                <a:chExt cx="2127373" cy="87208"/>
              </a:xfrm>
            </p:grpSpPr>
            <p:sp>
              <p:nvSpPr>
                <p:cNvPr id="70" name="椭圆 69"/>
                <p:cNvSpPr/>
                <p:nvPr/>
              </p:nvSpPr>
              <p:spPr>
                <a:xfrm>
                  <a:off x="975571" y="2251138"/>
                  <a:ext cx="87208" cy="872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3015736" y="2251138"/>
                  <a:ext cx="87208" cy="872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" name="文本框 5"/>
            <p:cNvSpPr txBox="1"/>
            <p:nvPr/>
          </p:nvSpPr>
          <p:spPr>
            <a:xfrm>
              <a:off x="1237388" y="2361328"/>
              <a:ext cx="15927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TITLE HERE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42199" y="2223941"/>
            <a:ext cx="2128960" cy="2671332"/>
            <a:chOff x="3442199" y="2223941"/>
            <a:chExt cx="2128960" cy="2671332"/>
          </a:xfrm>
        </p:grpSpPr>
        <p:sp>
          <p:nvSpPr>
            <p:cNvPr id="90" name="文本框 89"/>
            <p:cNvSpPr txBox="1"/>
            <p:nvPr/>
          </p:nvSpPr>
          <p:spPr>
            <a:xfrm>
              <a:off x="3712535" y="2361328"/>
              <a:ext cx="15927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TITLE HERE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43" name="Group 30"/>
            <p:cNvGrpSpPr>
              <a:grpSpLocks noChangeAspect="1"/>
            </p:cNvGrpSpPr>
            <p:nvPr/>
          </p:nvGrpSpPr>
          <p:grpSpPr bwMode="auto">
            <a:xfrm>
              <a:off x="3897643" y="3125952"/>
              <a:ext cx="1236755" cy="1344612"/>
              <a:chOff x="2874" y="1251"/>
              <a:chExt cx="344" cy="374"/>
            </a:xfrm>
          </p:grpSpPr>
          <p:sp>
            <p:nvSpPr>
              <p:cNvPr id="45" name="Line 31"/>
              <p:cNvSpPr>
                <a:spLocks noChangeShapeType="1"/>
              </p:cNvSpPr>
              <p:nvPr/>
            </p:nvSpPr>
            <p:spPr bwMode="auto">
              <a:xfrm flipH="1">
                <a:off x="3060" y="1570"/>
                <a:ext cx="55" cy="0"/>
              </a:xfrm>
              <a:prstGeom prst="line">
                <a:avLst/>
              </a:prstGeom>
              <a:noFill/>
              <a:ln w="46101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32"/>
              <p:cNvSpPr>
                <a:spLocks noChangeShapeType="1"/>
              </p:cNvSpPr>
              <p:nvPr/>
            </p:nvSpPr>
            <p:spPr bwMode="auto">
              <a:xfrm>
                <a:off x="2976" y="1570"/>
                <a:ext cx="56" cy="0"/>
              </a:xfrm>
              <a:prstGeom prst="line">
                <a:avLst/>
              </a:prstGeom>
              <a:noFill/>
              <a:ln w="46101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33"/>
              <p:cNvSpPr>
                <a:spLocks noChangeArrowheads="1"/>
              </p:cNvSpPr>
              <p:nvPr/>
            </p:nvSpPr>
            <p:spPr bwMode="auto">
              <a:xfrm>
                <a:off x="3018" y="1403"/>
                <a:ext cx="55" cy="56"/>
              </a:xfrm>
              <a:prstGeom prst="rect">
                <a:avLst/>
              </a:prstGeom>
              <a:noFill/>
              <a:ln w="46101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>
                <a:spLocks/>
              </p:cNvSpPr>
              <p:nvPr/>
            </p:nvSpPr>
            <p:spPr bwMode="auto">
              <a:xfrm>
                <a:off x="2990" y="1251"/>
                <a:ext cx="111" cy="125"/>
              </a:xfrm>
              <a:custGeom>
                <a:avLst/>
                <a:gdLst>
                  <a:gd name="T0" fmla="*/ 64 w 64"/>
                  <a:gd name="T1" fmla="*/ 31 h 72"/>
                  <a:gd name="T2" fmla="*/ 32 w 64"/>
                  <a:gd name="T3" fmla="*/ 72 h 72"/>
                  <a:gd name="T4" fmla="*/ 0 w 64"/>
                  <a:gd name="T5" fmla="*/ 31 h 72"/>
                  <a:gd name="T6" fmla="*/ 32 w 64"/>
                  <a:gd name="T7" fmla="*/ 0 h 72"/>
                  <a:gd name="T8" fmla="*/ 64 w 64"/>
                  <a:gd name="T9" fmla="*/ 3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2">
                    <a:moveTo>
                      <a:pt x="64" y="31"/>
                    </a:moveTo>
                    <a:cubicBezTo>
                      <a:pt x="64" y="48"/>
                      <a:pt x="53" y="72"/>
                      <a:pt x="32" y="72"/>
                    </a:cubicBezTo>
                    <a:cubicBezTo>
                      <a:pt x="11" y="7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4" y="14"/>
                      <a:pt x="64" y="31"/>
                    </a:cubicBezTo>
                    <a:close/>
                  </a:path>
                </a:pathLst>
              </a:custGeom>
              <a:noFill/>
              <a:ln w="46101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2990" y="1287"/>
                <a:ext cx="111" cy="17"/>
              </a:xfrm>
              <a:custGeom>
                <a:avLst/>
                <a:gdLst>
                  <a:gd name="T0" fmla="*/ 0 w 64"/>
                  <a:gd name="T1" fmla="*/ 10 h 10"/>
                  <a:gd name="T2" fmla="*/ 32 w 64"/>
                  <a:gd name="T3" fmla="*/ 0 h 10"/>
                  <a:gd name="T4" fmla="*/ 64 w 64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4" h="10">
                    <a:moveTo>
                      <a:pt x="0" y="10"/>
                    </a:moveTo>
                    <a:cubicBezTo>
                      <a:pt x="0" y="10"/>
                      <a:pt x="8" y="0"/>
                      <a:pt x="32" y="0"/>
                    </a:cubicBezTo>
                    <a:cubicBezTo>
                      <a:pt x="56" y="0"/>
                      <a:pt x="64" y="10"/>
                      <a:pt x="64" y="10"/>
                    </a:cubicBezTo>
                  </a:path>
                </a:pathLst>
              </a:custGeom>
              <a:noFill/>
              <a:ln w="46101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Line 36"/>
              <p:cNvSpPr>
                <a:spLocks noChangeShapeType="1"/>
              </p:cNvSpPr>
              <p:nvPr/>
            </p:nvSpPr>
            <p:spPr bwMode="auto">
              <a:xfrm>
                <a:off x="2907" y="1419"/>
                <a:ext cx="40" cy="40"/>
              </a:xfrm>
              <a:prstGeom prst="line">
                <a:avLst/>
              </a:prstGeom>
              <a:noFill/>
              <a:ln w="46101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>
                <a:spLocks/>
              </p:cNvSpPr>
              <p:nvPr/>
            </p:nvSpPr>
            <p:spPr bwMode="auto">
              <a:xfrm>
                <a:off x="2874" y="1362"/>
                <a:ext cx="241" cy="263"/>
              </a:xfrm>
              <a:custGeom>
                <a:avLst/>
                <a:gdLst>
                  <a:gd name="T0" fmla="*/ 80 w 139"/>
                  <a:gd name="T1" fmla="*/ 0 h 152"/>
                  <a:gd name="T2" fmla="*/ 36 w 139"/>
                  <a:gd name="T3" fmla="*/ 16 h 152"/>
                  <a:gd name="T4" fmla="*/ 8 w 139"/>
                  <a:gd name="T5" fmla="*/ 45 h 152"/>
                  <a:gd name="T6" fmla="*/ 8 w 139"/>
                  <a:gd name="T7" fmla="*/ 67 h 152"/>
                  <a:gd name="T8" fmla="*/ 30 w 139"/>
                  <a:gd name="T9" fmla="*/ 67 h 152"/>
                  <a:gd name="T10" fmla="*/ 59 w 139"/>
                  <a:gd name="T11" fmla="*/ 40 h 152"/>
                  <a:gd name="T12" fmla="*/ 59 w 139"/>
                  <a:gd name="T13" fmla="*/ 136 h 152"/>
                  <a:gd name="T14" fmla="*/ 75 w 139"/>
                  <a:gd name="T15" fmla="*/ 152 h 152"/>
                  <a:gd name="T16" fmla="*/ 91 w 139"/>
                  <a:gd name="T17" fmla="*/ 136 h 152"/>
                  <a:gd name="T18" fmla="*/ 91 w 139"/>
                  <a:gd name="T19" fmla="*/ 88 h 152"/>
                  <a:gd name="T20" fmla="*/ 99 w 139"/>
                  <a:gd name="T21" fmla="*/ 80 h 152"/>
                  <a:gd name="T22" fmla="*/ 107 w 139"/>
                  <a:gd name="T23" fmla="*/ 88 h 152"/>
                  <a:gd name="T24" fmla="*/ 107 w 139"/>
                  <a:gd name="T25" fmla="*/ 136 h 152"/>
                  <a:gd name="T26" fmla="*/ 123 w 139"/>
                  <a:gd name="T27" fmla="*/ 152 h 152"/>
                  <a:gd name="T28" fmla="*/ 139 w 139"/>
                  <a:gd name="T29" fmla="*/ 136 h 152"/>
                  <a:gd name="T30" fmla="*/ 139 w 139"/>
                  <a:gd name="T31" fmla="*/ 4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9" h="152">
                    <a:moveTo>
                      <a:pt x="80" y="0"/>
                    </a:moveTo>
                    <a:cubicBezTo>
                      <a:pt x="80" y="0"/>
                      <a:pt x="52" y="0"/>
                      <a:pt x="36" y="16"/>
                    </a:cubicBezTo>
                    <a:cubicBezTo>
                      <a:pt x="20" y="32"/>
                      <a:pt x="8" y="45"/>
                      <a:pt x="8" y="45"/>
                    </a:cubicBezTo>
                    <a:cubicBezTo>
                      <a:pt x="3" y="50"/>
                      <a:pt x="0" y="60"/>
                      <a:pt x="8" y="67"/>
                    </a:cubicBezTo>
                    <a:cubicBezTo>
                      <a:pt x="15" y="75"/>
                      <a:pt x="25" y="72"/>
                      <a:pt x="30" y="67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136"/>
                      <a:pt x="59" y="136"/>
                      <a:pt x="59" y="136"/>
                    </a:cubicBezTo>
                    <a:cubicBezTo>
                      <a:pt x="59" y="143"/>
                      <a:pt x="65" y="152"/>
                      <a:pt x="75" y="152"/>
                    </a:cubicBezTo>
                    <a:cubicBezTo>
                      <a:pt x="85" y="152"/>
                      <a:pt x="91" y="143"/>
                      <a:pt x="91" y="136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91" y="84"/>
                      <a:pt x="95" y="80"/>
                      <a:pt x="99" y="80"/>
                    </a:cubicBezTo>
                    <a:cubicBezTo>
                      <a:pt x="103" y="80"/>
                      <a:pt x="107" y="84"/>
                      <a:pt x="107" y="88"/>
                    </a:cubicBezTo>
                    <a:cubicBezTo>
                      <a:pt x="107" y="136"/>
                      <a:pt x="107" y="136"/>
                      <a:pt x="107" y="136"/>
                    </a:cubicBezTo>
                    <a:cubicBezTo>
                      <a:pt x="107" y="143"/>
                      <a:pt x="113" y="152"/>
                      <a:pt x="123" y="152"/>
                    </a:cubicBezTo>
                    <a:cubicBezTo>
                      <a:pt x="133" y="152"/>
                      <a:pt x="139" y="143"/>
                      <a:pt x="139" y="136"/>
                    </a:cubicBezTo>
                    <a:cubicBezTo>
                      <a:pt x="139" y="40"/>
                      <a:pt x="139" y="40"/>
                      <a:pt x="139" y="40"/>
                    </a:cubicBezTo>
                  </a:path>
                </a:pathLst>
              </a:custGeom>
              <a:noFill/>
              <a:ln w="46101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Line 38"/>
              <p:cNvSpPr>
                <a:spLocks noChangeShapeType="1"/>
              </p:cNvSpPr>
              <p:nvPr/>
            </p:nvSpPr>
            <p:spPr bwMode="auto">
              <a:xfrm flipH="1">
                <a:off x="3145" y="1419"/>
                <a:ext cx="40" cy="40"/>
              </a:xfrm>
              <a:prstGeom prst="line">
                <a:avLst/>
              </a:prstGeom>
              <a:noFill/>
              <a:ln w="46101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9"/>
              <p:cNvSpPr>
                <a:spLocks/>
              </p:cNvSpPr>
              <p:nvPr/>
            </p:nvSpPr>
            <p:spPr bwMode="auto">
              <a:xfrm>
                <a:off x="3079" y="1362"/>
                <a:ext cx="139" cy="130"/>
              </a:xfrm>
              <a:custGeom>
                <a:avLst/>
                <a:gdLst>
                  <a:gd name="T0" fmla="*/ 0 w 80"/>
                  <a:gd name="T1" fmla="*/ 0 h 75"/>
                  <a:gd name="T2" fmla="*/ 44 w 80"/>
                  <a:gd name="T3" fmla="*/ 16 h 75"/>
                  <a:gd name="T4" fmla="*/ 72 w 80"/>
                  <a:gd name="T5" fmla="*/ 45 h 75"/>
                  <a:gd name="T6" fmla="*/ 72 w 80"/>
                  <a:gd name="T7" fmla="*/ 67 h 75"/>
                  <a:gd name="T8" fmla="*/ 50 w 80"/>
                  <a:gd name="T9" fmla="*/ 67 h 75"/>
                  <a:gd name="T10" fmla="*/ 21 w 80"/>
                  <a:gd name="T11" fmla="*/ 4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75">
                    <a:moveTo>
                      <a:pt x="0" y="0"/>
                    </a:moveTo>
                    <a:cubicBezTo>
                      <a:pt x="0" y="0"/>
                      <a:pt x="28" y="0"/>
                      <a:pt x="44" y="16"/>
                    </a:cubicBezTo>
                    <a:cubicBezTo>
                      <a:pt x="60" y="32"/>
                      <a:pt x="72" y="45"/>
                      <a:pt x="72" y="45"/>
                    </a:cubicBezTo>
                    <a:cubicBezTo>
                      <a:pt x="77" y="50"/>
                      <a:pt x="80" y="60"/>
                      <a:pt x="72" y="67"/>
                    </a:cubicBezTo>
                    <a:cubicBezTo>
                      <a:pt x="65" y="75"/>
                      <a:pt x="55" y="72"/>
                      <a:pt x="50" y="67"/>
                    </a:cubicBezTo>
                    <a:cubicBezTo>
                      <a:pt x="21" y="40"/>
                      <a:pt x="21" y="40"/>
                      <a:pt x="21" y="40"/>
                    </a:cubicBezTo>
                  </a:path>
                </a:pathLst>
              </a:custGeom>
              <a:noFill/>
              <a:ln w="46101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0"/>
              <p:cNvSpPr>
                <a:spLocks/>
              </p:cNvSpPr>
              <p:nvPr/>
            </p:nvSpPr>
            <p:spPr bwMode="auto">
              <a:xfrm>
                <a:off x="2962" y="1320"/>
                <a:ext cx="30" cy="52"/>
              </a:xfrm>
              <a:custGeom>
                <a:avLst/>
                <a:gdLst>
                  <a:gd name="T0" fmla="*/ 0 w 17"/>
                  <a:gd name="T1" fmla="*/ 30 h 30"/>
                  <a:gd name="T2" fmla="*/ 0 w 17"/>
                  <a:gd name="T3" fmla="*/ 12 h 30"/>
                  <a:gd name="T4" fmla="*/ 12 w 17"/>
                  <a:gd name="T5" fmla="*/ 0 h 30"/>
                  <a:gd name="T6" fmla="*/ 17 w 17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0">
                    <a:moveTo>
                      <a:pt x="0" y="3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noFill/>
              <a:ln w="46101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1"/>
              <p:cNvSpPr>
                <a:spLocks/>
              </p:cNvSpPr>
              <p:nvPr/>
            </p:nvSpPr>
            <p:spPr bwMode="auto">
              <a:xfrm>
                <a:off x="3099" y="1320"/>
                <a:ext cx="30" cy="52"/>
              </a:xfrm>
              <a:custGeom>
                <a:avLst/>
                <a:gdLst>
                  <a:gd name="T0" fmla="*/ 17 w 17"/>
                  <a:gd name="T1" fmla="*/ 30 h 30"/>
                  <a:gd name="T2" fmla="*/ 17 w 17"/>
                  <a:gd name="T3" fmla="*/ 12 h 30"/>
                  <a:gd name="T4" fmla="*/ 5 w 17"/>
                  <a:gd name="T5" fmla="*/ 0 h 30"/>
                  <a:gd name="T6" fmla="*/ 0 w 17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0">
                    <a:moveTo>
                      <a:pt x="17" y="30"/>
                    </a:move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5"/>
                      <a:pt x="12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46101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442199" y="2223941"/>
              <a:ext cx="2128960" cy="2671332"/>
              <a:chOff x="3442199" y="2236043"/>
              <a:chExt cx="2128960" cy="2671332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3488388" y="2298307"/>
                <a:ext cx="2043340" cy="2569029"/>
                <a:chOff x="1033690" y="2104571"/>
                <a:chExt cx="2043340" cy="2569029"/>
              </a:xfrm>
            </p:grpSpPr>
            <p:sp>
              <p:nvSpPr>
                <p:cNvPr id="88" name="矩形 87"/>
                <p:cNvSpPr/>
                <p:nvPr/>
              </p:nvSpPr>
              <p:spPr>
                <a:xfrm>
                  <a:off x="1033690" y="2612571"/>
                  <a:ext cx="2043340" cy="2061029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>
                  <a:off x="1033690" y="2104571"/>
                  <a:ext cx="2043340" cy="508000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3442199" y="2236043"/>
                <a:ext cx="2128960" cy="2671332"/>
                <a:chOff x="3464292" y="2243387"/>
                <a:chExt cx="2128960" cy="2671332"/>
              </a:xfrm>
            </p:grpSpPr>
            <p:grpSp>
              <p:nvGrpSpPr>
                <p:cNvPr id="75" name="组合 74"/>
                <p:cNvGrpSpPr/>
                <p:nvPr/>
              </p:nvGrpSpPr>
              <p:grpSpPr>
                <a:xfrm>
                  <a:off x="3465879" y="4827511"/>
                  <a:ext cx="2127373" cy="87208"/>
                  <a:chOff x="975571" y="2251138"/>
                  <a:chExt cx="2127373" cy="87208"/>
                </a:xfrm>
              </p:grpSpPr>
              <p:sp>
                <p:nvSpPr>
                  <p:cNvPr id="76" name="椭圆 75"/>
                  <p:cNvSpPr/>
                  <p:nvPr/>
                </p:nvSpPr>
                <p:spPr>
                  <a:xfrm>
                    <a:off x="975571" y="2251138"/>
                    <a:ext cx="87208" cy="8720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7" name="椭圆 76"/>
                  <p:cNvSpPr/>
                  <p:nvPr/>
                </p:nvSpPr>
                <p:spPr>
                  <a:xfrm>
                    <a:off x="3015736" y="2251138"/>
                    <a:ext cx="87208" cy="8720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grpSp>
              <p:nvGrpSpPr>
                <p:cNvPr id="74" name="组合 73"/>
                <p:cNvGrpSpPr/>
                <p:nvPr/>
              </p:nvGrpSpPr>
              <p:grpSpPr>
                <a:xfrm>
                  <a:off x="3464292" y="2243387"/>
                  <a:ext cx="2127373" cy="87208"/>
                  <a:chOff x="975571" y="2251138"/>
                  <a:chExt cx="2127373" cy="87208"/>
                </a:xfrm>
              </p:grpSpPr>
              <p:sp>
                <p:nvSpPr>
                  <p:cNvPr id="78" name="椭圆 77"/>
                  <p:cNvSpPr/>
                  <p:nvPr/>
                </p:nvSpPr>
                <p:spPr>
                  <a:xfrm>
                    <a:off x="975571" y="2251138"/>
                    <a:ext cx="87208" cy="8720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椭圆 78"/>
                  <p:cNvSpPr/>
                  <p:nvPr/>
                </p:nvSpPr>
                <p:spPr>
                  <a:xfrm>
                    <a:off x="3015736" y="2251138"/>
                    <a:ext cx="87208" cy="8720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41" name="组合 40"/>
          <p:cNvGrpSpPr/>
          <p:nvPr/>
        </p:nvGrpSpPr>
        <p:grpSpPr>
          <a:xfrm>
            <a:off x="5981376" y="2223941"/>
            <a:ext cx="2128960" cy="2671332"/>
            <a:chOff x="5981376" y="2223941"/>
            <a:chExt cx="2128960" cy="2671332"/>
          </a:xfrm>
        </p:grpSpPr>
        <p:grpSp>
          <p:nvGrpSpPr>
            <p:cNvPr id="25" name="Group 13"/>
            <p:cNvGrpSpPr>
              <a:grpSpLocks noChangeAspect="1"/>
            </p:cNvGrpSpPr>
            <p:nvPr/>
          </p:nvGrpSpPr>
          <p:grpSpPr bwMode="auto">
            <a:xfrm>
              <a:off x="6593623" y="3195802"/>
              <a:ext cx="911225" cy="1227137"/>
              <a:chOff x="3712" y="1983"/>
              <a:chExt cx="574" cy="773"/>
            </a:xfrm>
          </p:grpSpPr>
          <p:sp>
            <p:nvSpPr>
              <p:cNvPr id="27" name="Freeform 14"/>
              <p:cNvSpPr>
                <a:spLocks/>
              </p:cNvSpPr>
              <p:nvPr/>
            </p:nvSpPr>
            <p:spPr bwMode="auto">
              <a:xfrm>
                <a:off x="3712" y="2098"/>
                <a:ext cx="574" cy="572"/>
              </a:xfrm>
              <a:custGeom>
                <a:avLst/>
                <a:gdLst>
                  <a:gd name="T0" fmla="*/ 80 w 160"/>
                  <a:gd name="T1" fmla="*/ 0 h 160"/>
                  <a:gd name="T2" fmla="*/ 104 w 160"/>
                  <a:gd name="T3" fmla="*/ 64 h 160"/>
                  <a:gd name="T4" fmla="*/ 160 w 160"/>
                  <a:gd name="T5" fmla="*/ 160 h 160"/>
                  <a:gd name="T6" fmla="*/ 0 w 160"/>
                  <a:gd name="T7" fmla="*/ 160 h 160"/>
                  <a:gd name="T8" fmla="*/ 56 w 160"/>
                  <a:gd name="T9" fmla="*/ 64 h 160"/>
                  <a:gd name="T10" fmla="*/ 80 w 160"/>
                  <a:gd name="T11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60">
                    <a:moveTo>
                      <a:pt x="80" y="0"/>
                    </a:moveTo>
                    <a:cubicBezTo>
                      <a:pt x="104" y="0"/>
                      <a:pt x="104" y="64"/>
                      <a:pt x="104" y="64"/>
                    </a:cubicBezTo>
                    <a:cubicBezTo>
                      <a:pt x="104" y="104"/>
                      <a:pt x="160" y="112"/>
                      <a:pt x="160" y="160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12"/>
                      <a:pt x="56" y="104"/>
                      <a:pt x="56" y="64"/>
                    </a:cubicBezTo>
                    <a:cubicBezTo>
                      <a:pt x="56" y="64"/>
                      <a:pt x="56" y="0"/>
                      <a:pt x="80" y="0"/>
                    </a:cubicBezTo>
                    <a:close/>
                  </a:path>
                </a:pathLst>
              </a:cu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Line 15"/>
              <p:cNvSpPr>
                <a:spLocks noChangeShapeType="1"/>
              </p:cNvSpPr>
              <p:nvPr/>
            </p:nvSpPr>
            <p:spPr bwMode="auto">
              <a:xfrm>
                <a:off x="3913" y="2326"/>
                <a:ext cx="0" cy="344"/>
              </a:xfrm>
              <a:prstGeom prst="line">
                <a:avLst/>
              </a:pr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16"/>
              <p:cNvSpPr>
                <a:spLocks noChangeShapeType="1"/>
              </p:cNvSpPr>
              <p:nvPr/>
            </p:nvSpPr>
            <p:spPr bwMode="auto">
              <a:xfrm>
                <a:off x="4085" y="2326"/>
                <a:ext cx="0" cy="344"/>
              </a:xfrm>
              <a:prstGeom prst="line">
                <a:avLst/>
              </a:pr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Line 17"/>
              <p:cNvSpPr>
                <a:spLocks noChangeShapeType="1"/>
              </p:cNvSpPr>
              <p:nvPr/>
            </p:nvSpPr>
            <p:spPr bwMode="auto">
              <a:xfrm>
                <a:off x="3999" y="2555"/>
                <a:ext cx="0" cy="115"/>
              </a:xfrm>
              <a:prstGeom prst="line">
                <a:avLst/>
              </a:pr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8"/>
              <p:cNvSpPr>
                <a:spLocks/>
              </p:cNvSpPr>
              <p:nvPr/>
            </p:nvSpPr>
            <p:spPr bwMode="auto">
              <a:xfrm>
                <a:off x="3971" y="2326"/>
                <a:ext cx="57" cy="29"/>
              </a:xfrm>
              <a:custGeom>
                <a:avLst/>
                <a:gdLst>
                  <a:gd name="T0" fmla="*/ 0 w 16"/>
                  <a:gd name="T1" fmla="*/ 8 h 8"/>
                  <a:gd name="T2" fmla="*/ 8 w 16"/>
                  <a:gd name="T3" fmla="*/ 0 h 8"/>
                  <a:gd name="T4" fmla="*/ 16 w 1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8">
                    <a:moveTo>
                      <a:pt x="0" y="8"/>
                    </a:move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</a:path>
                </a:pathLst>
              </a:cu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Line 19"/>
              <p:cNvSpPr>
                <a:spLocks noChangeShapeType="1"/>
              </p:cNvSpPr>
              <p:nvPr/>
            </p:nvSpPr>
            <p:spPr bwMode="auto">
              <a:xfrm>
                <a:off x="3920" y="2241"/>
                <a:ext cx="158" cy="0"/>
              </a:xfrm>
              <a:prstGeom prst="line">
                <a:avLst/>
              </a:pr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"/>
              <p:cNvSpPr>
                <a:spLocks/>
              </p:cNvSpPr>
              <p:nvPr/>
            </p:nvSpPr>
            <p:spPr bwMode="auto">
              <a:xfrm>
                <a:off x="3856" y="1983"/>
                <a:ext cx="287" cy="465"/>
              </a:xfrm>
              <a:custGeom>
                <a:avLst/>
                <a:gdLst>
                  <a:gd name="T0" fmla="*/ 0 w 80"/>
                  <a:gd name="T1" fmla="*/ 130 h 130"/>
                  <a:gd name="T2" fmla="*/ 0 w 80"/>
                  <a:gd name="T3" fmla="*/ 72 h 130"/>
                  <a:gd name="T4" fmla="*/ 40 w 80"/>
                  <a:gd name="T5" fmla="*/ 0 h 130"/>
                  <a:gd name="T6" fmla="*/ 80 w 80"/>
                  <a:gd name="T7" fmla="*/ 72 h 130"/>
                  <a:gd name="T8" fmla="*/ 80 w 80"/>
                  <a:gd name="T9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30">
                    <a:moveTo>
                      <a:pt x="0" y="130"/>
                    </a:moveTo>
                    <a:cubicBezTo>
                      <a:pt x="0" y="130"/>
                      <a:pt x="0" y="104"/>
                      <a:pt x="0" y="72"/>
                    </a:cubicBezTo>
                    <a:cubicBezTo>
                      <a:pt x="0" y="44"/>
                      <a:pt x="20" y="0"/>
                      <a:pt x="40" y="0"/>
                    </a:cubicBezTo>
                    <a:cubicBezTo>
                      <a:pt x="60" y="0"/>
                      <a:pt x="80" y="44"/>
                      <a:pt x="80" y="72"/>
                    </a:cubicBezTo>
                    <a:cubicBezTo>
                      <a:pt x="80" y="104"/>
                      <a:pt x="80" y="130"/>
                      <a:pt x="80" y="130"/>
                    </a:cubicBezTo>
                  </a:path>
                </a:pathLst>
              </a:cu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1"/>
              <p:cNvSpPr>
                <a:spLocks/>
              </p:cNvSpPr>
              <p:nvPr/>
            </p:nvSpPr>
            <p:spPr bwMode="auto">
              <a:xfrm>
                <a:off x="3741" y="2155"/>
                <a:ext cx="115" cy="415"/>
              </a:xfrm>
              <a:custGeom>
                <a:avLst/>
                <a:gdLst>
                  <a:gd name="T0" fmla="*/ 0 w 115"/>
                  <a:gd name="T1" fmla="*/ 415 h 415"/>
                  <a:gd name="T2" fmla="*/ 0 w 115"/>
                  <a:gd name="T3" fmla="*/ 86 h 415"/>
                  <a:gd name="T4" fmla="*/ 57 w 115"/>
                  <a:gd name="T5" fmla="*/ 0 h 415"/>
                  <a:gd name="T6" fmla="*/ 115 w 115"/>
                  <a:gd name="T7" fmla="*/ 86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" h="415">
                    <a:moveTo>
                      <a:pt x="0" y="415"/>
                    </a:moveTo>
                    <a:lnTo>
                      <a:pt x="0" y="86"/>
                    </a:lnTo>
                    <a:lnTo>
                      <a:pt x="57" y="0"/>
                    </a:lnTo>
                    <a:lnTo>
                      <a:pt x="115" y="86"/>
                    </a:lnTo>
                  </a:path>
                </a:pathLst>
              </a:cu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2"/>
              <p:cNvSpPr>
                <a:spLocks/>
              </p:cNvSpPr>
              <p:nvPr/>
            </p:nvSpPr>
            <p:spPr bwMode="auto">
              <a:xfrm>
                <a:off x="4143" y="2155"/>
                <a:ext cx="115" cy="415"/>
              </a:xfrm>
              <a:custGeom>
                <a:avLst/>
                <a:gdLst>
                  <a:gd name="T0" fmla="*/ 115 w 115"/>
                  <a:gd name="T1" fmla="*/ 415 h 415"/>
                  <a:gd name="T2" fmla="*/ 115 w 115"/>
                  <a:gd name="T3" fmla="*/ 86 h 415"/>
                  <a:gd name="T4" fmla="*/ 57 w 115"/>
                  <a:gd name="T5" fmla="*/ 0 h 415"/>
                  <a:gd name="T6" fmla="*/ 0 w 115"/>
                  <a:gd name="T7" fmla="*/ 86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" h="415">
                    <a:moveTo>
                      <a:pt x="115" y="415"/>
                    </a:moveTo>
                    <a:lnTo>
                      <a:pt x="115" y="86"/>
                    </a:lnTo>
                    <a:lnTo>
                      <a:pt x="57" y="0"/>
                    </a:lnTo>
                    <a:lnTo>
                      <a:pt x="0" y="86"/>
                    </a:lnTo>
                  </a:path>
                </a:pathLst>
              </a:cu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3"/>
              <p:cNvSpPr>
                <a:spLocks/>
              </p:cNvSpPr>
              <p:nvPr/>
            </p:nvSpPr>
            <p:spPr bwMode="auto">
              <a:xfrm>
                <a:off x="3942" y="2670"/>
                <a:ext cx="115" cy="86"/>
              </a:xfrm>
              <a:custGeom>
                <a:avLst/>
                <a:gdLst>
                  <a:gd name="T0" fmla="*/ 32 w 32"/>
                  <a:gd name="T1" fmla="*/ 16 h 24"/>
                  <a:gd name="T2" fmla="*/ 16 w 32"/>
                  <a:gd name="T3" fmla="*/ 0 h 24"/>
                  <a:gd name="T4" fmla="*/ 0 w 32"/>
                  <a:gd name="T5" fmla="*/ 16 h 24"/>
                  <a:gd name="T6" fmla="*/ 0 w 32"/>
                  <a:gd name="T7" fmla="*/ 24 h 24"/>
                  <a:gd name="T8" fmla="*/ 32 w 32"/>
                  <a:gd name="T9" fmla="*/ 24 h 24"/>
                  <a:gd name="T10" fmla="*/ 32 w 32"/>
                  <a:gd name="T11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4">
                    <a:moveTo>
                      <a:pt x="32" y="16"/>
                    </a:move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32" y="24"/>
                      <a:pt x="32" y="24"/>
                      <a:pt x="32" y="24"/>
                    </a:cubicBezTo>
                    <a:lnTo>
                      <a:pt x="32" y="16"/>
                    </a:lnTo>
                    <a:close/>
                  </a:path>
                </a:pathLst>
              </a:cu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4"/>
              <p:cNvSpPr>
                <a:spLocks/>
              </p:cNvSpPr>
              <p:nvPr/>
            </p:nvSpPr>
            <p:spPr bwMode="auto">
              <a:xfrm>
                <a:off x="3741" y="2670"/>
                <a:ext cx="115" cy="86"/>
              </a:xfrm>
              <a:custGeom>
                <a:avLst/>
                <a:gdLst>
                  <a:gd name="T0" fmla="*/ 32 w 32"/>
                  <a:gd name="T1" fmla="*/ 16 h 24"/>
                  <a:gd name="T2" fmla="*/ 16 w 32"/>
                  <a:gd name="T3" fmla="*/ 0 h 24"/>
                  <a:gd name="T4" fmla="*/ 0 w 32"/>
                  <a:gd name="T5" fmla="*/ 16 h 24"/>
                  <a:gd name="T6" fmla="*/ 0 w 32"/>
                  <a:gd name="T7" fmla="*/ 24 h 24"/>
                  <a:gd name="T8" fmla="*/ 32 w 32"/>
                  <a:gd name="T9" fmla="*/ 24 h 24"/>
                  <a:gd name="T10" fmla="*/ 32 w 32"/>
                  <a:gd name="T11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4">
                    <a:moveTo>
                      <a:pt x="32" y="16"/>
                    </a:move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32" y="24"/>
                      <a:pt x="32" y="24"/>
                      <a:pt x="32" y="24"/>
                    </a:cubicBezTo>
                    <a:lnTo>
                      <a:pt x="32" y="16"/>
                    </a:lnTo>
                    <a:close/>
                  </a:path>
                </a:pathLst>
              </a:cu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5"/>
              <p:cNvSpPr>
                <a:spLocks/>
              </p:cNvSpPr>
              <p:nvPr/>
            </p:nvSpPr>
            <p:spPr bwMode="auto">
              <a:xfrm>
                <a:off x="4143" y="2670"/>
                <a:ext cx="115" cy="86"/>
              </a:xfrm>
              <a:custGeom>
                <a:avLst/>
                <a:gdLst>
                  <a:gd name="T0" fmla="*/ 32 w 32"/>
                  <a:gd name="T1" fmla="*/ 16 h 24"/>
                  <a:gd name="T2" fmla="*/ 16 w 32"/>
                  <a:gd name="T3" fmla="*/ 0 h 24"/>
                  <a:gd name="T4" fmla="*/ 0 w 32"/>
                  <a:gd name="T5" fmla="*/ 16 h 24"/>
                  <a:gd name="T6" fmla="*/ 0 w 32"/>
                  <a:gd name="T7" fmla="*/ 24 h 24"/>
                  <a:gd name="T8" fmla="*/ 32 w 32"/>
                  <a:gd name="T9" fmla="*/ 24 h 24"/>
                  <a:gd name="T10" fmla="*/ 32 w 32"/>
                  <a:gd name="T11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4">
                    <a:moveTo>
                      <a:pt x="32" y="16"/>
                    </a:move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32" y="24"/>
                      <a:pt x="32" y="24"/>
                      <a:pt x="32" y="24"/>
                    </a:cubicBezTo>
                    <a:lnTo>
                      <a:pt x="32" y="16"/>
                    </a:lnTo>
                    <a:close/>
                  </a:path>
                </a:pathLst>
              </a:cu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Line 26"/>
              <p:cNvSpPr>
                <a:spLocks noChangeShapeType="1"/>
              </p:cNvSpPr>
              <p:nvPr/>
            </p:nvSpPr>
            <p:spPr bwMode="auto">
              <a:xfrm>
                <a:off x="3741" y="2241"/>
                <a:ext cx="115" cy="0"/>
              </a:xfrm>
              <a:prstGeom prst="line">
                <a:avLst/>
              </a:pr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Line 27"/>
              <p:cNvSpPr>
                <a:spLocks noChangeShapeType="1"/>
              </p:cNvSpPr>
              <p:nvPr/>
            </p:nvSpPr>
            <p:spPr bwMode="auto">
              <a:xfrm>
                <a:off x="4143" y="2241"/>
                <a:ext cx="115" cy="0"/>
              </a:xfrm>
              <a:prstGeom prst="line">
                <a:avLst/>
              </a:prstGeom>
              <a:noFill/>
              <a:ln w="4603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6254496" y="2361328"/>
              <a:ext cx="15927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TITLE HERE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981376" y="2223941"/>
              <a:ext cx="2128960" cy="2671332"/>
              <a:chOff x="5981376" y="2273442"/>
              <a:chExt cx="2128960" cy="2671332"/>
            </a:xfrm>
          </p:grpSpPr>
          <p:grpSp>
            <p:nvGrpSpPr>
              <p:cNvPr id="141" name="组合 140"/>
              <p:cNvGrpSpPr/>
              <p:nvPr/>
            </p:nvGrpSpPr>
            <p:grpSpPr>
              <a:xfrm>
                <a:off x="6027565" y="2335706"/>
                <a:ext cx="2043340" cy="2569029"/>
                <a:chOff x="1033690" y="2104571"/>
                <a:chExt cx="2043340" cy="2569029"/>
              </a:xfrm>
            </p:grpSpPr>
            <p:sp>
              <p:nvSpPr>
                <p:cNvPr id="142" name="矩形 141"/>
                <p:cNvSpPr/>
                <p:nvPr/>
              </p:nvSpPr>
              <p:spPr>
                <a:xfrm>
                  <a:off x="1033690" y="2612571"/>
                  <a:ext cx="2043340" cy="2061029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矩形 142"/>
                <p:cNvSpPr/>
                <p:nvPr/>
              </p:nvSpPr>
              <p:spPr>
                <a:xfrm>
                  <a:off x="1033690" y="2104571"/>
                  <a:ext cx="2043340" cy="508000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3" name="组合 132"/>
              <p:cNvGrpSpPr/>
              <p:nvPr/>
            </p:nvGrpSpPr>
            <p:grpSpPr>
              <a:xfrm>
                <a:off x="5981376" y="2273442"/>
                <a:ext cx="2128960" cy="2671332"/>
                <a:chOff x="3464292" y="2243387"/>
                <a:chExt cx="2128960" cy="2671332"/>
              </a:xfrm>
            </p:grpSpPr>
            <p:grpSp>
              <p:nvGrpSpPr>
                <p:cNvPr id="134" name="组合 133"/>
                <p:cNvGrpSpPr/>
                <p:nvPr/>
              </p:nvGrpSpPr>
              <p:grpSpPr>
                <a:xfrm>
                  <a:off x="3465879" y="4827511"/>
                  <a:ext cx="2127373" cy="87208"/>
                  <a:chOff x="975571" y="2251138"/>
                  <a:chExt cx="2127373" cy="87208"/>
                </a:xfrm>
              </p:grpSpPr>
              <p:sp>
                <p:nvSpPr>
                  <p:cNvPr id="138" name="椭圆 137"/>
                  <p:cNvSpPr/>
                  <p:nvPr/>
                </p:nvSpPr>
                <p:spPr>
                  <a:xfrm>
                    <a:off x="975571" y="2251138"/>
                    <a:ext cx="87208" cy="8720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9" name="椭圆 138"/>
                  <p:cNvSpPr/>
                  <p:nvPr/>
                </p:nvSpPr>
                <p:spPr>
                  <a:xfrm>
                    <a:off x="3015736" y="2251138"/>
                    <a:ext cx="87208" cy="8720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5" name="组合 134"/>
                <p:cNvGrpSpPr/>
                <p:nvPr/>
              </p:nvGrpSpPr>
              <p:grpSpPr>
                <a:xfrm>
                  <a:off x="3464292" y="2243387"/>
                  <a:ext cx="2127373" cy="87208"/>
                  <a:chOff x="975571" y="2251138"/>
                  <a:chExt cx="2127373" cy="87208"/>
                </a:xfrm>
              </p:grpSpPr>
              <p:sp>
                <p:nvSpPr>
                  <p:cNvPr id="136" name="椭圆 135"/>
                  <p:cNvSpPr/>
                  <p:nvPr/>
                </p:nvSpPr>
                <p:spPr>
                  <a:xfrm>
                    <a:off x="975571" y="2251138"/>
                    <a:ext cx="87208" cy="8720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7" name="椭圆 136"/>
                  <p:cNvSpPr/>
                  <p:nvPr/>
                </p:nvSpPr>
                <p:spPr>
                  <a:xfrm>
                    <a:off x="3015736" y="2251138"/>
                    <a:ext cx="87208" cy="8720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2" name="矩形 41"/>
          <p:cNvSpPr/>
          <p:nvPr/>
        </p:nvSpPr>
        <p:spPr>
          <a:xfrm>
            <a:off x="896394" y="5363450"/>
            <a:ext cx="7184313" cy="70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consectetur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adipisicing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elit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sed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do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eiusmod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tempor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incididunt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labore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et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dolore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 magna 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aliqua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007788229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31838" y="2035002"/>
            <a:ext cx="5391150" cy="3143596"/>
            <a:chOff x="3128494" y="1330643"/>
            <a:chExt cx="5635292" cy="3285956"/>
          </a:xfrm>
          <a:effectLst>
            <a:reflection blurRad="6350" stA="50000" endA="300" endPos="5000" dir="5400000" sy="-100000" algn="bl" rotWithShape="0"/>
          </a:effectLst>
        </p:grpSpPr>
        <p:grpSp>
          <p:nvGrpSpPr>
            <p:cNvPr id="4" name="Group 12"/>
            <p:cNvGrpSpPr>
              <a:grpSpLocks noChangeAspect="1"/>
            </p:cNvGrpSpPr>
            <p:nvPr/>
          </p:nvGrpSpPr>
          <p:grpSpPr bwMode="auto">
            <a:xfrm>
              <a:off x="3666490" y="1330643"/>
              <a:ext cx="4559300" cy="3114675"/>
              <a:chOff x="2404" y="1179"/>
              <a:chExt cx="2872" cy="1962"/>
            </a:xfrm>
          </p:grpSpPr>
          <p:sp>
            <p:nvSpPr>
              <p:cNvPr id="10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2404" y="1179"/>
                <a:ext cx="2872" cy="19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3"/>
              <p:cNvSpPr>
                <a:spLocks/>
              </p:cNvSpPr>
              <p:nvPr/>
            </p:nvSpPr>
            <p:spPr bwMode="auto">
              <a:xfrm>
                <a:off x="2406" y="1179"/>
                <a:ext cx="2868" cy="1962"/>
              </a:xfrm>
              <a:custGeom>
                <a:avLst/>
                <a:gdLst>
                  <a:gd name="T0" fmla="*/ 1675 w 1675"/>
                  <a:gd name="T1" fmla="*/ 1143 h 1143"/>
                  <a:gd name="T2" fmla="*/ 1675 w 1675"/>
                  <a:gd name="T3" fmla="*/ 59 h 1143"/>
                  <a:gd name="T4" fmla="*/ 1616 w 1675"/>
                  <a:gd name="T5" fmla="*/ 0 h 1143"/>
                  <a:gd name="T6" fmla="*/ 59 w 1675"/>
                  <a:gd name="T7" fmla="*/ 0 h 1143"/>
                  <a:gd name="T8" fmla="*/ 0 w 1675"/>
                  <a:gd name="T9" fmla="*/ 59 h 1143"/>
                  <a:gd name="T10" fmla="*/ 0 w 1675"/>
                  <a:gd name="T11" fmla="*/ 1143 h 1143"/>
                  <a:gd name="T12" fmla="*/ 1675 w 1675"/>
                  <a:gd name="T13" fmla="*/ 1143 h 1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1143">
                    <a:moveTo>
                      <a:pt x="1675" y="1143"/>
                    </a:moveTo>
                    <a:cubicBezTo>
                      <a:pt x="1675" y="59"/>
                      <a:pt x="1675" y="59"/>
                      <a:pt x="1675" y="59"/>
                    </a:cubicBezTo>
                    <a:cubicBezTo>
                      <a:pt x="1675" y="27"/>
                      <a:pt x="1649" y="0"/>
                      <a:pt x="1616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27" y="0"/>
                      <a:pt x="0" y="27"/>
                      <a:pt x="0" y="59"/>
                    </a:cubicBezTo>
                    <a:cubicBezTo>
                      <a:pt x="0" y="1143"/>
                      <a:pt x="0" y="1143"/>
                      <a:pt x="0" y="1143"/>
                    </a:cubicBezTo>
                    <a:lnTo>
                      <a:pt x="1675" y="11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Rectangle 14"/>
              <p:cNvSpPr>
                <a:spLocks noChangeArrowheads="1"/>
              </p:cNvSpPr>
              <p:nvPr/>
            </p:nvSpPr>
            <p:spPr bwMode="auto">
              <a:xfrm>
                <a:off x="2498" y="1292"/>
                <a:ext cx="2685" cy="168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128494" y="4445318"/>
              <a:ext cx="5635292" cy="171281"/>
              <a:chOff x="3128494" y="4445318"/>
              <a:chExt cx="5635292" cy="171281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3128494" y="4445318"/>
                <a:ext cx="5635292" cy="171281"/>
                <a:chOff x="3217394" y="5334478"/>
                <a:chExt cx="5635292" cy="171281"/>
              </a:xfrm>
            </p:grpSpPr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221466" y="5334478"/>
                  <a:ext cx="5627149" cy="1712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217394" y="5367103"/>
                  <a:ext cx="5635292" cy="106031"/>
                </a:xfrm>
                <a:prstGeom prst="rect">
                  <a:avLst/>
                </a:prstGeom>
              </p:spPr>
            </p:pic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547109" y="4450708"/>
                <a:ext cx="798062" cy="65250"/>
              </a:xfrm>
              <a:prstGeom prst="rect">
                <a:avLst/>
              </a:prstGeom>
            </p:spPr>
          </p:pic>
        </p:grpSp>
      </p:grp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50" r="5150"/>
          <a:stretch>
            <a:fillRect/>
          </a:stretch>
        </p:blipFill>
        <p:spPr/>
      </p:pic>
      <p:grpSp>
        <p:nvGrpSpPr>
          <p:cNvPr id="2" name="组合 1"/>
          <p:cNvGrpSpPr/>
          <p:nvPr/>
        </p:nvGrpSpPr>
        <p:grpSpPr>
          <a:xfrm>
            <a:off x="6762861" y="2206618"/>
            <a:ext cx="4175215" cy="900779"/>
            <a:chOff x="6427195" y="1206624"/>
            <a:chExt cx="4938801" cy="1065519"/>
          </a:xfrm>
        </p:grpSpPr>
        <p:grpSp>
          <p:nvGrpSpPr>
            <p:cNvPr id="39" name="组合 38"/>
            <p:cNvGrpSpPr/>
            <p:nvPr/>
          </p:nvGrpSpPr>
          <p:grpSpPr>
            <a:xfrm>
              <a:off x="6427195" y="1206624"/>
              <a:ext cx="727616" cy="727616"/>
              <a:chOff x="6427195" y="1119540"/>
              <a:chExt cx="727616" cy="727616"/>
            </a:xfrm>
          </p:grpSpPr>
          <p:sp>
            <p:nvSpPr>
              <p:cNvPr id="17" name="Freeform 6"/>
              <p:cNvSpPr>
                <a:spLocks noChangeArrowheads="1"/>
              </p:cNvSpPr>
              <p:nvPr/>
            </p:nvSpPr>
            <p:spPr bwMode="auto">
              <a:xfrm>
                <a:off x="6573360" y="1278092"/>
                <a:ext cx="435286" cy="410513"/>
              </a:xfrm>
              <a:custGeom>
                <a:avLst/>
                <a:gdLst>
                  <a:gd name="T0" fmla="*/ 273 w 541"/>
                  <a:gd name="T1" fmla="*/ 216 h 510"/>
                  <a:gd name="T2" fmla="*/ 381 w 541"/>
                  <a:gd name="T3" fmla="*/ 108 h 510"/>
                  <a:gd name="T4" fmla="*/ 273 w 541"/>
                  <a:gd name="T5" fmla="*/ 0 h 510"/>
                  <a:gd name="T6" fmla="*/ 165 w 541"/>
                  <a:gd name="T7" fmla="*/ 108 h 510"/>
                  <a:gd name="T8" fmla="*/ 273 w 541"/>
                  <a:gd name="T9" fmla="*/ 216 h 510"/>
                  <a:gd name="T10" fmla="*/ 273 w 541"/>
                  <a:gd name="T11" fmla="*/ 57 h 510"/>
                  <a:gd name="T12" fmla="*/ 324 w 541"/>
                  <a:gd name="T13" fmla="*/ 108 h 510"/>
                  <a:gd name="T14" fmla="*/ 273 w 541"/>
                  <a:gd name="T15" fmla="*/ 160 h 510"/>
                  <a:gd name="T16" fmla="*/ 216 w 541"/>
                  <a:gd name="T17" fmla="*/ 108 h 510"/>
                  <a:gd name="T18" fmla="*/ 273 w 541"/>
                  <a:gd name="T19" fmla="*/ 57 h 510"/>
                  <a:gd name="T20" fmla="*/ 108 w 541"/>
                  <a:gd name="T21" fmla="*/ 298 h 510"/>
                  <a:gd name="T22" fmla="*/ 0 w 541"/>
                  <a:gd name="T23" fmla="*/ 406 h 510"/>
                  <a:gd name="T24" fmla="*/ 108 w 541"/>
                  <a:gd name="T25" fmla="*/ 509 h 510"/>
                  <a:gd name="T26" fmla="*/ 216 w 541"/>
                  <a:gd name="T27" fmla="*/ 406 h 510"/>
                  <a:gd name="T28" fmla="*/ 108 w 541"/>
                  <a:gd name="T29" fmla="*/ 298 h 510"/>
                  <a:gd name="T30" fmla="*/ 108 w 541"/>
                  <a:gd name="T31" fmla="*/ 458 h 510"/>
                  <a:gd name="T32" fmla="*/ 57 w 541"/>
                  <a:gd name="T33" fmla="*/ 406 h 510"/>
                  <a:gd name="T34" fmla="*/ 108 w 541"/>
                  <a:gd name="T35" fmla="*/ 350 h 510"/>
                  <a:gd name="T36" fmla="*/ 165 w 541"/>
                  <a:gd name="T37" fmla="*/ 406 h 510"/>
                  <a:gd name="T38" fmla="*/ 108 w 541"/>
                  <a:gd name="T39" fmla="*/ 458 h 510"/>
                  <a:gd name="T40" fmla="*/ 273 w 541"/>
                  <a:gd name="T41" fmla="*/ 247 h 510"/>
                  <a:gd name="T42" fmla="*/ 221 w 541"/>
                  <a:gd name="T43" fmla="*/ 298 h 510"/>
                  <a:gd name="T44" fmla="*/ 273 w 541"/>
                  <a:gd name="T45" fmla="*/ 350 h 510"/>
                  <a:gd name="T46" fmla="*/ 324 w 541"/>
                  <a:gd name="T47" fmla="*/ 298 h 510"/>
                  <a:gd name="T48" fmla="*/ 273 w 541"/>
                  <a:gd name="T49" fmla="*/ 247 h 510"/>
                  <a:gd name="T50" fmla="*/ 432 w 541"/>
                  <a:gd name="T51" fmla="*/ 298 h 510"/>
                  <a:gd name="T52" fmla="*/ 324 w 541"/>
                  <a:gd name="T53" fmla="*/ 406 h 510"/>
                  <a:gd name="T54" fmla="*/ 432 w 541"/>
                  <a:gd name="T55" fmla="*/ 509 h 510"/>
                  <a:gd name="T56" fmla="*/ 540 w 541"/>
                  <a:gd name="T57" fmla="*/ 406 h 510"/>
                  <a:gd name="T58" fmla="*/ 432 w 541"/>
                  <a:gd name="T59" fmla="*/ 298 h 510"/>
                  <a:gd name="T60" fmla="*/ 432 w 541"/>
                  <a:gd name="T61" fmla="*/ 458 h 510"/>
                  <a:gd name="T62" fmla="*/ 381 w 541"/>
                  <a:gd name="T63" fmla="*/ 406 h 510"/>
                  <a:gd name="T64" fmla="*/ 432 w 541"/>
                  <a:gd name="T65" fmla="*/ 350 h 510"/>
                  <a:gd name="T66" fmla="*/ 489 w 541"/>
                  <a:gd name="T67" fmla="*/ 406 h 510"/>
                  <a:gd name="T68" fmla="*/ 432 w 541"/>
                  <a:gd name="T69" fmla="*/ 458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1" h="510">
                    <a:moveTo>
                      <a:pt x="273" y="216"/>
                    </a:moveTo>
                    <a:cubicBezTo>
                      <a:pt x="329" y="216"/>
                      <a:pt x="381" y="167"/>
                      <a:pt x="381" y="108"/>
                    </a:cubicBezTo>
                    <a:cubicBezTo>
                      <a:pt x="381" y="49"/>
                      <a:pt x="332" y="0"/>
                      <a:pt x="273" y="0"/>
                    </a:cubicBezTo>
                    <a:cubicBezTo>
                      <a:pt x="214" y="0"/>
                      <a:pt x="165" y="49"/>
                      <a:pt x="165" y="108"/>
                    </a:cubicBezTo>
                    <a:cubicBezTo>
                      <a:pt x="165" y="167"/>
                      <a:pt x="211" y="216"/>
                      <a:pt x="273" y="216"/>
                    </a:cubicBezTo>
                    <a:close/>
                    <a:moveTo>
                      <a:pt x="273" y="57"/>
                    </a:moveTo>
                    <a:cubicBezTo>
                      <a:pt x="298" y="57"/>
                      <a:pt x="324" y="77"/>
                      <a:pt x="324" y="108"/>
                    </a:cubicBezTo>
                    <a:cubicBezTo>
                      <a:pt x="324" y="139"/>
                      <a:pt x="301" y="160"/>
                      <a:pt x="273" y="160"/>
                    </a:cubicBezTo>
                    <a:cubicBezTo>
                      <a:pt x="245" y="160"/>
                      <a:pt x="216" y="139"/>
                      <a:pt x="216" y="108"/>
                    </a:cubicBezTo>
                    <a:cubicBezTo>
                      <a:pt x="216" y="77"/>
                      <a:pt x="242" y="57"/>
                      <a:pt x="273" y="57"/>
                    </a:cubicBezTo>
                    <a:close/>
                    <a:moveTo>
                      <a:pt x="108" y="298"/>
                    </a:moveTo>
                    <a:cubicBezTo>
                      <a:pt x="52" y="298"/>
                      <a:pt x="0" y="347"/>
                      <a:pt x="0" y="406"/>
                    </a:cubicBezTo>
                    <a:cubicBezTo>
                      <a:pt x="0" y="465"/>
                      <a:pt x="49" y="509"/>
                      <a:pt x="108" y="509"/>
                    </a:cubicBezTo>
                    <a:cubicBezTo>
                      <a:pt x="167" y="509"/>
                      <a:pt x="216" y="465"/>
                      <a:pt x="216" y="406"/>
                    </a:cubicBezTo>
                    <a:cubicBezTo>
                      <a:pt x="216" y="347"/>
                      <a:pt x="170" y="298"/>
                      <a:pt x="108" y="298"/>
                    </a:cubicBezTo>
                    <a:close/>
                    <a:moveTo>
                      <a:pt x="108" y="458"/>
                    </a:moveTo>
                    <a:cubicBezTo>
                      <a:pt x="83" y="458"/>
                      <a:pt x="57" y="435"/>
                      <a:pt x="57" y="406"/>
                    </a:cubicBezTo>
                    <a:cubicBezTo>
                      <a:pt x="57" y="378"/>
                      <a:pt x="80" y="350"/>
                      <a:pt x="108" y="350"/>
                    </a:cubicBezTo>
                    <a:cubicBezTo>
                      <a:pt x="137" y="350"/>
                      <a:pt x="165" y="378"/>
                      <a:pt x="165" y="406"/>
                    </a:cubicBezTo>
                    <a:cubicBezTo>
                      <a:pt x="165" y="435"/>
                      <a:pt x="139" y="458"/>
                      <a:pt x="108" y="458"/>
                    </a:cubicBezTo>
                    <a:close/>
                    <a:moveTo>
                      <a:pt x="273" y="247"/>
                    </a:moveTo>
                    <a:cubicBezTo>
                      <a:pt x="242" y="247"/>
                      <a:pt x="221" y="270"/>
                      <a:pt x="221" y="298"/>
                    </a:cubicBezTo>
                    <a:cubicBezTo>
                      <a:pt x="221" y="327"/>
                      <a:pt x="245" y="350"/>
                      <a:pt x="273" y="350"/>
                    </a:cubicBezTo>
                    <a:cubicBezTo>
                      <a:pt x="301" y="350"/>
                      <a:pt x="324" y="327"/>
                      <a:pt x="324" y="298"/>
                    </a:cubicBezTo>
                    <a:cubicBezTo>
                      <a:pt x="324" y="270"/>
                      <a:pt x="298" y="247"/>
                      <a:pt x="273" y="247"/>
                    </a:cubicBezTo>
                    <a:close/>
                    <a:moveTo>
                      <a:pt x="432" y="298"/>
                    </a:moveTo>
                    <a:cubicBezTo>
                      <a:pt x="376" y="298"/>
                      <a:pt x="324" y="347"/>
                      <a:pt x="324" y="406"/>
                    </a:cubicBezTo>
                    <a:cubicBezTo>
                      <a:pt x="324" y="465"/>
                      <a:pt x="373" y="509"/>
                      <a:pt x="432" y="509"/>
                    </a:cubicBezTo>
                    <a:cubicBezTo>
                      <a:pt x="491" y="509"/>
                      <a:pt x="540" y="465"/>
                      <a:pt x="540" y="406"/>
                    </a:cubicBezTo>
                    <a:cubicBezTo>
                      <a:pt x="540" y="347"/>
                      <a:pt x="494" y="298"/>
                      <a:pt x="432" y="298"/>
                    </a:cubicBezTo>
                    <a:close/>
                    <a:moveTo>
                      <a:pt x="432" y="458"/>
                    </a:moveTo>
                    <a:cubicBezTo>
                      <a:pt x="401" y="458"/>
                      <a:pt x="381" y="435"/>
                      <a:pt x="381" y="406"/>
                    </a:cubicBezTo>
                    <a:cubicBezTo>
                      <a:pt x="381" y="378"/>
                      <a:pt x="401" y="350"/>
                      <a:pt x="432" y="350"/>
                    </a:cubicBezTo>
                    <a:cubicBezTo>
                      <a:pt x="463" y="350"/>
                      <a:pt x="489" y="378"/>
                      <a:pt x="489" y="406"/>
                    </a:cubicBezTo>
                    <a:cubicBezTo>
                      <a:pt x="489" y="435"/>
                      <a:pt x="463" y="458"/>
                      <a:pt x="432" y="4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200">
                  <a:solidFill>
                    <a:prstClr val="black"/>
                  </a:solidFill>
                  <a:latin typeface="Segoe UI Light" panose="020F0502020204030204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6427195" y="1119540"/>
                <a:ext cx="727616" cy="727616"/>
                <a:chOff x="8296174" y="2074066"/>
                <a:chExt cx="535728" cy="535728"/>
              </a:xfrm>
            </p:grpSpPr>
            <p:grpSp>
              <p:nvGrpSpPr>
                <p:cNvPr id="22" name="组合 21"/>
                <p:cNvGrpSpPr/>
                <p:nvPr/>
              </p:nvGrpSpPr>
              <p:grpSpPr>
                <a:xfrm>
                  <a:off x="8331792" y="2111203"/>
                  <a:ext cx="464493" cy="461455"/>
                  <a:chOff x="8255591" y="2035002"/>
                  <a:chExt cx="464493" cy="461455"/>
                </a:xfrm>
              </p:grpSpPr>
              <p:sp>
                <p:nvSpPr>
                  <p:cNvPr id="19" name="椭圆 18"/>
                  <p:cNvSpPr/>
                  <p:nvPr/>
                </p:nvSpPr>
                <p:spPr>
                  <a:xfrm>
                    <a:off x="8258629" y="2035002"/>
                    <a:ext cx="461455" cy="461455"/>
                  </a:xfrm>
                  <a:prstGeom prst="ellipse">
                    <a:avLst/>
                  </a:prstGeom>
                  <a:noFill/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0" name="弧形 19"/>
                  <p:cNvSpPr/>
                  <p:nvPr/>
                </p:nvSpPr>
                <p:spPr>
                  <a:xfrm>
                    <a:off x="8255591" y="2035002"/>
                    <a:ext cx="460800" cy="460800"/>
                  </a:xfrm>
                  <a:prstGeom prst="arc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1" name="弧形 20"/>
                  <p:cNvSpPr/>
                  <p:nvPr/>
                </p:nvSpPr>
                <p:spPr>
                  <a:xfrm rot="9485384">
                    <a:off x="8255591" y="2035002"/>
                    <a:ext cx="460800" cy="460800"/>
                  </a:xfrm>
                  <a:prstGeom prst="arc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sp>
              <p:nvSpPr>
                <p:cNvPr id="23" name="椭圆 22"/>
                <p:cNvSpPr/>
                <p:nvPr/>
              </p:nvSpPr>
              <p:spPr>
                <a:xfrm>
                  <a:off x="8296174" y="2074066"/>
                  <a:ext cx="535728" cy="53572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</p:grpSp>
        <p:grpSp>
          <p:nvGrpSpPr>
            <p:cNvPr id="43" name="组合 42"/>
            <p:cNvGrpSpPr/>
            <p:nvPr/>
          </p:nvGrpSpPr>
          <p:grpSpPr>
            <a:xfrm>
              <a:off x="7195084" y="1206624"/>
              <a:ext cx="4170912" cy="1065519"/>
              <a:chOff x="844791" y="1347516"/>
              <a:chExt cx="3038269" cy="1065519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844791" y="1347516"/>
                <a:ext cx="2744397" cy="3640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856913" y="1783204"/>
                <a:ext cx="3026147" cy="629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05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782324" y="3481179"/>
            <a:ext cx="4158761" cy="900779"/>
            <a:chOff x="6446658" y="3152517"/>
            <a:chExt cx="4919338" cy="1065519"/>
          </a:xfrm>
        </p:grpSpPr>
        <p:grpSp>
          <p:nvGrpSpPr>
            <p:cNvPr id="41" name="组合 40"/>
            <p:cNvGrpSpPr/>
            <p:nvPr/>
          </p:nvGrpSpPr>
          <p:grpSpPr>
            <a:xfrm>
              <a:off x="6446658" y="3152517"/>
              <a:ext cx="727616" cy="727616"/>
              <a:chOff x="6446658" y="3199162"/>
              <a:chExt cx="727616" cy="727616"/>
            </a:xfrm>
          </p:grpSpPr>
          <p:sp>
            <p:nvSpPr>
              <p:cNvPr id="16" name="Freeform 1"/>
              <p:cNvSpPr>
                <a:spLocks noChangeArrowheads="1"/>
              </p:cNvSpPr>
              <p:nvPr/>
            </p:nvSpPr>
            <p:spPr bwMode="auto">
              <a:xfrm>
                <a:off x="6574101" y="3287764"/>
                <a:ext cx="474213" cy="474213"/>
              </a:xfrm>
              <a:custGeom>
                <a:avLst/>
                <a:gdLst>
                  <a:gd name="T0" fmla="*/ 298 w 592"/>
                  <a:gd name="T1" fmla="*/ 118 h 592"/>
                  <a:gd name="T2" fmla="*/ 339 w 592"/>
                  <a:gd name="T3" fmla="*/ 82 h 592"/>
                  <a:gd name="T4" fmla="*/ 334 w 592"/>
                  <a:gd name="T5" fmla="*/ 56 h 592"/>
                  <a:gd name="T6" fmla="*/ 298 w 592"/>
                  <a:gd name="T7" fmla="*/ 0 h 592"/>
                  <a:gd name="T8" fmla="*/ 262 w 592"/>
                  <a:gd name="T9" fmla="*/ 56 h 592"/>
                  <a:gd name="T10" fmla="*/ 257 w 592"/>
                  <a:gd name="T11" fmla="*/ 82 h 592"/>
                  <a:gd name="T12" fmla="*/ 298 w 592"/>
                  <a:gd name="T13" fmla="*/ 118 h 592"/>
                  <a:gd name="T14" fmla="*/ 473 w 592"/>
                  <a:gd name="T15" fmla="*/ 185 h 592"/>
                  <a:gd name="T16" fmla="*/ 324 w 592"/>
                  <a:gd name="T17" fmla="*/ 185 h 592"/>
                  <a:gd name="T18" fmla="*/ 324 w 592"/>
                  <a:gd name="T19" fmla="*/ 149 h 592"/>
                  <a:gd name="T20" fmla="*/ 273 w 592"/>
                  <a:gd name="T21" fmla="*/ 149 h 592"/>
                  <a:gd name="T22" fmla="*/ 273 w 592"/>
                  <a:gd name="T23" fmla="*/ 185 h 592"/>
                  <a:gd name="T24" fmla="*/ 124 w 592"/>
                  <a:gd name="T25" fmla="*/ 185 h 592"/>
                  <a:gd name="T26" fmla="*/ 0 w 592"/>
                  <a:gd name="T27" fmla="*/ 308 h 592"/>
                  <a:gd name="T28" fmla="*/ 57 w 592"/>
                  <a:gd name="T29" fmla="*/ 406 h 592"/>
                  <a:gd name="T30" fmla="*/ 57 w 592"/>
                  <a:gd name="T31" fmla="*/ 591 h 592"/>
                  <a:gd name="T32" fmla="*/ 540 w 592"/>
                  <a:gd name="T33" fmla="*/ 591 h 592"/>
                  <a:gd name="T34" fmla="*/ 540 w 592"/>
                  <a:gd name="T35" fmla="*/ 406 h 592"/>
                  <a:gd name="T36" fmla="*/ 591 w 592"/>
                  <a:gd name="T37" fmla="*/ 308 h 592"/>
                  <a:gd name="T38" fmla="*/ 473 w 592"/>
                  <a:gd name="T39" fmla="*/ 185 h 592"/>
                  <a:gd name="T40" fmla="*/ 473 w 592"/>
                  <a:gd name="T41" fmla="*/ 375 h 592"/>
                  <a:gd name="T42" fmla="*/ 422 w 592"/>
                  <a:gd name="T43" fmla="*/ 354 h 592"/>
                  <a:gd name="T44" fmla="*/ 386 w 592"/>
                  <a:gd name="T45" fmla="*/ 318 h 592"/>
                  <a:gd name="T46" fmla="*/ 344 w 592"/>
                  <a:gd name="T47" fmla="*/ 354 h 592"/>
                  <a:gd name="T48" fmla="*/ 298 w 592"/>
                  <a:gd name="T49" fmla="*/ 375 h 592"/>
                  <a:gd name="T50" fmla="*/ 247 w 592"/>
                  <a:gd name="T51" fmla="*/ 354 h 592"/>
                  <a:gd name="T52" fmla="*/ 211 w 592"/>
                  <a:gd name="T53" fmla="*/ 318 h 592"/>
                  <a:gd name="T54" fmla="*/ 170 w 592"/>
                  <a:gd name="T55" fmla="*/ 354 h 592"/>
                  <a:gd name="T56" fmla="*/ 124 w 592"/>
                  <a:gd name="T57" fmla="*/ 375 h 592"/>
                  <a:gd name="T58" fmla="*/ 57 w 592"/>
                  <a:gd name="T59" fmla="*/ 308 h 592"/>
                  <a:gd name="T60" fmla="*/ 124 w 592"/>
                  <a:gd name="T61" fmla="*/ 241 h 592"/>
                  <a:gd name="T62" fmla="*/ 473 w 592"/>
                  <a:gd name="T63" fmla="*/ 241 h 592"/>
                  <a:gd name="T64" fmla="*/ 540 w 592"/>
                  <a:gd name="T65" fmla="*/ 308 h 592"/>
                  <a:gd name="T66" fmla="*/ 473 w 592"/>
                  <a:gd name="T67" fmla="*/ 375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92" h="592">
                    <a:moveTo>
                      <a:pt x="298" y="118"/>
                    </a:moveTo>
                    <a:cubicBezTo>
                      <a:pt x="319" y="118"/>
                      <a:pt x="339" y="102"/>
                      <a:pt x="339" y="82"/>
                    </a:cubicBezTo>
                    <a:cubicBezTo>
                      <a:pt x="339" y="72"/>
                      <a:pt x="334" y="66"/>
                      <a:pt x="334" y="56"/>
                    </a:cubicBezTo>
                    <a:lnTo>
                      <a:pt x="298" y="0"/>
                    </a:lnTo>
                    <a:lnTo>
                      <a:pt x="262" y="56"/>
                    </a:lnTo>
                    <a:cubicBezTo>
                      <a:pt x="257" y="61"/>
                      <a:pt x="257" y="72"/>
                      <a:pt x="257" y="82"/>
                    </a:cubicBezTo>
                    <a:cubicBezTo>
                      <a:pt x="257" y="102"/>
                      <a:pt x="278" y="118"/>
                      <a:pt x="298" y="118"/>
                    </a:cubicBezTo>
                    <a:close/>
                    <a:moveTo>
                      <a:pt x="473" y="185"/>
                    </a:moveTo>
                    <a:lnTo>
                      <a:pt x="324" y="185"/>
                    </a:lnTo>
                    <a:lnTo>
                      <a:pt x="324" y="149"/>
                    </a:lnTo>
                    <a:lnTo>
                      <a:pt x="273" y="149"/>
                    </a:lnTo>
                    <a:lnTo>
                      <a:pt x="273" y="185"/>
                    </a:lnTo>
                    <a:lnTo>
                      <a:pt x="124" y="185"/>
                    </a:lnTo>
                    <a:cubicBezTo>
                      <a:pt x="57" y="185"/>
                      <a:pt x="0" y="241"/>
                      <a:pt x="0" y="308"/>
                    </a:cubicBezTo>
                    <a:cubicBezTo>
                      <a:pt x="0" y="349"/>
                      <a:pt x="21" y="385"/>
                      <a:pt x="57" y="406"/>
                    </a:cubicBezTo>
                    <a:lnTo>
                      <a:pt x="57" y="591"/>
                    </a:lnTo>
                    <a:lnTo>
                      <a:pt x="540" y="591"/>
                    </a:lnTo>
                    <a:lnTo>
                      <a:pt x="540" y="406"/>
                    </a:lnTo>
                    <a:cubicBezTo>
                      <a:pt x="571" y="385"/>
                      <a:pt x="591" y="349"/>
                      <a:pt x="591" y="308"/>
                    </a:cubicBezTo>
                    <a:cubicBezTo>
                      <a:pt x="591" y="241"/>
                      <a:pt x="540" y="185"/>
                      <a:pt x="473" y="185"/>
                    </a:cubicBezTo>
                    <a:close/>
                    <a:moveTo>
                      <a:pt x="473" y="375"/>
                    </a:moveTo>
                    <a:cubicBezTo>
                      <a:pt x="452" y="375"/>
                      <a:pt x="437" y="365"/>
                      <a:pt x="422" y="354"/>
                    </a:cubicBezTo>
                    <a:lnTo>
                      <a:pt x="386" y="318"/>
                    </a:lnTo>
                    <a:lnTo>
                      <a:pt x="344" y="354"/>
                    </a:lnTo>
                    <a:cubicBezTo>
                      <a:pt x="334" y="365"/>
                      <a:pt x="316" y="375"/>
                      <a:pt x="298" y="375"/>
                    </a:cubicBezTo>
                    <a:cubicBezTo>
                      <a:pt x="280" y="375"/>
                      <a:pt x="262" y="365"/>
                      <a:pt x="247" y="354"/>
                    </a:cubicBezTo>
                    <a:lnTo>
                      <a:pt x="211" y="318"/>
                    </a:lnTo>
                    <a:lnTo>
                      <a:pt x="170" y="354"/>
                    </a:lnTo>
                    <a:cubicBezTo>
                      <a:pt x="159" y="365"/>
                      <a:pt x="139" y="375"/>
                      <a:pt x="124" y="375"/>
                    </a:cubicBezTo>
                    <a:cubicBezTo>
                      <a:pt x="82" y="375"/>
                      <a:pt x="57" y="344"/>
                      <a:pt x="57" y="308"/>
                    </a:cubicBezTo>
                    <a:cubicBezTo>
                      <a:pt x="57" y="272"/>
                      <a:pt x="82" y="241"/>
                      <a:pt x="124" y="241"/>
                    </a:cubicBezTo>
                    <a:lnTo>
                      <a:pt x="473" y="241"/>
                    </a:lnTo>
                    <a:cubicBezTo>
                      <a:pt x="509" y="241"/>
                      <a:pt x="540" y="272"/>
                      <a:pt x="540" y="308"/>
                    </a:cubicBezTo>
                    <a:cubicBezTo>
                      <a:pt x="540" y="344"/>
                      <a:pt x="509" y="375"/>
                      <a:pt x="473" y="3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200">
                  <a:solidFill>
                    <a:prstClr val="black"/>
                  </a:solidFill>
                  <a:latin typeface="Segoe UI Light" panose="020F0502020204030204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46658" y="3199162"/>
                <a:ext cx="727616" cy="727616"/>
                <a:chOff x="8296174" y="2074066"/>
                <a:chExt cx="535728" cy="535728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8331792" y="2111203"/>
                  <a:ext cx="464493" cy="461455"/>
                  <a:chOff x="8255591" y="2035002"/>
                  <a:chExt cx="464493" cy="461455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8258629" y="2035002"/>
                    <a:ext cx="461455" cy="461455"/>
                  </a:xfrm>
                  <a:prstGeom prst="ellipse">
                    <a:avLst/>
                  </a:prstGeom>
                  <a:noFill/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29" name="弧形 28"/>
                  <p:cNvSpPr/>
                  <p:nvPr/>
                </p:nvSpPr>
                <p:spPr>
                  <a:xfrm>
                    <a:off x="8255591" y="2035002"/>
                    <a:ext cx="460800" cy="460800"/>
                  </a:xfrm>
                  <a:prstGeom prst="arc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30" name="弧形 29"/>
                  <p:cNvSpPr/>
                  <p:nvPr/>
                </p:nvSpPr>
                <p:spPr>
                  <a:xfrm rot="9485384">
                    <a:off x="8255591" y="2035002"/>
                    <a:ext cx="460800" cy="460800"/>
                  </a:xfrm>
                  <a:prstGeom prst="arc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sp>
              <p:nvSpPr>
                <p:cNvPr id="27" name="椭圆 26"/>
                <p:cNvSpPr/>
                <p:nvPr/>
              </p:nvSpPr>
              <p:spPr>
                <a:xfrm>
                  <a:off x="8296174" y="2074066"/>
                  <a:ext cx="535728" cy="53572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7195084" y="3152517"/>
              <a:ext cx="4170912" cy="1065519"/>
              <a:chOff x="844791" y="1347516"/>
              <a:chExt cx="3038269" cy="1065519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844791" y="1347516"/>
                <a:ext cx="2744397" cy="3640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856913" y="1783204"/>
                <a:ext cx="3026147" cy="629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05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782324" y="4814291"/>
            <a:ext cx="4158761" cy="900779"/>
            <a:chOff x="6446658" y="5303764"/>
            <a:chExt cx="4919338" cy="1065519"/>
          </a:xfrm>
        </p:grpSpPr>
        <p:grpSp>
          <p:nvGrpSpPr>
            <p:cNvPr id="42" name="组合 41"/>
            <p:cNvGrpSpPr/>
            <p:nvPr/>
          </p:nvGrpSpPr>
          <p:grpSpPr>
            <a:xfrm>
              <a:off x="6446658" y="5303764"/>
              <a:ext cx="727616" cy="727616"/>
              <a:chOff x="6446658" y="5393249"/>
              <a:chExt cx="727616" cy="727616"/>
            </a:xfrm>
          </p:grpSpPr>
          <p:sp>
            <p:nvSpPr>
              <p:cNvPr id="18" name="Freeform 16"/>
              <p:cNvSpPr>
                <a:spLocks noChangeArrowheads="1"/>
              </p:cNvSpPr>
              <p:nvPr/>
            </p:nvSpPr>
            <p:spPr bwMode="auto">
              <a:xfrm>
                <a:off x="6583977" y="5539414"/>
                <a:ext cx="452979" cy="435286"/>
              </a:xfrm>
              <a:custGeom>
                <a:avLst/>
                <a:gdLst>
                  <a:gd name="T0" fmla="*/ 149 w 566"/>
                  <a:gd name="T1" fmla="*/ 46 h 541"/>
                  <a:gd name="T2" fmla="*/ 113 w 566"/>
                  <a:gd name="T3" fmla="*/ 5 h 541"/>
                  <a:gd name="T4" fmla="*/ 0 w 566"/>
                  <a:gd name="T5" fmla="*/ 216 h 541"/>
                  <a:gd name="T6" fmla="*/ 56 w 566"/>
                  <a:gd name="T7" fmla="*/ 216 h 541"/>
                  <a:gd name="T8" fmla="*/ 149 w 566"/>
                  <a:gd name="T9" fmla="*/ 46 h 541"/>
                  <a:gd name="T10" fmla="*/ 514 w 566"/>
                  <a:gd name="T11" fmla="*/ 216 h 541"/>
                  <a:gd name="T12" fmla="*/ 565 w 566"/>
                  <a:gd name="T13" fmla="*/ 216 h 541"/>
                  <a:gd name="T14" fmla="*/ 457 w 566"/>
                  <a:gd name="T15" fmla="*/ 5 h 541"/>
                  <a:gd name="T16" fmla="*/ 416 w 566"/>
                  <a:gd name="T17" fmla="*/ 46 h 541"/>
                  <a:gd name="T18" fmla="*/ 514 w 566"/>
                  <a:gd name="T19" fmla="*/ 216 h 541"/>
                  <a:gd name="T20" fmla="*/ 457 w 566"/>
                  <a:gd name="T21" fmla="*/ 231 h 541"/>
                  <a:gd name="T22" fmla="*/ 323 w 566"/>
                  <a:gd name="T23" fmla="*/ 62 h 541"/>
                  <a:gd name="T24" fmla="*/ 323 w 566"/>
                  <a:gd name="T25" fmla="*/ 41 h 541"/>
                  <a:gd name="T26" fmla="*/ 282 w 566"/>
                  <a:gd name="T27" fmla="*/ 0 h 541"/>
                  <a:gd name="T28" fmla="*/ 241 w 566"/>
                  <a:gd name="T29" fmla="*/ 41 h 541"/>
                  <a:gd name="T30" fmla="*/ 241 w 566"/>
                  <a:gd name="T31" fmla="*/ 62 h 541"/>
                  <a:gd name="T32" fmla="*/ 108 w 566"/>
                  <a:gd name="T33" fmla="*/ 231 h 541"/>
                  <a:gd name="T34" fmla="*/ 108 w 566"/>
                  <a:gd name="T35" fmla="*/ 380 h 541"/>
                  <a:gd name="T36" fmla="*/ 56 w 566"/>
                  <a:gd name="T37" fmla="*/ 432 h 541"/>
                  <a:gd name="T38" fmla="*/ 56 w 566"/>
                  <a:gd name="T39" fmla="*/ 457 h 541"/>
                  <a:gd name="T40" fmla="*/ 514 w 566"/>
                  <a:gd name="T41" fmla="*/ 457 h 541"/>
                  <a:gd name="T42" fmla="*/ 514 w 566"/>
                  <a:gd name="T43" fmla="*/ 432 h 541"/>
                  <a:gd name="T44" fmla="*/ 457 w 566"/>
                  <a:gd name="T45" fmla="*/ 380 h 541"/>
                  <a:gd name="T46" fmla="*/ 457 w 566"/>
                  <a:gd name="T47" fmla="*/ 231 h 541"/>
                  <a:gd name="T48" fmla="*/ 282 w 566"/>
                  <a:gd name="T49" fmla="*/ 540 h 541"/>
                  <a:gd name="T50" fmla="*/ 293 w 566"/>
                  <a:gd name="T51" fmla="*/ 540 h 541"/>
                  <a:gd name="T52" fmla="*/ 334 w 566"/>
                  <a:gd name="T53" fmla="*/ 509 h 541"/>
                  <a:gd name="T54" fmla="*/ 339 w 566"/>
                  <a:gd name="T55" fmla="*/ 488 h 541"/>
                  <a:gd name="T56" fmla="*/ 231 w 566"/>
                  <a:gd name="T57" fmla="*/ 488 h 541"/>
                  <a:gd name="T58" fmla="*/ 282 w 566"/>
                  <a:gd name="T59" fmla="*/ 54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66" h="541">
                    <a:moveTo>
                      <a:pt x="149" y="46"/>
                    </a:moveTo>
                    <a:lnTo>
                      <a:pt x="113" y="5"/>
                    </a:lnTo>
                    <a:cubicBezTo>
                      <a:pt x="51" y="57"/>
                      <a:pt x="5" y="134"/>
                      <a:pt x="0" y="216"/>
                    </a:cubicBezTo>
                    <a:lnTo>
                      <a:pt x="56" y="216"/>
                    </a:lnTo>
                    <a:cubicBezTo>
                      <a:pt x="61" y="144"/>
                      <a:pt x="92" y="82"/>
                      <a:pt x="149" y="46"/>
                    </a:cubicBezTo>
                    <a:close/>
                    <a:moveTo>
                      <a:pt x="514" y="216"/>
                    </a:moveTo>
                    <a:lnTo>
                      <a:pt x="565" y="216"/>
                    </a:lnTo>
                    <a:cubicBezTo>
                      <a:pt x="560" y="134"/>
                      <a:pt x="519" y="57"/>
                      <a:pt x="457" y="5"/>
                    </a:cubicBezTo>
                    <a:lnTo>
                      <a:pt x="416" y="46"/>
                    </a:lnTo>
                    <a:cubicBezTo>
                      <a:pt x="472" y="82"/>
                      <a:pt x="508" y="144"/>
                      <a:pt x="514" y="216"/>
                    </a:cubicBezTo>
                    <a:close/>
                    <a:moveTo>
                      <a:pt x="457" y="231"/>
                    </a:moveTo>
                    <a:cubicBezTo>
                      <a:pt x="457" y="149"/>
                      <a:pt x="401" y="82"/>
                      <a:pt x="323" y="62"/>
                    </a:cubicBezTo>
                    <a:lnTo>
                      <a:pt x="323" y="41"/>
                    </a:lnTo>
                    <a:cubicBezTo>
                      <a:pt x="323" y="21"/>
                      <a:pt x="303" y="0"/>
                      <a:pt x="282" y="0"/>
                    </a:cubicBezTo>
                    <a:cubicBezTo>
                      <a:pt x="262" y="0"/>
                      <a:pt x="241" y="21"/>
                      <a:pt x="241" y="41"/>
                    </a:cubicBezTo>
                    <a:lnTo>
                      <a:pt x="241" y="62"/>
                    </a:lnTo>
                    <a:cubicBezTo>
                      <a:pt x="164" y="82"/>
                      <a:pt x="108" y="149"/>
                      <a:pt x="108" y="231"/>
                    </a:cubicBezTo>
                    <a:lnTo>
                      <a:pt x="108" y="380"/>
                    </a:lnTo>
                    <a:lnTo>
                      <a:pt x="56" y="432"/>
                    </a:lnTo>
                    <a:lnTo>
                      <a:pt x="56" y="457"/>
                    </a:lnTo>
                    <a:lnTo>
                      <a:pt x="514" y="457"/>
                    </a:lnTo>
                    <a:lnTo>
                      <a:pt x="514" y="432"/>
                    </a:lnTo>
                    <a:lnTo>
                      <a:pt x="457" y="380"/>
                    </a:lnTo>
                    <a:lnTo>
                      <a:pt x="457" y="231"/>
                    </a:lnTo>
                    <a:close/>
                    <a:moveTo>
                      <a:pt x="282" y="540"/>
                    </a:moveTo>
                    <a:lnTo>
                      <a:pt x="293" y="540"/>
                    </a:lnTo>
                    <a:cubicBezTo>
                      <a:pt x="313" y="535"/>
                      <a:pt x="323" y="524"/>
                      <a:pt x="334" y="509"/>
                    </a:cubicBezTo>
                    <a:cubicBezTo>
                      <a:pt x="334" y="504"/>
                      <a:pt x="339" y="493"/>
                      <a:pt x="339" y="488"/>
                    </a:cubicBezTo>
                    <a:lnTo>
                      <a:pt x="231" y="488"/>
                    </a:lnTo>
                    <a:cubicBezTo>
                      <a:pt x="231" y="514"/>
                      <a:pt x="252" y="540"/>
                      <a:pt x="282" y="5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200">
                  <a:solidFill>
                    <a:prstClr val="black"/>
                  </a:solidFill>
                  <a:latin typeface="Segoe UI Light" panose="020F0502020204030204"/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6446658" y="5393249"/>
                <a:ext cx="727616" cy="727616"/>
                <a:chOff x="8296174" y="2074066"/>
                <a:chExt cx="535728" cy="535728"/>
              </a:xfrm>
            </p:grpSpPr>
            <p:grpSp>
              <p:nvGrpSpPr>
                <p:cNvPr id="32" name="组合 31"/>
                <p:cNvGrpSpPr/>
                <p:nvPr/>
              </p:nvGrpSpPr>
              <p:grpSpPr>
                <a:xfrm>
                  <a:off x="8331792" y="2111203"/>
                  <a:ext cx="464493" cy="461455"/>
                  <a:chOff x="8255591" y="2035002"/>
                  <a:chExt cx="464493" cy="461455"/>
                </a:xfrm>
              </p:grpSpPr>
              <p:sp>
                <p:nvSpPr>
                  <p:cNvPr id="34" name="椭圆 33"/>
                  <p:cNvSpPr/>
                  <p:nvPr/>
                </p:nvSpPr>
                <p:spPr>
                  <a:xfrm>
                    <a:off x="8258629" y="2035002"/>
                    <a:ext cx="461455" cy="461455"/>
                  </a:xfrm>
                  <a:prstGeom prst="ellipse">
                    <a:avLst/>
                  </a:prstGeom>
                  <a:noFill/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35" name="弧形 34"/>
                  <p:cNvSpPr/>
                  <p:nvPr/>
                </p:nvSpPr>
                <p:spPr>
                  <a:xfrm>
                    <a:off x="8255591" y="2035002"/>
                    <a:ext cx="460800" cy="460800"/>
                  </a:xfrm>
                  <a:prstGeom prst="arc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36" name="弧形 35"/>
                  <p:cNvSpPr/>
                  <p:nvPr/>
                </p:nvSpPr>
                <p:spPr>
                  <a:xfrm rot="9485384">
                    <a:off x="8255591" y="2035002"/>
                    <a:ext cx="460800" cy="460800"/>
                  </a:xfrm>
                  <a:prstGeom prst="arc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sp>
              <p:nvSpPr>
                <p:cNvPr id="33" name="椭圆 32"/>
                <p:cNvSpPr/>
                <p:nvPr/>
              </p:nvSpPr>
              <p:spPr>
                <a:xfrm>
                  <a:off x="8296174" y="2074066"/>
                  <a:ext cx="535728" cy="53572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</p:grpSp>
        <p:grpSp>
          <p:nvGrpSpPr>
            <p:cNvPr id="49" name="组合 48"/>
            <p:cNvGrpSpPr/>
            <p:nvPr/>
          </p:nvGrpSpPr>
          <p:grpSpPr>
            <a:xfrm>
              <a:off x="7195084" y="5303764"/>
              <a:ext cx="4170912" cy="1065519"/>
              <a:chOff x="844791" y="1347516"/>
              <a:chExt cx="3038269" cy="1065519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844791" y="1347516"/>
                <a:ext cx="2744397" cy="3640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j-ea"/>
                  </a:rPr>
                  <a:t>输入您的文字内容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856913" y="1783204"/>
                <a:ext cx="3026147" cy="629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05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05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05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54" name="组合 53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输入您的小标题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56" name="直接连接符 55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1982255309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65969" y="2171899"/>
            <a:ext cx="6124544" cy="1999851"/>
            <a:chOff x="5065969" y="2171899"/>
            <a:chExt cx="6124544" cy="1999851"/>
          </a:xfrm>
        </p:grpSpPr>
        <p:sp>
          <p:nvSpPr>
            <p:cNvPr id="44" name="矩形 43"/>
            <p:cNvSpPr/>
            <p:nvPr/>
          </p:nvSpPr>
          <p:spPr>
            <a:xfrm>
              <a:off x="5065969" y="2171899"/>
              <a:ext cx="6124544" cy="1999851"/>
            </a:xfrm>
            <a:prstGeom prst="rect">
              <a:avLst/>
            </a:prstGeom>
            <a:solidFill>
              <a:srgbClr val="BB874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065969" y="3734217"/>
              <a:ext cx="6124541" cy="437530"/>
              <a:chOff x="1507859" y="5765799"/>
              <a:chExt cx="2240279" cy="160043"/>
            </a:xfrm>
          </p:grpSpPr>
          <p:sp>
            <p:nvSpPr>
              <p:cNvPr id="49" name="自由: 形状 48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BB87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自由: 形状 49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BB87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flipV="1">
              <a:off x="5065969" y="2171899"/>
              <a:ext cx="6124541" cy="437530"/>
              <a:chOff x="1507859" y="5765799"/>
              <a:chExt cx="2240279" cy="160043"/>
            </a:xfrm>
          </p:grpSpPr>
          <p:sp>
            <p:nvSpPr>
              <p:cNvPr id="47" name="自由: 形状 46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BB87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自由: 形状 47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BB87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42388" y="1838009"/>
            <a:ext cx="4206639" cy="2778326"/>
            <a:chOff x="742388" y="1838009"/>
            <a:chExt cx="4206639" cy="2778326"/>
          </a:xfrm>
        </p:grpSpPr>
        <p:grpSp>
          <p:nvGrpSpPr>
            <p:cNvPr id="23" name="组合 22"/>
            <p:cNvGrpSpPr/>
            <p:nvPr/>
          </p:nvGrpSpPr>
          <p:grpSpPr>
            <a:xfrm>
              <a:off x="1288248" y="1838009"/>
              <a:ext cx="2766799" cy="2708265"/>
              <a:chOff x="1146377" y="2813296"/>
              <a:chExt cx="2766799" cy="2708265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665540" y="3303192"/>
                <a:ext cx="1728473" cy="1728473"/>
              </a:xfrm>
              <a:prstGeom prst="ellipse">
                <a:avLst/>
              </a:prstGeom>
              <a:gradFill>
                <a:gsLst>
                  <a:gs pos="48000">
                    <a:srgbClr val="A87523">
                      <a:alpha val="45000"/>
                    </a:srgbClr>
                  </a:gs>
                  <a:gs pos="64000">
                    <a:srgbClr val="A8752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glow rad="1905000">
                  <a:srgbClr val="A87523">
                    <a:alpha val="50000"/>
                  </a:srgbClr>
                </a:glow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" name="自由: 形状 24"/>
              <p:cNvSpPr/>
              <p:nvPr/>
            </p:nvSpPr>
            <p:spPr>
              <a:xfrm>
                <a:off x="1146377" y="2813296"/>
                <a:ext cx="2766799" cy="2708265"/>
              </a:xfrm>
              <a:custGeom>
                <a:avLst/>
                <a:gdLst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49542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105150 w 3286125"/>
                  <a:gd name="connsiteY8" fmla="*/ 2533650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219325 w 3286125"/>
                  <a:gd name="connsiteY7" fmla="*/ 3248025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352675 w 3286125"/>
                  <a:gd name="connsiteY7" fmla="*/ 3219450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105150 w 3286125"/>
                  <a:gd name="connsiteY8" fmla="*/ 2533650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504628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95586"/>
                  <a:gd name="connsiteY0" fmla="*/ 0 h 3281363"/>
                  <a:gd name="connsiteX1" fmla="*/ 552450 w 3295586"/>
                  <a:gd name="connsiteY1" fmla="*/ 352425 h 3281363"/>
                  <a:gd name="connsiteX2" fmla="*/ 152400 w 3295586"/>
                  <a:gd name="connsiteY2" fmla="*/ 819150 h 3281363"/>
                  <a:gd name="connsiteX3" fmla="*/ 9525 w 3295586"/>
                  <a:gd name="connsiteY3" fmla="*/ 1123950 h 3281363"/>
                  <a:gd name="connsiteX4" fmla="*/ 0 w 3295586"/>
                  <a:gd name="connsiteY4" fmla="*/ 2181225 h 3281363"/>
                  <a:gd name="connsiteX5" fmla="*/ 342900 w 3295586"/>
                  <a:gd name="connsiteY5" fmla="*/ 2800350 h 3281363"/>
                  <a:gd name="connsiteX6" fmla="*/ 1123950 w 3295586"/>
                  <a:gd name="connsiteY6" fmla="*/ 3281363 h 3281363"/>
                  <a:gd name="connsiteX7" fmla="*/ 2352675 w 3295586"/>
                  <a:gd name="connsiteY7" fmla="*/ 3219450 h 3281363"/>
                  <a:gd name="connsiteX8" fmla="*/ 3067308 w 3295586"/>
                  <a:gd name="connsiteY8" fmla="*/ 2637718 h 3281363"/>
                  <a:gd name="connsiteX9" fmla="*/ 3295586 w 3295586"/>
                  <a:gd name="connsiteY9" fmla="*/ 1495168 h 3281363"/>
                  <a:gd name="connsiteX10" fmla="*/ 3095625 w 3295586"/>
                  <a:gd name="connsiteY10" fmla="*/ 857250 h 3281363"/>
                  <a:gd name="connsiteX11" fmla="*/ 2686050 w 3295586"/>
                  <a:gd name="connsiteY11" fmla="*/ 361950 h 3281363"/>
                  <a:gd name="connsiteX12" fmla="*/ 2085975 w 3295586"/>
                  <a:gd name="connsiteY12" fmla="*/ 38100 h 3281363"/>
                  <a:gd name="connsiteX13" fmla="*/ 1314450 w 32955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294243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341546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2286" h="3281363">
                    <a:moveTo>
                      <a:pt x="1371150" y="0"/>
                    </a:moveTo>
                    <a:lnTo>
                      <a:pt x="609150" y="352425"/>
                    </a:lnTo>
                    <a:lnTo>
                      <a:pt x="209100" y="819150"/>
                    </a:lnTo>
                    <a:lnTo>
                      <a:pt x="0" y="1341546"/>
                    </a:lnTo>
                    <a:lnTo>
                      <a:pt x="56700" y="2181225"/>
                    </a:lnTo>
                    <a:lnTo>
                      <a:pt x="399600" y="2800350"/>
                    </a:lnTo>
                    <a:lnTo>
                      <a:pt x="1180650" y="3281363"/>
                    </a:lnTo>
                    <a:lnTo>
                      <a:pt x="2409375" y="3219450"/>
                    </a:lnTo>
                    <a:lnTo>
                      <a:pt x="3124008" y="2637718"/>
                    </a:lnTo>
                    <a:lnTo>
                      <a:pt x="3352286" y="1495168"/>
                    </a:lnTo>
                    <a:lnTo>
                      <a:pt x="3152325" y="857250"/>
                    </a:lnTo>
                    <a:lnTo>
                      <a:pt x="2742750" y="361950"/>
                    </a:lnTo>
                    <a:lnTo>
                      <a:pt x="2142675" y="38100"/>
                    </a:lnTo>
                    <a:lnTo>
                      <a:pt x="1371150" y="0"/>
                    </a:lnTo>
                    <a:close/>
                  </a:path>
                </a:pathLst>
              </a:custGeom>
              <a:blipFill dpi="0" rotWithShape="1">
                <a:blip r:embed="rId4" cstate="print"/>
                <a:srcRect/>
                <a:stretch>
                  <a:fillRect l="-18000" r="-13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3" name="椭圆 2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17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5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BB87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11722" y="5194323"/>
            <a:ext cx="2240280" cy="731520"/>
            <a:chOff x="1511722" y="5194323"/>
            <a:chExt cx="2240280" cy="731520"/>
          </a:xfrm>
        </p:grpSpPr>
        <p:grpSp>
          <p:nvGrpSpPr>
            <p:cNvPr id="2" name="组合 1"/>
            <p:cNvGrpSpPr/>
            <p:nvPr/>
          </p:nvGrpSpPr>
          <p:grpSpPr>
            <a:xfrm>
              <a:off x="1511722" y="5194323"/>
              <a:ext cx="2240280" cy="731520"/>
              <a:chOff x="1511722" y="5194323"/>
              <a:chExt cx="2240280" cy="7315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511722" y="5194323"/>
                <a:ext cx="2240280" cy="731520"/>
              </a:xfrm>
              <a:prstGeom prst="rect">
                <a:avLst/>
              </a:prstGeom>
              <a:solidFill>
                <a:srgbClr val="BB874A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511722" y="5765799"/>
                <a:ext cx="2240279" cy="160043"/>
                <a:chOff x="1507859" y="5765799"/>
                <a:chExt cx="2240279" cy="160043"/>
              </a:xfrm>
            </p:grpSpPr>
            <p:sp>
              <p:nvSpPr>
                <p:cNvPr id="35" name="自由: 形状 34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BB87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" name="自由: 形状 37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BB87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V="1">
                <a:off x="1511722" y="5194323"/>
                <a:ext cx="2240279" cy="160043"/>
                <a:chOff x="1507859" y="5765799"/>
                <a:chExt cx="2240279" cy="160043"/>
              </a:xfrm>
            </p:grpSpPr>
            <p:sp>
              <p:nvSpPr>
                <p:cNvPr id="41" name="自由: 形状 40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BB87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" name="自由: 形状 41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BB87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</p:grpSp>
        <p:sp>
          <p:nvSpPr>
            <p:cNvPr id="22" name="文本框 21"/>
            <p:cNvSpPr txBox="1"/>
            <p:nvPr/>
          </p:nvSpPr>
          <p:spPr>
            <a:xfrm>
              <a:off x="1630918" y="5329251"/>
              <a:ext cx="20018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PART </a:t>
              </a:r>
              <a:r>
                <a:rPr lang="en-US" altLang="zh-CN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FOUR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48967" y="2240800"/>
            <a:ext cx="920295" cy="1862048"/>
            <a:chOff x="5391829" y="2240800"/>
            <a:chExt cx="920295" cy="1862048"/>
          </a:xfrm>
        </p:grpSpPr>
        <p:sp>
          <p:nvSpPr>
            <p:cNvPr id="28" name="文本框 27"/>
            <p:cNvSpPr txBox="1"/>
            <p:nvPr/>
          </p:nvSpPr>
          <p:spPr>
            <a:xfrm>
              <a:off x="5391829" y="2240800"/>
              <a:ext cx="92029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ln w="50800">
                    <a:solidFill>
                      <a:srgbClr val="BB874A"/>
                    </a:solidFill>
                  </a:ln>
                  <a:noFill/>
                  <a:latin typeface="+mj-ea"/>
                  <a:ea typeface="+mj-ea"/>
                </a:rPr>
                <a:t>4</a:t>
              </a:r>
              <a:endParaRPr lang="zh-CN" altLang="en-US" sz="11500" b="1" dirty="0">
                <a:ln w="50800">
                  <a:solidFill>
                    <a:srgbClr val="BB874A"/>
                  </a:solidFill>
                </a:ln>
                <a:noFill/>
                <a:latin typeface="+mj-ea"/>
                <a:ea typeface="+mj-ea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483271" y="2626798"/>
              <a:ext cx="704704" cy="988638"/>
              <a:chOff x="5483271" y="2626798"/>
              <a:chExt cx="704704" cy="988638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5985283" y="2626798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5985283" y="2776118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985283" y="2930199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985283" y="308428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5985283" y="323836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5985283" y="3392442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5985283" y="3546523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883937" y="273704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5787897" y="2861286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5692898" y="2999112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5594557" y="312924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5483271" y="3272817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5585187" y="333774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5734277" y="333774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5883936" y="333774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6119062" y="333774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6262944" y="2525688"/>
            <a:ext cx="4644571" cy="1292273"/>
            <a:chOff x="6220079" y="2493387"/>
            <a:chExt cx="4644571" cy="1292273"/>
          </a:xfrm>
        </p:grpSpPr>
        <p:sp>
          <p:nvSpPr>
            <p:cNvPr id="61" name="矩形 60"/>
            <p:cNvSpPr/>
            <p:nvPr/>
          </p:nvSpPr>
          <p:spPr>
            <a:xfrm>
              <a:off x="6220079" y="2853097"/>
              <a:ext cx="4644571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ut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labore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et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dolore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magna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aliqua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220079" y="2493387"/>
              <a:ext cx="274439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未 来 规 划</a:t>
              </a:r>
              <a:endParaRPr lang="zh-CN" altLang="en-US" sz="2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1808541664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457450" y="-209550"/>
            <a:ext cx="7277100" cy="7277100"/>
            <a:chOff x="3552825" y="1171575"/>
            <a:chExt cx="5086350" cy="5086350"/>
          </a:xfrm>
        </p:grpSpPr>
        <p:grpSp>
          <p:nvGrpSpPr>
            <p:cNvPr id="23" name="组合 22"/>
            <p:cNvGrpSpPr/>
            <p:nvPr/>
          </p:nvGrpSpPr>
          <p:grpSpPr>
            <a:xfrm>
              <a:off x="3552825" y="1714500"/>
              <a:ext cx="5086350" cy="4000500"/>
              <a:chOff x="3552825" y="1562100"/>
              <a:chExt cx="5086350" cy="4000500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552825" y="15621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3552825" y="22288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3552825" y="28956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3552825" y="35623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3552825" y="42291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3552825" y="48958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3552825" y="55626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 rot="5400000">
              <a:off x="3552825" y="1714500"/>
              <a:ext cx="5086350" cy="4000500"/>
              <a:chOff x="3552825" y="1562100"/>
              <a:chExt cx="5086350" cy="4000500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3552825" y="15621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3552825" y="22288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3552825" y="28956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552825" y="35623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3552825" y="42291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3552825" y="489585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3552825" y="5562600"/>
                <a:ext cx="508635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lumMod val="75000"/>
                        <a:alpha val="0"/>
                      </a:schemeClr>
                    </a:gs>
                    <a:gs pos="50000">
                      <a:schemeClr val="bg1">
                        <a:lumMod val="75000"/>
                        <a:alpha val="20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组合 8"/>
          <p:cNvGrpSpPr/>
          <p:nvPr/>
        </p:nvGrpSpPr>
        <p:grpSpPr>
          <a:xfrm>
            <a:off x="3225799" y="1478280"/>
            <a:ext cx="5473700" cy="3901440"/>
            <a:chOff x="3225799" y="1478280"/>
            <a:chExt cx="5473700" cy="3901440"/>
          </a:xfrm>
        </p:grpSpPr>
        <p:sp>
          <p:nvSpPr>
            <p:cNvPr id="3" name="自由: 形状 2"/>
            <p:cNvSpPr/>
            <p:nvPr/>
          </p:nvSpPr>
          <p:spPr>
            <a:xfrm>
              <a:off x="4095750" y="1478280"/>
              <a:ext cx="4000500" cy="3901440"/>
            </a:xfrm>
            <a:custGeom>
              <a:avLst/>
              <a:gdLst>
                <a:gd name="connsiteX0" fmla="*/ 167640 w 3962400"/>
                <a:gd name="connsiteY0" fmla="*/ 1097280 h 3901440"/>
                <a:gd name="connsiteX1" fmla="*/ 0 w 3962400"/>
                <a:gd name="connsiteY1" fmla="*/ 2011680 h 3901440"/>
                <a:gd name="connsiteX2" fmla="*/ 335280 w 3962400"/>
                <a:gd name="connsiteY2" fmla="*/ 3139440 h 3901440"/>
                <a:gd name="connsiteX3" fmla="*/ 883920 w 3962400"/>
                <a:gd name="connsiteY3" fmla="*/ 3627120 h 3901440"/>
                <a:gd name="connsiteX4" fmla="*/ 2453640 w 3962400"/>
                <a:gd name="connsiteY4" fmla="*/ 3901440 h 3901440"/>
                <a:gd name="connsiteX5" fmla="*/ 3368040 w 3962400"/>
                <a:gd name="connsiteY5" fmla="*/ 3368040 h 3901440"/>
                <a:gd name="connsiteX6" fmla="*/ 3566160 w 3962400"/>
                <a:gd name="connsiteY6" fmla="*/ 3124200 h 3901440"/>
                <a:gd name="connsiteX7" fmla="*/ 3962400 w 3962400"/>
                <a:gd name="connsiteY7" fmla="*/ 2133600 h 3901440"/>
                <a:gd name="connsiteX8" fmla="*/ 3749040 w 3962400"/>
                <a:gd name="connsiteY8" fmla="*/ 1066800 h 3901440"/>
                <a:gd name="connsiteX9" fmla="*/ 3215640 w 3962400"/>
                <a:gd name="connsiteY9" fmla="*/ 411480 h 3901440"/>
                <a:gd name="connsiteX10" fmla="*/ 2209800 w 3962400"/>
                <a:gd name="connsiteY10" fmla="*/ 0 h 3901440"/>
                <a:gd name="connsiteX11" fmla="*/ 1112520 w 3962400"/>
                <a:gd name="connsiteY11" fmla="*/ 167640 h 3901440"/>
                <a:gd name="connsiteX12" fmla="*/ 518160 w 3962400"/>
                <a:gd name="connsiteY12" fmla="*/ 579120 h 3901440"/>
                <a:gd name="connsiteX13" fmla="*/ 167640 w 3962400"/>
                <a:gd name="connsiteY13" fmla="*/ 1097280 h 3901440"/>
                <a:gd name="connsiteX0" fmla="*/ 205740 w 4000500"/>
                <a:gd name="connsiteY0" fmla="*/ 1097280 h 3901440"/>
                <a:gd name="connsiteX1" fmla="*/ 0 w 4000500"/>
                <a:gd name="connsiteY1" fmla="*/ 1998980 h 3901440"/>
                <a:gd name="connsiteX2" fmla="*/ 373380 w 4000500"/>
                <a:gd name="connsiteY2" fmla="*/ 3139440 h 3901440"/>
                <a:gd name="connsiteX3" fmla="*/ 922020 w 4000500"/>
                <a:gd name="connsiteY3" fmla="*/ 3627120 h 3901440"/>
                <a:gd name="connsiteX4" fmla="*/ 2491740 w 4000500"/>
                <a:gd name="connsiteY4" fmla="*/ 3901440 h 3901440"/>
                <a:gd name="connsiteX5" fmla="*/ 3406140 w 4000500"/>
                <a:gd name="connsiteY5" fmla="*/ 3368040 h 3901440"/>
                <a:gd name="connsiteX6" fmla="*/ 3604260 w 4000500"/>
                <a:gd name="connsiteY6" fmla="*/ 3124200 h 3901440"/>
                <a:gd name="connsiteX7" fmla="*/ 4000500 w 4000500"/>
                <a:gd name="connsiteY7" fmla="*/ 2133600 h 3901440"/>
                <a:gd name="connsiteX8" fmla="*/ 3787140 w 4000500"/>
                <a:gd name="connsiteY8" fmla="*/ 1066800 h 3901440"/>
                <a:gd name="connsiteX9" fmla="*/ 3253740 w 4000500"/>
                <a:gd name="connsiteY9" fmla="*/ 411480 h 3901440"/>
                <a:gd name="connsiteX10" fmla="*/ 2247900 w 4000500"/>
                <a:gd name="connsiteY10" fmla="*/ 0 h 3901440"/>
                <a:gd name="connsiteX11" fmla="*/ 1150620 w 4000500"/>
                <a:gd name="connsiteY11" fmla="*/ 167640 h 3901440"/>
                <a:gd name="connsiteX12" fmla="*/ 556260 w 4000500"/>
                <a:gd name="connsiteY12" fmla="*/ 579120 h 3901440"/>
                <a:gd name="connsiteX13" fmla="*/ 205740 w 4000500"/>
                <a:gd name="connsiteY13" fmla="*/ 1097280 h 390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00500" h="3901440">
                  <a:moveTo>
                    <a:pt x="205740" y="1097280"/>
                  </a:moveTo>
                  <a:lnTo>
                    <a:pt x="0" y="1998980"/>
                  </a:lnTo>
                  <a:lnTo>
                    <a:pt x="373380" y="3139440"/>
                  </a:lnTo>
                  <a:lnTo>
                    <a:pt x="922020" y="3627120"/>
                  </a:lnTo>
                  <a:lnTo>
                    <a:pt x="2491740" y="3901440"/>
                  </a:lnTo>
                  <a:lnTo>
                    <a:pt x="3406140" y="3368040"/>
                  </a:lnTo>
                  <a:lnTo>
                    <a:pt x="3604260" y="3124200"/>
                  </a:lnTo>
                  <a:lnTo>
                    <a:pt x="4000500" y="2133600"/>
                  </a:lnTo>
                  <a:lnTo>
                    <a:pt x="3787140" y="1066800"/>
                  </a:lnTo>
                  <a:lnTo>
                    <a:pt x="3253740" y="411480"/>
                  </a:lnTo>
                  <a:lnTo>
                    <a:pt x="2247900" y="0"/>
                  </a:lnTo>
                  <a:lnTo>
                    <a:pt x="1150620" y="167640"/>
                  </a:lnTo>
                  <a:lnTo>
                    <a:pt x="556260" y="579120"/>
                  </a:lnTo>
                  <a:lnTo>
                    <a:pt x="205740" y="109728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 rot="1625762">
              <a:off x="3225799" y="3037839"/>
              <a:ext cx="5473700" cy="138430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CA9569"/>
                  </a:gs>
                  <a:gs pos="7000">
                    <a:srgbClr val="CA9569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D3B76D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7549" y="2369061"/>
            <a:ext cx="4541722" cy="2840555"/>
            <a:chOff x="717549" y="2369061"/>
            <a:chExt cx="4541722" cy="2840555"/>
          </a:xfrm>
        </p:grpSpPr>
        <p:grpSp>
          <p:nvGrpSpPr>
            <p:cNvPr id="40" name="组合 39"/>
            <p:cNvGrpSpPr/>
            <p:nvPr/>
          </p:nvGrpSpPr>
          <p:grpSpPr>
            <a:xfrm>
              <a:off x="717549" y="3629220"/>
              <a:ext cx="2748871" cy="1580396"/>
              <a:chOff x="8711292" y="2109314"/>
              <a:chExt cx="2748871" cy="1580396"/>
            </a:xfrm>
          </p:grpSpPr>
          <p:sp>
            <p:nvSpPr>
              <p:cNvPr id="41" name="矩形: 圆角 40"/>
              <p:cNvSpPr/>
              <p:nvPr/>
            </p:nvSpPr>
            <p:spPr>
              <a:xfrm>
                <a:off x="8711292" y="2116072"/>
                <a:ext cx="2748871" cy="1573638"/>
              </a:xfrm>
              <a:prstGeom prst="roundRect">
                <a:avLst>
                  <a:gd name="adj" fmla="val 0"/>
                </a:avLst>
              </a:prstGeom>
              <a:noFill/>
              <a:ln>
                <a:solidFill>
                  <a:schemeClr val="bg1">
                    <a:lumMod val="8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2" name="自由: 形状 41"/>
              <p:cNvSpPr/>
              <p:nvPr/>
            </p:nvSpPr>
            <p:spPr>
              <a:xfrm>
                <a:off x="8711292" y="3444402"/>
                <a:ext cx="269037" cy="240506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3" name="自由: 形状 42"/>
              <p:cNvSpPr/>
              <p:nvPr/>
            </p:nvSpPr>
            <p:spPr>
              <a:xfrm rot="10800000">
                <a:off x="11191126" y="2109314"/>
                <a:ext cx="269037" cy="240506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849222" y="2369061"/>
              <a:ext cx="4410049" cy="2660303"/>
              <a:chOff x="849222" y="2369061"/>
              <a:chExt cx="4410049" cy="2660303"/>
            </a:xfrm>
          </p:grpSpPr>
          <p:cxnSp>
            <p:nvCxnSpPr>
              <p:cNvPr id="19" name="直接连接符 18"/>
              <p:cNvCxnSpPr>
                <a:stCxn id="41" idx="3"/>
              </p:cNvCxnSpPr>
              <p:nvPr/>
            </p:nvCxnSpPr>
            <p:spPr>
              <a:xfrm flipV="1">
                <a:off x="3466420" y="2565400"/>
                <a:ext cx="1607570" cy="1857397"/>
              </a:xfrm>
              <a:prstGeom prst="line">
                <a:avLst/>
              </a:prstGeom>
              <a:noFill/>
              <a:ln>
                <a:solidFill>
                  <a:schemeClr val="bg1">
                    <a:lumMod val="8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16" name="组合 15"/>
              <p:cNvGrpSpPr/>
              <p:nvPr/>
            </p:nvGrpSpPr>
            <p:grpSpPr>
              <a:xfrm>
                <a:off x="5029195" y="2369061"/>
                <a:ext cx="230076" cy="230076"/>
                <a:chOff x="4876800" y="2365375"/>
                <a:chExt cx="400050" cy="400050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4876800" y="2365375"/>
                  <a:ext cx="400050" cy="400050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8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5008476" y="2505949"/>
                  <a:ext cx="118901" cy="1189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849222" y="3804871"/>
                <a:ext cx="2744397" cy="1224493"/>
                <a:chOff x="844791" y="1347516"/>
                <a:chExt cx="2744397" cy="1224493"/>
              </a:xfrm>
            </p:grpSpPr>
            <p:sp>
              <p:nvSpPr>
                <p:cNvPr id="48" name="文本框 47"/>
                <p:cNvSpPr txBox="1"/>
                <p:nvPr/>
              </p:nvSpPr>
              <p:spPr>
                <a:xfrm>
                  <a:off x="844791" y="1347516"/>
                  <a:ext cx="27443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ADD YOUT TITLE</a:t>
                  </a:r>
                  <a:endParaRPr lang="zh-CN" altLang="en-US" b="1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856913" y="1783203"/>
                  <a:ext cx="2542765" cy="7888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Lorem ipsum dolor sit </a:t>
                  </a:r>
                  <a:r>
                    <a:rPr lang="en-US" altLang="zh-CN" sz="1200" dirty="0" err="1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amet</a:t>
                  </a: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 </a:t>
                  </a:r>
                  <a:r>
                    <a:rPr lang="en-US" altLang="zh-CN" sz="1200" dirty="0" err="1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consectetur</a:t>
                  </a: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 </a:t>
                  </a:r>
                  <a:r>
                    <a:rPr lang="en-US" altLang="zh-CN" sz="1200" dirty="0" err="1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adipisicing</a:t>
                  </a: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 </a:t>
                  </a:r>
                  <a:r>
                    <a:rPr lang="en-US" altLang="zh-CN" sz="1200" dirty="0" err="1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elit</a:t>
                  </a: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 </a:t>
                  </a:r>
                  <a:r>
                    <a:rPr lang="en-US" altLang="zh-CN" sz="1200" dirty="0" err="1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sed</a:t>
                  </a: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 do </a:t>
                  </a:r>
                  <a:r>
                    <a:rPr lang="en-US" altLang="zh-CN" sz="1200" dirty="0" err="1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eiusmod</a:t>
                  </a: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 </a:t>
                  </a:r>
                  <a:r>
                    <a:rPr lang="en-US" altLang="zh-CN" sz="1200" dirty="0" err="1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tempor</a:t>
                  </a: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 </a:t>
                  </a:r>
                  <a:r>
                    <a:rPr lang="en-US" altLang="zh-CN" sz="1200" dirty="0" err="1">
                      <a:solidFill>
                        <a:schemeClr val="bg1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incididunt</a:t>
                  </a:r>
                  <a:endParaRPr lang="zh-CN" altLang="en-US" sz="1200" dirty="0">
                    <a:solidFill>
                      <a:schemeClr val="bg1">
                        <a:lumMod val="7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10" name="组合 9"/>
          <p:cNvGrpSpPr/>
          <p:nvPr/>
        </p:nvGrpSpPr>
        <p:grpSpPr>
          <a:xfrm>
            <a:off x="6734434" y="2109314"/>
            <a:ext cx="4816736" cy="2388651"/>
            <a:chOff x="6734434" y="2109314"/>
            <a:chExt cx="4816736" cy="2388651"/>
          </a:xfrm>
        </p:grpSpPr>
        <p:cxnSp>
          <p:nvCxnSpPr>
            <p:cNvPr id="17" name="直接连接符 16"/>
            <p:cNvCxnSpPr>
              <a:endCxn id="2" idx="1"/>
            </p:cNvCxnSpPr>
            <p:nvPr/>
          </p:nvCxnSpPr>
          <p:spPr>
            <a:xfrm flipV="1">
              <a:off x="6942364" y="2902891"/>
              <a:ext cx="1768928" cy="1417853"/>
            </a:xfrm>
            <a:prstGeom prst="line">
              <a:avLst/>
            </a:prstGeom>
            <a:noFill/>
            <a:ln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5" name="组合 4"/>
            <p:cNvGrpSpPr/>
            <p:nvPr/>
          </p:nvGrpSpPr>
          <p:grpSpPr>
            <a:xfrm>
              <a:off x="8711292" y="2109314"/>
              <a:ext cx="2748871" cy="1580396"/>
              <a:chOff x="8711292" y="2109314"/>
              <a:chExt cx="2748871" cy="1580396"/>
            </a:xfrm>
          </p:grpSpPr>
          <p:sp>
            <p:nvSpPr>
              <p:cNvPr id="2" name="矩形: 圆角 1"/>
              <p:cNvSpPr/>
              <p:nvPr/>
            </p:nvSpPr>
            <p:spPr>
              <a:xfrm>
                <a:off x="8711292" y="2116072"/>
                <a:ext cx="2748871" cy="1573638"/>
              </a:xfrm>
              <a:prstGeom prst="roundRect">
                <a:avLst>
                  <a:gd name="adj" fmla="val 0"/>
                </a:avLst>
              </a:prstGeom>
              <a:noFill/>
              <a:ln>
                <a:solidFill>
                  <a:schemeClr val="bg1">
                    <a:lumMod val="8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" name="自由: 形状 3"/>
              <p:cNvSpPr/>
              <p:nvPr/>
            </p:nvSpPr>
            <p:spPr>
              <a:xfrm>
                <a:off x="8711292" y="3444402"/>
                <a:ext cx="269037" cy="240506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" name="自由: 形状 38"/>
              <p:cNvSpPr/>
              <p:nvPr/>
            </p:nvSpPr>
            <p:spPr>
              <a:xfrm rot="10800000">
                <a:off x="11191126" y="2109314"/>
                <a:ext cx="269037" cy="240506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6734434" y="4267889"/>
              <a:ext cx="230076" cy="230076"/>
              <a:chOff x="4876800" y="2365375"/>
              <a:chExt cx="400050" cy="40005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4876800" y="2365375"/>
                <a:ext cx="400050" cy="40005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5008476" y="2505949"/>
                <a:ext cx="118901" cy="1189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8806773" y="2290644"/>
              <a:ext cx="2744397" cy="1224493"/>
              <a:chOff x="844791" y="1347516"/>
              <a:chExt cx="2744397" cy="1224493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844791" y="1347516"/>
                <a:ext cx="27443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ADD YOUT TITLE</a:t>
                </a: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856913" y="1783203"/>
                <a:ext cx="2542765" cy="7888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rPr>
                  <a:t>incididunt</a:t>
                </a: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54" name="组合 53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</a:rPr>
                  <a:t>   输入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</a:rPr>
                  <a:t>您的小标题</a:t>
                </a: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56" name="直接连接符 55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708396765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921492580"/>
              </p:ext>
            </p:extLst>
          </p:nvPr>
        </p:nvGraphicFramePr>
        <p:xfrm>
          <a:off x="2032000" y="1623430"/>
          <a:ext cx="8128000" cy="4126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4" name="组合 3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</a:rPr>
                  <a:t>   输入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</a:rPr>
                  <a:t>您的小标题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矩形 1"/>
          <p:cNvSpPr/>
          <p:nvPr/>
        </p:nvSpPr>
        <p:spPr>
          <a:xfrm>
            <a:off x="970160" y="5911587"/>
            <a:ext cx="10251681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adipisicing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sed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do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eiusmod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tempor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incididunt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labore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et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dolore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aliqua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enim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veniam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quis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nostrud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exercitation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ullamco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laboris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nisi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aliquip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ex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ea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commodo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consequat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46530892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Chart bld="category"/>
        </p:bldSub>
      </p:bldGraphic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7750" y="2108835"/>
            <a:ext cx="2743200" cy="2031325"/>
            <a:chOff x="1047750" y="2108835"/>
            <a:chExt cx="2743200" cy="2031325"/>
          </a:xfrm>
        </p:grpSpPr>
        <p:sp>
          <p:nvSpPr>
            <p:cNvPr id="3" name="文本框 2"/>
            <p:cNvSpPr txBox="1"/>
            <p:nvPr/>
          </p:nvSpPr>
          <p:spPr>
            <a:xfrm>
              <a:off x="1047750" y="3678495"/>
              <a:ext cx="2743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</a:rPr>
                <a:t>Target</a:t>
              </a:r>
              <a:endParaRPr lang="zh-CN" altLang="en-US" sz="2400" b="1" dirty="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47750" y="2108835"/>
              <a:ext cx="2743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solidFill>
                    <a:schemeClr val="bg1"/>
                  </a:solidFill>
                  <a:latin typeface="+mn-ea"/>
                  <a:cs typeface="+mn-ea"/>
                </a:rPr>
                <a:t>57</a:t>
              </a:r>
              <a:endParaRPr lang="zh-CN" altLang="en-US" sz="9600" b="1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33926" y="2108835"/>
            <a:ext cx="2743200" cy="2031324"/>
            <a:chOff x="4733926" y="2108835"/>
            <a:chExt cx="2743200" cy="2031324"/>
          </a:xfrm>
        </p:grpSpPr>
        <p:sp>
          <p:nvSpPr>
            <p:cNvPr id="5" name="文本框 4"/>
            <p:cNvSpPr txBox="1"/>
            <p:nvPr/>
          </p:nvSpPr>
          <p:spPr>
            <a:xfrm>
              <a:off x="4733926" y="2108835"/>
              <a:ext cx="2743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solidFill>
                    <a:schemeClr val="bg1"/>
                  </a:solidFill>
                  <a:latin typeface="+mn-ea"/>
                  <a:cs typeface="+mn-ea"/>
                </a:rPr>
                <a:t>2M</a:t>
              </a:r>
              <a:endParaRPr lang="zh-CN" altLang="en-US" sz="9600" b="1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733926" y="3678494"/>
              <a:ext cx="2743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</a:rPr>
                <a:t>Two Month</a:t>
              </a:r>
              <a:endParaRPr lang="zh-CN" altLang="en-US" sz="2400" b="1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420100" y="2108835"/>
            <a:ext cx="2743200" cy="2031324"/>
            <a:chOff x="8420100" y="2108835"/>
            <a:chExt cx="2743200" cy="2031324"/>
          </a:xfrm>
        </p:grpSpPr>
        <p:sp>
          <p:nvSpPr>
            <p:cNvPr id="6" name="文本框 5"/>
            <p:cNvSpPr txBox="1"/>
            <p:nvPr/>
          </p:nvSpPr>
          <p:spPr>
            <a:xfrm>
              <a:off x="8420100" y="2108835"/>
              <a:ext cx="2743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solidFill>
                    <a:schemeClr val="bg1"/>
                  </a:solidFill>
                  <a:latin typeface="+mn-ea"/>
                  <a:cs typeface="+mn-ea"/>
                </a:rPr>
                <a:t>99</a:t>
              </a:r>
              <a:endParaRPr lang="zh-CN" altLang="en-US" sz="9600" b="1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20100" y="3678494"/>
              <a:ext cx="2743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</a:rPr>
                <a:t>Full Speed</a:t>
              </a:r>
              <a:endParaRPr lang="zh-CN" altLang="en-US" sz="2400" b="1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11" name="组合 10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</a:rPr>
                  <a:t>    输入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</a:rPr>
                  <a:t>您的小标题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矩形 16"/>
          <p:cNvSpPr/>
          <p:nvPr/>
        </p:nvSpPr>
        <p:spPr>
          <a:xfrm>
            <a:off x="1386088" y="4604013"/>
            <a:ext cx="9438874" cy="2494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consectetur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adipisicing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elit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sed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do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eiusmod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tempor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incididunt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labore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et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dolore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magna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aliqua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.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enim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ad minim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veniam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+mn-ea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consectetur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adipisicing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elit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sed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do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eiusmod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tempor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incididunt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labore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et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dolore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magna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aliqua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.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enim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ad minim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veniam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quis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nostrud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exercitation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ullamco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laboris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nisi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aliquip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ex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ea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commodo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consequat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. 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n-ea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</a:pP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4168628" y="2536954"/>
            <a:ext cx="187620" cy="713422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854803" y="2536954"/>
            <a:ext cx="187620" cy="713422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xmlns="" val="2366524859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740275" y="644664"/>
            <a:ext cx="2711450" cy="2244904"/>
            <a:chOff x="6865383" y="2389500"/>
            <a:chExt cx="2711450" cy="2244904"/>
          </a:xfrm>
        </p:grpSpPr>
        <p:sp>
          <p:nvSpPr>
            <p:cNvPr id="24" name="椭圆 23"/>
            <p:cNvSpPr/>
            <p:nvPr/>
          </p:nvSpPr>
          <p:spPr>
            <a:xfrm>
              <a:off x="7098656" y="2389500"/>
              <a:ext cx="2244904" cy="2244904"/>
            </a:xfrm>
            <a:prstGeom prst="ellipse">
              <a:avLst/>
            </a:prstGeom>
            <a:gradFill>
              <a:gsLst>
                <a:gs pos="98165">
                  <a:srgbClr val="28A480">
                    <a:alpha val="0"/>
                  </a:srgbClr>
                </a:gs>
                <a:gs pos="28000">
                  <a:srgbClr val="28A480">
                    <a:alpha val="0"/>
                  </a:srgbClr>
                </a:gs>
                <a:gs pos="0">
                  <a:srgbClr val="28A480">
                    <a:alpha val="50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37AE7E">
                  <a:alpha val="54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" name="自由: 形状 18"/>
            <p:cNvSpPr/>
            <p:nvPr/>
          </p:nvSpPr>
          <p:spPr>
            <a:xfrm>
              <a:off x="7142523" y="2456185"/>
              <a:ext cx="2157171" cy="2111534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solidFill>
              <a:srgbClr val="4AB79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6" name="自由: 形状 15"/>
            <p:cNvSpPr/>
            <p:nvPr/>
          </p:nvSpPr>
          <p:spPr>
            <a:xfrm>
              <a:off x="7250363" y="2561744"/>
              <a:ext cx="1941490" cy="1900416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solidFill>
              <a:srgbClr val="4AB79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865383" y="2638478"/>
              <a:ext cx="2711450" cy="1746949"/>
              <a:chOff x="4111753" y="1677838"/>
              <a:chExt cx="4102100" cy="2642924"/>
            </a:xfrm>
          </p:grpSpPr>
          <p:sp>
            <p:nvSpPr>
              <p:cNvPr id="21" name="自由: 形状 20"/>
              <p:cNvSpPr/>
              <p:nvPr/>
            </p:nvSpPr>
            <p:spPr>
              <a:xfrm>
                <a:off x="4822637" y="1677838"/>
                <a:ext cx="2700047" cy="2642924"/>
              </a:xfrm>
              <a:custGeom>
                <a:avLst/>
                <a:gdLst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49542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105150 w 3286125"/>
                  <a:gd name="connsiteY8" fmla="*/ 2533650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219325 w 3286125"/>
                  <a:gd name="connsiteY7" fmla="*/ 3248025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352675 w 3286125"/>
                  <a:gd name="connsiteY7" fmla="*/ 3219450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105150 w 3286125"/>
                  <a:gd name="connsiteY8" fmla="*/ 2533650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504628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95586"/>
                  <a:gd name="connsiteY0" fmla="*/ 0 h 3281363"/>
                  <a:gd name="connsiteX1" fmla="*/ 552450 w 3295586"/>
                  <a:gd name="connsiteY1" fmla="*/ 352425 h 3281363"/>
                  <a:gd name="connsiteX2" fmla="*/ 152400 w 3295586"/>
                  <a:gd name="connsiteY2" fmla="*/ 819150 h 3281363"/>
                  <a:gd name="connsiteX3" fmla="*/ 9525 w 3295586"/>
                  <a:gd name="connsiteY3" fmla="*/ 1123950 h 3281363"/>
                  <a:gd name="connsiteX4" fmla="*/ 0 w 3295586"/>
                  <a:gd name="connsiteY4" fmla="*/ 2181225 h 3281363"/>
                  <a:gd name="connsiteX5" fmla="*/ 342900 w 3295586"/>
                  <a:gd name="connsiteY5" fmla="*/ 2800350 h 3281363"/>
                  <a:gd name="connsiteX6" fmla="*/ 1123950 w 3295586"/>
                  <a:gd name="connsiteY6" fmla="*/ 3281363 h 3281363"/>
                  <a:gd name="connsiteX7" fmla="*/ 2352675 w 3295586"/>
                  <a:gd name="connsiteY7" fmla="*/ 3219450 h 3281363"/>
                  <a:gd name="connsiteX8" fmla="*/ 3067308 w 3295586"/>
                  <a:gd name="connsiteY8" fmla="*/ 2637718 h 3281363"/>
                  <a:gd name="connsiteX9" fmla="*/ 3295586 w 3295586"/>
                  <a:gd name="connsiteY9" fmla="*/ 1495168 h 3281363"/>
                  <a:gd name="connsiteX10" fmla="*/ 3095625 w 3295586"/>
                  <a:gd name="connsiteY10" fmla="*/ 857250 h 3281363"/>
                  <a:gd name="connsiteX11" fmla="*/ 2686050 w 3295586"/>
                  <a:gd name="connsiteY11" fmla="*/ 361950 h 3281363"/>
                  <a:gd name="connsiteX12" fmla="*/ 2085975 w 3295586"/>
                  <a:gd name="connsiteY12" fmla="*/ 38100 h 3281363"/>
                  <a:gd name="connsiteX13" fmla="*/ 1314450 w 32955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294243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341546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2286" h="3281363">
                    <a:moveTo>
                      <a:pt x="1371150" y="0"/>
                    </a:moveTo>
                    <a:lnTo>
                      <a:pt x="609150" y="352425"/>
                    </a:lnTo>
                    <a:lnTo>
                      <a:pt x="209100" y="819150"/>
                    </a:lnTo>
                    <a:lnTo>
                      <a:pt x="0" y="1341546"/>
                    </a:lnTo>
                    <a:lnTo>
                      <a:pt x="56700" y="2181225"/>
                    </a:lnTo>
                    <a:lnTo>
                      <a:pt x="399600" y="2800350"/>
                    </a:lnTo>
                    <a:lnTo>
                      <a:pt x="1180650" y="3281363"/>
                    </a:lnTo>
                    <a:lnTo>
                      <a:pt x="2409375" y="3219450"/>
                    </a:lnTo>
                    <a:lnTo>
                      <a:pt x="3124008" y="2637718"/>
                    </a:lnTo>
                    <a:lnTo>
                      <a:pt x="3352286" y="1495168"/>
                    </a:lnTo>
                    <a:lnTo>
                      <a:pt x="3152325" y="857250"/>
                    </a:lnTo>
                    <a:lnTo>
                      <a:pt x="2742750" y="361950"/>
                    </a:lnTo>
                    <a:lnTo>
                      <a:pt x="2142675" y="38100"/>
                    </a:lnTo>
                    <a:lnTo>
                      <a:pt x="1371150" y="0"/>
                    </a:lnTo>
                    <a:close/>
                  </a:path>
                </a:pathLst>
              </a:custGeom>
              <a:blipFill dpi="0" rotWithShape="1">
                <a:blip r:embed="rId4" cstate="print"/>
                <a:srcRect/>
                <a:stretch>
                  <a:fillRect l="-18000" r="-13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 rot="20785694">
                <a:off x="4111753" y="3084671"/>
                <a:ext cx="4102100" cy="762000"/>
              </a:xfrm>
              <a:prstGeom prst="ellipse">
                <a:avLst/>
              </a:prstGeom>
              <a:noFill/>
              <a:ln>
                <a:gradFill>
                  <a:gsLst>
                    <a:gs pos="42000">
                      <a:schemeClr val="accent1">
                        <a:lumMod val="5000"/>
                        <a:lumOff val="95000"/>
                      </a:schemeClr>
                    </a:gs>
                    <a:gs pos="14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127000" sx="101000" sy="101000" algn="ctr" rotWithShape="0">
                  <a:srgbClr val="37AE7E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501111" y="3978441"/>
                <a:ext cx="196445" cy="19644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1276782" y="3704434"/>
            <a:ext cx="982045" cy="982045"/>
            <a:chOff x="990150" y="1566411"/>
            <a:chExt cx="3275698" cy="3275698"/>
          </a:xfrm>
        </p:grpSpPr>
        <p:sp>
          <p:nvSpPr>
            <p:cNvPr id="139" name="椭圆 138"/>
            <p:cNvSpPr/>
            <p:nvPr/>
          </p:nvSpPr>
          <p:spPr>
            <a:xfrm>
              <a:off x="176762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8B4D66">
                    <a:alpha val="44706"/>
                  </a:srgbClr>
                </a:gs>
                <a:gs pos="64000">
                  <a:srgbClr val="8B4D6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270000">
                <a:srgbClr val="8B4D66">
                  <a:alpha val="50000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2" name="自由: 形状 141"/>
            <p:cNvSpPr/>
            <p:nvPr/>
          </p:nvSpPr>
          <p:spPr>
            <a:xfrm>
              <a:off x="124846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5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025442" y="4419712"/>
            <a:ext cx="982045" cy="982045"/>
            <a:chOff x="990150" y="1566411"/>
            <a:chExt cx="3275698" cy="3275698"/>
          </a:xfrm>
        </p:grpSpPr>
        <p:sp>
          <p:nvSpPr>
            <p:cNvPr id="144" name="椭圆 143"/>
            <p:cNvSpPr/>
            <p:nvPr/>
          </p:nvSpPr>
          <p:spPr>
            <a:xfrm>
              <a:off x="177783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61B8C2">
                    <a:alpha val="45000"/>
                  </a:srgbClr>
                </a:gs>
                <a:gs pos="64000">
                  <a:srgbClr val="61B8C2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270000">
                <a:srgbClr val="61B8C2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5" name="自由: 形状 144"/>
            <p:cNvSpPr/>
            <p:nvPr/>
          </p:nvSpPr>
          <p:spPr>
            <a:xfrm>
              <a:off x="125867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6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3767082" y="4451318"/>
            <a:ext cx="1261138" cy="839025"/>
            <a:chOff x="742388" y="1817690"/>
            <a:chExt cx="4206639" cy="2798645"/>
          </a:xfrm>
        </p:grpSpPr>
        <p:sp>
          <p:nvSpPr>
            <p:cNvPr id="149" name="椭圆 148"/>
            <p:cNvSpPr/>
            <p:nvPr/>
          </p:nvSpPr>
          <p:spPr>
            <a:xfrm>
              <a:off x="1807411" y="2307586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94BF49">
                    <a:alpha val="44706"/>
                  </a:srgbClr>
                </a:gs>
                <a:gs pos="64000">
                  <a:srgbClr val="94BF49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270000">
                <a:srgbClr val="94BF49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0" name="自由: 形状 149"/>
            <p:cNvSpPr/>
            <p:nvPr/>
          </p:nvSpPr>
          <p:spPr>
            <a:xfrm>
              <a:off x="1288248" y="1817690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7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17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5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9CC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9801187" y="3922811"/>
            <a:ext cx="1261138" cy="832934"/>
            <a:chOff x="742388" y="1838009"/>
            <a:chExt cx="4206639" cy="2778326"/>
          </a:xfrm>
        </p:grpSpPr>
        <p:grpSp>
          <p:nvGrpSpPr>
            <p:cNvPr id="155" name="组合 154"/>
            <p:cNvGrpSpPr/>
            <p:nvPr/>
          </p:nvGrpSpPr>
          <p:grpSpPr>
            <a:xfrm>
              <a:off x="1288248" y="1838009"/>
              <a:ext cx="2766799" cy="2708265"/>
              <a:chOff x="1146377" y="2813296"/>
              <a:chExt cx="2766799" cy="2708265"/>
            </a:xfrm>
          </p:grpSpPr>
          <p:sp>
            <p:nvSpPr>
              <p:cNvPr id="159" name="椭圆 158"/>
              <p:cNvSpPr/>
              <p:nvPr/>
            </p:nvSpPr>
            <p:spPr>
              <a:xfrm>
                <a:off x="1665540" y="3303192"/>
                <a:ext cx="1728473" cy="1728473"/>
              </a:xfrm>
              <a:prstGeom prst="ellipse">
                <a:avLst/>
              </a:prstGeom>
              <a:gradFill>
                <a:gsLst>
                  <a:gs pos="48000">
                    <a:srgbClr val="A87523">
                      <a:alpha val="45000"/>
                    </a:srgbClr>
                  </a:gs>
                  <a:gs pos="64000">
                    <a:srgbClr val="A8752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glow rad="1270000">
                  <a:srgbClr val="A87523">
                    <a:alpha val="50000"/>
                  </a:srgbClr>
                </a:glow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0" name="自由: 形状 159"/>
              <p:cNvSpPr/>
              <p:nvPr/>
            </p:nvSpPr>
            <p:spPr>
              <a:xfrm>
                <a:off x="1146377" y="2813296"/>
                <a:ext cx="2766799" cy="2708265"/>
              </a:xfrm>
              <a:custGeom>
                <a:avLst/>
                <a:gdLst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49542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105150 w 3286125"/>
                  <a:gd name="connsiteY8" fmla="*/ 2533650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219325 w 3286125"/>
                  <a:gd name="connsiteY7" fmla="*/ 3248025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352675 w 3286125"/>
                  <a:gd name="connsiteY7" fmla="*/ 3219450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105150 w 3286125"/>
                  <a:gd name="connsiteY8" fmla="*/ 2533650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504628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95586"/>
                  <a:gd name="connsiteY0" fmla="*/ 0 h 3281363"/>
                  <a:gd name="connsiteX1" fmla="*/ 552450 w 3295586"/>
                  <a:gd name="connsiteY1" fmla="*/ 352425 h 3281363"/>
                  <a:gd name="connsiteX2" fmla="*/ 152400 w 3295586"/>
                  <a:gd name="connsiteY2" fmla="*/ 819150 h 3281363"/>
                  <a:gd name="connsiteX3" fmla="*/ 9525 w 3295586"/>
                  <a:gd name="connsiteY3" fmla="*/ 1123950 h 3281363"/>
                  <a:gd name="connsiteX4" fmla="*/ 0 w 3295586"/>
                  <a:gd name="connsiteY4" fmla="*/ 2181225 h 3281363"/>
                  <a:gd name="connsiteX5" fmla="*/ 342900 w 3295586"/>
                  <a:gd name="connsiteY5" fmla="*/ 2800350 h 3281363"/>
                  <a:gd name="connsiteX6" fmla="*/ 1123950 w 3295586"/>
                  <a:gd name="connsiteY6" fmla="*/ 3281363 h 3281363"/>
                  <a:gd name="connsiteX7" fmla="*/ 2352675 w 3295586"/>
                  <a:gd name="connsiteY7" fmla="*/ 3219450 h 3281363"/>
                  <a:gd name="connsiteX8" fmla="*/ 3067308 w 3295586"/>
                  <a:gd name="connsiteY8" fmla="*/ 2637718 h 3281363"/>
                  <a:gd name="connsiteX9" fmla="*/ 3295586 w 3295586"/>
                  <a:gd name="connsiteY9" fmla="*/ 1495168 h 3281363"/>
                  <a:gd name="connsiteX10" fmla="*/ 3095625 w 3295586"/>
                  <a:gd name="connsiteY10" fmla="*/ 857250 h 3281363"/>
                  <a:gd name="connsiteX11" fmla="*/ 2686050 w 3295586"/>
                  <a:gd name="connsiteY11" fmla="*/ 361950 h 3281363"/>
                  <a:gd name="connsiteX12" fmla="*/ 2085975 w 3295586"/>
                  <a:gd name="connsiteY12" fmla="*/ 38100 h 3281363"/>
                  <a:gd name="connsiteX13" fmla="*/ 1314450 w 32955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294243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341546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2286" h="3281363">
                    <a:moveTo>
                      <a:pt x="1371150" y="0"/>
                    </a:moveTo>
                    <a:lnTo>
                      <a:pt x="609150" y="352425"/>
                    </a:lnTo>
                    <a:lnTo>
                      <a:pt x="209100" y="819150"/>
                    </a:lnTo>
                    <a:lnTo>
                      <a:pt x="0" y="1341546"/>
                    </a:lnTo>
                    <a:lnTo>
                      <a:pt x="56700" y="2181225"/>
                    </a:lnTo>
                    <a:lnTo>
                      <a:pt x="399600" y="2800350"/>
                    </a:lnTo>
                    <a:lnTo>
                      <a:pt x="1180650" y="3281363"/>
                    </a:lnTo>
                    <a:lnTo>
                      <a:pt x="2409375" y="3219450"/>
                    </a:lnTo>
                    <a:lnTo>
                      <a:pt x="3124008" y="2637718"/>
                    </a:lnTo>
                    <a:lnTo>
                      <a:pt x="3352286" y="1495168"/>
                    </a:lnTo>
                    <a:lnTo>
                      <a:pt x="3152325" y="857250"/>
                    </a:lnTo>
                    <a:lnTo>
                      <a:pt x="2742750" y="361950"/>
                    </a:lnTo>
                    <a:lnTo>
                      <a:pt x="2142675" y="38100"/>
                    </a:lnTo>
                    <a:lnTo>
                      <a:pt x="1371150" y="0"/>
                    </a:lnTo>
                    <a:close/>
                  </a:path>
                </a:pathLst>
              </a:custGeom>
              <a:blipFill dpi="0" rotWithShape="1">
                <a:blip r:embed="rId8" cstate="print"/>
                <a:srcRect/>
                <a:stretch>
                  <a:fillRect l="-18000" r="-13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156" name="椭圆 155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17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5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BB87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85886" y="1117600"/>
            <a:ext cx="5820229" cy="1296720"/>
            <a:chOff x="3309257" y="1117600"/>
            <a:chExt cx="5820229" cy="1296720"/>
          </a:xfrm>
        </p:grpSpPr>
        <p:sp>
          <p:nvSpPr>
            <p:cNvPr id="4" name="矩形 3"/>
            <p:cNvSpPr/>
            <p:nvPr/>
          </p:nvSpPr>
          <p:spPr>
            <a:xfrm>
              <a:off x="3309257" y="1117600"/>
              <a:ext cx="5820229" cy="1296720"/>
            </a:xfrm>
            <a:prstGeom prst="rect">
              <a:avLst/>
            </a:prstGeom>
            <a:gradFill flip="none" rotWithShape="1">
              <a:gsLst>
                <a:gs pos="0">
                  <a:srgbClr val="0A2F4A">
                    <a:alpha val="0"/>
                  </a:srgbClr>
                </a:gs>
                <a:gs pos="50000">
                  <a:srgbClr val="051B29">
                    <a:alpha val="50000"/>
                  </a:srgbClr>
                </a:gs>
                <a:gs pos="97248">
                  <a:srgbClr val="00080A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717143" y="1442795"/>
              <a:ext cx="300445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800" b="1" spc="600" dirty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汇报</a:t>
              </a:r>
              <a:r>
                <a:rPr lang="zh-CN" altLang="en-US" sz="3800" b="1" spc="600" dirty="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目录</a:t>
              </a:r>
              <a:endParaRPr lang="zh-CN" altLang="en-US" sz="3800" b="1" spc="6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9620" y="4854694"/>
            <a:ext cx="2607745" cy="821175"/>
            <a:chOff x="189527" y="5569972"/>
            <a:chExt cx="2607745" cy="821175"/>
          </a:xfrm>
        </p:grpSpPr>
        <p:sp>
          <p:nvSpPr>
            <p:cNvPr id="7" name="文本框 6"/>
            <p:cNvSpPr txBox="1"/>
            <p:nvPr/>
          </p:nvSpPr>
          <p:spPr>
            <a:xfrm>
              <a:off x="948909" y="5569972"/>
              <a:ext cx="10889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PART 1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189527" y="5991037"/>
              <a:ext cx="26077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65000"/>
                    </a:schemeClr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工作概述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81111" y="5569972"/>
            <a:ext cx="2607745" cy="798053"/>
            <a:chOff x="3181111" y="5569972"/>
            <a:chExt cx="2607745" cy="798053"/>
          </a:xfrm>
        </p:grpSpPr>
        <p:sp>
          <p:nvSpPr>
            <p:cNvPr id="118" name="文本框 117"/>
            <p:cNvSpPr txBox="1"/>
            <p:nvPr/>
          </p:nvSpPr>
          <p:spPr>
            <a:xfrm>
              <a:off x="3914588" y="5569972"/>
              <a:ext cx="11639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PART 2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3181111" y="5967915"/>
              <a:ext cx="26077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75000"/>
                    </a:schemeClr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完成情况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69967" y="5569972"/>
            <a:ext cx="2607745" cy="821175"/>
            <a:chOff x="6269967" y="5569972"/>
            <a:chExt cx="2607745" cy="821175"/>
          </a:xfrm>
        </p:grpSpPr>
        <p:sp>
          <p:nvSpPr>
            <p:cNvPr id="121" name="文本框 120"/>
            <p:cNvSpPr txBox="1"/>
            <p:nvPr/>
          </p:nvSpPr>
          <p:spPr>
            <a:xfrm>
              <a:off x="6988009" y="5569972"/>
              <a:ext cx="11716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PART 3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6269967" y="5991037"/>
              <a:ext cx="26077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75000"/>
                    </a:schemeClr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成果展示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178307" y="5040118"/>
            <a:ext cx="2607745" cy="821175"/>
            <a:chOff x="9226089" y="5569972"/>
            <a:chExt cx="2607745" cy="821175"/>
          </a:xfrm>
        </p:grpSpPr>
        <p:sp>
          <p:nvSpPr>
            <p:cNvPr id="124" name="文本框 123"/>
            <p:cNvSpPr txBox="1"/>
            <p:nvPr/>
          </p:nvSpPr>
          <p:spPr>
            <a:xfrm>
              <a:off x="9951636" y="5569972"/>
              <a:ext cx="11566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PART 4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9226089" y="5991037"/>
              <a:ext cx="26077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75000"/>
                    </a:schemeClr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未来规划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sp>
        <p:nvSpPr>
          <p:cNvPr id="45" name="菱形 44"/>
          <p:cNvSpPr/>
          <p:nvPr/>
        </p:nvSpPr>
        <p:spPr>
          <a:xfrm>
            <a:off x="2496396" y="4792539"/>
            <a:ext cx="7197483" cy="1758851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6" name="菱形 45"/>
          <p:cNvSpPr/>
          <p:nvPr/>
        </p:nvSpPr>
        <p:spPr>
          <a:xfrm>
            <a:off x="4197367" y="5208205"/>
            <a:ext cx="3795540" cy="927517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7" name="菱形 46"/>
          <p:cNvSpPr/>
          <p:nvPr/>
        </p:nvSpPr>
        <p:spPr>
          <a:xfrm>
            <a:off x="5445112" y="5513116"/>
            <a:ext cx="1300048" cy="317693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838" y="4384185"/>
            <a:ext cx="10728326" cy="2575560"/>
            <a:chOff x="731838" y="4384185"/>
            <a:chExt cx="10728326" cy="2575560"/>
          </a:xfrm>
        </p:grpSpPr>
        <p:sp>
          <p:nvSpPr>
            <p:cNvPr id="44" name="菱形 43"/>
            <p:cNvSpPr/>
            <p:nvPr/>
          </p:nvSpPr>
          <p:spPr>
            <a:xfrm>
              <a:off x="825348" y="4384185"/>
              <a:ext cx="10539578" cy="2575560"/>
            </a:xfrm>
            <a:prstGeom prst="diamond">
              <a:avLst/>
            </a:prstGeom>
            <a:noFill/>
            <a:ln w="6350">
              <a:gradFill>
                <a:gsLst>
                  <a:gs pos="100000">
                    <a:schemeClr val="bg1"/>
                  </a:gs>
                  <a:gs pos="0">
                    <a:schemeClr val="bg1">
                      <a:alpha val="10000"/>
                    </a:schemeClr>
                  </a:gs>
                </a:gsLst>
                <a:lin ang="5400000" scaled="1"/>
              </a:gradFill>
            </a:ln>
            <a:scene3d>
              <a:camera prst="perspectiveRelaxedModerately">
                <a:rot lat="186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flipV="1">
              <a:off x="731838" y="5615830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flipV="1">
              <a:off x="11332993" y="5615830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flipV="1">
              <a:off x="6031532" y="6495256"/>
              <a:ext cx="127171" cy="112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24611" y="2902334"/>
            <a:ext cx="1162622" cy="2892575"/>
            <a:chOff x="5524611" y="2902334"/>
            <a:chExt cx="1162622" cy="2892575"/>
          </a:xfrm>
        </p:grpSpPr>
        <p:sp>
          <p:nvSpPr>
            <p:cNvPr id="52" name="椭圆 51"/>
            <p:cNvSpPr/>
            <p:nvPr/>
          </p:nvSpPr>
          <p:spPr>
            <a:xfrm flipH="1" flipV="1">
              <a:off x="6122052" y="4782257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flipH="1" flipV="1">
              <a:off x="5686635" y="558594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 flipH="1" flipV="1">
              <a:off x="5995052" y="5087057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 flipH="1" flipV="1">
              <a:off x="5793952" y="5114661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 flipH="1" flipV="1">
              <a:off x="5950150" y="522025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 flipH="1" flipV="1">
              <a:off x="6122052" y="52503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 flipH="1" flipV="1">
              <a:off x="5924394" y="474838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 flipH="1" flipV="1">
              <a:off x="5717577" y="524727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 flipH="1" flipV="1">
              <a:off x="6201027" y="505026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 flipH="1" flipV="1">
              <a:off x="5872927" y="538267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flipH="1" flipV="1">
              <a:off x="6398685" y="489686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flipH="1" flipV="1">
              <a:off x="6070585" y="522927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 flipH="1" flipV="1">
              <a:off x="6032539" y="49083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flipH="1" flipV="1">
              <a:off x="5825722" y="540727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 flipH="1" flipV="1">
              <a:off x="6039572" y="491470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flipH="1" flipV="1">
              <a:off x="5832755" y="541358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flipH="1" flipV="1">
              <a:off x="6366126" y="478225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flipH="1" flipV="1">
              <a:off x="6038026" y="511466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flipH="1" flipV="1">
              <a:off x="6116956" y="470295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 flipH="1" flipV="1">
              <a:off x="5788856" y="503536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 flipH="1" flipV="1">
              <a:off x="6147760" y="457924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flipH="1" flipV="1">
              <a:off x="6307828" y="517220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flipH="1" flipV="1">
              <a:off x="6230300" y="485943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flipH="1" flipV="1">
              <a:off x="6192710" y="495045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flipH="1" flipV="1">
              <a:off x="6097078" y="545201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flipH="1" flipV="1">
              <a:off x="6045611" y="54309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flipH="1" flipV="1">
              <a:off x="6013052" y="531633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flipH="1" flipV="1">
              <a:off x="5954754" y="570628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flipH="1" flipV="1">
              <a:off x="6361745" y="551835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flipH="1" flipV="1">
              <a:off x="6310278" y="549728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flipH="1" flipV="1">
              <a:off x="6277719" y="538267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flipH="1" flipV="1">
              <a:off x="6219421" y="577262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 flipH="1" flipV="1">
              <a:off x="6631389" y="550935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flipH="1" flipV="1">
              <a:off x="6579922" y="548828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 flipH="1" flipV="1">
              <a:off x="6547363" y="537367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 flipH="1" flipV="1">
              <a:off x="6489065" y="576362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flipH="1" flipV="1">
              <a:off x="6479587" y="52593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flipH="1" flipV="1">
              <a:off x="6428120" y="523825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flipH="1" flipV="1">
              <a:off x="6395561" y="512364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 flipH="1" flipV="1">
              <a:off x="6337263" y="551359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flipH="1" flipV="1">
              <a:off x="5693935" y="541604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flipH="1" flipV="1">
              <a:off x="5642468" y="539498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flipH="1" flipV="1">
              <a:off x="5609909" y="528037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flipH="1" flipV="1">
              <a:off x="5551611" y="567031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flipH="1" flipV="1">
              <a:off x="5524611" y="559852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flipH="1" flipV="1">
              <a:off x="5878269" y="561251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flipH="1" flipV="1">
              <a:off x="5867622" y="495045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flipH="1" flipV="1">
              <a:off x="6004052" y="463161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flipH="1" flipV="1">
              <a:off x="6192710" y="467604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flipH="1" flipV="1">
              <a:off x="6311686" y="568583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flipH="1" flipV="1">
              <a:off x="6260219" y="566477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flipH="1" flipV="1">
              <a:off x="6227660" y="555016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flipH="1" flipV="1">
              <a:off x="5643376" y="5743043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flipH="1" flipV="1">
              <a:off x="5591909" y="572197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flipH="1" flipV="1">
              <a:off x="6080164" y="566783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flipH="1" flipV="1">
              <a:off x="5860752" y="577690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flipH="1" flipV="1">
              <a:off x="6482674" y="560444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flipH="1" flipV="1">
              <a:off x="6669233" y="573097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flipH="1" flipV="1">
              <a:off x="6229106" y="527265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flipH="1" flipV="1">
              <a:off x="5956058" y="499247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flipH="1" flipV="1">
              <a:off x="6384126" y="538919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flipH="1" flipV="1">
              <a:off x="5922409" y="558534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 flipH="1" flipV="1">
              <a:off x="6164916" y="559451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flipH="1" flipV="1">
              <a:off x="6199489" y="401102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flipH="1" flipV="1">
              <a:off x="6072489" y="431582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flipH="1" flipV="1">
              <a:off x="5786644" y="5419935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flipH="1" flipV="1">
              <a:off x="6027587" y="44490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flipH="1" flipV="1">
              <a:off x="6199489" y="447910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flipH="1" flipV="1">
              <a:off x="6001831" y="397715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flipH="1" flipV="1">
              <a:off x="5909218" y="41038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flipH="1" flipV="1">
              <a:off x="5950364" y="461144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 flipH="1" flipV="1">
              <a:off x="6148022" y="445804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 flipH="1" flipV="1">
              <a:off x="6109976" y="413715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 flipH="1" flipV="1">
              <a:off x="5903159" y="46360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 flipH="1" flipV="1">
              <a:off x="6117009" y="414346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5" name="椭圆 164"/>
            <p:cNvSpPr/>
            <p:nvPr/>
          </p:nvSpPr>
          <p:spPr>
            <a:xfrm flipH="1" flipV="1">
              <a:off x="5910192" y="464235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 flipH="1" flipV="1">
              <a:off x="6115463" y="434342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8" name="椭圆 167"/>
            <p:cNvSpPr/>
            <p:nvPr/>
          </p:nvSpPr>
          <p:spPr>
            <a:xfrm flipH="1" flipV="1">
              <a:off x="6194393" y="393172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 flipH="1" flipV="1">
              <a:off x="5781548" y="534063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 flipH="1" flipV="1">
              <a:off x="6225197" y="380800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 flipH="1" flipV="1">
              <a:off x="6270147" y="417921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4" name="椭圆 173"/>
            <p:cNvSpPr/>
            <p:nvPr/>
          </p:nvSpPr>
          <p:spPr>
            <a:xfrm flipH="1" flipV="1">
              <a:off x="6174515" y="468078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 flipH="1" flipV="1">
              <a:off x="6123048" y="465971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 flipH="1" flipV="1">
              <a:off x="6090489" y="454510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7" name="椭圆 176"/>
            <p:cNvSpPr/>
            <p:nvPr/>
          </p:nvSpPr>
          <p:spPr>
            <a:xfrm flipH="1" flipV="1">
              <a:off x="6355156" y="46114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 flipH="1" flipV="1">
              <a:off x="6624800" y="46024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9" name="椭圆 178"/>
            <p:cNvSpPr/>
            <p:nvPr/>
          </p:nvSpPr>
          <p:spPr>
            <a:xfrm flipH="1" flipV="1">
              <a:off x="6557024" y="448809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 flipH="1" flipV="1">
              <a:off x="5885576" y="427261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3" name="椭圆 182"/>
            <p:cNvSpPr/>
            <p:nvPr/>
          </p:nvSpPr>
          <p:spPr>
            <a:xfrm flipH="1" flipV="1">
              <a:off x="5834109" y="425154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 flipH="1" flipV="1">
              <a:off x="5801550" y="413693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 flipH="1" flipV="1">
              <a:off x="5945059" y="417921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 flipH="1" flipV="1">
              <a:off x="6081489" y="386038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7" name="椭圆 186"/>
            <p:cNvSpPr/>
            <p:nvPr/>
          </p:nvSpPr>
          <p:spPr>
            <a:xfrm flipH="1" flipV="1">
              <a:off x="6270147" y="390481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8" name="椭圆 187"/>
            <p:cNvSpPr/>
            <p:nvPr/>
          </p:nvSpPr>
          <p:spPr>
            <a:xfrm flipH="1" flipV="1">
              <a:off x="6306543" y="450142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9" name="椭圆 188"/>
            <p:cNvSpPr/>
            <p:nvPr/>
          </p:nvSpPr>
          <p:spPr>
            <a:xfrm flipH="1" flipV="1">
              <a:off x="6033495" y="422124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 flipH="1" flipV="1">
              <a:off x="6461563" y="461796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 flipH="1" flipV="1">
              <a:off x="6103461" y="310535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 flipH="1" flipV="1">
              <a:off x="5976461" y="341015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4" name="椭圆 193"/>
            <p:cNvSpPr/>
            <p:nvPr/>
          </p:nvSpPr>
          <p:spPr>
            <a:xfrm flipH="1" flipV="1">
              <a:off x="5931559" y="354335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5" name="椭圆 194"/>
            <p:cNvSpPr/>
            <p:nvPr/>
          </p:nvSpPr>
          <p:spPr>
            <a:xfrm flipH="1" flipV="1">
              <a:off x="6103461" y="357343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6" name="椭圆 195"/>
            <p:cNvSpPr/>
            <p:nvPr/>
          </p:nvSpPr>
          <p:spPr>
            <a:xfrm flipH="1" flipV="1">
              <a:off x="6343815" y="497605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8" name="椭圆 197"/>
            <p:cNvSpPr/>
            <p:nvPr/>
          </p:nvSpPr>
          <p:spPr>
            <a:xfrm flipH="1" flipV="1">
              <a:off x="6182436" y="33733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9" name="椭圆 198"/>
            <p:cNvSpPr/>
            <p:nvPr/>
          </p:nvSpPr>
          <p:spPr>
            <a:xfrm flipH="1" flipV="1">
              <a:off x="5883795" y="441007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1" name="椭圆 200"/>
            <p:cNvSpPr/>
            <p:nvPr/>
          </p:nvSpPr>
          <p:spPr>
            <a:xfrm flipH="1" flipV="1">
              <a:off x="6051994" y="35523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 flipH="1" flipV="1">
              <a:off x="6451960" y="513605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 flipH="1" flipV="1">
              <a:off x="5836590" y="443467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4" name="椭圆 203"/>
            <p:cNvSpPr/>
            <p:nvPr/>
          </p:nvSpPr>
          <p:spPr>
            <a:xfrm flipH="1" flipV="1">
              <a:off x="6020981" y="323779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5" name="椭圆 204"/>
            <p:cNvSpPr/>
            <p:nvPr/>
          </p:nvSpPr>
          <p:spPr>
            <a:xfrm flipH="1" flipV="1">
              <a:off x="5843623" y="444098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7" name="椭圆 206"/>
            <p:cNvSpPr/>
            <p:nvPr/>
          </p:nvSpPr>
          <p:spPr>
            <a:xfrm flipH="1" flipV="1">
              <a:off x="6019435" y="343775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8" name="椭圆 207"/>
            <p:cNvSpPr/>
            <p:nvPr/>
          </p:nvSpPr>
          <p:spPr>
            <a:xfrm flipH="1" flipV="1">
              <a:off x="6098365" y="302605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0" name="椭圆 209"/>
            <p:cNvSpPr/>
            <p:nvPr/>
          </p:nvSpPr>
          <p:spPr>
            <a:xfrm flipH="1" flipV="1">
              <a:off x="6129169" y="290233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 flipH="1" flipV="1">
              <a:off x="6211709" y="318253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3" name="椭圆 212"/>
            <p:cNvSpPr/>
            <p:nvPr/>
          </p:nvSpPr>
          <p:spPr>
            <a:xfrm flipH="1" flipV="1">
              <a:off x="6174119" y="32735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4" name="椭圆 213"/>
            <p:cNvSpPr/>
            <p:nvPr/>
          </p:nvSpPr>
          <p:spPr>
            <a:xfrm flipH="1" flipV="1">
              <a:off x="6078487" y="377511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5" name="椭圆 214"/>
            <p:cNvSpPr/>
            <p:nvPr/>
          </p:nvSpPr>
          <p:spPr>
            <a:xfrm flipH="1" flipV="1">
              <a:off x="6027020" y="375404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6" name="椭圆 215"/>
            <p:cNvSpPr/>
            <p:nvPr/>
          </p:nvSpPr>
          <p:spPr>
            <a:xfrm flipH="1" flipV="1">
              <a:off x="5994461" y="363943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7" name="椭圆 216"/>
            <p:cNvSpPr/>
            <p:nvPr/>
          </p:nvSpPr>
          <p:spPr>
            <a:xfrm flipH="1" flipV="1">
              <a:off x="6259128" y="370576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6" name="椭圆 225"/>
            <p:cNvSpPr/>
            <p:nvPr/>
          </p:nvSpPr>
          <p:spPr>
            <a:xfrm flipH="1" flipV="1">
              <a:off x="6423473" y="485928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7" name="椭圆 226"/>
            <p:cNvSpPr/>
            <p:nvPr/>
          </p:nvSpPr>
          <p:spPr>
            <a:xfrm flipH="1" flipV="1">
              <a:off x="6174119" y="299913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8" name="椭圆 227"/>
            <p:cNvSpPr/>
            <p:nvPr/>
          </p:nvSpPr>
          <p:spPr>
            <a:xfrm flipH="1" flipV="1">
              <a:off x="6210515" y="359574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9" name="椭圆 228"/>
            <p:cNvSpPr/>
            <p:nvPr/>
          </p:nvSpPr>
          <p:spPr>
            <a:xfrm flipH="1" flipV="1">
              <a:off x="6375479" y="522014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 flipH="1" flipV="1">
              <a:off x="5821058" y="534030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2" name="椭圆 231"/>
            <p:cNvSpPr/>
            <p:nvPr/>
          </p:nvSpPr>
          <p:spPr>
            <a:xfrm flipH="1" flipV="1">
              <a:off x="6013948" y="442380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3" name="椭圆 232"/>
            <p:cNvSpPr/>
            <p:nvPr/>
          </p:nvSpPr>
          <p:spPr>
            <a:xfrm flipH="1" flipV="1">
              <a:off x="6020981" y="443011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4" name="椭圆 233"/>
            <p:cNvSpPr/>
            <p:nvPr/>
          </p:nvSpPr>
          <p:spPr>
            <a:xfrm flipH="1" flipV="1">
              <a:off x="5963235" y="409366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5" name="椭圆 234"/>
            <p:cNvSpPr/>
            <p:nvPr/>
          </p:nvSpPr>
          <p:spPr>
            <a:xfrm flipH="1" flipV="1">
              <a:off x="5985461" y="414703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6" name="椭圆 235"/>
            <p:cNvSpPr/>
            <p:nvPr/>
          </p:nvSpPr>
          <p:spPr>
            <a:xfrm flipH="1" flipV="1">
              <a:off x="5937467" y="450789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 flipH="1" flipV="1">
              <a:off x="5768053" y="4935346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8" name="椭圆 237"/>
            <p:cNvSpPr/>
            <p:nvPr/>
          </p:nvSpPr>
          <p:spPr>
            <a:xfrm flipH="1" flipV="1">
              <a:off x="6008996" y="396443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9" name="椭圆 238"/>
            <p:cNvSpPr/>
            <p:nvPr/>
          </p:nvSpPr>
          <p:spPr>
            <a:xfrm flipH="1" flipV="1">
              <a:off x="5691678" y="5067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0" name="椭圆 239"/>
            <p:cNvSpPr/>
            <p:nvPr/>
          </p:nvSpPr>
          <p:spPr>
            <a:xfrm flipH="1" flipV="1">
              <a:off x="5931773" y="41268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1" name="椭圆 240"/>
            <p:cNvSpPr/>
            <p:nvPr/>
          </p:nvSpPr>
          <p:spPr>
            <a:xfrm flipH="1" flipV="1">
              <a:off x="5799823" y="522796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2" name="椭圆 241"/>
            <p:cNvSpPr/>
            <p:nvPr/>
          </p:nvSpPr>
          <p:spPr>
            <a:xfrm flipH="1" flipV="1">
              <a:off x="5806856" y="523427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3" name="椭圆 242"/>
            <p:cNvSpPr/>
            <p:nvPr/>
          </p:nvSpPr>
          <p:spPr>
            <a:xfrm flipH="1" flipV="1">
              <a:off x="5877161" y="448384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4" name="椭圆 243"/>
            <p:cNvSpPr/>
            <p:nvPr/>
          </p:nvSpPr>
          <p:spPr>
            <a:xfrm flipH="1" flipV="1">
              <a:off x="5668036" y="523673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5" name="椭圆 244"/>
            <p:cNvSpPr/>
            <p:nvPr/>
          </p:nvSpPr>
          <p:spPr>
            <a:xfrm flipH="1" flipV="1">
              <a:off x="5616569" y="52156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6" name="椭圆 245"/>
            <p:cNvSpPr/>
            <p:nvPr/>
          </p:nvSpPr>
          <p:spPr>
            <a:xfrm flipH="1" flipV="1">
              <a:off x="5584010" y="510105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7" name="椭圆 246"/>
            <p:cNvSpPr/>
            <p:nvPr/>
          </p:nvSpPr>
          <p:spPr>
            <a:xfrm flipH="1" flipV="1">
              <a:off x="5926468" y="369462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8" name="椭圆 247"/>
            <p:cNvSpPr/>
            <p:nvPr/>
          </p:nvSpPr>
          <p:spPr>
            <a:xfrm flipH="1" flipV="1">
              <a:off x="6014904" y="373665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2341301041"/>
      </p:ext>
    </p:extLst>
  </p:cSld>
  <p:clrMapOvr>
    <a:masterClrMapping/>
  </p:clrMapOvr>
  <p:transition advTm="1000">
    <p:fade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8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46" grpId="0" animBg="1"/>
          <p:bldP spid="4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46" grpId="0" animBg="1"/>
          <p:bldP spid="4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673">
              <a:srgbClr val="072539"/>
            </a:gs>
            <a:gs pos="0">
              <a:srgbClr val="0A2F4A"/>
            </a:gs>
            <a:gs pos="97248">
              <a:srgbClr val="00080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2496396" y="4146145"/>
            <a:ext cx="7197483" cy="1758851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" name="菱形 2"/>
          <p:cNvSpPr/>
          <p:nvPr/>
        </p:nvSpPr>
        <p:spPr>
          <a:xfrm>
            <a:off x="4197367" y="4561811"/>
            <a:ext cx="3795540" cy="927517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5445112" y="4866722"/>
            <a:ext cx="1300048" cy="317693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1838" y="3737791"/>
            <a:ext cx="10728325" cy="2575560"/>
            <a:chOff x="731838" y="3737791"/>
            <a:chExt cx="10728325" cy="2575560"/>
          </a:xfrm>
        </p:grpSpPr>
        <p:sp>
          <p:nvSpPr>
            <p:cNvPr id="6" name="菱形 5"/>
            <p:cNvSpPr/>
            <p:nvPr/>
          </p:nvSpPr>
          <p:spPr>
            <a:xfrm>
              <a:off x="825348" y="3737791"/>
              <a:ext cx="10539579" cy="2575560"/>
            </a:xfrm>
            <a:prstGeom prst="diamond">
              <a:avLst/>
            </a:prstGeom>
            <a:noFill/>
            <a:ln w="6350">
              <a:gradFill>
                <a:gsLst>
                  <a:gs pos="100000">
                    <a:schemeClr val="bg1"/>
                  </a:gs>
                  <a:gs pos="0">
                    <a:schemeClr val="bg1">
                      <a:alpha val="10000"/>
                    </a:schemeClr>
                  </a:gs>
                </a:gsLst>
                <a:lin ang="5400000" scaled="1"/>
              </a:gradFill>
            </a:ln>
            <a:scene3d>
              <a:camera prst="perspectiveRelaxedModerately">
                <a:rot lat="186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flipV="1">
              <a:off x="731838" y="4969436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 flipV="1">
              <a:off x="11332992" y="4969436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flipV="1">
              <a:off x="6031549" y="5848862"/>
              <a:ext cx="127171" cy="112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 flipH="1" flipV="1">
            <a:off x="10108855" y="434032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1" name="椭圆 10"/>
          <p:cNvSpPr/>
          <p:nvPr/>
        </p:nvSpPr>
        <p:spPr>
          <a:xfrm flipH="1" flipV="1">
            <a:off x="10593900" y="5348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椭圆 11"/>
          <p:cNvSpPr/>
          <p:nvPr/>
        </p:nvSpPr>
        <p:spPr>
          <a:xfrm flipH="1" flipV="1">
            <a:off x="2021400" y="2770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3" name="椭圆 12"/>
          <p:cNvSpPr/>
          <p:nvPr/>
        </p:nvSpPr>
        <p:spPr>
          <a:xfrm flipH="1" flipV="1">
            <a:off x="10924100" y="55266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4" name="椭圆 13"/>
          <p:cNvSpPr/>
          <p:nvPr/>
        </p:nvSpPr>
        <p:spPr>
          <a:xfrm flipH="1" flipV="1">
            <a:off x="41550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5" name="椭圆 14"/>
          <p:cNvSpPr/>
          <p:nvPr/>
        </p:nvSpPr>
        <p:spPr>
          <a:xfrm flipH="1" flipV="1">
            <a:off x="8498400" y="23516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6" name="椭圆 15"/>
          <p:cNvSpPr/>
          <p:nvPr/>
        </p:nvSpPr>
        <p:spPr>
          <a:xfrm flipH="1" flipV="1">
            <a:off x="6415600" y="599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7" name="椭圆 16"/>
          <p:cNvSpPr/>
          <p:nvPr/>
        </p:nvSpPr>
        <p:spPr>
          <a:xfrm flipH="1" flipV="1">
            <a:off x="2161100" y="5894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8" name="椭圆 17"/>
          <p:cNvSpPr/>
          <p:nvPr/>
        </p:nvSpPr>
        <p:spPr>
          <a:xfrm flipH="1" flipV="1">
            <a:off x="9781100" y="980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9" name="椭圆 18"/>
          <p:cNvSpPr/>
          <p:nvPr/>
        </p:nvSpPr>
        <p:spPr>
          <a:xfrm flipH="1" flipV="1">
            <a:off x="3100900" y="35835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0" name="椭圆 19"/>
          <p:cNvSpPr/>
          <p:nvPr/>
        </p:nvSpPr>
        <p:spPr>
          <a:xfrm flipH="1" flipV="1">
            <a:off x="1957900" y="33549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" name="椭圆 20"/>
          <p:cNvSpPr/>
          <p:nvPr/>
        </p:nvSpPr>
        <p:spPr>
          <a:xfrm flipH="1" flipV="1">
            <a:off x="9476300" y="5361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2" name="椭圆 21"/>
          <p:cNvSpPr/>
          <p:nvPr/>
        </p:nvSpPr>
        <p:spPr>
          <a:xfrm flipH="1" flipV="1">
            <a:off x="8269800" y="5933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3" name="椭圆 22"/>
          <p:cNvSpPr/>
          <p:nvPr/>
        </p:nvSpPr>
        <p:spPr>
          <a:xfrm flipH="1" flipV="1">
            <a:off x="7215700" y="583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4" name="椭圆 23"/>
          <p:cNvSpPr/>
          <p:nvPr/>
        </p:nvSpPr>
        <p:spPr>
          <a:xfrm flipH="1" flipV="1">
            <a:off x="6733100" y="533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5" name="椭圆 24"/>
          <p:cNvSpPr/>
          <p:nvPr/>
        </p:nvSpPr>
        <p:spPr>
          <a:xfrm flipH="1" flipV="1">
            <a:off x="9768400" y="225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6" name="椭圆 25"/>
          <p:cNvSpPr/>
          <p:nvPr/>
        </p:nvSpPr>
        <p:spPr>
          <a:xfrm flipH="1" flipV="1">
            <a:off x="4205800" y="4129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7" name="椭圆 26"/>
          <p:cNvSpPr/>
          <p:nvPr/>
        </p:nvSpPr>
        <p:spPr>
          <a:xfrm flipH="1" flipV="1">
            <a:off x="8498400" y="2046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8" name="椭圆 27"/>
          <p:cNvSpPr/>
          <p:nvPr/>
        </p:nvSpPr>
        <p:spPr>
          <a:xfrm flipH="1" flipV="1">
            <a:off x="7990400" y="5488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9" name="椭圆 28"/>
          <p:cNvSpPr/>
          <p:nvPr/>
        </p:nvSpPr>
        <p:spPr>
          <a:xfrm flipH="1" flipV="1">
            <a:off x="10619300" y="2351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0" name="椭圆 29"/>
          <p:cNvSpPr/>
          <p:nvPr/>
        </p:nvSpPr>
        <p:spPr>
          <a:xfrm flipH="1" flipV="1">
            <a:off x="2059500" y="1729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 flipH="1" flipV="1">
            <a:off x="4256600" y="29993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2" name="椭圆 31"/>
          <p:cNvSpPr/>
          <p:nvPr/>
        </p:nvSpPr>
        <p:spPr>
          <a:xfrm flipH="1" flipV="1">
            <a:off x="9704900" y="405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3" name="椭圆 32"/>
          <p:cNvSpPr/>
          <p:nvPr/>
        </p:nvSpPr>
        <p:spPr>
          <a:xfrm flipH="1" flipV="1">
            <a:off x="3443800" y="1157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4" name="椭圆 33"/>
          <p:cNvSpPr/>
          <p:nvPr/>
        </p:nvSpPr>
        <p:spPr>
          <a:xfrm flipH="1" flipV="1">
            <a:off x="7952300" y="2288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5" name="椭圆 34"/>
          <p:cNvSpPr/>
          <p:nvPr/>
        </p:nvSpPr>
        <p:spPr>
          <a:xfrm flipH="1" flipV="1">
            <a:off x="8981000" y="11705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6" name="椭圆 35"/>
          <p:cNvSpPr/>
          <p:nvPr/>
        </p:nvSpPr>
        <p:spPr>
          <a:xfrm flipH="1" flipV="1">
            <a:off x="3215200" y="52472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7" name="椭圆 36"/>
          <p:cNvSpPr/>
          <p:nvPr/>
        </p:nvSpPr>
        <p:spPr>
          <a:xfrm flipH="1" flipV="1">
            <a:off x="5780600" y="3024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8" name="椭圆 37"/>
          <p:cNvSpPr/>
          <p:nvPr/>
        </p:nvSpPr>
        <p:spPr>
          <a:xfrm flipH="1" flipV="1">
            <a:off x="1246700" y="9673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9" name="椭圆 38"/>
          <p:cNvSpPr/>
          <p:nvPr/>
        </p:nvSpPr>
        <p:spPr>
          <a:xfrm flipH="1" flipV="1">
            <a:off x="2135700" y="1272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0" name="椭圆 39"/>
          <p:cNvSpPr/>
          <p:nvPr/>
        </p:nvSpPr>
        <p:spPr>
          <a:xfrm flipH="1" flipV="1">
            <a:off x="8727000" y="6879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1" name="椭圆 40"/>
          <p:cNvSpPr/>
          <p:nvPr/>
        </p:nvSpPr>
        <p:spPr>
          <a:xfrm flipH="1" flipV="1">
            <a:off x="3989900" y="3075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2" name="椭圆 41"/>
          <p:cNvSpPr/>
          <p:nvPr/>
        </p:nvSpPr>
        <p:spPr>
          <a:xfrm flipH="1" flipV="1">
            <a:off x="7622100" y="29104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3" name="椭圆 42"/>
          <p:cNvSpPr/>
          <p:nvPr/>
        </p:nvSpPr>
        <p:spPr>
          <a:xfrm flipH="1" flipV="1">
            <a:off x="840300" y="55393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4" name="椭圆 43"/>
          <p:cNvSpPr/>
          <p:nvPr/>
        </p:nvSpPr>
        <p:spPr>
          <a:xfrm flipH="1" flipV="1">
            <a:off x="3393000" y="6072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" name="椭圆 44"/>
          <p:cNvSpPr/>
          <p:nvPr/>
        </p:nvSpPr>
        <p:spPr>
          <a:xfrm flipH="1" flipV="1">
            <a:off x="2110300" y="54758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6" name="椭圆 45"/>
          <p:cNvSpPr/>
          <p:nvPr/>
        </p:nvSpPr>
        <p:spPr>
          <a:xfrm flipH="1" flipV="1">
            <a:off x="5183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7" name="椭圆 46"/>
          <p:cNvSpPr/>
          <p:nvPr/>
        </p:nvSpPr>
        <p:spPr>
          <a:xfrm flipH="1" flipV="1">
            <a:off x="2592900" y="27072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8" name="椭圆 47"/>
          <p:cNvSpPr/>
          <p:nvPr/>
        </p:nvSpPr>
        <p:spPr>
          <a:xfrm flipH="1" flipV="1">
            <a:off x="10873300" y="980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9" name="椭圆 48"/>
          <p:cNvSpPr/>
          <p:nvPr/>
        </p:nvSpPr>
        <p:spPr>
          <a:xfrm flipH="1" flipV="1">
            <a:off x="8003100" y="329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0" name="椭圆 49"/>
          <p:cNvSpPr/>
          <p:nvPr/>
        </p:nvSpPr>
        <p:spPr>
          <a:xfrm flipH="1" flipV="1">
            <a:off x="1411800" y="4701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1" name="椭圆 50"/>
          <p:cNvSpPr/>
          <p:nvPr/>
        </p:nvSpPr>
        <p:spPr>
          <a:xfrm flipH="1" flipV="1">
            <a:off x="1640400" y="31771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2" name="椭圆 51"/>
          <p:cNvSpPr/>
          <p:nvPr/>
        </p:nvSpPr>
        <p:spPr>
          <a:xfrm flipH="1" flipV="1">
            <a:off x="3266000" y="3913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3" name="椭圆 52"/>
          <p:cNvSpPr/>
          <p:nvPr/>
        </p:nvSpPr>
        <p:spPr>
          <a:xfrm flipH="1" flipV="1">
            <a:off x="8511100" y="5082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4" name="椭圆 53"/>
          <p:cNvSpPr/>
          <p:nvPr/>
        </p:nvSpPr>
        <p:spPr>
          <a:xfrm flipH="1" flipV="1">
            <a:off x="6453700" y="8657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5" name="椭圆 54"/>
          <p:cNvSpPr/>
          <p:nvPr/>
        </p:nvSpPr>
        <p:spPr>
          <a:xfrm flipH="1" flipV="1">
            <a:off x="10085900" y="5386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6" name="椭圆 55"/>
          <p:cNvSpPr/>
          <p:nvPr/>
        </p:nvSpPr>
        <p:spPr>
          <a:xfrm flipH="1" flipV="1">
            <a:off x="8727000" y="29231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7" name="椭圆 56"/>
          <p:cNvSpPr/>
          <p:nvPr/>
        </p:nvSpPr>
        <p:spPr>
          <a:xfrm flipH="1" flipV="1">
            <a:off x="7253800" y="24659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8" name="椭圆 57"/>
          <p:cNvSpPr/>
          <p:nvPr/>
        </p:nvSpPr>
        <p:spPr>
          <a:xfrm flipH="1" flipV="1">
            <a:off x="9489000" y="52980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9" name="椭圆 58"/>
          <p:cNvSpPr/>
          <p:nvPr/>
        </p:nvSpPr>
        <p:spPr>
          <a:xfrm flipH="1" flipV="1">
            <a:off x="1551500" y="5031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0" name="椭圆 59"/>
          <p:cNvSpPr/>
          <p:nvPr/>
        </p:nvSpPr>
        <p:spPr>
          <a:xfrm flipH="1" flipV="1">
            <a:off x="827600" y="2415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1" name="椭圆 60"/>
          <p:cNvSpPr/>
          <p:nvPr/>
        </p:nvSpPr>
        <p:spPr>
          <a:xfrm flipH="1" flipV="1">
            <a:off x="5044000" y="3862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2" name="椭圆 61"/>
          <p:cNvSpPr/>
          <p:nvPr/>
        </p:nvSpPr>
        <p:spPr>
          <a:xfrm flipH="1" flipV="1">
            <a:off x="3659700" y="40661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3" name="椭圆 62"/>
          <p:cNvSpPr/>
          <p:nvPr/>
        </p:nvSpPr>
        <p:spPr>
          <a:xfrm flipH="1" flipV="1">
            <a:off x="1856300" y="624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4" name="椭圆 63"/>
          <p:cNvSpPr/>
          <p:nvPr/>
        </p:nvSpPr>
        <p:spPr>
          <a:xfrm flipH="1" flipV="1">
            <a:off x="5259900" y="1996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5" name="椭圆 64"/>
          <p:cNvSpPr/>
          <p:nvPr/>
        </p:nvSpPr>
        <p:spPr>
          <a:xfrm flipH="1" flipV="1">
            <a:off x="8904800" y="751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6" name="椭圆 65"/>
          <p:cNvSpPr/>
          <p:nvPr/>
        </p:nvSpPr>
        <p:spPr>
          <a:xfrm flipH="1" flipV="1">
            <a:off x="4929700" y="56409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7" name="椭圆 66"/>
          <p:cNvSpPr/>
          <p:nvPr/>
        </p:nvSpPr>
        <p:spPr>
          <a:xfrm flipH="1" flipV="1">
            <a:off x="4409000" y="33676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8" name="椭圆 67"/>
          <p:cNvSpPr/>
          <p:nvPr/>
        </p:nvSpPr>
        <p:spPr>
          <a:xfrm flipH="1" flipV="1">
            <a:off x="8307900" y="59457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9" name="椭圆 68"/>
          <p:cNvSpPr/>
          <p:nvPr/>
        </p:nvSpPr>
        <p:spPr>
          <a:xfrm flipH="1" flipV="1">
            <a:off x="6936300" y="40661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0" name="椭圆 69"/>
          <p:cNvSpPr/>
          <p:nvPr/>
        </p:nvSpPr>
        <p:spPr>
          <a:xfrm flipH="1" flipV="1">
            <a:off x="4167700" y="24405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1" name="椭圆 70"/>
          <p:cNvSpPr/>
          <p:nvPr/>
        </p:nvSpPr>
        <p:spPr>
          <a:xfrm flipH="1" flipV="1">
            <a:off x="10632000" y="2148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2" name="椭圆 71"/>
          <p:cNvSpPr/>
          <p:nvPr/>
        </p:nvSpPr>
        <p:spPr>
          <a:xfrm flipH="1" flipV="1">
            <a:off x="7101400" y="35708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3" name="椭圆 72"/>
          <p:cNvSpPr/>
          <p:nvPr/>
        </p:nvSpPr>
        <p:spPr>
          <a:xfrm flipH="1" flipV="1">
            <a:off x="5475800" y="24151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4" name="椭圆 73"/>
          <p:cNvSpPr/>
          <p:nvPr/>
        </p:nvSpPr>
        <p:spPr>
          <a:xfrm flipH="1" flipV="1">
            <a:off x="7368100" y="2643700"/>
            <a:ext cx="36000" cy="360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5" name="椭圆 74"/>
          <p:cNvSpPr/>
          <p:nvPr/>
        </p:nvSpPr>
        <p:spPr>
          <a:xfrm flipH="1" flipV="1">
            <a:off x="8422200" y="4586800"/>
            <a:ext cx="36000" cy="360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6" name="椭圆 75"/>
          <p:cNvSpPr/>
          <p:nvPr/>
        </p:nvSpPr>
        <p:spPr>
          <a:xfrm flipH="1" flipV="1">
            <a:off x="1488000" y="3583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7" name="椭圆 76"/>
          <p:cNvSpPr/>
          <p:nvPr/>
        </p:nvSpPr>
        <p:spPr>
          <a:xfrm flipH="1" flipV="1">
            <a:off x="992700" y="3837500"/>
            <a:ext cx="36000" cy="36000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8" name="椭圆 77"/>
          <p:cNvSpPr/>
          <p:nvPr/>
        </p:nvSpPr>
        <p:spPr>
          <a:xfrm flipH="1" flipV="1">
            <a:off x="4663000" y="20087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9" name="椭圆 78"/>
          <p:cNvSpPr/>
          <p:nvPr/>
        </p:nvSpPr>
        <p:spPr>
          <a:xfrm flipH="1" flipV="1">
            <a:off x="3634300" y="529800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0" name="椭圆 79"/>
          <p:cNvSpPr/>
          <p:nvPr/>
        </p:nvSpPr>
        <p:spPr>
          <a:xfrm flipH="1" flipV="1">
            <a:off x="5552000" y="5323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1" name="椭圆 80"/>
          <p:cNvSpPr/>
          <p:nvPr/>
        </p:nvSpPr>
        <p:spPr>
          <a:xfrm flipH="1" flipV="1">
            <a:off x="1653100" y="10943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2" name="椭圆 81"/>
          <p:cNvSpPr/>
          <p:nvPr/>
        </p:nvSpPr>
        <p:spPr>
          <a:xfrm flipH="1" flipV="1">
            <a:off x="7088700" y="54504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3" name="椭圆 82"/>
          <p:cNvSpPr/>
          <p:nvPr/>
        </p:nvSpPr>
        <p:spPr>
          <a:xfrm flipH="1" flipV="1">
            <a:off x="3380300" y="2885000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4" name="椭圆 83"/>
          <p:cNvSpPr/>
          <p:nvPr/>
        </p:nvSpPr>
        <p:spPr>
          <a:xfrm flipH="1" flipV="1">
            <a:off x="3020062" y="5077462"/>
            <a:ext cx="36000" cy="360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397865" y="836953"/>
            <a:ext cx="3396271" cy="3396271"/>
            <a:chOff x="4397865" y="836953"/>
            <a:chExt cx="3396271" cy="3396271"/>
          </a:xfrm>
        </p:grpSpPr>
        <p:sp>
          <p:nvSpPr>
            <p:cNvPr id="86" name="椭圆 85"/>
            <p:cNvSpPr/>
            <p:nvPr/>
          </p:nvSpPr>
          <p:spPr>
            <a:xfrm>
              <a:off x="4397865" y="836953"/>
              <a:ext cx="3396271" cy="3396271"/>
            </a:xfrm>
            <a:prstGeom prst="ellipse">
              <a:avLst/>
            </a:prstGeom>
            <a:gradFill>
              <a:gsLst>
                <a:gs pos="98165">
                  <a:srgbClr val="28A480">
                    <a:alpha val="0"/>
                  </a:srgbClr>
                </a:gs>
                <a:gs pos="28000">
                  <a:srgbClr val="28A480">
                    <a:alpha val="0"/>
                  </a:srgbClr>
                </a:gs>
                <a:gs pos="0">
                  <a:srgbClr val="28A480">
                    <a:alpha val="50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37AE7E">
                  <a:alpha val="5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87" name="自由: 形状 86"/>
            <p:cNvSpPr/>
            <p:nvPr/>
          </p:nvSpPr>
          <p:spPr>
            <a:xfrm>
              <a:off x="4755834" y="1213626"/>
              <a:ext cx="2700047" cy="2642924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sp>
        <p:nvSpPr>
          <p:cNvPr id="88" name="椭圆 87"/>
          <p:cNvSpPr/>
          <p:nvPr/>
        </p:nvSpPr>
        <p:spPr>
          <a:xfrm rot="20785694">
            <a:off x="4044950" y="2620459"/>
            <a:ext cx="4102100" cy="762000"/>
          </a:xfrm>
          <a:prstGeom prst="ellipse">
            <a:avLst/>
          </a:prstGeom>
          <a:noFill/>
          <a:ln>
            <a:gradFill>
              <a:gsLst>
                <a:gs pos="42000">
                  <a:schemeClr val="accent1">
                    <a:lumMod val="5000"/>
                    <a:lumOff val="95000"/>
                  </a:schemeClr>
                </a:gs>
                <a:gs pos="14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27000" sx="101000" sy="101000" algn="ctr" rotWithShape="0">
              <a:srgbClr val="37AE7E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4434308" y="3514229"/>
            <a:ext cx="196445" cy="196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5524611" y="3932846"/>
            <a:ext cx="1162622" cy="1215669"/>
            <a:chOff x="5524611" y="3932846"/>
            <a:chExt cx="1162622" cy="1215669"/>
          </a:xfrm>
        </p:grpSpPr>
        <p:sp>
          <p:nvSpPr>
            <p:cNvPr id="91" name="椭圆 90"/>
            <p:cNvSpPr/>
            <p:nvPr/>
          </p:nvSpPr>
          <p:spPr>
            <a:xfrm flipH="1" flipV="1">
              <a:off x="6122052" y="413586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flipH="1" flipV="1">
              <a:off x="5686635" y="4939549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flipH="1" flipV="1">
              <a:off x="5995052" y="444066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flipH="1" flipV="1">
              <a:off x="5793952" y="4468267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flipH="1" flipV="1">
              <a:off x="5950150" y="457386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flipH="1" flipV="1">
              <a:off x="6122052" y="460394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flipH="1" flipV="1">
              <a:off x="5924394" y="4101993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flipH="1" flipV="1">
              <a:off x="5717577" y="460087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flipH="1" flipV="1">
              <a:off x="6201027" y="440387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flipH="1" flipV="1">
              <a:off x="5872927" y="473627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flipH="1" flipV="1">
              <a:off x="6398685" y="425047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flipH="1" flipV="1">
              <a:off x="6070585" y="458287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flipH="1" flipV="1">
              <a:off x="6032539" y="426199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flipH="1" flipV="1">
              <a:off x="5825722" y="476088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flipH="1" flipV="1">
              <a:off x="6039572" y="426830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flipH="1" flipV="1">
              <a:off x="5832755" y="476719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flipH="1" flipV="1">
              <a:off x="6366126" y="413586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flipH="1" flipV="1">
              <a:off x="6038026" y="446826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flipH="1" flipV="1">
              <a:off x="6116956" y="405656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flipH="1" flipV="1">
              <a:off x="5788856" y="438896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flipH="1" flipV="1">
              <a:off x="6147760" y="393284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flipH="1" flipV="1">
              <a:off x="6307828" y="452581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flipH="1" flipV="1">
              <a:off x="6230300" y="42130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 flipH="1" flipV="1">
              <a:off x="6192710" y="430405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 flipH="1" flipV="1">
              <a:off x="6097078" y="48056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 flipH="1" flipV="1">
              <a:off x="6045611" y="478455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 flipH="1" flipV="1">
              <a:off x="6013052" y="466994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 flipH="1" flipV="1">
              <a:off x="5954754" y="505989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 flipH="1" flipV="1">
              <a:off x="6361745" y="4871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 flipH="1" flipV="1">
              <a:off x="6310278" y="48508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 flipH="1" flipV="1">
              <a:off x="6277719" y="473627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flipH="1" flipV="1">
              <a:off x="6219421" y="512622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 flipH="1" flipV="1">
              <a:off x="6631389" y="4862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 flipH="1" flipV="1">
              <a:off x="6579922" y="48418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 flipH="1" flipV="1">
              <a:off x="6547363" y="472727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 flipH="1" flipV="1">
              <a:off x="6489065" y="511722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flipH="1" flipV="1">
              <a:off x="6479587" y="461293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flipH="1" flipV="1">
              <a:off x="6428120" y="45918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flipH="1" flipV="1">
              <a:off x="6395561" y="447725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flipH="1" flipV="1">
              <a:off x="6337263" y="486719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flipH="1" flipV="1">
              <a:off x="5693935" y="476965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flipH="1" flipV="1">
              <a:off x="5642468" y="474858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flipH="1" flipV="1">
              <a:off x="5609909" y="463397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flipH="1" flipV="1">
              <a:off x="5551611" y="502392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flipH="1" flipV="1">
              <a:off x="5524611" y="495213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flipH="1" flipV="1">
              <a:off x="5878269" y="496612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 flipH="1" flipV="1">
              <a:off x="5867622" y="430405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 flipH="1" flipV="1">
              <a:off x="6004052" y="398522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 flipH="1" flipV="1">
              <a:off x="6192710" y="402965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 flipH="1" flipV="1">
              <a:off x="6311686" y="503944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 flipH="1" flipV="1">
              <a:off x="6260219" y="501837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flipH="1" flipV="1">
              <a:off x="6227660" y="490376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 flipH="1" flipV="1">
              <a:off x="5643376" y="509664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flipH="1" flipV="1">
              <a:off x="5591909" y="507558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 flipH="1" flipV="1">
              <a:off x="6080164" y="502144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 flipH="1" flipV="1">
              <a:off x="5860752" y="513051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flipH="1" flipV="1">
              <a:off x="6482674" y="495804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flipH="1" flipV="1">
              <a:off x="6669233" y="508458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flipH="1" flipV="1">
              <a:off x="6229106" y="462626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 flipH="1" flipV="1">
              <a:off x="5956058" y="434608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flipH="1" flipV="1">
              <a:off x="6384126" y="474280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flipH="1" flipV="1">
              <a:off x="5922409" y="493894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 flipH="1" flipV="1">
              <a:off x="6164916" y="494812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54" name="文本框 153"/>
          <p:cNvSpPr txBox="1"/>
          <p:nvPr/>
        </p:nvSpPr>
        <p:spPr>
          <a:xfrm>
            <a:off x="2367029" y="4435073"/>
            <a:ext cx="74579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</a:rPr>
              <a:t>感谢聆听 欢迎指导</a:t>
            </a:r>
            <a:endParaRPr lang="zh-CN" altLang="en-US" sz="4400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77299005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grpId="0" nodeType="withEffect">
                                  <p:stCondLst>
                                    <p:cond delay="2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0" nodeType="withEffect">
                                  <p:stCondLst>
                                    <p:cond delay="4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0" nodeType="withEffect">
                                  <p:stCondLst>
                                    <p:cond delay="5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0" nodeType="withEffect">
                                  <p:stCondLst>
                                    <p:cond delay="6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grpId="0" nodeType="withEffect">
                                  <p:stCondLst>
                                    <p:cond delay="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0" nodeType="withEffect">
                                  <p:stCondLst>
                                    <p:cond delay="9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0" nodeType="withEffect">
                                  <p:stCondLst>
                                    <p:cond delay="9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0" nodeType="withEffect">
                                  <p:stCondLst>
                                    <p:cond delay="9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0" nodeType="withEffect">
                                  <p:stCondLst>
                                    <p:cond delay="10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grpId="0" nodeType="withEffect">
                                  <p:stCondLst>
                                    <p:cond delay="10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grpId="0" nodeType="withEffect">
                                  <p:stCondLst>
                                    <p:cond delay="11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0" nodeType="withEffect">
                                  <p:stCondLst>
                                    <p:cond delay="11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grpId="0" nodeType="withEffect">
                                  <p:stCondLst>
                                    <p:cond delay="12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grpId="0" nodeType="withEffect">
                                  <p:stCondLst>
                                    <p:cond delay="13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0" nodeType="withEffect">
                                  <p:stCondLst>
                                    <p:cond delay="15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grpId="0" nodeType="withEffect">
                                  <p:stCondLst>
                                    <p:cond delay="1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grpId="0" nodeType="withEffect">
                                  <p:stCondLst>
                                    <p:cond delay="17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grpId="0" nodeType="withEffect">
                                  <p:stCondLst>
                                    <p:cond delay="17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grpId="0" nodeType="withEffect">
                                  <p:stCondLst>
                                    <p:cond delay="17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grpId="0" nodeType="withEffect">
                                  <p:stCondLst>
                                    <p:cond delay="1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grpId="0" nodeType="withEffect">
                                  <p:stCondLst>
                                    <p:cond delay="21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grpId="0" nodeType="withEffect">
                                  <p:stCondLst>
                                    <p:cond delay="21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grpId="0" nodeType="withEffect">
                                  <p:stCondLst>
                                    <p:cond delay="24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indefinite" fill="hold" grpId="0" nodeType="withEffect">
                                  <p:stCondLst>
                                    <p:cond delay="29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grpId="0" nodeType="withEffect">
                                  <p:stCondLst>
                                    <p:cond delay="30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grpId="0" nodeType="withEffect">
                                  <p:stCondLst>
                                    <p:cond delay="32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grpId="0" nodeType="withEffect">
                                  <p:stCondLst>
                                    <p:cond delay="32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grpId="0" nodeType="withEffect">
                                  <p:stCondLst>
                                    <p:cond delay="35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grpId="0" nodeType="withEffect">
                                  <p:stCondLst>
                                    <p:cond delay="3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grpId="0" nodeType="withEffect">
                                  <p:stCondLst>
                                    <p:cond delay="37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grpId="0" nodeType="withEffect">
                                  <p:stCondLst>
                                    <p:cond delay="39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8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6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250"/>
                            </p:stCondLst>
                            <p:childTnLst>
                              <p:par>
                                <p:cTn id="2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4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4000"/>
                            </p:stCondLst>
                            <p:childTnLst>
                              <p:par>
                                <p:cTn id="2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4000"/>
                            </p:stCondLst>
                            <p:childTnLst>
                              <p:par>
                                <p:cTn id="259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0.00046 C 0.0323 0.00301 0.06967 -0.0081 0.08777 -0.01458 C 0.1267 -0.02893 0.14193 -0.03565 0.16693 -0.04792 C 0.1918 -0.06018 0.22305 -0.07917 0.23724 -0.08819 C 0.25951 -0.10185 0.34662 -0.18148 0.24336 -0.17917 " pathEditMode="relative" rAng="0" ptsTypes="AAAAA">
                                      <p:cBhvr>
                                        <p:cTn id="260" dur="20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-8912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8" grpId="0" animBg="1"/>
      <p:bldP spid="89" grpId="0" animBg="1"/>
      <p:bldP spid="89" grpId="1" animBg="1"/>
      <p:bldP spid="1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90150" y="1566411"/>
            <a:ext cx="3275698" cy="3275698"/>
            <a:chOff x="990150" y="1566411"/>
            <a:chExt cx="3275698" cy="3275698"/>
          </a:xfrm>
        </p:grpSpPr>
        <p:sp>
          <p:nvSpPr>
            <p:cNvPr id="51" name="椭圆 50"/>
            <p:cNvSpPr/>
            <p:nvPr/>
          </p:nvSpPr>
          <p:spPr>
            <a:xfrm>
              <a:off x="176762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8B4D66">
                    <a:alpha val="44706"/>
                  </a:srgbClr>
                </a:gs>
                <a:gs pos="64000">
                  <a:srgbClr val="8B4D6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8B4D66">
                  <a:alpha val="50000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" name="自由: 形状 11"/>
            <p:cNvSpPr/>
            <p:nvPr/>
          </p:nvSpPr>
          <p:spPr>
            <a:xfrm>
              <a:off x="124846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65969" y="2171899"/>
            <a:ext cx="6124544" cy="1999851"/>
            <a:chOff x="1507859" y="5194323"/>
            <a:chExt cx="2240280" cy="731520"/>
          </a:xfrm>
        </p:grpSpPr>
        <p:sp>
          <p:nvSpPr>
            <p:cNvPr id="44" name="矩形 43"/>
            <p:cNvSpPr/>
            <p:nvPr/>
          </p:nvSpPr>
          <p:spPr>
            <a:xfrm>
              <a:off x="1507859" y="5194323"/>
              <a:ext cx="2240280" cy="731520"/>
            </a:xfrm>
            <a:prstGeom prst="rect">
              <a:avLst/>
            </a:prstGeom>
            <a:solidFill>
              <a:srgbClr val="D1907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507859" y="5765799"/>
              <a:ext cx="2240279" cy="160043"/>
              <a:chOff x="1507859" y="5765799"/>
              <a:chExt cx="2240279" cy="160043"/>
            </a:xfrm>
          </p:grpSpPr>
          <p:sp>
            <p:nvSpPr>
              <p:cNvPr id="49" name="自由: 形状 48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D190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自由: 形状 49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D190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flipV="1">
              <a:off x="1507859" y="5194323"/>
              <a:ext cx="2240279" cy="160043"/>
              <a:chOff x="1507859" y="5765799"/>
              <a:chExt cx="2240279" cy="160043"/>
            </a:xfrm>
          </p:grpSpPr>
          <p:sp>
            <p:nvSpPr>
              <p:cNvPr id="47" name="自由: 形状 46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D190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自由: 形状 47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D190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511722" y="5194323"/>
            <a:ext cx="2240280" cy="731520"/>
            <a:chOff x="1511722" y="5194323"/>
            <a:chExt cx="2240280" cy="731520"/>
          </a:xfrm>
        </p:grpSpPr>
        <p:grpSp>
          <p:nvGrpSpPr>
            <p:cNvPr id="11" name="组合 10"/>
            <p:cNvGrpSpPr/>
            <p:nvPr/>
          </p:nvGrpSpPr>
          <p:grpSpPr>
            <a:xfrm>
              <a:off x="1511722" y="5194323"/>
              <a:ext cx="2240280" cy="731520"/>
              <a:chOff x="1507859" y="5194323"/>
              <a:chExt cx="2240280" cy="7315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507859" y="5194323"/>
                <a:ext cx="2240280" cy="731520"/>
              </a:xfrm>
              <a:prstGeom prst="rect">
                <a:avLst/>
              </a:prstGeom>
              <a:solidFill>
                <a:srgbClr val="D19072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507859" y="5765799"/>
                <a:ext cx="2240279" cy="160043"/>
                <a:chOff x="1507859" y="5765799"/>
                <a:chExt cx="2240279" cy="160043"/>
              </a:xfrm>
            </p:grpSpPr>
            <p:sp>
              <p:nvSpPr>
                <p:cNvPr id="35" name="自由: 形状 34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D190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" name="自由: 形状 37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D190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V="1">
                <a:off x="1507859" y="5194323"/>
                <a:ext cx="2240279" cy="160043"/>
                <a:chOff x="1507859" y="5765799"/>
                <a:chExt cx="2240279" cy="160043"/>
              </a:xfrm>
            </p:grpSpPr>
            <p:sp>
              <p:nvSpPr>
                <p:cNvPr id="41" name="自由: 形状 40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D190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" name="自由: 形状 41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D190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</p:grpSp>
        <p:sp>
          <p:nvSpPr>
            <p:cNvPr id="24" name="文本框 23"/>
            <p:cNvSpPr txBox="1"/>
            <p:nvPr/>
          </p:nvSpPr>
          <p:spPr>
            <a:xfrm>
              <a:off x="1750114" y="5329251"/>
              <a:ext cx="1763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PART </a:t>
              </a:r>
              <a:r>
                <a:rPr lang="en-US" altLang="zh-CN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ONE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91831" y="2240800"/>
            <a:ext cx="920295" cy="1862048"/>
            <a:chOff x="5391829" y="2240800"/>
            <a:chExt cx="920295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5391829" y="2240800"/>
              <a:ext cx="92029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ln w="50800">
                    <a:solidFill>
                      <a:srgbClr val="D19072"/>
                    </a:solidFill>
                  </a:ln>
                  <a:noFill/>
                  <a:latin typeface="+mj-ea"/>
                  <a:ea typeface="+mj-ea"/>
                </a:rPr>
                <a:t>1</a:t>
              </a:r>
              <a:endParaRPr lang="zh-CN" altLang="en-US" sz="11500" b="1" dirty="0">
                <a:ln w="50800">
                  <a:solidFill>
                    <a:srgbClr val="D19072"/>
                  </a:solidFill>
                </a:ln>
                <a:noFill/>
                <a:latin typeface="+mj-ea"/>
                <a:ea typeface="+mj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595595" y="2626798"/>
              <a:ext cx="349062" cy="988638"/>
              <a:chOff x="5595595" y="2626798"/>
              <a:chExt cx="349062" cy="98863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5875744" y="2626798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5595595" y="2771356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735095" y="269739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875744" y="2776118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875744" y="2930199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5875744" y="308428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875744" y="323836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5875744" y="3392442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5875744" y="3546523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201604" y="2449489"/>
            <a:ext cx="4663048" cy="1368472"/>
            <a:chOff x="6201602" y="2417188"/>
            <a:chExt cx="4663048" cy="1368472"/>
          </a:xfrm>
        </p:grpSpPr>
        <p:sp>
          <p:nvSpPr>
            <p:cNvPr id="13" name="矩形 12"/>
            <p:cNvSpPr/>
            <p:nvPr/>
          </p:nvSpPr>
          <p:spPr>
            <a:xfrm>
              <a:off x="6220079" y="2853097"/>
              <a:ext cx="4644571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ut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labore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et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dolore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magna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aliqua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201602" y="2417188"/>
              <a:ext cx="274439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工 作 概 述</a:t>
              </a:r>
              <a:endParaRPr lang="zh-CN" altLang="en-US" sz="26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81455129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26807" y="2530671"/>
            <a:ext cx="8938386" cy="2899744"/>
            <a:chOff x="1628468" y="1524772"/>
            <a:chExt cx="8938386" cy="2899744"/>
          </a:xfrm>
        </p:grpSpPr>
        <p:sp>
          <p:nvSpPr>
            <p:cNvPr id="3" name="椭圆 2"/>
            <p:cNvSpPr/>
            <p:nvPr/>
          </p:nvSpPr>
          <p:spPr>
            <a:xfrm>
              <a:off x="1628468" y="1524772"/>
              <a:ext cx="8938386" cy="2899744"/>
            </a:xfrm>
            <a:prstGeom prst="ellipse">
              <a:avLst/>
            </a:prstGeom>
            <a:noFill/>
            <a:ln w="38100">
              <a:solidFill>
                <a:srgbClr val="D190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3745780" y="2211659"/>
              <a:ext cx="4703763" cy="1525970"/>
            </a:xfrm>
            <a:prstGeom prst="ellipse">
              <a:avLst/>
            </a:prstGeom>
            <a:noFill/>
            <a:ln>
              <a:solidFill>
                <a:srgbClr val="D190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356174" y="2409680"/>
              <a:ext cx="3482975" cy="1129929"/>
            </a:xfrm>
            <a:prstGeom prst="ellipse">
              <a:avLst/>
            </a:prstGeom>
            <a:noFill/>
            <a:ln>
              <a:solidFill>
                <a:srgbClr val="D190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078904" y="2644144"/>
              <a:ext cx="2037515" cy="661000"/>
            </a:xfrm>
            <a:prstGeom prst="ellipse">
              <a:avLst/>
            </a:prstGeom>
            <a:noFill/>
            <a:ln>
              <a:solidFill>
                <a:srgbClr val="D190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340424" y="2787728"/>
              <a:ext cx="1514475" cy="373832"/>
            </a:xfrm>
            <a:prstGeom prst="ellipse">
              <a:avLst/>
            </a:prstGeom>
            <a:noFill/>
            <a:ln>
              <a:solidFill>
                <a:srgbClr val="D190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 rot="1223308">
            <a:off x="1663320" y="2593694"/>
            <a:ext cx="8938386" cy="2899744"/>
          </a:xfrm>
          <a:prstGeom prst="ellipse">
            <a:avLst/>
          </a:prstGeom>
          <a:noFill/>
          <a:ln w="38100">
            <a:solidFill>
              <a:srgbClr val="345A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自由: 形状 17"/>
          <p:cNvSpPr/>
          <p:nvPr/>
        </p:nvSpPr>
        <p:spPr>
          <a:xfrm>
            <a:off x="5926559" y="3793627"/>
            <a:ext cx="338882" cy="331713"/>
          </a:xfrm>
          <a:custGeom>
            <a:avLst/>
            <a:gdLst>
              <a:gd name="connsiteX0" fmla="*/ 1314450 w 3286125"/>
              <a:gd name="connsiteY0" fmla="*/ 0 h 3371850"/>
              <a:gd name="connsiteX1" fmla="*/ 552450 w 3286125"/>
              <a:gd name="connsiteY1" fmla="*/ 352425 h 3371850"/>
              <a:gd name="connsiteX2" fmla="*/ 152400 w 3286125"/>
              <a:gd name="connsiteY2" fmla="*/ 819150 h 3371850"/>
              <a:gd name="connsiteX3" fmla="*/ 9525 w 3286125"/>
              <a:gd name="connsiteY3" fmla="*/ 1123950 h 3371850"/>
              <a:gd name="connsiteX4" fmla="*/ 0 w 3286125"/>
              <a:gd name="connsiteY4" fmla="*/ 2181225 h 3371850"/>
              <a:gd name="connsiteX5" fmla="*/ 371475 w 3286125"/>
              <a:gd name="connsiteY5" fmla="*/ 2800350 h 3371850"/>
              <a:gd name="connsiteX6" fmla="*/ 1495425 w 3286125"/>
              <a:gd name="connsiteY6" fmla="*/ 3371850 h 3371850"/>
              <a:gd name="connsiteX7" fmla="*/ 2219325 w 3286125"/>
              <a:gd name="connsiteY7" fmla="*/ 3248025 h 3371850"/>
              <a:gd name="connsiteX8" fmla="*/ 3076575 w 3286125"/>
              <a:gd name="connsiteY8" fmla="*/ 2524125 h 3371850"/>
              <a:gd name="connsiteX9" fmla="*/ 3286125 w 3286125"/>
              <a:gd name="connsiteY9" fmla="*/ 1457325 h 3371850"/>
              <a:gd name="connsiteX10" fmla="*/ 3095625 w 3286125"/>
              <a:gd name="connsiteY10" fmla="*/ 857250 h 3371850"/>
              <a:gd name="connsiteX11" fmla="*/ 2686050 w 3286125"/>
              <a:gd name="connsiteY11" fmla="*/ 361950 h 3371850"/>
              <a:gd name="connsiteX12" fmla="*/ 2085975 w 3286125"/>
              <a:gd name="connsiteY12" fmla="*/ 38100 h 3371850"/>
              <a:gd name="connsiteX13" fmla="*/ 1314450 w 3286125"/>
              <a:gd name="connsiteY13" fmla="*/ 0 h 3371850"/>
              <a:gd name="connsiteX0" fmla="*/ 1314450 w 3286125"/>
              <a:gd name="connsiteY0" fmla="*/ 0 h 3371850"/>
              <a:gd name="connsiteX1" fmla="*/ 552450 w 3286125"/>
              <a:gd name="connsiteY1" fmla="*/ 352425 h 3371850"/>
              <a:gd name="connsiteX2" fmla="*/ 152400 w 3286125"/>
              <a:gd name="connsiteY2" fmla="*/ 819150 h 3371850"/>
              <a:gd name="connsiteX3" fmla="*/ 9525 w 3286125"/>
              <a:gd name="connsiteY3" fmla="*/ 1123950 h 3371850"/>
              <a:gd name="connsiteX4" fmla="*/ 0 w 3286125"/>
              <a:gd name="connsiteY4" fmla="*/ 2181225 h 3371850"/>
              <a:gd name="connsiteX5" fmla="*/ 371475 w 3286125"/>
              <a:gd name="connsiteY5" fmla="*/ 2800350 h 3371850"/>
              <a:gd name="connsiteX6" fmla="*/ 1362075 w 3286125"/>
              <a:gd name="connsiteY6" fmla="*/ 3371850 h 3371850"/>
              <a:gd name="connsiteX7" fmla="*/ 2219325 w 3286125"/>
              <a:gd name="connsiteY7" fmla="*/ 3248025 h 3371850"/>
              <a:gd name="connsiteX8" fmla="*/ 3076575 w 3286125"/>
              <a:gd name="connsiteY8" fmla="*/ 2524125 h 3371850"/>
              <a:gd name="connsiteX9" fmla="*/ 3286125 w 3286125"/>
              <a:gd name="connsiteY9" fmla="*/ 1457325 h 3371850"/>
              <a:gd name="connsiteX10" fmla="*/ 3095625 w 3286125"/>
              <a:gd name="connsiteY10" fmla="*/ 857250 h 3371850"/>
              <a:gd name="connsiteX11" fmla="*/ 2686050 w 3286125"/>
              <a:gd name="connsiteY11" fmla="*/ 361950 h 3371850"/>
              <a:gd name="connsiteX12" fmla="*/ 2085975 w 3286125"/>
              <a:gd name="connsiteY12" fmla="*/ 38100 h 3371850"/>
              <a:gd name="connsiteX13" fmla="*/ 1314450 w 3286125"/>
              <a:gd name="connsiteY13" fmla="*/ 0 h 3371850"/>
              <a:gd name="connsiteX0" fmla="*/ 1314450 w 3286125"/>
              <a:gd name="connsiteY0" fmla="*/ 0 h 3371850"/>
              <a:gd name="connsiteX1" fmla="*/ 552450 w 3286125"/>
              <a:gd name="connsiteY1" fmla="*/ 352425 h 3371850"/>
              <a:gd name="connsiteX2" fmla="*/ 152400 w 3286125"/>
              <a:gd name="connsiteY2" fmla="*/ 819150 h 3371850"/>
              <a:gd name="connsiteX3" fmla="*/ 9525 w 3286125"/>
              <a:gd name="connsiteY3" fmla="*/ 1123950 h 3371850"/>
              <a:gd name="connsiteX4" fmla="*/ 0 w 3286125"/>
              <a:gd name="connsiteY4" fmla="*/ 2181225 h 3371850"/>
              <a:gd name="connsiteX5" fmla="*/ 342900 w 3286125"/>
              <a:gd name="connsiteY5" fmla="*/ 2800350 h 3371850"/>
              <a:gd name="connsiteX6" fmla="*/ 1362075 w 3286125"/>
              <a:gd name="connsiteY6" fmla="*/ 3371850 h 3371850"/>
              <a:gd name="connsiteX7" fmla="*/ 2219325 w 3286125"/>
              <a:gd name="connsiteY7" fmla="*/ 3248025 h 3371850"/>
              <a:gd name="connsiteX8" fmla="*/ 3076575 w 3286125"/>
              <a:gd name="connsiteY8" fmla="*/ 2524125 h 3371850"/>
              <a:gd name="connsiteX9" fmla="*/ 3286125 w 3286125"/>
              <a:gd name="connsiteY9" fmla="*/ 1457325 h 3371850"/>
              <a:gd name="connsiteX10" fmla="*/ 3095625 w 3286125"/>
              <a:gd name="connsiteY10" fmla="*/ 857250 h 3371850"/>
              <a:gd name="connsiteX11" fmla="*/ 2686050 w 3286125"/>
              <a:gd name="connsiteY11" fmla="*/ 361950 h 3371850"/>
              <a:gd name="connsiteX12" fmla="*/ 2085975 w 3286125"/>
              <a:gd name="connsiteY12" fmla="*/ 38100 h 3371850"/>
              <a:gd name="connsiteX13" fmla="*/ 1314450 w 3286125"/>
              <a:gd name="connsiteY13" fmla="*/ 0 h 3371850"/>
              <a:gd name="connsiteX0" fmla="*/ 1314450 w 3286125"/>
              <a:gd name="connsiteY0" fmla="*/ 0 h 3371850"/>
              <a:gd name="connsiteX1" fmla="*/ 552450 w 3286125"/>
              <a:gd name="connsiteY1" fmla="*/ 352425 h 3371850"/>
              <a:gd name="connsiteX2" fmla="*/ 152400 w 3286125"/>
              <a:gd name="connsiteY2" fmla="*/ 819150 h 3371850"/>
              <a:gd name="connsiteX3" fmla="*/ 9525 w 3286125"/>
              <a:gd name="connsiteY3" fmla="*/ 1123950 h 3371850"/>
              <a:gd name="connsiteX4" fmla="*/ 0 w 3286125"/>
              <a:gd name="connsiteY4" fmla="*/ 2181225 h 3371850"/>
              <a:gd name="connsiteX5" fmla="*/ 342900 w 3286125"/>
              <a:gd name="connsiteY5" fmla="*/ 2800350 h 3371850"/>
              <a:gd name="connsiteX6" fmla="*/ 1362075 w 3286125"/>
              <a:gd name="connsiteY6" fmla="*/ 3371850 h 3371850"/>
              <a:gd name="connsiteX7" fmla="*/ 2219325 w 3286125"/>
              <a:gd name="connsiteY7" fmla="*/ 3248025 h 3371850"/>
              <a:gd name="connsiteX8" fmla="*/ 3105150 w 3286125"/>
              <a:gd name="connsiteY8" fmla="*/ 2533650 h 3371850"/>
              <a:gd name="connsiteX9" fmla="*/ 3286125 w 3286125"/>
              <a:gd name="connsiteY9" fmla="*/ 1457325 h 3371850"/>
              <a:gd name="connsiteX10" fmla="*/ 3095625 w 3286125"/>
              <a:gd name="connsiteY10" fmla="*/ 857250 h 3371850"/>
              <a:gd name="connsiteX11" fmla="*/ 2686050 w 3286125"/>
              <a:gd name="connsiteY11" fmla="*/ 361950 h 3371850"/>
              <a:gd name="connsiteX12" fmla="*/ 2085975 w 3286125"/>
              <a:gd name="connsiteY12" fmla="*/ 38100 h 3371850"/>
              <a:gd name="connsiteX13" fmla="*/ 1314450 w 3286125"/>
              <a:gd name="connsiteY13" fmla="*/ 0 h 3371850"/>
              <a:gd name="connsiteX0" fmla="*/ 1314450 w 3286125"/>
              <a:gd name="connsiteY0" fmla="*/ 0 h 3295650"/>
              <a:gd name="connsiteX1" fmla="*/ 552450 w 3286125"/>
              <a:gd name="connsiteY1" fmla="*/ 352425 h 3295650"/>
              <a:gd name="connsiteX2" fmla="*/ 152400 w 3286125"/>
              <a:gd name="connsiteY2" fmla="*/ 819150 h 3295650"/>
              <a:gd name="connsiteX3" fmla="*/ 9525 w 3286125"/>
              <a:gd name="connsiteY3" fmla="*/ 1123950 h 3295650"/>
              <a:gd name="connsiteX4" fmla="*/ 0 w 3286125"/>
              <a:gd name="connsiteY4" fmla="*/ 2181225 h 3295650"/>
              <a:gd name="connsiteX5" fmla="*/ 342900 w 3286125"/>
              <a:gd name="connsiteY5" fmla="*/ 2800350 h 3295650"/>
              <a:gd name="connsiteX6" fmla="*/ 1181100 w 3286125"/>
              <a:gd name="connsiteY6" fmla="*/ 3295650 h 3295650"/>
              <a:gd name="connsiteX7" fmla="*/ 2219325 w 3286125"/>
              <a:gd name="connsiteY7" fmla="*/ 3248025 h 3295650"/>
              <a:gd name="connsiteX8" fmla="*/ 3105150 w 3286125"/>
              <a:gd name="connsiteY8" fmla="*/ 2533650 h 3295650"/>
              <a:gd name="connsiteX9" fmla="*/ 3286125 w 3286125"/>
              <a:gd name="connsiteY9" fmla="*/ 1457325 h 3295650"/>
              <a:gd name="connsiteX10" fmla="*/ 3095625 w 3286125"/>
              <a:gd name="connsiteY10" fmla="*/ 857250 h 3295650"/>
              <a:gd name="connsiteX11" fmla="*/ 2686050 w 3286125"/>
              <a:gd name="connsiteY11" fmla="*/ 361950 h 3295650"/>
              <a:gd name="connsiteX12" fmla="*/ 2085975 w 3286125"/>
              <a:gd name="connsiteY12" fmla="*/ 38100 h 3295650"/>
              <a:gd name="connsiteX13" fmla="*/ 1314450 w 3286125"/>
              <a:gd name="connsiteY13" fmla="*/ 0 h 3295650"/>
              <a:gd name="connsiteX0" fmla="*/ 1314450 w 3286125"/>
              <a:gd name="connsiteY0" fmla="*/ 0 h 3295650"/>
              <a:gd name="connsiteX1" fmla="*/ 552450 w 3286125"/>
              <a:gd name="connsiteY1" fmla="*/ 352425 h 3295650"/>
              <a:gd name="connsiteX2" fmla="*/ 152400 w 3286125"/>
              <a:gd name="connsiteY2" fmla="*/ 819150 h 3295650"/>
              <a:gd name="connsiteX3" fmla="*/ 9525 w 3286125"/>
              <a:gd name="connsiteY3" fmla="*/ 1123950 h 3295650"/>
              <a:gd name="connsiteX4" fmla="*/ 0 w 3286125"/>
              <a:gd name="connsiteY4" fmla="*/ 2181225 h 3295650"/>
              <a:gd name="connsiteX5" fmla="*/ 342900 w 3286125"/>
              <a:gd name="connsiteY5" fmla="*/ 2800350 h 3295650"/>
              <a:gd name="connsiteX6" fmla="*/ 1181100 w 3286125"/>
              <a:gd name="connsiteY6" fmla="*/ 3295650 h 3295650"/>
              <a:gd name="connsiteX7" fmla="*/ 2352675 w 3286125"/>
              <a:gd name="connsiteY7" fmla="*/ 3219450 h 3295650"/>
              <a:gd name="connsiteX8" fmla="*/ 3105150 w 3286125"/>
              <a:gd name="connsiteY8" fmla="*/ 2533650 h 3295650"/>
              <a:gd name="connsiteX9" fmla="*/ 3286125 w 3286125"/>
              <a:gd name="connsiteY9" fmla="*/ 1457325 h 3295650"/>
              <a:gd name="connsiteX10" fmla="*/ 3095625 w 3286125"/>
              <a:gd name="connsiteY10" fmla="*/ 857250 h 3295650"/>
              <a:gd name="connsiteX11" fmla="*/ 2686050 w 3286125"/>
              <a:gd name="connsiteY11" fmla="*/ 361950 h 3295650"/>
              <a:gd name="connsiteX12" fmla="*/ 2085975 w 3286125"/>
              <a:gd name="connsiteY12" fmla="*/ 38100 h 3295650"/>
              <a:gd name="connsiteX13" fmla="*/ 1314450 w 3286125"/>
              <a:gd name="connsiteY13" fmla="*/ 0 h 3295650"/>
              <a:gd name="connsiteX0" fmla="*/ 1314450 w 3286125"/>
              <a:gd name="connsiteY0" fmla="*/ 0 h 3281363"/>
              <a:gd name="connsiteX1" fmla="*/ 552450 w 3286125"/>
              <a:gd name="connsiteY1" fmla="*/ 352425 h 3281363"/>
              <a:gd name="connsiteX2" fmla="*/ 152400 w 3286125"/>
              <a:gd name="connsiteY2" fmla="*/ 819150 h 3281363"/>
              <a:gd name="connsiteX3" fmla="*/ 9525 w 3286125"/>
              <a:gd name="connsiteY3" fmla="*/ 1123950 h 3281363"/>
              <a:gd name="connsiteX4" fmla="*/ 0 w 3286125"/>
              <a:gd name="connsiteY4" fmla="*/ 2181225 h 3281363"/>
              <a:gd name="connsiteX5" fmla="*/ 342900 w 3286125"/>
              <a:gd name="connsiteY5" fmla="*/ 2800350 h 3281363"/>
              <a:gd name="connsiteX6" fmla="*/ 1123950 w 3286125"/>
              <a:gd name="connsiteY6" fmla="*/ 3281363 h 3281363"/>
              <a:gd name="connsiteX7" fmla="*/ 2352675 w 3286125"/>
              <a:gd name="connsiteY7" fmla="*/ 3219450 h 3281363"/>
              <a:gd name="connsiteX8" fmla="*/ 3105150 w 3286125"/>
              <a:gd name="connsiteY8" fmla="*/ 2533650 h 3281363"/>
              <a:gd name="connsiteX9" fmla="*/ 3286125 w 3286125"/>
              <a:gd name="connsiteY9" fmla="*/ 1457325 h 3281363"/>
              <a:gd name="connsiteX10" fmla="*/ 3095625 w 3286125"/>
              <a:gd name="connsiteY10" fmla="*/ 857250 h 3281363"/>
              <a:gd name="connsiteX11" fmla="*/ 2686050 w 3286125"/>
              <a:gd name="connsiteY11" fmla="*/ 361950 h 3281363"/>
              <a:gd name="connsiteX12" fmla="*/ 2085975 w 3286125"/>
              <a:gd name="connsiteY12" fmla="*/ 38100 h 3281363"/>
              <a:gd name="connsiteX13" fmla="*/ 1314450 w 3286125"/>
              <a:gd name="connsiteY13" fmla="*/ 0 h 3281363"/>
              <a:gd name="connsiteX0" fmla="*/ 1314450 w 3286125"/>
              <a:gd name="connsiteY0" fmla="*/ 0 h 3281363"/>
              <a:gd name="connsiteX1" fmla="*/ 552450 w 3286125"/>
              <a:gd name="connsiteY1" fmla="*/ 352425 h 3281363"/>
              <a:gd name="connsiteX2" fmla="*/ 152400 w 3286125"/>
              <a:gd name="connsiteY2" fmla="*/ 819150 h 3281363"/>
              <a:gd name="connsiteX3" fmla="*/ 9525 w 3286125"/>
              <a:gd name="connsiteY3" fmla="*/ 1123950 h 3281363"/>
              <a:gd name="connsiteX4" fmla="*/ 0 w 3286125"/>
              <a:gd name="connsiteY4" fmla="*/ 2181225 h 3281363"/>
              <a:gd name="connsiteX5" fmla="*/ 342900 w 3286125"/>
              <a:gd name="connsiteY5" fmla="*/ 2800350 h 3281363"/>
              <a:gd name="connsiteX6" fmla="*/ 1123950 w 3286125"/>
              <a:gd name="connsiteY6" fmla="*/ 3281363 h 3281363"/>
              <a:gd name="connsiteX7" fmla="*/ 2352675 w 3286125"/>
              <a:gd name="connsiteY7" fmla="*/ 3219450 h 3281363"/>
              <a:gd name="connsiteX8" fmla="*/ 3067308 w 3286125"/>
              <a:gd name="connsiteY8" fmla="*/ 2637718 h 3281363"/>
              <a:gd name="connsiteX9" fmla="*/ 3286125 w 3286125"/>
              <a:gd name="connsiteY9" fmla="*/ 1457325 h 3281363"/>
              <a:gd name="connsiteX10" fmla="*/ 3095625 w 3286125"/>
              <a:gd name="connsiteY10" fmla="*/ 857250 h 3281363"/>
              <a:gd name="connsiteX11" fmla="*/ 2686050 w 3286125"/>
              <a:gd name="connsiteY11" fmla="*/ 361950 h 3281363"/>
              <a:gd name="connsiteX12" fmla="*/ 2085975 w 3286125"/>
              <a:gd name="connsiteY12" fmla="*/ 38100 h 3281363"/>
              <a:gd name="connsiteX13" fmla="*/ 1314450 w 3286125"/>
              <a:gd name="connsiteY13" fmla="*/ 0 h 3281363"/>
              <a:gd name="connsiteX0" fmla="*/ 1314450 w 3286125"/>
              <a:gd name="connsiteY0" fmla="*/ 0 h 3281363"/>
              <a:gd name="connsiteX1" fmla="*/ 552450 w 3286125"/>
              <a:gd name="connsiteY1" fmla="*/ 352425 h 3281363"/>
              <a:gd name="connsiteX2" fmla="*/ 152400 w 3286125"/>
              <a:gd name="connsiteY2" fmla="*/ 819150 h 3281363"/>
              <a:gd name="connsiteX3" fmla="*/ 9525 w 3286125"/>
              <a:gd name="connsiteY3" fmla="*/ 1123950 h 3281363"/>
              <a:gd name="connsiteX4" fmla="*/ 0 w 3286125"/>
              <a:gd name="connsiteY4" fmla="*/ 2181225 h 3281363"/>
              <a:gd name="connsiteX5" fmla="*/ 342900 w 3286125"/>
              <a:gd name="connsiteY5" fmla="*/ 2800350 h 3281363"/>
              <a:gd name="connsiteX6" fmla="*/ 1123950 w 3286125"/>
              <a:gd name="connsiteY6" fmla="*/ 3281363 h 3281363"/>
              <a:gd name="connsiteX7" fmla="*/ 2352675 w 3286125"/>
              <a:gd name="connsiteY7" fmla="*/ 3219450 h 3281363"/>
              <a:gd name="connsiteX8" fmla="*/ 3067308 w 3286125"/>
              <a:gd name="connsiteY8" fmla="*/ 2637718 h 3281363"/>
              <a:gd name="connsiteX9" fmla="*/ 3286125 w 3286125"/>
              <a:gd name="connsiteY9" fmla="*/ 1504628 h 3281363"/>
              <a:gd name="connsiteX10" fmla="*/ 3095625 w 3286125"/>
              <a:gd name="connsiteY10" fmla="*/ 857250 h 3281363"/>
              <a:gd name="connsiteX11" fmla="*/ 2686050 w 3286125"/>
              <a:gd name="connsiteY11" fmla="*/ 361950 h 3281363"/>
              <a:gd name="connsiteX12" fmla="*/ 2085975 w 3286125"/>
              <a:gd name="connsiteY12" fmla="*/ 38100 h 3281363"/>
              <a:gd name="connsiteX13" fmla="*/ 1314450 w 3286125"/>
              <a:gd name="connsiteY13" fmla="*/ 0 h 3281363"/>
              <a:gd name="connsiteX0" fmla="*/ 1314450 w 3295586"/>
              <a:gd name="connsiteY0" fmla="*/ 0 h 3281363"/>
              <a:gd name="connsiteX1" fmla="*/ 552450 w 3295586"/>
              <a:gd name="connsiteY1" fmla="*/ 352425 h 3281363"/>
              <a:gd name="connsiteX2" fmla="*/ 152400 w 3295586"/>
              <a:gd name="connsiteY2" fmla="*/ 819150 h 3281363"/>
              <a:gd name="connsiteX3" fmla="*/ 9525 w 3295586"/>
              <a:gd name="connsiteY3" fmla="*/ 1123950 h 3281363"/>
              <a:gd name="connsiteX4" fmla="*/ 0 w 3295586"/>
              <a:gd name="connsiteY4" fmla="*/ 2181225 h 3281363"/>
              <a:gd name="connsiteX5" fmla="*/ 342900 w 3295586"/>
              <a:gd name="connsiteY5" fmla="*/ 2800350 h 3281363"/>
              <a:gd name="connsiteX6" fmla="*/ 1123950 w 3295586"/>
              <a:gd name="connsiteY6" fmla="*/ 3281363 h 3281363"/>
              <a:gd name="connsiteX7" fmla="*/ 2352675 w 3295586"/>
              <a:gd name="connsiteY7" fmla="*/ 3219450 h 3281363"/>
              <a:gd name="connsiteX8" fmla="*/ 3067308 w 3295586"/>
              <a:gd name="connsiteY8" fmla="*/ 2637718 h 3281363"/>
              <a:gd name="connsiteX9" fmla="*/ 3295586 w 3295586"/>
              <a:gd name="connsiteY9" fmla="*/ 1495168 h 3281363"/>
              <a:gd name="connsiteX10" fmla="*/ 3095625 w 3295586"/>
              <a:gd name="connsiteY10" fmla="*/ 857250 h 3281363"/>
              <a:gd name="connsiteX11" fmla="*/ 2686050 w 3295586"/>
              <a:gd name="connsiteY11" fmla="*/ 361950 h 3281363"/>
              <a:gd name="connsiteX12" fmla="*/ 2085975 w 3295586"/>
              <a:gd name="connsiteY12" fmla="*/ 38100 h 3281363"/>
              <a:gd name="connsiteX13" fmla="*/ 1314450 w 3295586"/>
              <a:gd name="connsiteY13" fmla="*/ 0 h 3281363"/>
              <a:gd name="connsiteX0" fmla="*/ 1371150 w 3352286"/>
              <a:gd name="connsiteY0" fmla="*/ 0 h 3281363"/>
              <a:gd name="connsiteX1" fmla="*/ 609150 w 3352286"/>
              <a:gd name="connsiteY1" fmla="*/ 352425 h 3281363"/>
              <a:gd name="connsiteX2" fmla="*/ 209100 w 3352286"/>
              <a:gd name="connsiteY2" fmla="*/ 819150 h 3281363"/>
              <a:gd name="connsiteX3" fmla="*/ 0 w 3352286"/>
              <a:gd name="connsiteY3" fmla="*/ 1294243 h 3281363"/>
              <a:gd name="connsiteX4" fmla="*/ 56700 w 3352286"/>
              <a:gd name="connsiteY4" fmla="*/ 2181225 h 3281363"/>
              <a:gd name="connsiteX5" fmla="*/ 399600 w 3352286"/>
              <a:gd name="connsiteY5" fmla="*/ 2800350 h 3281363"/>
              <a:gd name="connsiteX6" fmla="*/ 1180650 w 3352286"/>
              <a:gd name="connsiteY6" fmla="*/ 3281363 h 3281363"/>
              <a:gd name="connsiteX7" fmla="*/ 2409375 w 3352286"/>
              <a:gd name="connsiteY7" fmla="*/ 3219450 h 3281363"/>
              <a:gd name="connsiteX8" fmla="*/ 3124008 w 3352286"/>
              <a:gd name="connsiteY8" fmla="*/ 2637718 h 3281363"/>
              <a:gd name="connsiteX9" fmla="*/ 3352286 w 3352286"/>
              <a:gd name="connsiteY9" fmla="*/ 1495168 h 3281363"/>
              <a:gd name="connsiteX10" fmla="*/ 3152325 w 3352286"/>
              <a:gd name="connsiteY10" fmla="*/ 857250 h 3281363"/>
              <a:gd name="connsiteX11" fmla="*/ 2742750 w 3352286"/>
              <a:gd name="connsiteY11" fmla="*/ 361950 h 3281363"/>
              <a:gd name="connsiteX12" fmla="*/ 2142675 w 3352286"/>
              <a:gd name="connsiteY12" fmla="*/ 38100 h 3281363"/>
              <a:gd name="connsiteX13" fmla="*/ 1371150 w 3352286"/>
              <a:gd name="connsiteY13" fmla="*/ 0 h 3281363"/>
              <a:gd name="connsiteX0" fmla="*/ 1371150 w 3352286"/>
              <a:gd name="connsiteY0" fmla="*/ 0 h 3281363"/>
              <a:gd name="connsiteX1" fmla="*/ 609150 w 3352286"/>
              <a:gd name="connsiteY1" fmla="*/ 352425 h 3281363"/>
              <a:gd name="connsiteX2" fmla="*/ 209100 w 3352286"/>
              <a:gd name="connsiteY2" fmla="*/ 819150 h 3281363"/>
              <a:gd name="connsiteX3" fmla="*/ 0 w 3352286"/>
              <a:gd name="connsiteY3" fmla="*/ 1341546 h 3281363"/>
              <a:gd name="connsiteX4" fmla="*/ 56700 w 3352286"/>
              <a:gd name="connsiteY4" fmla="*/ 2181225 h 3281363"/>
              <a:gd name="connsiteX5" fmla="*/ 399600 w 3352286"/>
              <a:gd name="connsiteY5" fmla="*/ 2800350 h 3281363"/>
              <a:gd name="connsiteX6" fmla="*/ 1180650 w 3352286"/>
              <a:gd name="connsiteY6" fmla="*/ 3281363 h 3281363"/>
              <a:gd name="connsiteX7" fmla="*/ 2409375 w 3352286"/>
              <a:gd name="connsiteY7" fmla="*/ 3219450 h 3281363"/>
              <a:gd name="connsiteX8" fmla="*/ 3124008 w 3352286"/>
              <a:gd name="connsiteY8" fmla="*/ 2637718 h 3281363"/>
              <a:gd name="connsiteX9" fmla="*/ 3352286 w 3352286"/>
              <a:gd name="connsiteY9" fmla="*/ 1495168 h 3281363"/>
              <a:gd name="connsiteX10" fmla="*/ 3152325 w 3352286"/>
              <a:gd name="connsiteY10" fmla="*/ 857250 h 3281363"/>
              <a:gd name="connsiteX11" fmla="*/ 2742750 w 3352286"/>
              <a:gd name="connsiteY11" fmla="*/ 361950 h 3281363"/>
              <a:gd name="connsiteX12" fmla="*/ 2142675 w 3352286"/>
              <a:gd name="connsiteY12" fmla="*/ 38100 h 3281363"/>
              <a:gd name="connsiteX13" fmla="*/ 1371150 w 3352286"/>
              <a:gd name="connsiteY13" fmla="*/ 0 h 3281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52286" h="3281363">
                <a:moveTo>
                  <a:pt x="1371150" y="0"/>
                </a:moveTo>
                <a:lnTo>
                  <a:pt x="609150" y="352425"/>
                </a:lnTo>
                <a:lnTo>
                  <a:pt x="209100" y="819150"/>
                </a:lnTo>
                <a:lnTo>
                  <a:pt x="0" y="1341546"/>
                </a:lnTo>
                <a:lnTo>
                  <a:pt x="56700" y="2181225"/>
                </a:lnTo>
                <a:lnTo>
                  <a:pt x="399600" y="2800350"/>
                </a:lnTo>
                <a:lnTo>
                  <a:pt x="1180650" y="3281363"/>
                </a:lnTo>
                <a:lnTo>
                  <a:pt x="2409375" y="3219450"/>
                </a:lnTo>
                <a:lnTo>
                  <a:pt x="3124008" y="2637718"/>
                </a:lnTo>
                <a:lnTo>
                  <a:pt x="3352286" y="1495168"/>
                </a:lnTo>
                <a:lnTo>
                  <a:pt x="3152325" y="857250"/>
                </a:lnTo>
                <a:lnTo>
                  <a:pt x="2742750" y="361950"/>
                </a:lnTo>
                <a:lnTo>
                  <a:pt x="2142675" y="38100"/>
                </a:lnTo>
                <a:lnTo>
                  <a:pt x="1371150" y="0"/>
                </a:lnTo>
                <a:close/>
              </a:path>
            </a:pathLst>
          </a:custGeom>
          <a:blipFill dpi="0" rotWithShape="1">
            <a:blip r:embed="rId4" cstate="print"/>
            <a:srcRect/>
            <a:stretch>
              <a:fillRect l="-18000" r="-13000"/>
            </a:stretch>
          </a:blipFill>
          <a:ln>
            <a:noFill/>
          </a:ln>
          <a:effectLst>
            <a:glow rad="76200">
              <a:srgbClr val="D19072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48127" y="2382581"/>
            <a:ext cx="8153579" cy="3514900"/>
            <a:chOff x="2148127" y="2280981"/>
            <a:chExt cx="8153579" cy="3514900"/>
          </a:xfrm>
        </p:grpSpPr>
        <p:grpSp>
          <p:nvGrpSpPr>
            <p:cNvPr id="28" name="组合 27"/>
            <p:cNvGrpSpPr/>
            <p:nvPr/>
          </p:nvGrpSpPr>
          <p:grpSpPr>
            <a:xfrm rot="2032741">
              <a:off x="4041850" y="4037665"/>
              <a:ext cx="2760451" cy="1758216"/>
              <a:chOff x="348524" y="3166058"/>
              <a:chExt cx="2760451" cy="1758216"/>
            </a:xfrm>
          </p:grpSpPr>
          <p:sp>
            <p:nvSpPr>
              <p:cNvPr id="29" name="椭圆 28"/>
              <p:cNvSpPr/>
              <p:nvPr/>
            </p:nvSpPr>
            <p:spPr>
              <a:xfrm rot="3695756" flipH="1" flipV="1">
                <a:off x="1421345" y="4291648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 rot="3695756" flipH="1" flipV="1">
                <a:off x="507289" y="429095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3695756" flipH="1" flipV="1">
                <a:off x="1092826" y="4324926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 rot="3695756" flipH="1" flipV="1">
                <a:off x="972885" y="4161166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 rot="3695756" flipH="1" flipV="1">
                <a:off x="954302" y="434879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 rot="3695756" flipH="1" flipV="1">
                <a:off x="1009612" y="451430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3695756" flipH="1" flipV="1">
                <a:off x="1357114" y="410167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 rot="3695756" flipH="1" flipV="1">
                <a:off x="819907" y="415706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 rot="3695756" flipH="1" flipV="1">
                <a:off x="1235800" y="448540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 rot="3695756" flipH="1" flipV="1">
                <a:off x="787340" y="435492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 rot="3695756" flipH="1" flipV="1">
                <a:off x="1464756" y="458630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 rot="3695756" flipH="1" flipV="1">
                <a:off x="1016296" y="445581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 rot="3695756" flipH="1" flipV="1">
                <a:off x="1280451" y="426971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 rot="3695756" flipH="1" flipV="1">
                <a:off x="743243" y="432510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 rot="3695756" flipH="1" flipV="1">
                <a:off x="1278246" y="427890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 rot="3695756" flipH="1" flipV="1">
                <a:off x="741038" y="433429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 rot="3695756" flipH="1" flipV="1">
                <a:off x="1550083" y="450314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 rot="3695756" flipH="1" flipV="1">
                <a:off x="1101623" y="4372660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 rot="3695756" flipH="1" flipV="1">
                <a:off x="1501309" y="424624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rot="3695756" flipH="1" flipV="1">
                <a:off x="1052848" y="411576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 rot="3695756" flipH="1" flipV="1">
                <a:off x="1624786" y="42144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 rot="3695756" flipH="1" flipV="1">
                <a:off x="1179347" y="463735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 rot="3695756" flipH="1" flipV="1">
                <a:off x="1417583" y="442038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 rot="3695756" flipH="1" flipV="1">
                <a:off x="1319647" y="443060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rot="3695756" flipH="1" flipV="1">
                <a:off x="820333" y="458827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rot="3695756" flipH="1" flipV="1">
                <a:off x="827017" y="452978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 rot="3695756" flipH="1" flipV="1">
                <a:off x="912344" y="444662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rot="3695756" flipH="1" flipV="1">
                <a:off x="541608" y="458084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3695756" flipH="1" flipV="1">
                <a:off x="887884" y="485263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3695756" flipH="1" flipV="1">
                <a:off x="894568" y="479414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 rot="3695756" flipH="1" flipV="1">
                <a:off x="979894" y="471098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 rot="3695756" flipH="1" flipV="1">
                <a:off x="609159" y="48452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rot="3695756" flipH="1" flipV="1">
                <a:off x="1672979" y="3714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rot="3695756" flipH="1" flipV="1">
                <a:off x="1679663" y="36556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 rot="3695756" flipH="1" flipV="1">
                <a:off x="1764990" y="357245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 rot="3695756" flipH="1" flipV="1">
                <a:off x="1394254" y="370666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rot="3695756" flipH="1" flipV="1">
                <a:off x="1171784" y="483307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 rot="3695756" flipH="1" flipV="1">
                <a:off x="1178468" y="47745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 rot="3695756" flipH="1" flipV="1">
                <a:off x="1263795" y="46914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 rot="3695756" flipH="1" flipV="1">
                <a:off x="893059" y="482564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 rot="3695756" flipH="1" flipV="1">
                <a:off x="660203" y="42165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 rot="3695756" flipH="1" flipV="1">
                <a:off x="666887" y="415806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 rot="3695756" flipH="1" flipV="1">
                <a:off x="752213" y="407490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 rot="3695756" flipH="1" flipV="1">
                <a:off x="381477" y="420912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 rot="3695756" flipH="1" flipV="1">
                <a:off x="419146" y="415441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 rot="3695756" flipH="1" flipV="1">
                <a:off x="575072" y="44721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 rot="3695756" flipH="1" flipV="1">
                <a:off x="1165007" y="414465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 rot="3695756" flipH="1" flipV="1">
                <a:off x="1510353" y="411299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 rot="3695756" flipH="1" flipV="1">
                <a:off x="1561018" y="430007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 rot="3695756" flipH="1" flipV="1">
                <a:off x="716747" y="488827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 rot="3695756" flipH="1" flipV="1">
                <a:off x="723431" y="48297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 rot="3695756" flipH="1" flipV="1">
                <a:off x="808758" y="47466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 rot="3695756" flipH="1" flipV="1">
                <a:off x="348524" y="432763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 rot="3695756" flipH="1" flipV="1">
                <a:off x="355208" y="42691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 rot="3695756" flipH="1" flipV="1">
                <a:off x="635084" y="467286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 rot="3695756" flipH="1" flipV="1">
                <a:off x="434773" y="453174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 rot="3695756" flipH="1" flipV="1">
                <a:off x="1531232" y="362532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rot="3695756" flipH="1" flipV="1">
                <a:off x="1508672" y="384961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 rot="3695756" flipH="1" flipV="1">
                <a:off x="1053542" y="461589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 rot="3695756" flipH="1" flipV="1">
                <a:off x="1157468" y="4245637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 rot="3695756" flipH="1" flipV="1">
                <a:off x="1024774" y="480768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 rot="3695756" flipH="1" flipV="1">
                <a:off x="632606" y="449485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 rot="3695756" flipH="1" flipV="1">
                <a:off x="739895" y="471253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 rot="3695756" flipH="1" flipV="1">
                <a:off x="2136568" y="399289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 rot="3695756" flipH="1" flipV="1">
                <a:off x="1808050" y="4026175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rot="3695756" flipH="1" flipV="1">
                <a:off x="700885" y="429995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 rot="3695756" flipH="1" flipV="1">
                <a:off x="1669527" y="405003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 rot="3695756" flipH="1" flipV="1">
                <a:off x="1724836" y="421555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 rot="3695756" flipH="1" flipV="1">
                <a:off x="2072338" y="380292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 rot="3695756" flipH="1" flipV="1">
                <a:off x="1916848" y="378172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 rot="3695756" flipH="1" flipV="1">
                <a:off x="1502564" y="405617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 rot="3695756" flipH="1" flipV="1">
                <a:off x="1731520" y="415706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 rot="3695756" flipH="1" flipV="1">
                <a:off x="1995676" y="397096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rot="3695756" flipH="1" flipV="1">
                <a:off x="1458467" y="40263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 rot="3695756" flipH="1" flipV="1">
                <a:off x="1993470" y="398015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 rot="3695756" flipH="1" flipV="1">
                <a:off x="1456262" y="403554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rot="3695756" flipH="1" flipV="1">
                <a:off x="1816846" y="407390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 rot="3695756" flipH="1" flipV="1">
                <a:off x="2216532" y="394749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" name="椭圆 106"/>
              <p:cNvSpPr/>
              <p:nvPr/>
            </p:nvSpPr>
            <p:spPr>
              <a:xfrm rot="3695756" flipH="1" flipV="1">
                <a:off x="780849" y="425455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 rot="3695756" flipH="1" flipV="1">
                <a:off x="2340010" y="391573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 rot="3695756" flipH="1" flipV="1">
                <a:off x="2034871" y="413185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 rot="3695756" flipH="1" flipV="1">
                <a:off x="1535557" y="428952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 rot="3695756" flipH="1" flipV="1">
                <a:off x="1542241" y="423103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 rot="3695756" flipH="1" flipV="1">
                <a:off x="1627568" y="414787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 rot="3695756" flipH="1" flipV="1">
                <a:off x="1695119" y="441223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 rot="3695756" flipH="1" flipV="1">
                <a:off x="1831300" y="464513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 rot="3695756" flipH="1" flipV="1">
                <a:off x="1887008" y="4534324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 rot="3695756" flipH="1" flipV="1">
                <a:off x="1757144" y="384121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 rot="3695756" flipH="1" flipV="1">
                <a:off x="1763828" y="378272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 rot="3695756" flipH="1" flipV="1">
                <a:off x="1849155" y="3699562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 rot="3695756" flipH="1" flipV="1">
                <a:off x="1880230" y="384590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 rot="3695756" flipH="1" flipV="1">
                <a:off x="2225576" y="381424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 rot="3695756" flipH="1" flipV="1">
                <a:off x="2276241" y="400132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 rot="3695756" flipH="1" flipV="1">
                <a:off x="1768767" y="431714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 rot="3695756" flipH="1" flipV="1">
                <a:off x="1872693" y="3946886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 rot="3695756" flipH="1" flipV="1">
                <a:off x="1739997" y="450893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 rot="3695756" flipH="1" flipV="1">
                <a:off x="2887533" y="3477612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 rot="3695756" flipH="1" flipV="1">
                <a:off x="2559014" y="351089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 rot="3695756" flipH="1" flipV="1">
                <a:off x="2420490" y="35347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 rot="3695756" flipH="1" flipV="1">
                <a:off x="2475800" y="3700273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 rot="3695756" flipH="1" flipV="1">
                <a:off x="1356367" y="457890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 rot="3695756" flipH="1" flipV="1">
                <a:off x="2701988" y="367137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 rot="3695756" flipH="1" flipV="1">
                <a:off x="1648022" y="390183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 rot="3695756" flipH="1" flipV="1">
                <a:off x="2482484" y="36417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 rot="3695756" flipH="1" flipV="1">
                <a:off x="1279704" y="474694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 rot="3695756" flipH="1" flipV="1">
                <a:off x="1603925" y="387201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 rot="3695756" flipH="1" flipV="1">
                <a:off x="2744434" y="346486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 rot="3695756" flipH="1" flipV="1">
                <a:off x="1601721" y="38812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 rot="3695756" flipH="1" flipV="1">
                <a:off x="2567811" y="355862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 rot="3695756" flipH="1" flipV="1">
                <a:off x="2967497" y="343221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9" name="椭圆 138"/>
              <p:cNvSpPr/>
              <p:nvPr/>
            </p:nvSpPr>
            <p:spPr>
              <a:xfrm rot="3695756" flipH="1" flipV="1">
                <a:off x="3090975" y="340045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 rot="3695756" flipH="1" flipV="1">
                <a:off x="2883772" y="360634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 rot="3695756" flipH="1" flipV="1">
                <a:off x="2785835" y="361657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 rot="3695756" flipH="1" flipV="1">
                <a:off x="2286521" y="377424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 rot="3695756" flipH="1" flipV="1">
                <a:off x="2293206" y="371575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 rot="3695756" flipH="1" flipV="1">
                <a:off x="2378533" y="363259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 rot="3695756" flipH="1" flipV="1">
                <a:off x="2446083" y="389695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 rot="3695756" flipH="1" flipV="1">
                <a:off x="1509606" y="459022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 rot="3695756" flipH="1" flipV="1">
                <a:off x="3027206" y="348604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 rot="3695756" flipH="1" flipV="1">
                <a:off x="2519732" y="38018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 rot="3695756" flipH="1" flipV="1">
                <a:off x="1156723" y="472286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 rot="3695756" flipH="1" flipV="1">
                <a:off x="787300" y="429234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1" name="椭圆 150"/>
              <p:cNvSpPr/>
              <p:nvPr/>
            </p:nvSpPr>
            <p:spPr>
              <a:xfrm rot="3695756" flipH="1" flipV="1">
                <a:off x="1697860" y="402284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 rot="3695756" flipH="1" flipV="1">
                <a:off x="1695654" y="403203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 rot="3695756" flipH="1" flipV="1">
                <a:off x="1964133" y="382119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 rot="3695756" flipH="1" flipV="1">
                <a:off x="1927762" y="386613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 rot="3695756" flipH="1" flipV="1">
                <a:off x="1574879" y="399877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 rot="3695756" flipH="1" flipV="1">
                <a:off x="1118294" y="4053087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 rot="3695756" flipH="1" flipV="1">
                <a:off x="2086935" y="380317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 rot="3695756" flipH="1" flipV="1">
                <a:off x="965316" y="404899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 rot="3695756" flipH="1" flipV="1">
                <a:off x="1919973" y="38093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 rot="3695756" flipH="1" flipV="1">
                <a:off x="888653" y="4217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 rot="3695756" flipH="1" flipV="1">
                <a:off x="886448" y="422621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 rot="3695756" flipH="1" flipV="1">
                <a:off x="1579976" y="39310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3" name="椭圆 162"/>
              <p:cNvSpPr/>
              <p:nvPr/>
            </p:nvSpPr>
            <p:spPr>
              <a:xfrm rot="3695756" flipH="1" flipV="1">
                <a:off x="805612" y="410847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 rot="3695756" flipH="1" flipV="1">
                <a:off x="812296" y="404998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 rot="3695756" flipH="1" flipV="1">
                <a:off x="897623" y="396682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 rot="3695756" flipH="1" flipV="1">
                <a:off x="2297639" y="359904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7" name="椭圆 166"/>
              <p:cNvSpPr/>
              <p:nvPr/>
            </p:nvSpPr>
            <p:spPr>
              <a:xfrm rot="3695756" flipH="1" flipV="1">
                <a:off x="2290102" y="370002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 rot="3695756" flipH="1" flipV="1">
                <a:off x="2209105" y="349018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 rot="3695756" flipH="1" flipV="1">
                <a:off x="2521723" y="335629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 rot="3695756" flipH="1" flipV="1">
                <a:off x="2489156" y="35541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 rot="3695756" flipH="1" flipV="1">
                <a:off x="2445059" y="352433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 rot="3695756" flipH="1" flipV="1">
                <a:off x="2442854" y="353352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 rot="3695756" flipH="1" flipV="1">
                <a:off x="2522149" y="378750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 rot="3695756" flipH="1" flipV="1">
                <a:off x="2528833" y="372901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5" name="椭圆 174"/>
              <p:cNvSpPr/>
              <p:nvPr/>
            </p:nvSpPr>
            <p:spPr>
              <a:xfrm rot="3695756" flipH="1" flipV="1">
                <a:off x="2614160" y="364585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 rot="3695756" flipH="1" flipV="1">
                <a:off x="2243424" y="378007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 rot="3695756" flipH="1" flipV="1">
                <a:off x="2596384" y="399337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 rot="3695756" flipH="1" flipV="1">
                <a:off x="2594875" y="402487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9" name="椭圆 178"/>
              <p:cNvSpPr/>
              <p:nvPr/>
            </p:nvSpPr>
            <p:spPr>
              <a:xfrm rot="3695756" flipH="1" flipV="1">
                <a:off x="2362019" y="341578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 rot="3695756" flipH="1" flipV="1">
                <a:off x="2368703" y="335729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 rot="3695756" flipH="1" flipV="1">
                <a:off x="2454029" y="327413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 rot="3695756" flipH="1" flipV="1">
                <a:off x="2083293" y="340835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3" name="椭圆 182"/>
              <p:cNvSpPr/>
              <p:nvPr/>
            </p:nvSpPr>
            <p:spPr>
              <a:xfrm rot="3695756" flipH="1" flipV="1">
                <a:off x="2120962" y="335364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rot="3695756" flipH="1" flipV="1">
                <a:off x="2276888" y="367138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rot="3695756" flipH="1" flipV="1">
                <a:off x="2425247" y="402901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rot="3695756" flipH="1" flipV="1">
                <a:off x="2510574" y="394585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7" name="椭圆 186"/>
              <p:cNvSpPr/>
              <p:nvPr/>
            </p:nvSpPr>
            <p:spPr>
              <a:xfrm rot="3695756" flipH="1" flipV="1">
                <a:off x="2050340" y="352686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rot="3695756" flipH="1" flipV="1">
                <a:off x="2057024" y="346837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rot="3695756" flipH="1" flipV="1">
                <a:off x="2336900" y="387209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rot="3695756" flipH="1" flipV="1">
                <a:off x="2136589" y="373097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1" name="椭圆 190"/>
              <p:cNvSpPr/>
              <p:nvPr/>
            </p:nvSpPr>
            <p:spPr>
              <a:xfrm rot="3695756" flipH="1" flipV="1">
                <a:off x="2334422" y="369408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 rot="3695756" flipH="1" flipV="1">
                <a:off x="2441711" y="391176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rot="3695756" flipH="1" flipV="1">
                <a:off x="2402701" y="349918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rot="3695756" flipH="1" flipV="1">
                <a:off x="2482665" y="345378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5" name="椭圆 194"/>
              <p:cNvSpPr/>
              <p:nvPr/>
            </p:nvSpPr>
            <p:spPr>
              <a:xfrm rot="3695756" flipH="1" flipV="1">
                <a:off x="2489116" y="349157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 rot="3695756" flipH="1" flipV="1">
                <a:off x="2590469" y="341625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 rot="3695756" flipH="1" flipV="1">
                <a:off x="2588264" y="342544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 rot="3695756" flipH="1" flipV="1">
                <a:off x="2507428" y="330770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9" name="椭圆 198"/>
              <p:cNvSpPr/>
              <p:nvPr/>
            </p:nvSpPr>
            <p:spPr>
              <a:xfrm rot="3695756" flipH="1" flipV="1">
                <a:off x="2514112" y="32492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 rot="3695756" flipH="1" flipV="1">
                <a:off x="2599439" y="316605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 rot="3695756" flipH="1" flipV="1">
                <a:off x="2345455" y="418334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 rot="3695756" flipH="1" flipV="1">
                <a:off x="2352139" y="41248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3" name="椭圆 202"/>
              <p:cNvSpPr/>
              <p:nvPr/>
            </p:nvSpPr>
            <p:spPr>
              <a:xfrm rot="3695756" flipH="1" flipV="1">
                <a:off x="2437466" y="404169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 rot="3695756" flipH="1" flipV="1">
                <a:off x="2066730" y="417591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 rot="3695756" flipH="1" flipV="1">
                <a:off x="2203708" y="409456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 rot="3695756" flipH="1" flipV="1">
                <a:off x="2181148" y="431886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 rot="3695756" flipH="1" flipV="1">
                <a:off x="1608820" y="37001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 rot="3695756" flipH="1" flipV="1">
                <a:off x="1615504" y="364166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 rot="3695756" flipH="1" flipV="1">
                <a:off x="1700831" y="355850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 rot="3695756" flipH="1" flipV="1">
                <a:off x="1330095" y="369272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1" name="椭圆 210"/>
              <p:cNvSpPr/>
              <p:nvPr/>
            </p:nvSpPr>
            <p:spPr>
              <a:xfrm rot="3695756" flipH="1" flipV="1">
                <a:off x="1467073" y="361137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 rot="3695756" flipH="1" flipV="1">
                <a:off x="1444513" y="383567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 rot="1090194">
              <a:off x="6589937" y="3896097"/>
              <a:ext cx="2760451" cy="1758216"/>
              <a:chOff x="348524" y="3166058"/>
              <a:chExt cx="2760451" cy="1758216"/>
            </a:xfrm>
          </p:grpSpPr>
          <p:sp>
            <p:nvSpPr>
              <p:cNvPr id="214" name="椭圆 213"/>
              <p:cNvSpPr/>
              <p:nvPr/>
            </p:nvSpPr>
            <p:spPr>
              <a:xfrm rot="3695756" flipH="1" flipV="1">
                <a:off x="1421345" y="4291648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5" name="椭圆 214"/>
              <p:cNvSpPr/>
              <p:nvPr/>
            </p:nvSpPr>
            <p:spPr>
              <a:xfrm rot="3695756" flipH="1" flipV="1">
                <a:off x="507289" y="429095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 rot="3695756" flipH="1" flipV="1">
                <a:off x="1092826" y="4324926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rot="3695756" flipH="1" flipV="1">
                <a:off x="972885" y="4161166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8" name="椭圆 217"/>
              <p:cNvSpPr/>
              <p:nvPr/>
            </p:nvSpPr>
            <p:spPr>
              <a:xfrm rot="3695756" flipH="1" flipV="1">
                <a:off x="954302" y="434879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 rot="3695756" flipH="1" flipV="1">
                <a:off x="1009612" y="451430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 rot="3695756" flipH="1" flipV="1">
                <a:off x="1357114" y="410167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rot="3695756" flipH="1" flipV="1">
                <a:off x="819907" y="415706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 rot="3695756" flipH="1" flipV="1">
                <a:off x="1235800" y="448540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3" name="椭圆 222"/>
              <p:cNvSpPr/>
              <p:nvPr/>
            </p:nvSpPr>
            <p:spPr>
              <a:xfrm rot="3695756" flipH="1" flipV="1">
                <a:off x="787340" y="435492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>
              <a:xfrm rot="3695756" flipH="1" flipV="1">
                <a:off x="1464756" y="458630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rot="3695756" flipH="1" flipV="1">
                <a:off x="1016296" y="445581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6" name="椭圆 225"/>
              <p:cNvSpPr/>
              <p:nvPr/>
            </p:nvSpPr>
            <p:spPr>
              <a:xfrm rot="3695756" flipH="1" flipV="1">
                <a:off x="1280451" y="426971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7" name="椭圆 226"/>
              <p:cNvSpPr/>
              <p:nvPr/>
            </p:nvSpPr>
            <p:spPr>
              <a:xfrm rot="3695756" flipH="1" flipV="1">
                <a:off x="743243" y="432510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 rot="3695756" flipH="1" flipV="1">
                <a:off x="1278246" y="427890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rot="3695756" flipH="1" flipV="1">
                <a:off x="741038" y="433429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0" name="椭圆 229"/>
              <p:cNvSpPr/>
              <p:nvPr/>
            </p:nvSpPr>
            <p:spPr>
              <a:xfrm rot="3695756" flipH="1" flipV="1">
                <a:off x="1550083" y="450314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1" name="椭圆 230"/>
              <p:cNvSpPr/>
              <p:nvPr/>
            </p:nvSpPr>
            <p:spPr>
              <a:xfrm rot="3695756" flipH="1" flipV="1">
                <a:off x="1101623" y="4372660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2" name="椭圆 231"/>
              <p:cNvSpPr/>
              <p:nvPr/>
            </p:nvSpPr>
            <p:spPr>
              <a:xfrm rot="3695756" flipH="1" flipV="1">
                <a:off x="1501309" y="424624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3" name="椭圆 232"/>
              <p:cNvSpPr/>
              <p:nvPr/>
            </p:nvSpPr>
            <p:spPr>
              <a:xfrm rot="3695756" flipH="1" flipV="1">
                <a:off x="1052848" y="411576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 rot="3695756" flipH="1" flipV="1">
                <a:off x="1624786" y="42144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5" name="椭圆 234"/>
              <p:cNvSpPr/>
              <p:nvPr/>
            </p:nvSpPr>
            <p:spPr>
              <a:xfrm rot="3695756" flipH="1" flipV="1">
                <a:off x="1179347" y="463735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6" name="椭圆 235"/>
              <p:cNvSpPr/>
              <p:nvPr/>
            </p:nvSpPr>
            <p:spPr>
              <a:xfrm rot="3695756" flipH="1" flipV="1">
                <a:off x="1417583" y="442038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7" name="椭圆 236"/>
              <p:cNvSpPr/>
              <p:nvPr/>
            </p:nvSpPr>
            <p:spPr>
              <a:xfrm rot="3695756" flipH="1" flipV="1">
                <a:off x="1319647" y="443060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8" name="椭圆 237"/>
              <p:cNvSpPr/>
              <p:nvPr/>
            </p:nvSpPr>
            <p:spPr>
              <a:xfrm rot="3695756" flipH="1" flipV="1">
                <a:off x="820333" y="458827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9" name="椭圆 238"/>
              <p:cNvSpPr/>
              <p:nvPr/>
            </p:nvSpPr>
            <p:spPr>
              <a:xfrm rot="3695756" flipH="1" flipV="1">
                <a:off x="827017" y="452978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0" name="椭圆 239"/>
              <p:cNvSpPr/>
              <p:nvPr/>
            </p:nvSpPr>
            <p:spPr>
              <a:xfrm rot="3695756" flipH="1" flipV="1">
                <a:off x="912344" y="444662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1" name="椭圆 240"/>
              <p:cNvSpPr/>
              <p:nvPr/>
            </p:nvSpPr>
            <p:spPr>
              <a:xfrm rot="3695756" flipH="1" flipV="1">
                <a:off x="541608" y="458084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2" name="椭圆 241"/>
              <p:cNvSpPr/>
              <p:nvPr/>
            </p:nvSpPr>
            <p:spPr>
              <a:xfrm rot="3695756" flipH="1" flipV="1">
                <a:off x="887884" y="485263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3" name="椭圆 242"/>
              <p:cNvSpPr/>
              <p:nvPr/>
            </p:nvSpPr>
            <p:spPr>
              <a:xfrm rot="3695756" flipH="1" flipV="1">
                <a:off x="894568" y="479414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4" name="椭圆 243"/>
              <p:cNvSpPr/>
              <p:nvPr/>
            </p:nvSpPr>
            <p:spPr>
              <a:xfrm rot="3695756" flipH="1" flipV="1">
                <a:off x="979894" y="471098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5" name="椭圆 244"/>
              <p:cNvSpPr/>
              <p:nvPr/>
            </p:nvSpPr>
            <p:spPr>
              <a:xfrm rot="3695756" flipH="1" flipV="1">
                <a:off x="609159" y="48452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6" name="椭圆 245"/>
              <p:cNvSpPr/>
              <p:nvPr/>
            </p:nvSpPr>
            <p:spPr>
              <a:xfrm rot="3695756" flipH="1" flipV="1">
                <a:off x="1672979" y="3714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7" name="椭圆 246"/>
              <p:cNvSpPr/>
              <p:nvPr/>
            </p:nvSpPr>
            <p:spPr>
              <a:xfrm rot="3695756" flipH="1" flipV="1">
                <a:off x="1679663" y="36556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8" name="椭圆 247"/>
              <p:cNvSpPr/>
              <p:nvPr/>
            </p:nvSpPr>
            <p:spPr>
              <a:xfrm rot="3695756" flipH="1" flipV="1">
                <a:off x="1764990" y="357245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9" name="椭圆 248"/>
              <p:cNvSpPr/>
              <p:nvPr/>
            </p:nvSpPr>
            <p:spPr>
              <a:xfrm rot="3695756" flipH="1" flipV="1">
                <a:off x="1394254" y="370666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0" name="椭圆 249"/>
              <p:cNvSpPr/>
              <p:nvPr/>
            </p:nvSpPr>
            <p:spPr>
              <a:xfrm rot="3695756" flipH="1" flipV="1">
                <a:off x="1171784" y="483307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1" name="椭圆 250"/>
              <p:cNvSpPr/>
              <p:nvPr/>
            </p:nvSpPr>
            <p:spPr>
              <a:xfrm rot="3695756" flipH="1" flipV="1">
                <a:off x="1178468" y="47745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2" name="椭圆 251"/>
              <p:cNvSpPr/>
              <p:nvPr/>
            </p:nvSpPr>
            <p:spPr>
              <a:xfrm rot="3695756" flipH="1" flipV="1">
                <a:off x="1263795" y="46914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3" name="椭圆 252"/>
              <p:cNvSpPr/>
              <p:nvPr/>
            </p:nvSpPr>
            <p:spPr>
              <a:xfrm rot="3695756" flipH="1" flipV="1">
                <a:off x="893059" y="482564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4" name="椭圆 253"/>
              <p:cNvSpPr/>
              <p:nvPr/>
            </p:nvSpPr>
            <p:spPr>
              <a:xfrm rot="3695756" flipH="1" flipV="1">
                <a:off x="660203" y="42165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5" name="椭圆 254"/>
              <p:cNvSpPr/>
              <p:nvPr/>
            </p:nvSpPr>
            <p:spPr>
              <a:xfrm rot="3695756" flipH="1" flipV="1">
                <a:off x="666887" y="415806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6" name="椭圆 255"/>
              <p:cNvSpPr/>
              <p:nvPr/>
            </p:nvSpPr>
            <p:spPr>
              <a:xfrm rot="3695756" flipH="1" flipV="1">
                <a:off x="752213" y="407490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7" name="椭圆 256"/>
              <p:cNvSpPr/>
              <p:nvPr/>
            </p:nvSpPr>
            <p:spPr>
              <a:xfrm rot="3695756" flipH="1" flipV="1">
                <a:off x="381477" y="420912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8" name="椭圆 257"/>
              <p:cNvSpPr/>
              <p:nvPr/>
            </p:nvSpPr>
            <p:spPr>
              <a:xfrm rot="3695756" flipH="1" flipV="1">
                <a:off x="419146" y="415441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9" name="椭圆 258"/>
              <p:cNvSpPr/>
              <p:nvPr/>
            </p:nvSpPr>
            <p:spPr>
              <a:xfrm rot="3695756" flipH="1" flipV="1">
                <a:off x="575072" y="44721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0" name="椭圆 259"/>
              <p:cNvSpPr/>
              <p:nvPr/>
            </p:nvSpPr>
            <p:spPr>
              <a:xfrm rot="3695756" flipH="1" flipV="1">
                <a:off x="1165007" y="414465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1" name="椭圆 260"/>
              <p:cNvSpPr/>
              <p:nvPr/>
            </p:nvSpPr>
            <p:spPr>
              <a:xfrm rot="3695756" flipH="1" flipV="1">
                <a:off x="1510353" y="411299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2" name="椭圆 261"/>
              <p:cNvSpPr/>
              <p:nvPr/>
            </p:nvSpPr>
            <p:spPr>
              <a:xfrm rot="3695756" flipH="1" flipV="1">
                <a:off x="1561018" y="430007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3" name="椭圆 262"/>
              <p:cNvSpPr/>
              <p:nvPr/>
            </p:nvSpPr>
            <p:spPr>
              <a:xfrm rot="3695756" flipH="1" flipV="1">
                <a:off x="716747" y="488827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4" name="椭圆 263"/>
              <p:cNvSpPr/>
              <p:nvPr/>
            </p:nvSpPr>
            <p:spPr>
              <a:xfrm rot="3695756" flipH="1" flipV="1">
                <a:off x="723431" y="48297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5" name="椭圆 264"/>
              <p:cNvSpPr/>
              <p:nvPr/>
            </p:nvSpPr>
            <p:spPr>
              <a:xfrm rot="3695756" flipH="1" flipV="1">
                <a:off x="808758" y="47466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6" name="椭圆 265"/>
              <p:cNvSpPr/>
              <p:nvPr/>
            </p:nvSpPr>
            <p:spPr>
              <a:xfrm rot="3695756" flipH="1" flipV="1">
                <a:off x="348524" y="432763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7" name="椭圆 266"/>
              <p:cNvSpPr/>
              <p:nvPr/>
            </p:nvSpPr>
            <p:spPr>
              <a:xfrm rot="3695756" flipH="1" flipV="1">
                <a:off x="355208" y="42691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8" name="椭圆 267"/>
              <p:cNvSpPr/>
              <p:nvPr/>
            </p:nvSpPr>
            <p:spPr>
              <a:xfrm rot="3695756" flipH="1" flipV="1">
                <a:off x="635084" y="467286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9" name="椭圆 268"/>
              <p:cNvSpPr/>
              <p:nvPr/>
            </p:nvSpPr>
            <p:spPr>
              <a:xfrm rot="3695756" flipH="1" flipV="1">
                <a:off x="434773" y="453174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0" name="椭圆 269"/>
              <p:cNvSpPr/>
              <p:nvPr/>
            </p:nvSpPr>
            <p:spPr>
              <a:xfrm rot="3695756" flipH="1" flipV="1">
                <a:off x="1531232" y="362532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1" name="椭圆 270"/>
              <p:cNvSpPr/>
              <p:nvPr/>
            </p:nvSpPr>
            <p:spPr>
              <a:xfrm rot="3695756" flipH="1" flipV="1">
                <a:off x="1508672" y="384961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2" name="椭圆 271"/>
              <p:cNvSpPr/>
              <p:nvPr/>
            </p:nvSpPr>
            <p:spPr>
              <a:xfrm rot="3695756" flipH="1" flipV="1">
                <a:off x="1053542" y="461589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3" name="椭圆 272"/>
              <p:cNvSpPr/>
              <p:nvPr/>
            </p:nvSpPr>
            <p:spPr>
              <a:xfrm rot="3695756" flipH="1" flipV="1">
                <a:off x="1157468" y="4245637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4" name="椭圆 273"/>
              <p:cNvSpPr/>
              <p:nvPr/>
            </p:nvSpPr>
            <p:spPr>
              <a:xfrm rot="3695756" flipH="1" flipV="1">
                <a:off x="1024774" y="480768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5" name="椭圆 274"/>
              <p:cNvSpPr/>
              <p:nvPr/>
            </p:nvSpPr>
            <p:spPr>
              <a:xfrm rot="3695756" flipH="1" flipV="1">
                <a:off x="632606" y="449485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6" name="椭圆 275"/>
              <p:cNvSpPr/>
              <p:nvPr/>
            </p:nvSpPr>
            <p:spPr>
              <a:xfrm rot="3695756" flipH="1" flipV="1">
                <a:off x="739895" y="471253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7" name="椭圆 276"/>
              <p:cNvSpPr/>
              <p:nvPr/>
            </p:nvSpPr>
            <p:spPr>
              <a:xfrm rot="3695756" flipH="1" flipV="1">
                <a:off x="2136568" y="399289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8" name="椭圆 277"/>
              <p:cNvSpPr/>
              <p:nvPr/>
            </p:nvSpPr>
            <p:spPr>
              <a:xfrm rot="3695756" flipH="1" flipV="1">
                <a:off x="1808050" y="4026175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9" name="椭圆 278"/>
              <p:cNvSpPr/>
              <p:nvPr/>
            </p:nvSpPr>
            <p:spPr>
              <a:xfrm rot="3695756" flipH="1" flipV="1">
                <a:off x="700885" y="429995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0" name="椭圆 279"/>
              <p:cNvSpPr/>
              <p:nvPr/>
            </p:nvSpPr>
            <p:spPr>
              <a:xfrm rot="3695756" flipH="1" flipV="1">
                <a:off x="1669527" y="405003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1" name="椭圆 280"/>
              <p:cNvSpPr/>
              <p:nvPr/>
            </p:nvSpPr>
            <p:spPr>
              <a:xfrm rot="3695756" flipH="1" flipV="1">
                <a:off x="1724836" y="421555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2" name="椭圆 281"/>
              <p:cNvSpPr/>
              <p:nvPr/>
            </p:nvSpPr>
            <p:spPr>
              <a:xfrm rot="3695756" flipH="1" flipV="1">
                <a:off x="2072338" y="380292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3" name="椭圆 282"/>
              <p:cNvSpPr/>
              <p:nvPr/>
            </p:nvSpPr>
            <p:spPr>
              <a:xfrm rot="3695756" flipH="1" flipV="1">
                <a:off x="1916848" y="378172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4" name="椭圆 283"/>
              <p:cNvSpPr/>
              <p:nvPr/>
            </p:nvSpPr>
            <p:spPr>
              <a:xfrm rot="3695756" flipH="1" flipV="1">
                <a:off x="1502564" y="405617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5" name="椭圆 284"/>
              <p:cNvSpPr/>
              <p:nvPr/>
            </p:nvSpPr>
            <p:spPr>
              <a:xfrm rot="3695756" flipH="1" flipV="1">
                <a:off x="1731520" y="415706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6" name="椭圆 285"/>
              <p:cNvSpPr/>
              <p:nvPr/>
            </p:nvSpPr>
            <p:spPr>
              <a:xfrm rot="3695756" flipH="1" flipV="1">
                <a:off x="1995676" y="397096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7" name="椭圆 286"/>
              <p:cNvSpPr/>
              <p:nvPr/>
            </p:nvSpPr>
            <p:spPr>
              <a:xfrm rot="3695756" flipH="1" flipV="1">
                <a:off x="1458467" y="40263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8" name="椭圆 287"/>
              <p:cNvSpPr/>
              <p:nvPr/>
            </p:nvSpPr>
            <p:spPr>
              <a:xfrm rot="3695756" flipH="1" flipV="1">
                <a:off x="1993470" y="398015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9" name="椭圆 288"/>
              <p:cNvSpPr/>
              <p:nvPr/>
            </p:nvSpPr>
            <p:spPr>
              <a:xfrm rot="3695756" flipH="1" flipV="1">
                <a:off x="1456262" y="403554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0" name="椭圆 289"/>
              <p:cNvSpPr/>
              <p:nvPr/>
            </p:nvSpPr>
            <p:spPr>
              <a:xfrm rot="3695756" flipH="1" flipV="1">
                <a:off x="1816846" y="407390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1" name="椭圆 290"/>
              <p:cNvSpPr/>
              <p:nvPr/>
            </p:nvSpPr>
            <p:spPr>
              <a:xfrm rot="3695756" flipH="1" flipV="1">
                <a:off x="2216532" y="394749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2" name="椭圆 291"/>
              <p:cNvSpPr/>
              <p:nvPr/>
            </p:nvSpPr>
            <p:spPr>
              <a:xfrm rot="3695756" flipH="1" flipV="1">
                <a:off x="780849" y="425455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3" name="椭圆 292"/>
              <p:cNvSpPr/>
              <p:nvPr/>
            </p:nvSpPr>
            <p:spPr>
              <a:xfrm rot="3695756" flipH="1" flipV="1">
                <a:off x="2340010" y="391573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4" name="椭圆 293"/>
              <p:cNvSpPr/>
              <p:nvPr/>
            </p:nvSpPr>
            <p:spPr>
              <a:xfrm rot="3695756" flipH="1" flipV="1">
                <a:off x="2034871" y="413185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5" name="椭圆 294"/>
              <p:cNvSpPr/>
              <p:nvPr/>
            </p:nvSpPr>
            <p:spPr>
              <a:xfrm rot="3695756" flipH="1" flipV="1">
                <a:off x="1535557" y="428952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6" name="椭圆 295"/>
              <p:cNvSpPr/>
              <p:nvPr/>
            </p:nvSpPr>
            <p:spPr>
              <a:xfrm rot="3695756" flipH="1" flipV="1">
                <a:off x="1542241" y="423103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7" name="椭圆 296"/>
              <p:cNvSpPr/>
              <p:nvPr/>
            </p:nvSpPr>
            <p:spPr>
              <a:xfrm rot="3695756" flipH="1" flipV="1">
                <a:off x="1627568" y="414787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8" name="椭圆 297"/>
              <p:cNvSpPr/>
              <p:nvPr/>
            </p:nvSpPr>
            <p:spPr>
              <a:xfrm rot="3695756" flipH="1" flipV="1">
                <a:off x="1695119" y="441223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9" name="椭圆 298"/>
              <p:cNvSpPr/>
              <p:nvPr/>
            </p:nvSpPr>
            <p:spPr>
              <a:xfrm rot="3695756" flipH="1" flipV="1">
                <a:off x="1831300" y="464513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0" name="椭圆 299"/>
              <p:cNvSpPr/>
              <p:nvPr/>
            </p:nvSpPr>
            <p:spPr>
              <a:xfrm rot="3695756" flipH="1" flipV="1">
                <a:off x="1887008" y="4534324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1" name="椭圆 300"/>
              <p:cNvSpPr/>
              <p:nvPr/>
            </p:nvSpPr>
            <p:spPr>
              <a:xfrm rot="3695756" flipH="1" flipV="1">
                <a:off x="1757144" y="384121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2" name="椭圆 301"/>
              <p:cNvSpPr/>
              <p:nvPr/>
            </p:nvSpPr>
            <p:spPr>
              <a:xfrm rot="3695756" flipH="1" flipV="1">
                <a:off x="1763828" y="378272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3" name="椭圆 302"/>
              <p:cNvSpPr/>
              <p:nvPr/>
            </p:nvSpPr>
            <p:spPr>
              <a:xfrm rot="3695756" flipH="1" flipV="1">
                <a:off x="1849155" y="3699562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4" name="椭圆 303"/>
              <p:cNvSpPr/>
              <p:nvPr/>
            </p:nvSpPr>
            <p:spPr>
              <a:xfrm rot="3695756" flipH="1" flipV="1">
                <a:off x="1880230" y="384590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5" name="椭圆 304"/>
              <p:cNvSpPr/>
              <p:nvPr/>
            </p:nvSpPr>
            <p:spPr>
              <a:xfrm rot="3695756" flipH="1" flipV="1">
                <a:off x="2225576" y="381424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6" name="椭圆 305"/>
              <p:cNvSpPr/>
              <p:nvPr/>
            </p:nvSpPr>
            <p:spPr>
              <a:xfrm rot="3695756" flipH="1" flipV="1">
                <a:off x="2276241" y="400132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7" name="椭圆 306"/>
              <p:cNvSpPr/>
              <p:nvPr/>
            </p:nvSpPr>
            <p:spPr>
              <a:xfrm rot="3695756" flipH="1" flipV="1">
                <a:off x="1768767" y="431714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8" name="椭圆 307"/>
              <p:cNvSpPr/>
              <p:nvPr/>
            </p:nvSpPr>
            <p:spPr>
              <a:xfrm rot="3695756" flipH="1" flipV="1">
                <a:off x="1872693" y="3946886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9" name="椭圆 308"/>
              <p:cNvSpPr/>
              <p:nvPr/>
            </p:nvSpPr>
            <p:spPr>
              <a:xfrm rot="3695756" flipH="1" flipV="1">
                <a:off x="1739997" y="450893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0" name="椭圆 309"/>
              <p:cNvSpPr/>
              <p:nvPr/>
            </p:nvSpPr>
            <p:spPr>
              <a:xfrm rot="3695756" flipH="1" flipV="1">
                <a:off x="2887533" y="3477612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1" name="椭圆 310"/>
              <p:cNvSpPr/>
              <p:nvPr/>
            </p:nvSpPr>
            <p:spPr>
              <a:xfrm rot="3695756" flipH="1" flipV="1">
                <a:off x="2559014" y="351089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2" name="椭圆 311"/>
              <p:cNvSpPr/>
              <p:nvPr/>
            </p:nvSpPr>
            <p:spPr>
              <a:xfrm rot="3695756" flipH="1" flipV="1">
                <a:off x="2420490" y="35347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3" name="椭圆 312"/>
              <p:cNvSpPr/>
              <p:nvPr/>
            </p:nvSpPr>
            <p:spPr>
              <a:xfrm rot="3695756" flipH="1" flipV="1">
                <a:off x="2475800" y="3700273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4" name="椭圆 313"/>
              <p:cNvSpPr/>
              <p:nvPr/>
            </p:nvSpPr>
            <p:spPr>
              <a:xfrm rot="3695756" flipH="1" flipV="1">
                <a:off x="1356367" y="457890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5" name="椭圆 314"/>
              <p:cNvSpPr/>
              <p:nvPr/>
            </p:nvSpPr>
            <p:spPr>
              <a:xfrm rot="3695756" flipH="1" flipV="1">
                <a:off x="2701988" y="367137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6" name="椭圆 315"/>
              <p:cNvSpPr/>
              <p:nvPr/>
            </p:nvSpPr>
            <p:spPr>
              <a:xfrm rot="3695756" flipH="1" flipV="1">
                <a:off x="1648022" y="390183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7" name="椭圆 316"/>
              <p:cNvSpPr/>
              <p:nvPr/>
            </p:nvSpPr>
            <p:spPr>
              <a:xfrm rot="3695756" flipH="1" flipV="1">
                <a:off x="2482484" y="36417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8" name="椭圆 317"/>
              <p:cNvSpPr/>
              <p:nvPr/>
            </p:nvSpPr>
            <p:spPr>
              <a:xfrm rot="3695756" flipH="1" flipV="1">
                <a:off x="1279704" y="474694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9" name="椭圆 318"/>
              <p:cNvSpPr/>
              <p:nvPr/>
            </p:nvSpPr>
            <p:spPr>
              <a:xfrm rot="3695756" flipH="1" flipV="1">
                <a:off x="1603925" y="387201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0" name="椭圆 319"/>
              <p:cNvSpPr/>
              <p:nvPr/>
            </p:nvSpPr>
            <p:spPr>
              <a:xfrm rot="3695756" flipH="1" flipV="1">
                <a:off x="2744434" y="346486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1" name="椭圆 320"/>
              <p:cNvSpPr/>
              <p:nvPr/>
            </p:nvSpPr>
            <p:spPr>
              <a:xfrm rot="3695756" flipH="1" flipV="1">
                <a:off x="1601721" y="38812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2" name="椭圆 321"/>
              <p:cNvSpPr/>
              <p:nvPr/>
            </p:nvSpPr>
            <p:spPr>
              <a:xfrm rot="3695756" flipH="1" flipV="1">
                <a:off x="2567811" y="355862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3" name="椭圆 322"/>
              <p:cNvSpPr/>
              <p:nvPr/>
            </p:nvSpPr>
            <p:spPr>
              <a:xfrm rot="3695756" flipH="1" flipV="1">
                <a:off x="2967497" y="343221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4" name="椭圆 323"/>
              <p:cNvSpPr/>
              <p:nvPr/>
            </p:nvSpPr>
            <p:spPr>
              <a:xfrm rot="3695756" flipH="1" flipV="1">
                <a:off x="3090975" y="340045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5" name="椭圆 324"/>
              <p:cNvSpPr/>
              <p:nvPr/>
            </p:nvSpPr>
            <p:spPr>
              <a:xfrm rot="3695756" flipH="1" flipV="1">
                <a:off x="2883772" y="360634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6" name="椭圆 325"/>
              <p:cNvSpPr/>
              <p:nvPr/>
            </p:nvSpPr>
            <p:spPr>
              <a:xfrm rot="3695756" flipH="1" flipV="1">
                <a:off x="2785835" y="361657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7" name="椭圆 326"/>
              <p:cNvSpPr/>
              <p:nvPr/>
            </p:nvSpPr>
            <p:spPr>
              <a:xfrm rot="3695756" flipH="1" flipV="1">
                <a:off x="2286521" y="377424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8" name="椭圆 327"/>
              <p:cNvSpPr/>
              <p:nvPr/>
            </p:nvSpPr>
            <p:spPr>
              <a:xfrm rot="3695756" flipH="1" flipV="1">
                <a:off x="2293206" y="371575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9" name="椭圆 328"/>
              <p:cNvSpPr/>
              <p:nvPr/>
            </p:nvSpPr>
            <p:spPr>
              <a:xfrm rot="3695756" flipH="1" flipV="1">
                <a:off x="2378533" y="363259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0" name="椭圆 329"/>
              <p:cNvSpPr/>
              <p:nvPr/>
            </p:nvSpPr>
            <p:spPr>
              <a:xfrm rot="3695756" flipH="1" flipV="1">
                <a:off x="2446083" y="389695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1" name="椭圆 330"/>
              <p:cNvSpPr/>
              <p:nvPr/>
            </p:nvSpPr>
            <p:spPr>
              <a:xfrm rot="3695756" flipH="1" flipV="1">
                <a:off x="1509606" y="459022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2" name="椭圆 331"/>
              <p:cNvSpPr/>
              <p:nvPr/>
            </p:nvSpPr>
            <p:spPr>
              <a:xfrm rot="3695756" flipH="1" flipV="1">
                <a:off x="3027206" y="348604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3" name="椭圆 332"/>
              <p:cNvSpPr/>
              <p:nvPr/>
            </p:nvSpPr>
            <p:spPr>
              <a:xfrm rot="3695756" flipH="1" flipV="1">
                <a:off x="2519732" y="38018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4" name="椭圆 333"/>
              <p:cNvSpPr/>
              <p:nvPr/>
            </p:nvSpPr>
            <p:spPr>
              <a:xfrm rot="3695756" flipH="1" flipV="1">
                <a:off x="1156723" y="472286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5" name="椭圆 334"/>
              <p:cNvSpPr/>
              <p:nvPr/>
            </p:nvSpPr>
            <p:spPr>
              <a:xfrm rot="3695756" flipH="1" flipV="1">
                <a:off x="787300" y="429234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6" name="椭圆 335"/>
              <p:cNvSpPr/>
              <p:nvPr/>
            </p:nvSpPr>
            <p:spPr>
              <a:xfrm rot="3695756" flipH="1" flipV="1">
                <a:off x="1697860" y="402284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7" name="椭圆 336"/>
              <p:cNvSpPr/>
              <p:nvPr/>
            </p:nvSpPr>
            <p:spPr>
              <a:xfrm rot="3695756" flipH="1" flipV="1">
                <a:off x="1695654" y="403203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8" name="椭圆 337"/>
              <p:cNvSpPr/>
              <p:nvPr/>
            </p:nvSpPr>
            <p:spPr>
              <a:xfrm rot="3695756" flipH="1" flipV="1">
                <a:off x="1964133" y="382119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9" name="椭圆 338"/>
              <p:cNvSpPr/>
              <p:nvPr/>
            </p:nvSpPr>
            <p:spPr>
              <a:xfrm rot="3695756" flipH="1" flipV="1">
                <a:off x="1927762" y="386613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0" name="椭圆 339"/>
              <p:cNvSpPr/>
              <p:nvPr/>
            </p:nvSpPr>
            <p:spPr>
              <a:xfrm rot="3695756" flipH="1" flipV="1">
                <a:off x="1574879" y="399877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1" name="椭圆 340"/>
              <p:cNvSpPr/>
              <p:nvPr/>
            </p:nvSpPr>
            <p:spPr>
              <a:xfrm rot="3695756" flipH="1" flipV="1">
                <a:off x="1118294" y="4053087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2" name="椭圆 341"/>
              <p:cNvSpPr/>
              <p:nvPr/>
            </p:nvSpPr>
            <p:spPr>
              <a:xfrm rot="3695756" flipH="1" flipV="1">
                <a:off x="2086935" y="380317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3" name="椭圆 342"/>
              <p:cNvSpPr/>
              <p:nvPr/>
            </p:nvSpPr>
            <p:spPr>
              <a:xfrm rot="3695756" flipH="1" flipV="1">
                <a:off x="965316" y="404899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4" name="椭圆 343"/>
              <p:cNvSpPr/>
              <p:nvPr/>
            </p:nvSpPr>
            <p:spPr>
              <a:xfrm rot="3695756" flipH="1" flipV="1">
                <a:off x="1919973" y="38093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5" name="椭圆 344"/>
              <p:cNvSpPr/>
              <p:nvPr/>
            </p:nvSpPr>
            <p:spPr>
              <a:xfrm rot="3695756" flipH="1" flipV="1">
                <a:off x="888653" y="4217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6" name="椭圆 345"/>
              <p:cNvSpPr/>
              <p:nvPr/>
            </p:nvSpPr>
            <p:spPr>
              <a:xfrm rot="3695756" flipH="1" flipV="1">
                <a:off x="886448" y="422621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7" name="椭圆 346"/>
              <p:cNvSpPr/>
              <p:nvPr/>
            </p:nvSpPr>
            <p:spPr>
              <a:xfrm rot="3695756" flipH="1" flipV="1">
                <a:off x="1579976" y="39310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8" name="椭圆 347"/>
              <p:cNvSpPr/>
              <p:nvPr/>
            </p:nvSpPr>
            <p:spPr>
              <a:xfrm rot="3695756" flipH="1" flipV="1">
                <a:off x="805612" y="410847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9" name="椭圆 348"/>
              <p:cNvSpPr/>
              <p:nvPr/>
            </p:nvSpPr>
            <p:spPr>
              <a:xfrm rot="3695756" flipH="1" flipV="1">
                <a:off x="812296" y="404998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0" name="椭圆 349"/>
              <p:cNvSpPr/>
              <p:nvPr/>
            </p:nvSpPr>
            <p:spPr>
              <a:xfrm rot="3695756" flipH="1" flipV="1">
                <a:off x="897623" y="396682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1" name="椭圆 350"/>
              <p:cNvSpPr/>
              <p:nvPr/>
            </p:nvSpPr>
            <p:spPr>
              <a:xfrm rot="3695756" flipH="1" flipV="1">
                <a:off x="2297639" y="359904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2" name="椭圆 351"/>
              <p:cNvSpPr/>
              <p:nvPr/>
            </p:nvSpPr>
            <p:spPr>
              <a:xfrm rot="3695756" flipH="1" flipV="1">
                <a:off x="2290102" y="370002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3" name="椭圆 352"/>
              <p:cNvSpPr/>
              <p:nvPr/>
            </p:nvSpPr>
            <p:spPr>
              <a:xfrm rot="3695756" flipH="1" flipV="1">
                <a:off x="2209105" y="349018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4" name="椭圆 353"/>
              <p:cNvSpPr/>
              <p:nvPr/>
            </p:nvSpPr>
            <p:spPr>
              <a:xfrm rot="3695756" flipH="1" flipV="1">
                <a:off x="2521723" y="335629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5" name="椭圆 354"/>
              <p:cNvSpPr/>
              <p:nvPr/>
            </p:nvSpPr>
            <p:spPr>
              <a:xfrm rot="3695756" flipH="1" flipV="1">
                <a:off x="2489156" y="35541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6" name="椭圆 355"/>
              <p:cNvSpPr/>
              <p:nvPr/>
            </p:nvSpPr>
            <p:spPr>
              <a:xfrm rot="3695756" flipH="1" flipV="1">
                <a:off x="2445059" y="352433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7" name="椭圆 356"/>
              <p:cNvSpPr/>
              <p:nvPr/>
            </p:nvSpPr>
            <p:spPr>
              <a:xfrm rot="3695756" flipH="1" flipV="1">
                <a:off x="2442854" y="353352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8" name="椭圆 357"/>
              <p:cNvSpPr/>
              <p:nvPr/>
            </p:nvSpPr>
            <p:spPr>
              <a:xfrm rot="3695756" flipH="1" flipV="1">
                <a:off x="2522149" y="378750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9" name="椭圆 358"/>
              <p:cNvSpPr/>
              <p:nvPr/>
            </p:nvSpPr>
            <p:spPr>
              <a:xfrm rot="3695756" flipH="1" flipV="1">
                <a:off x="2528833" y="372901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0" name="椭圆 359"/>
              <p:cNvSpPr/>
              <p:nvPr/>
            </p:nvSpPr>
            <p:spPr>
              <a:xfrm rot="3695756" flipH="1" flipV="1">
                <a:off x="2614160" y="364585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1" name="椭圆 360"/>
              <p:cNvSpPr/>
              <p:nvPr/>
            </p:nvSpPr>
            <p:spPr>
              <a:xfrm rot="3695756" flipH="1" flipV="1">
                <a:off x="2243424" y="378007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2" name="椭圆 361"/>
              <p:cNvSpPr/>
              <p:nvPr/>
            </p:nvSpPr>
            <p:spPr>
              <a:xfrm rot="3695756" flipH="1" flipV="1">
                <a:off x="2596384" y="399337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3" name="椭圆 362"/>
              <p:cNvSpPr/>
              <p:nvPr/>
            </p:nvSpPr>
            <p:spPr>
              <a:xfrm rot="3695756" flipH="1" flipV="1">
                <a:off x="2594875" y="402487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4" name="椭圆 363"/>
              <p:cNvSpPr/>
              <p:nvPr/>
            </p:nvSpPr>
            <p:spPr>
              <a:xfrm rot="3695756" flipH="1" flipV="1">
                <a:off x="2362019" y="341578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5" name="椭圆 364"/>
              <p:cNvSpPr/>
              <p:nvPr/>
            </p:nvSpPr>
            <p:spPr>
              <a:xfrm rot="3695756" flipH="1" flipV="1">
                <a:off x="2368703" y="335729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6" name="椭圆 365"/>
              <p:cNvSpPr/>
              <p:nvPr/>
            </p:nvSpPr>
            <p:spPr>
              <a:xfrm rot="3695756" flipH="1" flipV="1">
                <a:off x="2454029" y="327413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7" name="椭圆 366"/>
              <p:cNvSpPr/>
              <p:nvPr/>
            </p:nvSpPr>
            <p:spPr>
              <a:xfrm rot="3695756" flipH="1" flipV="1">
                <a:off x="2083293" y="340835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8" name="椭圆 367"/>
              <p:cNvSpPr/>
              <p:nvPr/>
            </p:nvSpPr>
            <p:spPr>
              <a:xfrm rot="3695756" flipH="1" flipV="1">
                <a:off x="2120962" y="335364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9" name="椭圆 368"/>
              <p:cNvSpPr/>
              <p:nvPr/>
            </p:nvSpPr>
            <p:spPr>
              <a:xfrm rot="3695756" flipH="1" flipV="1">
                <a:off x="2276888" y="367138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0" name="椭圆 369"/>
              <p:cNvSpPr/>
              <p:nvPr/>
            </p:nvSpPr>
            <p:spPr>
              <a:xfrm rot="3695756" flipH="1" flipV="1">
                <a:off x="2425247" y="402901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1" name="椭圆 370"/>
              <p:cNvSpPr/>
              <p:nvPr/>
            </p:nvSpPr>
            <p:spPr>
              <a:xfrm rot="3695756" flipH="1" flipV="1">
                <a:off x="2510574" y="394585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2" name="椭圆 371"/>
              <p:cNvSpPr/>
              <p:nvPr/>
            </p:nvSpPr>
            <p:spPr>
              <a:xfrm rot="3695756" flipH="1" flipV="1">
                <a:off x="2050340" y="352686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3" name="椭圆 372"/>
              <p:cNvSpPr/>
              <p:nvPr/>
            </p:nvSpPr>
            <p:spPr>
              <a:xfrm rot="3695756" flipH="1" flipV="1">
                <a:off x="2057024" y="346837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4" name="椭圆 373"/>
              <p:cNvSpPr/>
              <p:nvPr/>
            </p:nvSpPr>
            <p:spPr>
              <a:xfrm rot="3695756" flipH="1" flipV="1">
                <a:off x="2336900" y="387209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5" name="椭圆 374"/>
              <p:cNvSpPr/>
              <p:nvPr/>
            </p:nvSpPr>
            <p:spPr>
              <a:xfrm rot="3695756" flipH="1" flipV="1">
                <a:off x="2136589" y="373097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6" name="椭圆 375"/>
              <p:cNvSpPr/>
              <p:nvPr/>
            </p:nvSpPr>
            <p:spPr>
              <a:xfrm rot="3695756" flipH="1" flipV="1">
                <a:off x="2334422" y="369408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7" name="椭圆 376"/>
              <p:cNvSpPr/>
              <p:nvPr/>
            </p:nvSpPr>
            <p:spPr>
              <a:xfrm rot="3695756" flipH="1" flipV="1">
                <a:off x="2441711" y="391176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8" name="椭圆 377"/>
              <p:cNvSpPr/>
              <p:nvPr/>
            </p:nvSpPr>
            <p:spPr>
              <a:xfrm rot="3695756" flipH="1" flipV="1">
                <a:off x="2402701" y="349918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9" name="椭圆 378"/>
              <p:cNvSpPr/>
              <p:nvPr/>
            </p:nvSpPr>
            <p:spPr>
              <a:xfrm rot="3695756" flipH="1" flipV="1">
                <a:off x="2482665" y="345378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0" name="椭圆 379"/>
              <p:cNvSpPr/>
              <p:nvPr/>
            </p:nvSpPr>
            <p:spPr>
              <a:xfrm rot="3695756" flipH="1" flipV="1">
                <a:off x="2489116" y="349157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1" name="椭圆 380"/>
              <p:cNvSpPr/>
              <p:nvPr/>
            </p:nvSpPr>
            <p:spPr>
              <a:xfrm rot="3695756" flipH="1" flipV="1">
                <a:off x="2590469" y="341625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2" name="椭圆 381"/>
              <p:cNvSpPr/>
              <p:nvPr/>
            </p:nvSpPr>
            <p:spPr>
              <a:xfrm rot="3695756" flipH="1" flipV="1">
                <a:off x="2588264" y="342544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3" name="椭圆 382"/>
              <p:cNvSpPr/>
              <p:nvPr/>
            </p:nvSpPr>
            <p:spPr>
              <a:xfrm rot="3695756" flipH="1" flipV="1">
                <a:off x="2507428" y="330770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4" name="椭圆 383"/>
              <p:cNvSpPr/>
              <p:nvPr/>
            </p:nvSpPr>
            <p:spPr>
              <a:xfrm rot="3695756" flipH="1" flipV="1">
                <a:off x="2514112" y="32492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5" name="椭圆 384"/>
              <p:cNvSpPr/>
              <p:nvPr/>
            </p:nvSpPr>
            <p:spPr>
              <a:xfrm rot="3695756" flipH="1" flipV="1">
                <a:off x="2599439" y="316605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6" name="椭圆 385"/>
              <p:cNvSpPr/>
              <p:nvPr/>
            </p:nvSpPr>
            <p:spPr>
              <a:xfrm rot="3695756" flipH="1" flipV="1">
                <a:off x="2345455" y="418334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7" name="椭圆 386"/>
              <p:cNvSpPr/>
              <p:nvPr/>
            </p:nvSpPr>
            <p:spPr>
              <a:xfrm rot="3695756" flipH="1" flipV="1">
                <a:off x="2352139" y="41248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8" name="椭圆 387"/>
              <p:cNvSpPr/>
              <p:nvPr/>
            </p:nvSpPr>
            <p:spPr>
              <a:xfrm rot="3695756" flipH="1" flipV="1">
                <a:off x="2437466" y="404169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9" name="椭圆 388"/>
              <p:cNvSpPr/>
              <p:nvPr/>
            </p:nvSpPr>
            <p:spPr>
              <a:xfrm rot="3695756" flipH="1" flipV="1">
                <a:off x="2066730" y="417591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0" name="椭圆 389"/>
              <p:cNvSpPr/>
              <p:nvPr/>
            </p:nvSpPr>
            <p:spPr>
              <a:xfrm rot="3695756" flipH="1" flipV="1">
                <a:off x="2203708" y="409456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1" name="椭圆 390"/>
              <p:cNvSpPr/>
              <p:nvPr/>
            </p:nvSpPr>
            <p:spPr>
              <a:xfrm rot="3695756" flipH="1" flipV="1">
                <a:off x="2181148" y="431886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2" name="椭圆 391"/>
              <p:cNvSpPr/>
              <p:nvPr/>
            </p:nvSpPr>
            <p:spPr>
              <a:xfrm rot="3695756" flipH="1" flipV="1">
                <a:off x="1608820" y="37001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3" name="椭圆 392"/>
              <p:cNvSpPr/>
              <p:nvPr/>
            </p:nvSpPr>
            <p:spPr>
              <a:xfrm rot="3695756" flipH="1" flipV="1">
                <a:off x="1615504" y="364166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4" name="椭圆 393"/>
              <p:cNvSpPr/>
              <p:nvPr/>
            </p:nvSpPr>
            <p:spPr>
              <a:xfrm rot="3695756" flipH="1" flipV="1">
                <a:off x="1700831" y="355850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5" name="椭圆 394"/>
              <p:cNvSpPr/>
              <p:nvPr/>
            </p:nvSpPr>
            <p:spPr>
              <a:xfrm rot="3695756" flipH="1" flipV="1">
                <a:off x="1330095" y="369272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6" name="椭圆 395"/>
              <p:cNvSpPr/>
              <p:nvPr/>
            </p:nvSpPr>
            <p:spPr>
              <a:xfrm rot="3695756" flipH="1" flipV="1">
                <a:off x="1467073" y="361137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7" name="椭圆 396"/>
              <p:cNvSpPr/>
              <p:nvPr/>
            </p:nvSpPr>
            <p:spPr>
              <a:xfrm rot="3695756" flipH="1" flipV="1">
                <a:off x="1444513" y="383567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399" name="椭圆 398"/>
            <p:cNvSpPr/>
            <p:nvPr/>
          </p:nvSpPr>
          <p:spPr>
            <a:xfrm rot="7691183">
              <a:off x="9049449" y="3348136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0" name="椭圆 399"/>
            <p:cNvSpPr/>
            <p:nvPr/>
          </p:nvSpPr>
          <p:spPr>
            <a:xfrm rot="7691183">
              <a:off x="9411965" y="4187232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1" name="椭圆 400"/>
            <p:cNvSpPr/>
            <p:nvPr/>
          </p:nvSpPr>
          <p:spPr>
            <a:xfrm rot="7691183">
              <a:off x="9210509" y="363639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2" name="椭圆 401"/>
            <p:cNvSpPr/>
            <p:nvPr/>
          </p:nvSpPr>
          <p:spPr>
            <a:xfrm rot="7691183">
              <a:off x="9107881" y="3811523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3" name="椭圆 402"/>
            <p:cNvSpPr/>
            <p:nvPr/>
          </p:nvSpPr>
          <p:spPr>
            <a:xfrm rot="7691183">
              <a:off x="9287445" y="375403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4" name="椭圆 403"/>
            <p:cNvSpPr/>
            <p:nvPr/>
          </p:nvSpPr>
          <p:spPr>
            <a:xfrm rot="7691183">
              <a:off x="9417365" y="363751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5" name="椭圆 404"/>
            <p:cNvSpPr/>
            <p:nvPr/>
          </p:nvSpPr>
          <p:spPr>
            <a:xfrm rot="7691183">
              <a:off x="8900630" y="348255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6" name="椭圆 405"/>
            <p:cNvSpPr/>
            <p:nvPr/>
          </p:nvSpPr>
          <p:spPr>
            <a:xfrm rot="7691183">
              <a:off x="9164899" y="395353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7" name="椭圆 406"/>
            <p:cNvSpPr/>
            <p:nvPr/>
          </p:nvSpPr>
          <p:spPr>
            <a:xfrm rot="7691183">
              <a:off x="9305293" y="34622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8" name="椭圆 407"/>
            <p:cNvSpPr/>
            <p:nvPr/>
          </p:nvSpPr>
          <p:spPr>
            <a:xfrm rot="7691183">
              <a:off x="9363726" y="392565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9" name="椭圆 408"/>
            <p:cNvSpPr/>
            <p:nvPr/>
          </p:nvSpPr>
          <p:spPr>
            <a:xfrm rot="7691183">
              <a:off x="9306918" y="32120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0" name="椭圆 409"/>
            <p:cNvSpPr/>
            <p:nvPr/>
          </p:nvSpPr>
          <p:spPr>
            <a:xfrm rot="7691183">
              <a:off x="9365349" y="367545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1" name="椭圆 410"/>
            <p:cNvSpPr/>
            <p:nvPr/>
          </p:nvSpPr>
          <p:spPr>
            <a:xfrm rot="7691183">
              <a:off x="9089614" y="350698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2" name="椭圆 411"/>
            <p:cNvSpPr/>
            <p:nvPr/>
          </p:nvSpPr>
          <p:spPr>
            <a:xfrm rot="7691183">
              <a:off x="9353881" y="397796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3" name="椭圆 412"/>
            <p:cNvSpPr/>
            <p:nvPr/>
          </p:nvSpPr>
          <p:spPr>
            <a:xfrm rot="7691183">
              <a:off x="9098921" y="350535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4" name="椭圆 413"/>
            <p:cNvSpPr/>
            <p:nvPr/>
          </p:nvSpPr>
          <p:spPr>
            <a:xfrm rot="7691183">
              <a:off x="9363189" y="397633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5" name="椭圆 414"/>
            <p:cNvSpPr/>
            <p:nvPr/>
          </p:nvSpPr>
          <p:spPr>
            <a:xfrm rot="7691183">
              <a:off x="9196703" y="316680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6" name="椭圆 415"/>
            <p:cNvSpPr/>
            <p:nvPr/>
          </p:nvSpPr>
          <p:spPr>
            <a:xfrm rot="7691183">
              <a:off x="9255135" y="363019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7" name="椭圆 416"/>
            <p:cNvSpPr/>
            <p:nvPr/>
          </p:nvSpPr>
          <p:spPr>
            <a:xfrm rot="7691183">
              <a:off x="8980331" y="331362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8" name="椭圆 417"/>
            <p:cNvSpPr/>
            <p:nvPr/>
          </p:nvSpPr>
          <p:spPr>
            <a:xfrm rot="7691183">
              <a:off x="9038764" y="377701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9" name="椭圆 418"/>
            <p:cNvSpPr/>
            <p:nvPr/>
          </p:nvSpPr>
          <p:spPr>
            <a:xfrm rot="7691183">
              <a:off x="8902132" y="321293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0" name="椭圆 419"/>
            <p:cNvSpPr/>
            <p:nvPr/>
          </p:nvSpPr>
          <p:spPr>
            <a:xfrm rot="7691183">
              <a:off x="9467162" y="345370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1" name="椭圆 420"/>
            <p:cNvSpPr/>
            <p:nvPr/>
          </p:nvSpPr>
          <p:spPr>
            <a:xfrm rot="7691183">
              <a:off x="9173397" y="332127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2" name="椭圆 421"/>
            <p:cNvSpPr/>
            <p:nvPr/>
          </p:nvSpPr>
          <p:spPr>
            <a:xfrm rot="7691183">
              <a:off x="9221693" y="340708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3" name="椭圆 422"/>
            <p:cNvSpPr/>
            <p:nvPr/>
          </p:nvSpPr>
          <p:spPr>
            <a:xfrm rot="7691183">
              <a:off x="9560445" y="378182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4" name="椭圆 423"/>
            <p:cNvSpPr/>
            <p:nvPr/>
          </p:nvSpPr>
          <p:spPr>
            <a:xfrm rot="7691183">
              <a:off x="9508429" y="38197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5" name="椭圆 424"/>
            <p:cNvSpPr/>
            <p:nvPr/>
          </p:nvSpPr>
          <p:spPr>
            <a:xfrm rot="7691183">
              <a:off x="9398216" y="377450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6" name="椭圆 425"/>
            <p:cNvSpPr/>
            <p:nvPr/>
          </p:nvSpPr>
          <p:spPr>
            <a:xfrm rot="7691183">
              <a:off x="9668676" y="406139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7" name="椭圆 426"/>
            <p:cNvSpPr/>
            <p:nvPr/>
          </p:nvSpPr>
          <p:spPr>
            <a:xfrm rot="7691183">
              <a:off x="9776206" y="361480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8" name="椭圆 427"/>
            <p:cNvSpPr/>
            <p:nvPr/>
          </p:nvSpPr>
          <p:spPr>
            <a:xfrm rot="7691183">
              <a:off x="9724191" y="365274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9" name="椭圆 428"/>
            <p:cNvSpPr/>
            <p:nvPr/>
          </p:nvSpPr>
          <p:spPr>
            <a:xfrm rot="7691183">
              <a:off x="9613977" y="360748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0" name="椭圆 429"/>
            <p:cNvSpPr/>
            <p:nvPr/>
          </p:nvSpPr>
          <p:spPr>
            <a:xfrm rot="7691183">
              <a:off x="9884436" y="389437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1" name="椭圆 430"/>
            <p:cNvSpPr/>
            <p:nvPr/>
          </p:nvSpPr>
          <p:spPr>
            <a:xfrm rot="7691183">
              <a:off x="8419467" y="334667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2" name="椭圆 431"/>
            <p:cNvSpPr/>
            <p:nvPr/>
          </p:nvSpPr>
          <p:spPr>
            <a:xfrm rot="7691183">
              <a:off x="8367452" y="338461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3" name="椭圆 432"/>
            <p:cNvSpPr/>
            <p:nvPr/>
          </p:nvSpPr>
          <p:spPr>
            <a:xfrm rot="7691183">
              <a:off x="8257238" y="333934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4" name="椭圆 433"/>
            <p:cNvSpPr/>
            <p:nvPr/>
          </p:nvSpPr>
          <p:spPr>
            <a:xfrm rot="7691183">
              <a:off x="8527698" y="362624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5" name="椭圆 434"/>
            <p:cNvSpPr/>
            <p:nvPr/>
          </p:nvSpPr>
          <p:spPr>
            <a:xfrm rot="7691183">
              <a:off x="9645461" y="336204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6" name="椭圆 435"/>
            <p:cNvSpPr/>
            <p:nvPr/>
          </p:nvSpPr>
          <p:spPr>
            <a:xfrm rot="7691183">
              <a:off x="9593446" y="339998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7" name="椭圆 436"/>
            <p:cNvSpPr/>
            <p:nvPr/>
          </p:nvSpPr>
          <p:spPr>
            <a:xfrm rot="7691183">
              <a:off x="9483232" y="335472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8" name="椭圆 437"/>
            <p:cNvSpPr/>
            <p:nvPr/>
          </p:nvSpPr>
          <p:spPr>
            <a:xfrm rot="7691183">
              <a:off x="9753692" y="364161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9" name="椭圆 438"/>
            <p:cNvSpPr/>
            <p:nvPr/>
          </p:nvSpPr>
          <p:spPr>
            <a:xfrm rot="7691183">
              <a:off x="9282941" y="407646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0" name="椭圆 439"/>
            <p:cNvSpPr/>
            <p:nvPr/>
          </p:nvSpPr>
          <p:spPr>
            <a:xfrm rot="7691183">
              <a:off x="9230926" y="411440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1" name="椭圆 440"/>
            <p:cNvSpPr/>
            <p:nvPr/>
          </p:nvSpPr>
          <p:spPr>
            <a:xfrm rot="7691183">
              <a:off x="9120712" y="406913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2" name="椭圆 441"/>
            <p:cNvSpPr/>
            <p:nvPr/>
          </p:nvSpPr>
          <p:spPr>
            <a:xfrm rot="7691183">
              <a:off x="9391171" y="435603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3" name="椭圆 442"/>
            <p:cNvSpPr/>
            <p:nvPr/>
          </p:nvSpPr>
          <p:spPr>
            <a:xfrm rot="7691183">
              <a:off x="9321690" y="432236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4" name="椭圆 443"/>
            <p:cNvSpPr/>
            <p:nvPr/>
          </p:nvSpPr>
          <p:spPr>
            <a:xfrm rot="7691183">
              <a:off x="9551324" y="405303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5" name="椭圆 444"/>
            <p:cNvSpPr/>
            <p:nvPr/>
          </p:nvSpPr>
          <p:spPr>
            <a:xfrm rot="7691183">
              <a:off x="9020717" y="366260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6" name="椭圆 445"/>
            <p:cNvSpPr/>
            <p:nvPr/>
          </p:nvSpPr>
          <p:spPr>
            <a:xfrm rot="7691183">
              <a:off x="8854459" y="335826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7" name="椭圆 446"/>
            <p:cNvSpPr/>
            <p:nvPr/>
          </p:nvSpPr>
          <p:spPr>
            <a:xfrm rot="7691183">
              <a:off x="9006010" y="323744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8" name="椭圆 447"/>
            <p:cNvSpPr/>
            <p:nvPr/>
          </p:nvSpPr>
          <p:spPr>
            <a:xfrm rot="7691183">
              <a:off x="9876903" y="375769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9" name="椭圆 448"/>
            <p:cNvSpPr/>
            <p:nvPr/>
          </p:nvSpPr>
          <p:spPr>
            <a:xfrm rot="7691183">
              <a:off x="9824889" y="379563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0" name="椭圆 449"/>
            <p:cNvSpPr/>
            <p:nvPr/>
          </p:nvSpPr>
          <p:spPr>
            <a:xfrm rot="7691183">
              <a:off x="9714675" y="375037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1" name="椭圆 450"/>
            <p:cNvSpPr/>
            <p:nvPr/>
          </p:nvSpPr>
          <p:spPr>
            <a:xfrm rot="7691183">
              <a:off x="9508702" y="431835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2" name="椭圆 451"/>
            <p:cNvSpPr/>
            <p:nvPr/>
          </p:nvSpPr>
          <p:spPr>
            <a:xfrm rot="7691183">
              <a:off x="9456688" y="435629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3" name="椭圆 452"/>
            <p:cNvSpPr/>
            <p:nvPr/>
          </p:nvSpPr>
          <p:spPr>
            <a:xfrm rot="7691183">
              <a:off x="9715985" y="393905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4" name="椭圆 453"/>
            <p:cNvSpPr/>
            <p:nvPr/>
          </p:nvSpPr>
          <p:spPr>
            <a:xfrm rot="7691183">
              <a:off x="9666070" y="417894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5" name="椭圆 454"/>
            <p:cNvSpPr/>
            <p:nvPr/>
          </p:nvSpPr>
          <p:spPr>
            <a:xfrm rot="7691183">
              <a:off x="8398629" y="353286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6" name="椭圆 455"/>
            <p:cNvSpPr/>
            <p:nvPr/>
          </p:nvSpPr>
          <p:spPr>
            <a:xfrm rot="7691183">
              <a:off x="8613422" y="346445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7" name="椭圆 456"/>
            <p:cNvSpPr/>
            <p:nvPr/>
          </p:nvSpPr>
          <p:spPr>
            <a:xfrm rot="7691183">
              <a:off x="9497449" y="357767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8" name="椭圆 457"/>
            <p:cNvSpPr/>
            <p:nvPr/>
          </p:nvSpPr>
          <p:spPr>
            <a:xfrm rot="7691183">
              <a:off x="9112064" y="3608573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9" name="椭圆 458"/>
            <p:cNvSpPr/>
            <p:nvPr/>
          </p:nvSpPr>
          <p:spPr>
            <a:xfrm rot="7691183">
              <a:off x="9684886" y="352787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0" name="椭圆 459"/>
            <p:cNvSpPr/>
            <p:nvPr/>
          </p:nvSpPr>
          <p:spPr>
            <a:xfrm rot="7691183">
              <a:off x="9553616" y="401205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1" name="椭圆 460"/>
            <p:cNvSpPr/>
            <p:nvPr/>
          </p:nvSpPr>
          <p:spPr>
            <a:xfrm rot="7691183">
              <a:off x="9710749" y="382711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2" name="椭圆 461"/>
            <p:cNvSpPr/>
            <p:nvPr/>
          </p:nvSpPr>
          <p:spPr>
            <a:xfrm rot="7691183">
              <a:off x="8491130" y="2810478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3" name="椭圆 462"/>
            <p:cNvSpPr/>
            <p:nvPr/>
          </p:nvSpPr>
          <p:spPr>
            <a:xfrm rot="7691183">
              <a:off x="8652189" y="309873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4" name="椭圆 463"/>
            <p:cNvSpPr/>
            <p:nvPr/>
          </p:nvSpPr>
          <p:spPr>
            <a:xfrm rot="7691183">
              <a:off x="9343309" y="4005995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5" name="椭圆 464"/>
            <p:cNvSpPr/>
            <p:nvPr/>
          </p:nvSpPr>
          <p:spPr>
            <a:xfrm rot="7691183">
              <a:off x="8729125" y="321637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6" name="椭圆 465"/>
            <p:cNvSpPr/>
            <p:nvPr/>
          </p:nvSpPr>
          <p:spPr>
            <a:xfrm rot="7691183">
              <a:off x="8859044" y="309985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7" name="椭圆 466"/>
            <p:cNvSpPr/>
            <p:nvPr/>
          </p:nvSpPr>
          <p:spPr>
            <a:xfrm rot="7691183">
              <a:off x="8342311" y="294489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8" name="椭圆 467"/>
            <p:cNvSpPr/>
            <p:nvPr/>
          </p:nvSpPr>
          <p:spPr>
            <a:xfrm rot="7691183">
              <a:off x="8384631" y="309601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9" name="椭圆 468"/>
            <p:cNvSpPr/>
            <p:nvPr/>
          </p:nvSpPr>
          <p:spPr>
            <a:xfrm rot="7691183">
              <a:off x="8805406" y="33879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0" name="椭圆 469"/>
            <p:cNvSpPr/>
            <p:nvPr/>
          </p:nvSpPr>
          <p:spPr>
            <a:xfrm rot="7691183">
              <a:off x="8807030" y="313779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1" name="椭圆 470"/>
            <p:cNvSpPr/>
            <p:nvPr/>
          </p:nvSpPr>
          <p:spPr>
            <a:xfrm rot="7691183">
              <a:off x="8531295" y="296932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2" name="椭圆 471"/>
            <p:cNvSpPr/>
            <p:nvPr/>
          </p:nvSpPr>
          <p:spPr>
            <a:xfrm rot="7691183">
              <a:off x="8795562" y="344030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3" name="椭圆 472"/>
            <p:cNvSpPr/>
            <p:nvPr/>
          </p:nvSpPr>
          <p:spPr>
            <a:xfrm rot="7691183">
              <a:off x="8540603" y="296769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4" name="椭圆 473"/>
            <p:cNvSpPr/>
            <p:nvPr/>
          </p:nvSpPr>
          <p:spPr>
            <a:xfrm rot="7691183">
              <a:off x="8804870" y="343867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5" name="椭圆 474"/>
            <p:cNvSpPr/>
            <p:nvPr/>
          </p:nvSpPr>
          <p:spPr>
            <a:xfrm rot="7691183">
              <a:off x="8696815" y="309253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6" name="椭圆 475"/>
            <p:cNvSpPr/>
            <p:nvPr/>
          </p:nvSpPr>
          <p:spPr>
            <a:xfrm rot="7691183">
              <a:off x="8422012" y="277597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7" name="椭圆 476"/>
            <p:cNvSpPr/>
            <p:nvPr/>
          </p:nvSpPr>
          <p:spPr>
            <a:xfrm rot="7691183">
              <a:off x="9274191" y="397148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8" name="椭圆 477"/>
            <p:cNvSpPr/>
            <p:nvPr/>
          </p:nvSpPr>
          <p:spPr>
            <a:xfrm rot="7691183">
              <a:off x="9244550" y="422826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9" name="椭圆 478"/>
            <p:cNvSpPr/>
            <p:nvPr/>
          </p:nvSpPr>
          <p:spPr>
            <a:xfrm rot="7691183">
              <a:off x="8663373" y="286943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0" name="椭圆 479"/>
            <p:cNvSpPr/>
            <p:nvPr/>
          </p:nvSpPr>
          <p:spPr>
            <a:xfrm rot="7691183">
              <a:off x="9002124" y="324416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1" name="椭圆 480"/>
            <p:cNvSpPr/>
            <p:nvPr/>
          </p:nvSpPr>
          <p:spPr>
            <a:xfrm rot="7691183">
              <a:off x="8950110" y="328210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2" name="椭圆 481"/>
            <p:cNvSpPr/>
            <p:nvPr/>
          </p:nvSpPr>
          <p:spPr>
            <a:xfrm rot="7691183">
              <a:off x="8839895" y="323684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3" name="椭圆 482"/>
            <p:cNvSpPr/>
            <p:nvPr/>
          </p:nvSpPr>
          <p:spPr>
            <a:xfrm rot="7691183">
              <a:off x="9055656" y="306982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4" name="椭圆 483"/>
            <p:cNvSpPr/>
            <p:nvPr/>
          </p:nvSpPr>
          <p:spPr>
            <a:xfrm rot="7691183">
              <a:off x="9215283" y="285231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5" name="椭圆 484"/>
            <p:cNvSpPr/>
            <p:nvPr/>
          </p:nvSpPr>
          <p:spPr>
            <a:xfrm rot="7691183">
              <a:off x="9087142" y="282438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6" name="椭圆 485"/>
            <p:cNvSpPr/>
            <p:nvPr/>
          </p:nvSpPr>
          <p:spPr>
            <a:xfrm rot="7691183">
              <a:off x="8502674" y="321893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7" name="椭圆 486"/>
            <p:cNvSpPr/>
            <p:nvPr/>
          </p:nvSpPr>
          <p:spPr>
            <a:xfrm rot="7691183">
              <a:off x="8450660" y="325687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8" name="椭圆 487"/>
            <p:cNvSpPr/>
            <p:nvPr/>
          </p:nvSpPr>
          <p:spPr>
            <a:xfrm rot="7691183">
              <a:off x="8340446" y="321161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9" name="椭圆 488"/>
            <p:cNvSpPr/>
            <p:nvPr/>
          </p:nvSpPr>
          <p:spPr>
            <a:xfrm rot="7691183">
              <a:off x="8462398" y="312495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0" name="椭圆 489"/>
            <p:cNvSpPr/>
            <p:nvPr/>
          </p:nvSpPr>
          <p:spPr>
            <a:xfrm rot="7691183">
              <a:off x="8296139" y="282060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1" name="椭圆 490"/>
            <p:cNvSpPr/>
            <p:nvPr/>
          </p:nvSpPr>
          <p:spPr>
            <a:xfrm rot="7691183">
              <a:off x="9348429" y="425278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2" name="椭圆 491"/>
            <p:cNvSpPr/>
            <p:nvPr/>
          </p:nvSpPr>
          <p:spPr>
            <a:xfrm rot="7691183">
              <a:off x="8939130" y="304001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3" name="椭圆 492"/>
            <p:cNvSpPr/>
            <p:nvPr/>
          </p:nvSpPr>
          <p:spPr>
            <a:xfrm rot="7691183">
              <a:off x="8553744" y="307091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4" name="椭圆 493"/>
            <p:cNvSpPr/>
            <p:nvPr/>
          </p:nvSpPr>
          <p:spPr>
            <a:xfrm rot="7691183">
              <a:off x="9126567" y="299022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5" name="椭圆 494"/>
            <p:cNvSpPr/>
            <p:nvPr/>
          </p:nvSpPr>
          <p:spPr>
            <a:xfrm rot="7691183">
              <a:off x="8620638" y="3879042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6" name="椭圆 495"/>
            <p:cNvSpPr/>
            <p:nvPr/>
          </p:nvSpPr>
          <p:spPr>
            <a:xfrm rot="7691183">
              <a:off x="8781699" y="4167298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7" name="椭圆 496"/>
            <p:cNvSpPr/>
            <p:nvPr/>
          </p:nvSpPr>
          <p:spPr>
            <a:xfrm rot="7691183">
              <a:off x="7957897" y="273194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8" name="椭圆 497"/>
            <p:cNvSpPr/>
            <p:nvPr/>
          </p:nvSpPr>
          <p:spPr>
            <a:xfrm rot="7691183">
              <a:off x="8988553" y="416842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9" name="椭圆 498"/>
            <p:cNvSpPr/>
            <p:nvPr/>
          </p:nvSpPr>
          <p:spPr>
            <a:xfrm rot="7691183">
              <a:off x="9338873" y="329364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0" name="椭圆 499"/>
            <p:cNvSpPr/>
            <p:nvPr/>
          </p:nvSpPr>
          <p:spPr>
            <a:xfrm rot="7691183">
              <a:off x="8876483" y="399316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1" name="椭圆 500"/>
            <p:cNvSpPr/>
            <p:nvPr/>
          </p:nvSpPr>
          <p:spPr>
            <a:xfrm rot="7691183">
              <a:off x="8605977" y="331582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2" name="椭圆 501"/>
            <p:cNvSpPr/>
            <p:nvPr/>
          </p:nvSpPr>
          <p:spPr>
            <a:xfrm rot="7691183">
              <a:off x="8936539" y="420636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3" name="椭圆 502"/>
            <p:cNvSpPr/>
            <p:nvPr/>
          </p:nvSpPr>
          <p:spPr>
            <a:xfrm rot="7691183">
              <a:off x="9527857" y="331806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4" name="椭圆 503"/>
            <p:cNvSpPr/>
            <p:nvPr/>
          </p:nvSpPr>
          <p:spPr>
            <a:xfrm rot="7691183">
              <a:off x="8596133" y="336814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5" name="椭圆 504"/>
            <p:cNvSpPr/>
            <p:nvPr/>
          </p:nvSpPr>
          <p:spPr>
            <a:xfrm rot="7691183">
              <a:off x="8670112" y="403626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6" name="椭圆 505"/>
            <p:cNvSpPr/>
            <p:nvPr/>
          </p:nvSpPr>
          <p:spPr>
            <a:xfrm rot="7691183">
              <a:off x="8605442" y="336651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7" name="椭圆 506"/>
            <p:cNvSpPr/>
            <p:nvPr/>
          </p:nvSpPr>
          <p:spPr>
            <a:xfrm rot="7691183">
              <a:off x="8826325" y="416109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8" name="椭圆 507"/>
            <p:cNvSpPr/>
            <p:nvPr/>
          </p:nvSpPr>
          <p:spPr>
            <a:xfrm rot="7691183">
              <a:off x="8551520" y="384453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9" name="椭圆 508"/>
            <p:cNvSpPr/>
            <p:nvPr/>
          </p:nvSpPr>
          <p:spPr>
            <a:xfrm rot="7691183">
              <a:off x="8473322" y="374383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0" name="椭圆 509"/>
            <p:cNvSpPr/>
            <p:nvPr/>
          </p:nvSpPr>
          <p:spPr>
            <a:xfrm rot="7691183">
              <a:off x="8744587" y="385218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1" name="椭圆 510"/>
            <p:cNvSpPr/>
            <p:nvPr/>
          </p:nvSpPr>
          <p:spPr>
            <a:xfrm rot="7691183">
              <a:off x="8792882" y="393799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2" name="椭圆 511"/>
            <p:cNvSpPr/>
            <p:nvPr/>
          </p:nvSpPr>
          <p:spPr>
            <a:xfrm rot="7691183">
              <a:off x="8230896" y="27597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3" name="椭圆 512"/>
            <p:cNvSpPr/>
            <p:nvPr/>
          </p:nvSpPr>
          <p:spPr>
            <a:xfrm rot="7691183">
              <a:off x="8178882" y="279767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4" name="椭圆 513"/>
            <p:cNvSpPr/>
            <p:nvPr/>
          </p:nvSpPr>
          <p:spPr>
            <a:xfrm rot="7691183">
              <a:off x="8068667" y="275241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5" name="椭圆 514"/>
            <p:cNvSpPr/>
            <p:nvPr/>
          </p:nvSpPr>
          <p:spPr>
            <a:xfrm rot="7691183">
              <a:off x="9185166" y="413838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6" name="椭圆 515"/>
            <p:cNvSpPr/>
            <p:nvPr/>
          </p:nvSpPr>
          <p:spPr>
            <a:xfrm rot="7691183">
              <a:off x="9292702" y="316934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7" name="椭圆 516"/>
            <p:cNvSpPr/>
            <p:nvPr/>
          </p:nvSpPr>
          <p:spPr>
            <a:xfrm rot="7691183">
              <a:off x="8577199" y="376835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8" name="椭圆 517"/>
            <p:cNvSpPr/>
            <p:nvPr/>
          </p:nvSpPr>
          <p:spPr>
            <a:xfrm rot="7691183">
              <a:off x="9068637" y="410858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9" name="椭圆 518"/>
            <p:cNvSpPr/>
            <p:nvPr/>
          </p:nvSpPr>
          <p:spPr>
            <a:xfrm rot="7691183">
              <a:off x="9550306" y="341965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0" name="椭圆 519"/>
            <p:cNvSpPr/>
            <p:nvPr/>
          </p:nvSpPr>
          <p:spPr>
            <a:xfrm rot="7691183">
              <a:off x="9301995" y="392971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1" name="椭圆 520"/>
            <p:cNvSpPr/>
            <p:nvPr/>
          </p:nvSpPr>
          <p:spPr>
            <a:xfrm rot="7691183">
              <a:off x="8697231" y="322201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2" name="椭圆 521"/>
            <p:cNvSpPr/>
            <p:nvPr/>
          </p:nvSpPr>
          <p:spPr>
            <a:xfrm rot="7691183">
              <a:off x="8706540" y="322038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3" name="椭圆 522"/>
            <p:cNvSpPr/>
            <p:nvPr/>
          </p:nvSpPr>
          <p:spPr>
            <a:xfrm rot="7691183">
              <a:off x="8406387" y="305777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4" name="椭圆 523"/>
            <p:cNvSpPr/>
            <p:nvPr/>
          </p:nvSpPr>
          <p:spPr>
            <a:xfrm rot="7691183">
              <a:off x="8462077" y="307329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5" name="椭圆 524"/>
            <p:cNvSpPr/>
            <p:nvPr/>
          </p:nvSpPr>
          <p:spPr>
            <a:xfrm rot="7691183">
              <a:off x="8719680" y="332360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6" name="椭圆 525"/>
            <p:cNvSpPr/>
            <p:nvPr/>
          </p:nvSpPr>
          <p:spPr>
            <a:xfrm rot="7691183">
              <a:off x="8950927" y="3721023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7" name="椭圆 526"/>
            <p:cNvSpPr/>
            <p:nvPr/>
          </p:nvSpPr>
          <p:spPr>
            <a:xfrm rot="7691183">
              <a:off x="8336744" y="293140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8" name="椭圆 527"/>
            <p:cNvSpPr/>
            <p:nvPr/>
          </p:nvSpPr>
          <p:spPr>
            <a:xfrm rot="7691183">
              <a:off x="9007945" y="386303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9" name="椭圆 528"/>
            <p:cNvSpPr/>
            <p:nvPr/>
          </p:nvSpPr>
          <p:spPr>
            <a:xfrm rot="7691183">
              <a:off x="8413024" y="310301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0" name="椭圆 529"/>
            <p:cNvSpPr/>
            <p:nvPr/>
          </p:nvSpPr>
          <p:spPr>
            <a:xfrm rot="7691183">
              <a:off x="9196928" y="38874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1" name="椭圆 530"/>
            <p:cNvSpPr/>
            <p:nvPr/>
          </p:nvSpPr>
          <p:spPr>
            <a:xfrm rot="7691183">
              <a:off x="9206235" y="388583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2" name="椭圆 531"/>
            <p:cNvSpPr/>
            <p:nvPr/>
          </p:nvSpPr>
          <p:spPr>
            <a:xfrm rot="7691183">
              <a:off x="8659863" y="336664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3" name="椭圆 532"/>
            <p:cNvSpPr/>
            <p:nvPr/>
          </p:nvSpPr>
          <p:spPr>
            <a:xfrm rot="7691183">
              <a:off x="9125987" y="398596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4" name="椭圆 533"/>
            <p:cNvSpPr/>
            <p:nvPr/>
          </p:nvSpPr>
          <p:spPr>
            <a:xfrm rot="7691183">
              <a:off x="9073972" y="402390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5" name="椭圆 534"/>
            <p:cNvSpPr/>
            <p:nvPr/>
          </p:nvSpPr>
          <p:spPr>
            <a:xfrm rot="7691183">
              <a:off x="8963757" y="397863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6" name="椭圆 535"/>
            <p:cNvSpPr/>
            <p:nvPr/>
          </p:nvSpPr>
          <p:spPr>
            <a:xfrm rot="7691183">
              <a:off x="8070016" y="283998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7" name="椭圆 536"/>
            <p:cNvSpPr/>
            <p:nvPr/>
          </p:nvSpPr>
          <p:spPr>
            <a:xfrm rot="7691183">
              <a:off x="8161362" y="2785942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8" name="椭圆 537"/>
            <p:cNvSpPr/>
            <p:nvPr/>
          </p:nvSpPr>
          <p:spPr>
            <a:xfrm rot="7691183">
              <a:off x="8000975" y="2943642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9" name="椭圆 538"/>
            <p:cNvSpPr/>
            <p:nvPr/>
          </p:nvSpPr>
          <p:spPr>
            <a:xfrm rot="7691183">
              <a:off x="8654646" y="426293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0" name="椭圆 539"/>
            <p:cNvSpPr/>
            <p:nvPr/>
          </p:nvSpPr>
          <p:spPr>
            <a:xfrm rot="7691183">
              <a:off x="8853474" y="423505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1" name="椭圆 540"/>
            <p:cNvSpPr/>
            <p:nvPr/>
          </p:nvSpPr>
          <p:spPr>
            <a:xfrm rot="7691183">
              <a:off x="8843629" y="428736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2" name="椭圆 541"/>
            <p:cNvSpPr/>
            <p:nvPr/>
          </p:nvSpPr>
          <p:spPr>
            <a:xfrm rot="7691183">
              <a:off x="8852937" y="428573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3" name="椭圆 542"/>
            <p:cNvSpPr/>
            <p:nvPr/>
          </p:nvSpPr>
          <p:spPr>
            <a:xfrm rot="7691183">
              <a:off x="9050192" y="409122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4" name="椭圆 543"/>
            <p:cNvSpPr/>
            <p:nvPr/>
          </p:nvSpPr>
          <p:spPr>
            <a:xfrm rot="7691183">
              <a:off x="8998177" y="412916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5" name="椭圆 544"/>
            <p:cNvSpPr/>
            <p:nvPr/>
          </p:nvSpPr>
          <p:spPr>
            <a:xfrm rot="7691183">
              <a:off x="8887963" y="408390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6" name="椭圆 545"/>
            <p:cNvSpPr/>
            <p:nvPr/>
          </p:nvSpPr>
          <p:spPr>
            <a:xfrm rot="7691183">
              <a:off x="8257686" y="281780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7" name="椭圆 546"/>
            <p:cNvSpPr/>
            <p:nvPr/>
          </p:nvSpPr>
          <p:spPr>
            <a:xfrm rot="7691183">
              <a:off x="9213939" y="396214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8" name="椭圆 547"/>
            <p:cNvSpPr/>
            <p:nvPr/>
          </p:nvSpPr>
          <p:spPr>
            <a:xfrm rot="7691183">
              <a:off x="9243440" y="395101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9" name="椭圆 548"/>
            <p:cNvSpPr/>
            <p:nvPr/>
          </p:nvSpPr>
          <p:spPr>
            <a:xfrm rot="7691183">
              <a:off x="7871950" y="283287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0" name="椭圆 549"/>
            <p:cNvSpPr/>
            <p:nvPr/>
          </p:nvSpPr>
          <p:spPr>
            <a:xfrm rot="7691183">
              <a:off x="7819936" y="287081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1" name="椭圆 550"/>
            <p:cNvSpPr/>
            <p:nvPr/>
          </p:nvSpPr>
          <p:spPr>
            <a:xfrm rot="7691183">
              <a:off x="7709721" y="282554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2" name="椭圆 551"/>
            <p:cNvSpPr/>
            <p:nvPr/>
          </p:nvSpPr>
          <p:spPr>
            <a:xfrm rot="7691183">
              <a:off x="7980181" y="311244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3" name="椭圆 552"/>
            <p:cNvSpPr/>
            <p:nvPr/>
          </p:nvSpPr>
          <p:spPr>
            <a:xfrm rot="7691183">
              <a:off x="7910700" y="307877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4" name="椭圆 553"/>
            <p:cNvSpPr/>
            <p:nvPr/>
          </p:nvSpPr>
          <p:spPr>
            <a:xfrm rot="7691183">
              <a:off x="8140334" y="280944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5" name="椭圆 554"/>
            <p:cNvSpPr/>
            <p:nvPr/>
          </p:nvSpPr>
          <p:spPr>
            <a:xfrm rot="7691183">
              <a:off x="9314636" y="410503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6" name="椭圆 555"/>
            <p:cNvSpPr/>
            <p:nvPr/>
          </p:nvSpPr>
          <p:spPr>
            <a:xfrm rot="7691183">
              <a:off x="9204423" y="405977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7" name="椭圆 556"/>
            <p:cNvSpPr/>
            <p:nvPr/>
          </p:nvSpPr>
          <p:spPr>
            <a:xfrm rot="7691183">
              <a:off x="8097712" y="307476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8" name="椭圆 557"/>
            <p:cNvSpPr/>
            <p:nvPr/>
          </p:nvSpPr>
          <p:spPr>
            <a:xfrm rot="7691183">
              <a:off x="8045697" y="311270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9" name="椭圆 558"/>
            <p:cNvSpPr/>
            <p:nvPr/>
          </p:nvSpPr>
          <p:spPr>
            <a:xfrm rot="7691183">
              <a:off x="9205733" y="424845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0" name="椭圆 559"/>
            <p:cNvSpPr/>
            <p:nvPr/>
          </p:nvSpPr>
          <p:spPr>
            <a:xfrm rot="7691183">
              <a:off x="8255079" y="293535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1" name="椭圆 560"/>
            <p:cNvSpPr/>
            <p:nvPr/>
          </p:nvSpPr>
          <p:spPr>
            <a:xfrm rot="7691183">
              <a:off x="8142626" y="276846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2" name="椭圆 561"/>
            <p:cNvSpPr/>
            <p:nvPr/>
          </p:nvSpPr>
          <p:spPr>
            <a:xfrm rot="7691183">
              <a:off x="9200496" y="413651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3" name="椭圆 562"/>
            <p:cNvSpPr/>
            <p:nvPr/>
          </p:nvSpPr>
          <p:spPr>
            <a:xfrm rot="7691183">
              <a:off x="7932319" y="2762405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4" name="椭圆 563"/>
            <p:cNvSpPr/>
            <p:nvPr/>
          </p:nvSpPr>
          <p:spPr>
            <a:xfrm rot="7691183">
              <a:off x="8763939" y="428088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5" name="椭圆 564"/>
            <p:cNvSpPr/>
            <p:nvPr/>
          </p:nvSpPr>
          <p:spPr>
            <a:xfrm rot="7691183">
              <a:off x="8791743" y="423911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6" name="椭圆 565"/>
            <p:cNvSpPr/>
            <p:nvPr/>
          </p:nvSpPr>
          <p:spPr>
            <a:xfrm rot="7691183">
              <a:off x="8686675" y="419686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7" name="椭圆 566"/>
            <p:cNvSpPr/>
            <p:nvPr/>
          </p:nvSpPr>
          <p:spPr>
            <a:xfrm rot="7691183">
              <a:off x="8695982" y="419523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8" name="椭圆 567"/>
            <p:cNvSpPr/>
            <p:nvPr/>
          </p:nvSpPr>
          <p:spPr>
            <a:xfrm rot="7691183">
              <a:off x="7714996" y="274237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9" name="椭圆 568"/>
            <p:cNvSpPr/>
            <p:nvPr/>
          </p:nvSpPr>
          <p:spPr>
            <a:xfrm rot="7691183">
              <a:off x="7662982" y="278031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0" name="椭圆 569"/>
            <p:cNvSpPr/>
            <p:nvPr/>
          </p:nvSpPr>
          <p:spPr>
            <a:xfrm rot="7691183">
              <a:off x="8453505" y="428803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1" name="椭圆 570"/>
            <p:cNvSpPr/>
            <p:nvPr/>
          </p:nvSpPr>
          <p:spPr>
            <a:xfrm rot="7691183">
              <a:off x="9483650" y="409611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2" name="椭圆 571"/>
            <p:cNvSpPr/>
            <p:nvPr/>
          </p:nvSpPr>
          <p:spPr>
            <a:xfrm rot="7691183">
              <a:off x="9431635" y="41340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3" name="椭圆 572"/>
            <p:cNvSpPr/>
            <p:nvPr/>
          </p:nvSpPr>
          <p:spPr>
            <a:xfrm rot="7691183">
              <a:off x="9321422" y="408878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4" name="椭圆 573"/>
            <p:cNvSpPr/>
            <p:nvPr/>
          </p:nvSpPr>
          <p:spPr>
            <a:xfrm rot="7691183">
              <a:off x="8691143" y="282269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5" name="椭圆 574"/>
            <p:cNvSpPr/>
            <p:nvPr/>
          </p:nvSpPr>
          <p:spPr>
            <a:xfrm rot="7691183">
              <a:off x="9462812" y="428229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6" name="椭圆 575"/>
            <p:cNvSpPr/>
            <p:nvPr/>
          </p:nvSpPr>
          <p:spPr>
            <a:xfrm rot="7691183">
              <a:off x="9677605" y="421388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7" name="椭圆 576"/>
            <p:cNvSpPr/>
            <p:nvPr/>
          </p:nvSpPr>
          <p:spPr>
            <a:xfrm rot="7691183">
              <a:off x="8432160" y="341109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8" name="椭圆 577"/>
            <p:cNvSpPr/>
            <p:nvPr/>
          </p:nvSpPr>
          <p:spPr>
            <a:xfrm rot="7691183">
              <a:off x="8380145" y="344903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9" name="椭圆 578"/>
            <p:cNvSpPr/>
            <p:nvPr/>
          </p:nvSpPr>
          <p:spPr>
            <a:xfrm rot="7691183">
              <a:off x="8269932" y="340376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0" name="椭圆 579"/>
            <p:cNvSpPr/>
            <p:nvPr/>
          </p:nvSpPr>
          <p:spPr>
            <a:xfrm rot="7691183">
              <a:off x="8540391" y="369066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1" name="椭圆 580"/>
            <p:cNvSpPr/>
            <p:nvPr/>
          </p:nvSpPr>
          <p:spPr>
            <a:xfrm rot="7691183">
              <a:off x="8411322" y="359727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2" name="椭圆 581"/>
            <p:cNvSpPr/>
            <p:nvPr/>
          </p:nvSpPr>
          <p:spPr>
            <a:xfrm rot="7691183">
              <a:off x="8626115" y="352887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4" name="椭圆 583"/>
            <p:cNvSpPr/>
            <p:nvPr/>
          </p:nvSpPr>
          <p:spPr>
            <a:xfrm rot="5728497" flipH="1" flipV="1">
              <a:off x="6149404" y="2823075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6" name="椭圆 585"/>
            <p:cNvSpPr/>
            <p:nvPr/>
          </p:nvSpPr>
          <p:spPr>
            <a:xfrm rot="5728497" flipH="1" flipV="1">
              <a:off x="5858112" y="266757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7" name="椭圆 586"/>
            <p:cNvSpPr/>
            <p:nvPr/>
          </p:nvSpPr>
          <p:spPr>
            <a:xfrm rot="5728497" flipH="1" flipV="1">
              <a:off x="5849821" y="2464757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8" name="椭圆 587"/>
            <p:cNvSpPr/>
            <p:nvPr/>
          </p:nvSpPr>
          <p:spPr>
            <a:xfrm rot="5728497" flipH="1" flipV="1">
              <a:off x="5729803" y="261016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9" name="椭圆 588"/>
            <p:cNvSpPr/>
            <p:nvPr/>
          </p:nvSpPr>
          <p:spPr>
            <a:xfrm rot="5728497" flipH="1" flipV="1">
              <a:off x="5683456" y="277841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0" name="椭圆 589"/>
            <p:cNvSpPr/>
            <p:nvPr/>
          </p:nvSpPr>
          <p:spPr>
            <a:xfrm rot="5728497" flipH="1" flipV="1">
              <a:off x="6201978" y="262955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2" name="椭圆 591"/>
            <p:cNvSpPr/>
            <p:nvPr/>
          </p:nvSpPr>
          <p:spPr>
            <a:xfrm rot="5728497" flipH="1" flipV="1">
              <a:off x="5893897" y="287701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3" name="椭圆 592"/>
            <p:cNvSpPr/>
            <p:nvPr/>
          </p:nvSpPr>
          <p:spPr>
            <a:xfrm rot="5728497" flipH="1" flipV="1">
              <a:off x="5594314" y="251870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4" name="椭圆 593"/>
            <p:cNvSpPr/>
            <p:nvPr/>
          </p:nvSpPr>
          <p:spPr>
            <a:xfrm rot="5728497" flipH="1" flipV="1">
              <a:off x="6027738" y="308841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5" name="椭圆 594"/>
            <p:cNvSpPr/>
            <p:nvPr/>
          </p:nvSpPr>
          <p:spPr>
            <a:xfrm rot="5728497" flipH="1" flipV="1">
              <a:off x="5728156" y="273009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6" name="椭圆 595"/>
            <p:cNvSpPr/>
            <p:nvPr/>
          </p:nvSpPr>
          <p:spPr>
            <a:xfrm rot="5728497" flipH="1" flipV="1">
              <a:off x="6051204" y="272283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8" name="椭圆 597"/>
            <p:cNvSpPr/>
            <p:nvPr/>
          </p:nvSpPr>
          <p:spPr>
            <a:xfrm rot="5728497" flipH="1" flipV="1">
              <a:off x="6044252" y="272923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0" name="椭圆 599"/>
            <p:cNvSpPr/>
            <p:nvPr/>
          </p:nvSpPr>
          <p:spPr>
            <a:xfrm rot="5728497" flipH="1" flipV="1">
              <a:off x="6144935" y="306693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1" name="椭圆 600"/>
            <p:cNvSpPr/>
            <p:nvPr/>
          </p:nvSpPr>
          <p:spPr>
            <a:xfrm rot="5728497" flipH="1" flipV="1">
              <a:off x="5845351" y="270861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2" name="椭圆 601"/>
            <p:cNvSpPr/>
            <p:nvPr/>
          </p:nvSpPr>
          <p:spPr>
            <a:xfrm rot="5728497" flipH="1" flipV="1">
              <a:off x="6247645" y="282646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4" name="椭圆 603"/>
            <p:cNvSpPr/>
            <p:nvPr/>
          </p:nvSpPr>
          <p:spPr>
            <a:xfrm rot="5728497" flipH="1" flipV="1">
              <a:off x="6367860" y="286893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5" name="椭圆 604"/>
            <p:cNvSpPr/>
            <p:nvPr/>
          </p:nvSpPr>
          <p:spPr>
            <a:xfrm rot="5728497" flipH="1" flipV="1">
              <a:off x="5762328" y="297169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6" name="椭圆 605"/>
            <p:cNvSpPr/>
            <p:nvPr/>
          </p:nvSpPr>
          <p:spPr>
            <a:xfrm rot="5728497" flipH="1" flipV="1">
              <a:off x="6081065" y="292436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7" name="椭圆 606"/>
            <p:cNvSpPr/>
            <p:nvPr/>
          </p:nvSpPr>
          <p:spPr>
            <a:xfrm rot="5728497" flipH="1" flipV="1">
              <a:off x="5994055" y="287826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8" name="椭圆 607"/>
            <p:cNvSpPr/>
            <p:nvPr/>
          </p:nvSpPr>
          <p:spPr>
            <a:xfrm rot="5728497" flipH="1" flipV="1">
              <a:off x="5485081" y="273431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9" name="椭圆 608"/>
            <p:cNvSpPr/>
            <p:nvPr/>
          </p:nvSpPr>
          <p:spPr>
            <a:xfrm rot="5728497" flipH="1" flipV="1">
              <a:off x="5529780" y="268599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0" name="椭圆 609"/>
            <p:cNvSpPr/>
            <p:nvPr/>
          </p:nvSpPr>
          <p:spPr>
            <a:xfrm rot="5728497" flipH="1" flipV="1">
              <a:off x="5646976" y="266451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1" name="椭圆 610"/>
            <p:cNvSpPr/>
            <p:nvPr/>
          </p:nvSpPr>
          <p:spPr>
            <a:xfrm rot="5728497" flipH="1" flipV="1">
              <a:off x="5264368" y="256927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2" name="椭圆 611"/>
            <p:cNvSpPr/>
            <p:nvPr/>
          </p:nvSpPr>
          <p:spPr>
            <a:xfrm rot="5728497" flipH="1" flipV="1">
              <a:off x="5393798" y="299144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3" name="椭圆 612"/>
            <p:cNvSpPr/>
            <p:nvPr/>
          </p:nvSpPr>
          <p:spPr>
            <a:xfrm rot="5728497" flipH="1" flipV="1">
              <a:off x="5438497" y="294312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4" name="椭圆 613"/>
            <p:cNvSpPr/>
            <p:nvPr/>
          </p:nvSpPr>
          <p:spPr>
            <a:xfrm rot="5728497" flipH="1" flipV="1">
              <a:off x="5555692" y="292164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5" name="椭圆 614"/>
            <p:cNvSpPr/>
            <p:nvPr/>
          </p:nvSpPr>
          <p:spPr>
            <a:xfrm rot="5728497" flipH="1" flipV="1">
              <a:off x="5173086" y="282640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6" name="椭圆 615"/>
            <p:cNvSpPr/>
            <p:nvPr/>
          </p:nvSpPr>
          <p:spPr>
            <a:xfrm rot="5728497" flipH="1" flipV="1">
              <a:off x="6680263" y="248385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7" name="椭圆 616"/>
            <p:cNvSpPr/>
            <p:nvPr/>
          </p:nvSpPr>
          <p:spPr>
            <a:xfrm rot="5728497" flipH="1" flipV="1">
              <a:off x="6724962" y="243553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8" name="椭圆 617"/>
            <p:cNvSpPr/>
            <p:nvPr/>
          </p:nvSpPr>
          <p:spPr>
            <a:xfrm rot="5728497" flipH="1" flipV="1">
              <a:off x="6842158" y="241406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0" name="椭圆 619"/>
            <p:cNvSpPr/>
            <p:nvPr/>
          </p:nvSpPr>
          <p:spPr>
            <a:xfrm rot="5728497" flipH="1" flipV="1">
              <a:off x="5640401" y="313346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1" name="椭圆 620"/>
            <p:cNvSpPr/>
            <p:nvPr/>
          </p:nvSpPr>
          <p:spPr>
            <a:xfrm rot="5728497" flipH="1" flipV="1">
              <a:off x="5685100" y="308513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2" name="椭圆 621"/>
            <p:cNvSpPr/>
            <p:nvPr/>
          </p:nvSpPr>
          <p:spPr>
            <a:xfrm rot="5728497" flipH="1" flipV="1">
              <a:off x="5802296" y="306366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3" name="椭圆 622"/>
            <p:cNvSpPr/>
            <p:nvPr/>
          </p:nvSpPr>
          <p:spPr>
            <a:xfrm rot="5728497" flipH="1" flipV="1">
              <a:off x="5419688" y="296842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9" name="椭圆 628"/>
            <p:cNvSpPr/>
            <p:nvPr/>
          </p:nvSpPr>
          <p:spPr>
            <a:xfrm rot="5728497" flipH="1" flipV="1">
              <a:off x="5346192" y="250118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0" name="椭圆 629"/>
            <p:cNvSpPr/>
            <p:nvPr/>
          </p:nvSpPr>
          <p:spPr>
            <a:xfrm rot="5728497" flipH="1" flipV="1">
              <a:off x="6025072" y="255465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1" name="椭圆 630"/>
            <p:cNvSpPr/>
            <p:nvPr/>
          </p:nvSpPr>
          <p:spPr>
            <a:xfrm rot="5728497" flipH="1" flipV="1">
              <a:off x="6329431" y="272088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2" name="椭圆 631"/>
            <p:cNvSpPr/>
            <p:nvPr/>
          </p:nvSpPr>
          <p:spPr>
            <a:xfrm rot="5728497" flipH="1" flipV="1">
              <a:off x="6267209" y="290444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3" name="椭圆 632"/>
            <p:cNvSpPr/>
            <p:nvPr/>
          </p:nvSpPr>
          <p:spPr>
            <a:xfrm rot="5728497" flipH="1" flipV="1">
              <a:off x="5231851" y="2925632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4" name="椭圆 633"/>
            <p:cNvSpPr/>
            <p:nvPr/>
          </p:nvSpPr>
          <p:spPr>
            <a:xfrm rot="5728497" flipH="1" flipV="1">
              <a:off x="5276550" y="287731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5" name="椭圆 634"/>
            <p:cNvSpPr/>
            <p:nvPr/>
          </p:nvSpPr>
          <p:spPr>
            <a:xfrm rot="5728497" flipH="1" flipV="1">
              <a:off x="5393746" y="285583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8" name="椭圆 637"/>
            <p:cNvSpPr/>
            <p:nvPr/>
          </p:nvSpPr>
          <p:spPr>
            <a:xfrm rot="5728497" flipH="1" flipV="1">
              <a:off x="5290677" y="269778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1" name="椭圆 640"/>
            <p:cNvSpPr/>
            <p:nvPr/>
          </p:nvSpPr>
          <p:spPr>
            <a:xfrm rot="5728497" flipH="1" flipV="1">
              <a:off x="6474857" y="250128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2" name="椭圆 641"/>
            <p:cNvSpPr/>
            <p:nvPr/>
          </p:nvSpPr>
          <p:spPr>
            <a:xfrm rot="5728497" flipH="1" flipV="1">
              <a:off x="5669846" y="28837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3" name="椭圆 642"/>
            <p:cNvSpPr/>
            <p:nvPr/>
          </p:nvSpPr>
          <p:spPr>
            <a:xfrm rot="5728497" flipH="1" flipV="1">
              <a:off x="5955977" y="263778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4" name="椭圆 643"/>
            <p:cNvSpPr/>
            <p:nvPr/>
          </p:nvSpPr>
          <p:spPr>
            <a:xfrm rot="5728497" flipH="1" flipV="1">
              <a:off x="5539048" y="302694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5" name="椭圆 644"/>
            <p:cNvSpPr/>
            <p:nvPr/>
          </p:nvSpPr>
          <p:spPr>
            <a:xfrm rot="5728497" flipH="1" flipV="1">
              <a:off x="5387847" y="254861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6" name="椭圆 645"/>
            <p:cNvSpPr/>
            <p:nvPr/>
          </p:nvSpPr>
          <p:spPr>
            <a:xfrm rot="5728497" flipH="1" flipV="1">
              <a:off x="5355579" y="278914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7" name="椭圆 646"/>
            <p:cNvSpPr/>
            <p:nvPr/>
          </p:nvSpPr>
          <p:spPr>
            <a:xfrm rot="5728497" flipH="1" flipV="1">
              <a:off x="6909730" y="2973742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8" name="椭圆 647"/>
            <p:cNvSpPr/>
            <p:nvPr/>
          </p:nvSpPr>
          <p:spPr>
            <a:xfrm rot="5728497" flipH="1" flipV="1">
              <a:off x="6618438" y="281824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0" name="椭圆 649"/>
            <p:cNvSpPr/>
            <p:nvPr/>
          </p:nvSpPr>
          <p:spPr>
            <a:xfrm rot="5728497" flipH="1" flipV="1">
              <a:off x="6490132" y="276083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1" name="椭圆 650"/>
            <p:cNvSpPr/>
            <p:nvPr/>
          </p:nvSpPr>
          <p:spPr>
            <a:xfrm rot="5728497" flipH="1" flipV="1">
              <a:off x="6443783" y="292908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2" name="椭圆 651"/>
            <p:cNvSpPr/>
            <p:nvPr/>
          </p:nvSpPr>
          <p:spPr>
            <a:xfrm rot="5728497" flipH="1" flipV="1">
              <a:off x="6962305" y="278021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3" name="椭圆 652"/>
            <p:cNvSpPr/>
            <p:nvPr/>
          </p:nvSpPr>
          <p:spPr>
            <a:xfrm rot="5728497" flipH="1" flipV="1">
              <a:off x="6845033" y="267593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4" name="椭圆 653"/>
            <p:cNvSpPr/>
            <p:nvPr/>
          </p:nvSpPr>
          <p:spPr>
            <a:xfrm rot="5728497" flipH="1" flipV="1">
              <a:off x="6354641" y="26693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5" name="椭圆 654"/>
            <p:cNvSpPr/>
            <p:nvPr/>
          </p:nvSpPr>
          <p:spPr>
            <a:xfrm rot="5728497" flipH="1" flipV="1">
              <a:off x="6488482" y="288075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6" name="椭圆 655"/>
            <p:cNvSpPr/>
            <p:nvPr/>
          </p:nvSpPr>
          <p:spPr>
            <a:xfrm rot="5728497" flipH="1" flipV="1">
              <a:off x="6811531" y="287350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7" name="椭圆 656"/>
            <p:cNvSpPr/>
            <p:nvPr/>
          </p:nvSpPr>
          <p:spPr>
            <a:xfrm rot="5728497" flipH="1" flipV="1">
              <a:off x="6334653" y="262003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8" name="椭圆 657"/>
            <p:cNvSpPr/>
            <p:nvPr/>
          </p:nvSpPr>
          <p:spPr>
            <a:xfrm rot="5728497" flipH="1" flipV="1">
              <a:off x="6804578" y="287990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9" name="椭圆 658"/>
            <p:cNvSpPr/>
            <p:nvPr/>
          </p:nvSpPr>
          <p:spPr>
            <a:xfrm rot="5728497" flipH="1" flipV="1">
              <a:off x="6327701" y="262642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0" name="椭圆 659"/>
            <p:cNvSpPr/>
            <p:nvPr/>
          </p:nvSpPr>
          <p:spPr>
            <a:xfrm rot="5728497" flipH="1" flipV="1">
              <a:off x="6605678" y="285928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1" name="椭圆 660"/>
            <p:cNvSpPr/>
            <p:nvPr/>
          </p:nvSpPr>
          <p:spPr>
            <a:xfrm rot="5728497" flipH="1" flipV="1">
              <a:off x="7007971" y="297713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3" name="椭圆 662"/>
            <p:cNvSpPr/>
            <p:nvPr/>
          </p:nvSpPr>
          <p:spPr>
            <a:xfrm rot="5728497" flipH="1" flipV="1">
              <a:off x="7128187" y="301960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4" name="椭圆 663"/>
            <p:cNvSpPr/>
            <p:nvPr/>
          </p:nvSpPr>
          <p:spPr>
            <a:xfrm rot="5728497" flipH="1" flipV="1">
              <a:off x="6754382" y="302893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5" name="椭圆 664"/>
            <p:cNvSpPr/>
            <p:nvPr/>
          </p:nvSpPr>
          <p:spPr>
            <a:xfrm rot="5728497" flipH="1" flipV="1">
              <a:off x="6245408" y="288497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6" name="椭圆 665"/>
            <p:cNvSpPr/>
            <p:nvPr/>
          </p:nvSpPr>
          <p:spPr>
            <a:xfrm rot="5728497" flipH="1" flipV="1">
              <a:off x="6290107" y="283665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7" name="椭圆 666"/>
            <p:cNvSpPr/>
            <p:nvPr/>
          </p:nvSpPr>
          <p:spPr>
            <a:xfrm rot="5728497" flipH="1" flipV="1">
              <a:off x="6407303" y="281518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8" name="椭圆 667"/>
            <p:cNvSpPr/>
            <p:nvPr/>
          </p:nvSpPr>
          <p:spPr>
            <a:xfrm rot="5728497" flipH="1" flipV="1">
              <a:off x="6316021" y="307231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9" name="椭圆 668"/>
            <p:cNvSpPr/>
            <p:nvPr/>
          </p:nvSpPr>
          <p:spPr>
            <a:xfrm rot="5728497" flipH="1" flipV="1">
              <a:off x="6299251" y="334158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0" name="椭圆 669"/>
            <p:cNvSpPr/>
            <p:nvPr/>
          </p:nvSpPr>
          <p:spPr>
            <a:xfrm rot="5728497" flipH="1" flipV="1">
              <a:off x="6400728" y="328412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1" name="椭圆 670"/>
            <p:cNvSpPr/>
            <p:nvPr/>
          </p:nvSpPr>
          <p:spPr>
            <a:xfrm rot="5728497" flipH="1" flipV="1">
              <a:off x="6679282" y="263630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2" name="椭圆 671"/>
            <p:cNvSpPr/>
            <p:nvPr/>
          </p:nvSpPr>
          <p:spPr>
            <a:xfrm rot="5728497" flipH="1" flipV="1">
              <a:off x="6723981" y="258798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3" name="椭圆 672"/>
            <p:cNvSpPr/>
            <p:nvPr/>
          </p:nvSpPr>
          <p:spPr>
            <a:xfrm rot="5728497" flipH="1" flipV="1">
              <a:off x="6841177" y="256650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4" name="椭圆 673"/>
            <p:cNvSpPr/>
            <p:nvPr/>
          </p:nvSpPr>
          <p:spPr>
            <a:xfrm rot="5728497" flipH="1" flipV="1">
              <a:off x="6785398" y="270532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5" name="椭圆 674"/>
            <p:cNvSpPr/>
            <p:nvPr/>
          </p:nvSpPr>
          <p:spPr>
            <a:xfrm rot="5728497" flipH="1" flipV="1">
              <a:off x="7089758" y="287155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6" name="椭圆 675"/>
            <p:cNvSpPr/>
            <p:nvPr/>
          </p:nvSpPr>
          <p:spPr>
            <a:xfrm rot="5728497" flipH="1" flipV="1">
              <a:off x="7027535" y="305511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7" name="椭圆 676"/>
            <p:cNvSpPr/>
            <p:nvPr/>
          </p:nvSpPr>
          <p:spPr>
            <a:xfrm rot="5728497" flipH="1" flipV="1">
              <a:off x="6430173" y="303441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8" name="椭圆 677"/>
            <p:cNvSpPr/>
            <p:nvPr/>
          </p:nvSpPr>
          <p:spPr>
            <a:xfrm rot="5728497" flipH="1" flipV="1">
              <a:off x="6716305" y="278844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9" name="椭圆 678"/>
            <p:cNvSpPr/>
            <p:nvPr/>
          </p:nvSpPr>
          <p:spPr>
            <a:xfrm rot="5728497" flipH="1" flipV="1">
              <a:off x="6299374" y="317761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0" name="椭圆 679"/>
            <p:cNvSpPr/>
            <p:nvPr/>
          </p:nvSpPr>
          <p:spPr>
            <a:xfrm rot="5728497" flipH="1" flipV="1">
              <a:off x="7820435" y="296456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1" name="椭圆 680"/>
            <p:cNvSpPr/>
            <p:nvPr/>
          </p:nvSpPr>
          <p:spPr>
            <a:xfrm rot="5728497" flipH="1" flipV="1">
              <a:off x="7529142" y="280906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2" name="椭圆 681"/>
            <p:cNvSpPr/>
            <p:nvPr/>
          </p:nvSpPr>
          <p:spPr>
            <a:xfrm rot="5728497" flipH="1" flipV="1">
              <a:off x="7400833" y="275165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3" name="椭圆 682"/>
            <p:cNvSpPr/>
            <p:nvPr/>
          </p:nvSpPr>
          <p:spPr>
            <a:xfrm rot="5728497" flipH="1" flipV="1">
              <a:off x="7354487" y="291990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4" name="椭圆 683"/>
            <p:cNvSpPr/>
            <p:nvPr/>
          </p:nvSpPr>
          <p:spPr>
            <a:xfrm rot="5728497" flipH="1" flipV="1">
              <a:off x="5935332" y="302533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5" name="椭圆 684"/>
            <p:cNvSpPr/>
            <p:nvPr/>
          </p:nvSpPr>
          <p:spPr>
            <a:xfrm rot="5728497" flipH="1" flipV="1">
              <a:off x="7564927" y="301850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6" name="椭圆 685"/>
            <p:cNvSpPr/>
            <p:nvPr/>
          </p:nvSpPr>
          <p:spPr>
            <a:xfrm rot="5728497" flipH="1" flipV="1">
              <a:off x="6561439" y="262231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7" name="椭圆 686"/>
            <p:cNvSpPr/>
            <p:nvPr/>
          </p:nvSpPr>
          <p:spPr>
            <a:xfrm rot="5728497" flipH="1" flipV="1">
              <a:off x="7399186" y="287158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8" name="椭圆 687"/>
            <p:cNvSpPr/>
            <p:nvPr/>
          </p:nvSpPr>
          <p:spPr>
            <a:xfrm rot="5728497" flipH="1" flipV="1">
              <a:off x="5784557" y="311862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9" name="椭圆 688"/>
            <p:cNvSpPr/>
            <p:nvPr/>
          </p:nvSpPr>
          <p:spPr>
            <a:xfrm rot="5728497" flipH="1" flipV="1">
              <a:off x="6541451" y="257297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0" name="椭圆 689"/>
            <p:cNvSpPr/>
            <p:nvPr/>
          </p:nvSpPr>
          <p:spPr>
            <a:xfrm rot="5728497" flipH="1" flipV="1">
              <a:off x="7715281" y="287072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1" name="椭圆 690"/>
            <p:cNvSpPr/>
            <p:nvPr/>
          </p:nvSpPr>
          <p:spPr>
            <a:xfrm rot="5728497" flipH="1" flipV="1">
              <a:off x="6534499" y="257937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2" name="椭圆 691"/>
            <p:cNvSpPr/>
            <p:nvPr/>
          </p:nvSpPr>
          <p:spPr>
            <a:xfrm rot="5728497" flipH="1" flipV="1">
              <a:off x="7516381" y="285010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3" name="椭圆 692"/>
            <p:cNvSpPr/>
            <p:nvPr/>
          </p:nvSpPr>
          <p:spPr>
            <a:xfrm rot="5728497" flipH="1" flipV="1">
              <a:off x="7918676" y="296795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4" name="椭圆 693"/>
            <p:cNvSpPr/>
            <p:nvPr/>
          </p:nvSpPr>
          <p:spPr>
            <a:xfrm rot="5728497" flipH="1" flipV="1">
              <a:off x="8038890" y="301042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5" name="椭圆 694"/>
            <p:cNvSpPr/>
            <p:nvPr/>
          </p:nvSpPr>
          <p:spPr>
            <a:xfrm rot="5728497" flipH="1" flipV="1">
              <a:off x="7752096" y="306585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6" name="椭圆 695"/>
            <p:cNvSpPr/>
            <p:nvPr/>
          </p:nvSpPr>
          <p:spPr>
            <a:xfrm rot="5728497" flipH="1" flipV="1">
              <a:off x="7665086" y="30197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7" name="椭圆 696"/>
            <p:cNvSpPr/>
            <p:nvPr/>
          </p:nvSpPr>
          <p:spPr>
            <a:xfrm rot="5728497" flipH="1" flipV="1">
              <a:off x="7156111" y="287580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8" name="椭圆 697"/>
            <p:cNvSpPr/>
            <p:nvPr/>
          </p:nvSpPr>
          <p:spPr>
            <a:xfrm rot="5728497" flipH="1" flipV="1">
              <a:off x="7200810" y="282747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9" name="椭圆 698"/>
            <p:cNvSpPr/>
            <p:nvPr/>
          </p:nvSpPr>
          <p:spPr>
            <a:xfrm rot="5728497" flipH="1" flipV="1">
              <a:off x="7318007" y="280600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0" name="椭圆 699"/>
            <p:cNvSpPr/>
            <p:nvPr/>
          </p:nvSpPr>
          <p:spPr>
            <a:xfrm rot="5728497" flipH="1" flipV="1">
              <a:off x="7226724" y="306313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1" name="椭圆 700"/>
            <p:cNvSpPr/>
            <p:nvPr/>
          </p:nvSpPr>
          <p:spPr>
            <a:xfrm rot="5728497" flipH="1" flipV="1">
              <a:off x="6062785" y="311667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2" name="椭圆 701"/>
            <p:cNvSpPr/>
            <p:nvPr/>
          </p:nvSpPr>
          <p:spPr>
            <a:xfrm rot="5728497" flipH="1" flipV="1">
              <a:off x="7938239" y="304593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3" name="椭圆 702"/>
            <p:cNvSpPr/>
            <p:nvPr/>
          </p:nvSpPr>
          <p:spPr>
            <a:xfrm rot="5728497" flipH="1" flipV="1">
              <a:off x="7340878" y="302523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4" name="椭圆 703"/>
            <p:cNvSpPr/>
            <p:nvPr/>
          </p:nvSpPr>
          <p:spPr>
            <a:xfrm rot="5728497" flipH="1" flipV="1">
              <a:off x="5689333" y="303356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5" name="椭圆 704"/>
            <p:cNvSpPr/>
            <p:nvPr/>
          </p:nvSpPr>
          <p:spPr>
            <a:xfrm rot="5728497" flipH="1" flipV="1">
              <a:off x="5622621" y="2470211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6" name="椭圆 705"/>
            <p:cNvSpPr/>
            <p:nvPr/>
          </p:nvSpPr>
          <p:spPr>
            <a:xfrm rot="5728497" flipH="1" flipV="1">
              <a:off x="6535356" y="275056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7" name="椭圆 706"/>
            <p:cNvSpPr/>
            <p:nvPr/>
          </p:nvSpPr>
          <p:spPr>
            <a:xfrm rot="5728497" flipH="1" flipV="1">
              <a:off x="6528403" y="275696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8" name="椭圆 707"/>
            <p:cNvSpPr/>
            <p:nvPr/>
          </p:nvSpPr>
          <p:spPr>
            <a:xfrm rot="5728497" flipH="1" flipV="1">
              <a:off x="6868830" y="273158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9" name="椭圆 708"/>
            <p:cNvSpPr/>
            <p:nvPr/>
          </p:nvSpPr>
          <p:spPr>
            <a:xfrm rot="5728497" flipH="1" flipV="1">
              <a:off x="6813583" y="274861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10" name="椭圆 709"/>
            <p:cNvSpPr/>
            <p:nvPr/>
          </p:nvSpPr>
          <p:spPr>
            <a:xfrm rot="5728497" flipH="1" flipV="1">
              <a:off x="6440132" y="266551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12" name="椭圆 711"/>
            <p:cNvSpPr/>
            <p:nvPr/>
          </p:nvSpPr>
          <p:spPr>
            <a:xfrm rot="5728497" flipH="1" flipV="1">
              <a:off x="6974283" y="278856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14" name="椭圆 713"/>
            <p:cNvSpPr/>
            <p:nvPr/>
          </p:nvSpPr>
          <p:spPr>
            <a:xfrm rot="5728497" flipH="1" flipV="1">
              <a:off x="6838793" y="269709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17" name="椭圆 716"/>
            <p:cNvSpPr/>
            <p:nvPr/>
          </p:nvSpPr>
          <p:spPr>
            <a:xfrm rot="5728497" flipH="1" flipV="1">
              <a:off x="6488636" y="260867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1" name="椭圆 720"/>
            <p:cNvSpPr/>
            <p:nvPr/>
          </p:nvSpPr>
          <p:spPr>
            <a:xfrm rot="5728497" flipH="1" flipV="1">
              <a:off x="7269550" y="273305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2" name="椭圆 721"/>
            <p:cNvSpPr/>
            <p:nvPr/>
          </p:nvSpPr>
          <p:spPr>
            <a:xfrm rot="5728497" flipH="1" flipV="1">
              <a:off x="7200458" y="281617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3" name="椭圆 722"/>
            <p:cNvSpPr/>
            <p:nvPr/>
          </p:nvSpPr>
          <p:spPr>
            <a:xfrm rot="5728497" flipH="1" flipV="1">
              <a:off x="7250186" y="259681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4" name="椭圆 723"/>
            <p:cNvSpPr/>
            <p:nvPr/>
          </p:nvSpPr>
          <p:spPr>
            <a:xfrm rot="5728497" flipH="1" flipV="1">
              <a:off x="7584358" y="265992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5" name="椭圆 724"/>
            <p:cNvSpPr/>
            <p:nvPr/>
          </p:nvSpPr>
          <p:spPr>
            <a:xfrm rot="5728497" flipH="1" flipV="1">
              <a:off x="7453572" y="280255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6" name="椭圆 725"/>
            <p:cNvSpPr/>
            <p:nvPr/>
          </p:nvSpPr>
          <p:spPr>
            <a:xfrm rot="5728497" flipH="1" flipV="1">
              <a:off x="7433584" y="275321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7" name="椭圆 726"/>
            <p:cNvSpPr/>
            <p:nvPr/>
          </p:nvSpPr>
          <p:spPr>
            <a:xfrm rot="5728497" flipH="1" flipV="1">
              <a:off x="7426632" y="275961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8" name="椭圆 727"/>
            <p:cNvSpPr/>
            <p:nvPr/>
          </p:nvSpPr>
          <p:spPr>
            <a:xfrm rot="5728497" flipH="1" flipV="1">
              <a:off x="7344339" y="301816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9" name="椭圆 728"/>
            <p:cNvSpPr/>
            <p:nvPr/>
          </p:nvSpPr>
          <p:spPr>
            <a:xfrm rot="5728497" flipH="1" flipV="1">
              <a:off x="7389038" y="296983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0" name="椭圆 729"/>
            <p:cNvSpPr/>
            <p:nvPr/>
          </p:nvSpPr>
          <p:spPr>
            <a:xfrm rot="5728497" flipH="1" flipV="1">
              <a:off x="7506234" y="294836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1" name="椭圆 730"/>
            <p:cNvSpPr/>
            <p:nvPr/>
          </p:nvSpPr>
          <p:spPr>
            <a:xfrm rot="5728497" flipH="1" flipV="1">
              <a:off x="7123626" y="285312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2" name="椭圆 731"/>
            <p:cNvSpPr/>
            <p:nvPr/>
          </p:nvSpPr>
          <p:spPr>
            <a:xfrm rot="5728497" flipH="1" flipV="1">
              <a:off x="7297755" y="322697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3" name="椭圆 732"/>
            <p:cNvSpPr/>
            <p:nvPr/>
          </p:nvSpPr>
          <p:spPr>
            <a:xfrm rot="5728497" flipH="1" flipV="1">
              <a:off x="7278946" y="325227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4" name="椭圆 733"/>
            <p:cNvSpPr/>
            <p:nvPr/>
          </p:nvSpPr>
          <p:spPr>
            <a:xfrm rot="5728497" flipH="1" flipV="1">
              <a:off x="7418609" y="262029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5" name="椭圆 734"/>
            <p:cNvSpPr/>
            <p:nvPr/>
          </p:nvSpPr>
          <p:spPr>
            <a:xfrm rot="5728497" flipH="1" flipV="1">
              <a:off x="7463307" y="257196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6" name="椭圆 735"/>
            <p:cNvSpPr/>
            <p:nvPr/>
          </p:nvSpPr>
          <p:spPr>
            <a:xfrm rot="5728497" flipH="1" flipV="1">
              <a:off x="7580503" y="255049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7" name="椭圆 736"/>
            <p:cNvSpPr/>
            <p:nvPr/>
          </p:nvSpPr>
          <p:spPr>
            <a:xfrm rot="5728497" flipH="1" flipV="1">
              <a:off x="7197896" y="245525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8" name="椭圆 737"/>
            <p:cNvSpPr/>
            <p:nvPr/>
          </p:nvSpPr>
          <p:spPr>
            <a:xfrm rot="5728497" flipH="1" flipV="1">
              <a:off x="7253117" y="243432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9" name="椭圆 738"/>
            <p:cNvSpPr/>
            <p:nvPr/>
          </p:nvSpPr>
          <p:spPr>
            <a:xfrm rot="5728497" flipH="1" flipV="1">
              <a:off x="7205449" y="278503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0" name="椭圆 739"/>
            <p:cNvSpPr/>
            <p:nvPr/>
          </p:nvSpPr>
          <p:spPr>
            <a:xfrm rot="5728497" flipH="1" flipV="1">
              <a:off x="7135808" y="316116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1" name="椭圆 740"/>
            <p:cNvSpPr/>
            <p:nvPr/>
          </p:nvSpPr>
          <p:spPr>
            <a:xfrm rot="5728497" flipH="1" flipV="1">
              <a:off x="7253004" y="313968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2" name="椭圆 741"/>
            <p:cNvSpPr/>
            <p:nvPr/>
          </p:nvSpPr>
          <p:spPr>
            <a:xfrm rot="5728497" flipH="1" flipV="1">
              <a:off x="7097930" y="2538763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3" name="椭圆 742"/>
            <p:cNvSpPr/>
            <p:nvPr/>
          </p:nvSpPr>
          <p:spPr>
            <a:xfrm rot="5728497" flipH="1" flipV="1">
              <a:off x="7142629" y="249044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4" name="椭圆 743"/>
            <p:cNvSpPr/>
            <p:nvPr/>
          </p:nvSpPr>
          <p:spPr>
            <a:xfrm rot="5728497" flipH="1" flipV="1">
              <a:off x="7149934" y="298163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5" name="椭圆 744"/>
            <p:cNvSpPr/>
            <p:nvPr/>
          </p:nvSpPr>
          <p:spPr>
            <a:xfrm rot="5728497" flipH="1" flipV="1">
              <a:off x="7062296" y="275281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6" name="椭圆 745"/>
            <p:cNvSpPr/>
            <p:nvPr/>
          </p:nvSpPr>
          <p:spPr>
            <a:xfrm rot="5728497" flipH="1" flipV="1">
              <a:off x="7247105" y="283246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7" name="椭圆 746"/>
            <p:cNvSpPr/>
            <p:nvPr/>
          </p:nvSpPr>
          <p:spPr>
            <a:xfrm rot="5728497" flipH="1" flipV="1">
              <a:off x="7214837" y="307299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8" name="椭圆 747"/>
            <p:cNvSpPr/>
            <p:nvPr/>
          </p:nvSpPr>
          <p:spPr>
            <a:xfrm rot="5728497" flipH="1" flipV="1">
              <a:off x="7405895" y="2712205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9" name="椭圆 748"/>
            <p:cNvSpPr/>
            <p:nvPr/>
          </p:nvSpPr>
          <p:spPr>
            <a:xfrm rot="5728497" flipH="1" flipV="1">
              <a:off x="7504136" y="271559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0" name="椭圆 749"/>
            <p:cNvSpPr/>
            <p:nvPr/>
          </p:nvSpPr>
          <p:spPr>
            <a:xfrm rot="5728497" flipH="1" flipV="1">
              <a:off x="7481879" y="2754061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1" name="椭圆 750"/>
            <p:cNvSpPr/>
            <p:nvPr/>
          </p:nvSpPr>
          <p:spPr>
            <a:xfrm rot="5728497" flipH="1" flipV="1">
              <a:off x="7614553" y="274454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2" name="椭圆 751"/>
            <p:cNvSpPr/>
            <p:nvPr/>
          </p:nvSpPr>
          <p:spPr>
            <a:xfrm rot="5728497" flipH="1" flipV="1">
              <a:off x="7607601" y="27509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3" name="椭圆 752"/>
            <p:cNvSpPr/>
            <p:nvPr/>
          </p:nvSpPr>
          <p:spPr>
            <a:xfrm rot="5728497" flipH="1" flipV="1">
              <a:off x="7599577" y="261161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4" name="椭圆 753"/>
            <p:cNvSpPr/>
            <p:nvPr/>
          </p:nvSpPr>
          <p:spPr>
            <a:xfrm rot="5728497" flipH="1" flipV="1">
              <a:off x="7644276" y="256329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5" name="椭圆 754"/>
            <p:cNvSpPr/>
            <p:nvPr/>
          </p:nvSpPr>
          <p:spPr>
            <a:xfrm rot="5728497" flipH="1" flipV="1">
              <a:off x="7761472" y="254182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6" name="椭圆 755"/>
            <p:cNvSpPr/>
            <p:nvPr/>
          </p:nvSpPr>
          <p:spPr>
            <a:xfrm rot="5728497" flipH="1" flipV="1">
              <a:off x="6976987" y="324829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7" name="椭圆 756"/>
            <p:cNvSpPr/>
            <p:nvPr/>
          </p:nvSpPr>
          <p:spPr>
            <a:xfrm rot="5728497" flipH="1" flipV="1">
              <a:off x="7021686" y="319997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8" name="椭圆 757"/>
            <p:cNvSpPr/>
            <p:nvPr/>
          </p:nvSpPr>
          <p:spPr>
            <a:xfrm rot="5728497" flipH="1" flipV="1">
              <a:off x="7138882" y="317850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9" name="椭圆 758"/>
            <p:cNvSpPr/>
            <p:nvPr/>
          </p:nvSpPr>
          <p:spPr>
            <a:xfrm rot="5728497" flipH="1" flipV="1">
              <a:off x="6756275" y="308326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0" name="椭圆 759"/>
            <p:cNvSpPr/>
            <p:nvPr/>
          </p:nvSpPr>
          <p:spPr>
            <a:xfrm rot="5728497" flipH="1" flipV="1">
              <a:off x="6915340" y="309208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1" name="椭圆 760"/>
            <p:cNvSpPr/>
            <p:nvPr/>
          </p:nvSpPr>
          <p:spPr>
            <a:xfrm rot="5728497" flipH="1" flipV="1">
              <a:off x="6771581" y="326572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4" name="椭圆 763"/>
            <p:cNvSpPr/>
            <p:nvPr/>
          </p:nvSpPr>
          <p:spPr>
            <a:xfrm rot="5728497" flipH="1" flipV="1">
              <a:off x="6796665" y="236671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768" name="组合 767"/>
            <p:cNvGrpSpPr/>
            <p:nvPr/>
          </p:nvGrpSpPr>
          <p:grpSpPr>
            <a:xfrm rot="2755510">
              <a:off x="1647009" y="3339693"/>
              <a:ext cx="2760451" cy="1758216"/>
              <a:chOff x="348524" y="3166058"/>
              <a:chExt cx="2760451" cy="1758216"/>
            </a:xfrm>
          </p:grpSpPr>
          <p:sp>
            <p:nvSpPr>
              <p:cNvPr id="769" name="椭圆 768"/>
              <p:cNvSpPr/>
              <p:nvPr/>
            </p:nvSpPr>
            <p:spPr>
              <a:xfrm rot="3695756" flipH="1" flipV="1">
                <a:off x="1421345" y="4291648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0" name="椭圆 769"/>
              <p:cNvSpPr/>
              <p:nvPr/>
            </p:nvSpPr>
            <p:spPr>
              <a:xfrm rot="3695756" flipH="1" flipV="1">
                <a:off x="507289" y="429095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1" name="椭圆 770"/>
              <p:cNvSpPr/>
              <p:nvPr/>
            </p:nvSpPr>
            <p:spPr>
              <a:xfrm rot="3695756" flipH="1" flipV="1">
                <a:off x="1092826" y="4324926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2" name="椭圆 771"/>
              <p:cNvSpPr/>
              <p:nvPr/>
            </p:nvSpPr>
            <p:spPr>
              <a:xfrm rot="3695756" flipH="1" flipV="1">
                <a:off x="972885" y="4161166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3" name="椭圆 772"/>
              <p:cNvSpPr/>
              <p:nvPr/>
            </p:nvSpPr>
            <p:spPr>
              <a:xfrm rot="3695756" flipH="1" flipV="1">
                <a:off x="954302" y="434879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4" name="椭圆 773"/>
              <p:cNvSpPr/>
              <p:nvPr/>
            </p:nvSpPr>
            <p:spPr>
              <a:xfrm rot="3695756" flipH="1" flipV="1">
                <a:off x="1009612" y="451430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5" name="椭圆 774"/>
              <p:cNvSpPr/>
              <p:nvPr/>
            </p:nvSpPr>
            <p:spPr>
              <a:xfrm rot="3695756" flipH="1" flipV="1">
                <a:off x="1357114" y="410167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6" name="椭圆 775"/>
              <p:cNvSpPr/>
              <p:nvPr/>
            </p:nvSpPr>
            <p:spPr>
              <a:xfrm rot="3695756" flipH="1" flipV="1">
                <a:off x="819907" y="415706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7" name="椭圆 776"/>
              <p:cNvSpPr/>
              <p:nvPr/>
            </p:nvSpPr>
            <p:spPr>
              <a:xfrm rot="3695756" flipH="1" flipV="1">
                <a:off x="1235800" y="448540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8" name="椭圆 777"/>
              <p:cNvSpPr/>
              <p:nvPr/>
            </p:nvSpPr>
            <p:spPr>
              <a:xfrm rot="3695756" flipH="1" flipV="1">
                <a:off x="787340" y="435492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9" name="椭圆 778"/>
              <p:cNvSpPr/>
              <p:nvPr/>
            </p:nvSpPr>
            <p:spPr>
              <a:xfrm rot="3695756" flipH="1" flipV="1">
                <a:off x="1464756" y="458630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0" name="椭圆 779"/>
              <p:cNvSpPr/>
              <p:nvPr/>
            </p:nvSpPr>
            <p:spPr>
              <a:xfrm rot="3695756" flipH="1" flipV="1">
                <a:off x="1016296" y="445581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1" name="椭圆 780"/>
              <p:cNvSpPr/>
              <p:nvPr/>
            </p:nvSpPr>
            <p:spPr>
              <a:xfrm rot="3695756" flipH="1" flipV="1">
                <a:off x="1280451" y="426971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2" name="椭圆 781"/>
              <p:cNvSpPr/>
              <p:nvPr/>
            </p:nvSpPr>
            <p:spPr>
              <a:xfrm rot="3695756" flipH="1" flipV="1">
                <a:off x="743243" y="432510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3" name="椭圆 782"/>
              <p:cNvSpPr/>
              <p:nvPr/>
            </p:nvSpPr>
            <p:spPr>
              <a:xfrm rot="3695756" flipH="1" flipV="1">
                <a:off x="1278246" y="427890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4" name="椭圆 783"/>
              <p:cNvSpPr/>
              <p:nvPr/>
            </p:nvSpPr>
            <p:spPr>
              <a:xfrm rot="3695756" flipH="1" flipV="1">
                <a:off x="741038" y="433429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5" name="椭圆 784"/>
              <p:cNvSpPr/>
              <p:nvPr/>
            </p:nvSpPr>
            <p:spPr>
              <a:xfrm rot="3695756" flipH="1" flipV="1">
                <a:off x="1550083" y="450314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6" name="椭圆 785"/>
              <p:cNvSpPr/>
              <p:nvPr/>
            </p:nvSpPr>
            <p:spPr>
              <a:xfrm rot="3695756" flipH="1" flipV="1">
                <a:off x="1101623" y="4372660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7" name="椭圆 786"/>
              <p:cNvSpPr/>
              <p:nvPr/>
            </p:nvSpPr>
            <p:spPr>
              <a:xfrm rot="3695756" flipH="1" flipV="1">
                <a:off x="1501309" y="424624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8" name="椭圆 787"/>
              <p:cNvSpPr/>
              <p:nvPr/>
            </p:nvSpPr>
            <p:spPr>
              <a:xfrm rot="3695756" flipH="1" flipV="1">
                <a:off x="1052848" y="411576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9" name="椭圆 788"/>
              <p:cNvSpPr/>
              <p:nvPr/>
            </p:nvSpPr>
            <p:spPr>
              <a:xfrm rot="3695756" flipH="1" flipV="1">
                <a:off x="1624786" y="42144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0" name="椭圆 789"/>
              <p:cNvSpPr/>
              <p:nvPr/>
            </p:nvSpPr>
            <p:spPr>
              <a:xfrm rot="3695756" flipH="1" flipV="1">
                <a:off x="1179347" y="463735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1" name="椭圆 790"/>
              <p:cNvSpPr/>
              <p:nvPr/>
            </p:nvSpPr>
            <p:spPr>
              <a:xfrm rot="3695756" flipH="1" flipV="1">
                <a:off x="1417583" y="442038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2" name="椭圆 791"/>
              <p:cNvSpPr/>
              <p:nvPr/>
            </p:nvSpPr>
            <p:spPr>
              <a:xfrm rot="3695756" flipH="1" flipV="1">
                <a:off x="1319647" y="443060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3" name="椭圆 792"/>
              <p:cNvSpPr/>
              <p:nvPr/>
            </p:nvSpPr>
            <p:spPr>
              <a:xfrm rot="3695756" flipH="1" flipV="1">
                <a:off x="820333" y="458827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4" name="椭圆 793"/>
              <p:cNvSpPr/>
              <p:nvPr/>
            </p:nvSpPr>
            <p:spPr>
              <a:xfrm rot="3695756" flipH="1" flipV="1">
                <a:off x="827017" y="452978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5" name="椭圆 794"/>
              <p:cNvSpPr/>
              <p:nvPr/>
            </p:nvSpPr>
            <p:spPr>
              <a:xfrm rot="3695756" flipH="1" flipV="1">
                <a:off x="912344" y="444662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6" name="椭圆 795"/>
              <p:cNvSpPr/>
              <p:nvPr/>
            </p:nvSpPr>
            <p:spPr>
              <a:xfrm rot="3695756" flipH="1" flipV="1">
                <a:off x="541608" y="458084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7" name="椭圆 796"/>
              <p:cNvSpPr/>
              <p:nvPr/>
            </p:nvSpPr>
            <p:spPr>
              <a:xfrm rot="3695756" flipH="1" flipV="1">
                <a:off x="887884" y="485263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8" name="椭圆 797"/>
              <p:cNvSpPr/>
              <p:nvPr/>
            </p:nvSpPr>
            <p:spPr>
              <a:xfrm rot="3695756" flipH="1" flipV="1">
                <a:off x="894568" y="479414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9" name="椭圆 798"/>
              <p:cNvSpPr/>
              <p:nvPr/>
            </p:nvSpPr>
            <p:spPr>
              <a:xfrm rot="3695756" flipH="1" flipV="1">
                <a:off x="979894" y="471098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0" name="椭圆 799"/>
              <p:cNvSpPr/>
              <p:nvPr/>
            </p:nvSpPr>
            <p:spPr>
              <a:xfrm rot="3695756" flipH="1" flipV="1">
                <a:off x="609159" y="48452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1" name="椭圆 800"/>
              <p:cNvSpPr/>
              <p:nvPr/>
            </p:nvSpPr>
            <p:spPr>
              <a:xfrm rot="3695756" flipH="1" flipV="1">
                <a:off x="1672979" y="3714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2" name="椭圆 801"/>
              <p:cNvSpPr/>
              <p:nvPr/>
            </p:nvSpPr>
            <p:spPr>
              <a:xfrm rot="3695756" flipH="1" flipV="1">
                <a:off x="1679663" y="36556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3" name="椭圆 802"/>
              <p:cNvSpPr/>
              <p:nvPr/>
            </p:nvSpPr>
            <p:spPr>
              <a:xfrm rot="3695756" flipH="1" flipV="1">
                <a:off x="1764990" y="357245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4" name="椭圆 803"/>
              <p:cNvSpPr/>
              <p:nvPr/>
            </p:nvSpPr>
            <p:spPr>
              <a:xfrm rot="3695756" flipH="1" flipV="1">
                <a:off x="1394254" y="370666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5" name="椭圆 804"/>
              <p:cNvSpPr/>
              <p:nvPr/>
            </p:nvSpPr>
            <p:spPr>
              <a:xfrm rot="3695756" flipH="1" flipV="1">
                <a:off x="1171784" y="483307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6" name="椭圆 805"/>
              <p:cNvSpPr/>
              <p:nvPr/>
            </p:nvSpPr>
            <p:spPr>
              <a:xfrm rot="3695756" flipH="1" flipV="1">
                <a:off x="1178468" y="47745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7" name="椭圆 806"/>
              <p:cNvSpPr/>
              <p:nvPr/>
            </p:nvSpPr>
            <p:spPr>
              <a:xfrm rot="3695756" flipH="1" flipV="1">
                <a:off x="1263795" y="46914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8" name="椭圆 807"/>
              <p:cNvSpPr/>
              <p:nvPr/>
            </p:nvSpPr>
            <p:spPr>
              <a:xfrm rot="3695756" flipH="1" flipV="1">
                <a:off x="893059" y="482564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9" name="椭圆 808"/>
              <p:cNvSpPr/>
              <p:nvPr/>
            </p:nvSpPr>
            <p:spPr>
              <a:xfrm rot="3695756" flipH="1" flipV="1">
                <a:off x="660203" y="42165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0" name="椭圆 809"/>
              <p:cNvSpPr/>
              <p:nvPr/>
            </p:nvSpPr>
            <p:spPr>
              <a:xfrm rot="3695756" flipH="1" flipV="1">
                <a:off x="666887" y="415806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1" name="椭圆 810"/>
              <p:cNvSpPr/>
              <p:nvPr/>
            </p:nvSpPr>
            <p:spPr>
              <a:xfrm rot="3695756" flipH="1" flipV="1">
                <a:off x="752213" y="407490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2" name="椭圆 811"/>
              <p:cNvSpPr/>
              <p:nvPr/>
            </p:nvSpPr>
            <p:spPr>
              <a:xfrm rot="3695756" flipH="1" flipV="1">
                <a:off x="381477" y="420912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3" name="椭圆 812"/>
              <p:cNvSpPr/>
              <p:nvPr/>
            </p:nvSpPr>
            <p:spPr>
              <a:xfrm rot="3695756" flipH="1" flipV="1">
                <a:off x="419146" y="415441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4" name="椭圆 813"/>
              <p:cNvSpPr/>
              <p:nvPr/>
            </p:nvSpPr>
            <p:spPr>
              <a:xfrm rot="3695756" flipH="1" flipV="1">
                <a:off x="575072" y="44721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5" name="椭圆 814"/>
              <p:cNvSpPr/>
              <p:nvPr/>
            </p:nvSpPr>
            <p:spPr>
              <a:xfrm rot="3695756" flipH="1" flipV="1">
                <a:off x="1165007" y="414465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6" name="椭圆 815"/>
              <p:cNvSpPr/>
              <p:nvPr/>
            </p:nvSpPr>
            <p:spPr>
              <a:xfrm rot="3695756" flipH="1" flipV="1">
                <a:off x="1510353" y="411299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7" name="椭圆 816"/>
              <p:cNvSpPr/>
              <p:nvPr/>
            </p:nvSpPr>
            <p:spPr>
              <a:xfrm rot="3695756" flipH="1" flipV="1">
                <a:off x="1561018" y="430007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8" name="椭圆 817"/>
              <p:cNvSpPr/>
              <p:nvPr/>
            </p:nvSpPr>
            <p:spPr>
              <a:xfrm rot="3695756" flipH="1" flipV="1">
                <a:off x="716747" y="488827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9" name="椭圆 818"/>
              <p:cNvSpPr/>
              <p:nvPr/>
            </p:nvSpPr>
            <p:spPr>
              <a:xfrm rot="3695756" flipH="1" flipV="1">
                <a:off x="723431" y="48297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0" name="椭圆 819"/>
              <p:cNvSpPr/>
              <p:nvPr/>
            </p:nvSpPr>
            <p:spPr>
              <a:xfrm rot="3695756" flipH="1" flipV="1">
                <a:off x="808758" y="47466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1" name="椭圆 820"/>
              <p:cNvSpPr/>
              <p:nvPr/>
            </p:nvSpPr>
            <p:spPr>
              <a:xfrm rot="3695756" flipH="1" flipV="1">
                <a:off x="348524" y="432763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2" name="椭圆 821"/>
              <p:cNvSpPr/>
              <p:nvPr/>
            </p:nvSpPr>
            <p:spPr>
              <a:xfrm rot="3695756" flipH="1" flipV="1">
                <a:off x="355208" y="42691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3" name="椭圆 822"/>
              <p:cNvSpPr/>
              <p:nvPr/>
            </p:nvSpPr>
            <p:spPr>
              <a:xfrm rot="3695756" flipH="1" flipV="1">
                <a:off x="635084" y="467286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4" name="椭圆 823"/>
              <p:cNvSpPr/>
              <p:nvPr/>
            </p:nvSpPr>
            <p:spPr>
              <a:xfrm rot="3695756" flipH="1" flipV="1">
                <a:off x="434773" y="453174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5" name="椭圆 824"/>
              <p:cNvSpPr/>
              <p:nvPr/>
            </p:nvSpPr>
            <p:spPr>
              <a:xfrm rot="3695756" flipH="1" flipV="1">
                <a:off x="1531232" y="362532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6" name="椭圆 825"/>
              <p:cNvSpPr/>
              <p:nvPr/>
            </p:nvSpPr>
            <p:spPr>
              <a:xfrm rot="3695756" flipH="1" flipV="1">
                <a:off x="1508672" y="384961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7" name="椭圆 826"/>
              <p:cNvSpPr/>
              <p:nvPr/>
            </p:nvSpPr>
            <p:spPr>
              <a:xfrm rot="3695756" flipH="1" flipV="1">
                <a:off x="1053542" y="461589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8" name="椭圆 827"/>
              <p:cNvSpPr/>
              <p:nvPr/>
            </p:nvSpPr>
            <p:spPr>
              <a:xfrm rot="3695756" flipH="1" flipV="1">
                <a:off x="1157468" y="4245637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9" name="椭圆 828"/>
              <p:cNvSpPr/>
              <p:nvPr/>
            </p:nvSpPr>
            <p:spPr>
              <a:xfrm rot="3695756" flipH="1" flipV="1">
                <a:off x="1024774" y="480768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0" name="椭圆 829"/>
              <p:cNvSpPr/>
              <p:nvPr/>
            </p:nvSpPr>
            <p:spPr>
              <a:xfrm rot="3695756" flipH="1" flipV="1">
                <a:off x="632606" y="449485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1" name="椭圆 830"/>
              <p:cNvSpPr/>
              <p:nvPr/>
            </p:nvSpPr>
            <p:spPr>
              <a:xfrm rot="3695756" flipH="1" flipV="1">
                <a:off x="739895" y="471253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2" name="椭圆 831"/>
              <p:cNvSpPr/>
              <p:nvPr/>
            </p:nvSpPr>
            <p:spPr>
              <a:xfrm rot="3695756" flipH="1" flipV="1">
                <a:off x="2136568" y="399289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3" name="椭圆 832"/>
              <p:cNvSpPr/>
              <p:nvPr/>
            </p:nvSpPr>
            <p:spPr>
              <a:xfrm rot="3695756" flipH="1" flipV="1">
                <a:off x="1808050" y="4026175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4" name="椭圆 833"/>
              <p:cNvSpPr/>
              <p:nvPr/>
            </p:nvSpPr>
            <p:spPr>
              <a:xfrm rot="3695756" flipH="1" flipV="1">
                <a:off x="700885" y="429995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5" name="椭圆 834"/>
              <p:cNvSpPr/>
              <p:nvPr/>
            </p:nvSpPr>
            <p:spPr>
              <a:xfrm rot="3695756" flipH="1" flipV="1">
                <a:off x="1669527" y="405003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6" name="椭圆 835"/>
              <p:cNvSpPr/>
              <p:nvPr/>
            </p:nvSpPr>
            <p:spPr>
              <a:xfrm rot="3695756" flipH="1" flipV="1">
                <a:off x="1724836" y="421555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7" name="椭圆 836"/>
              <p:cNvSpPr/>
              <p:nvPr/>
            </p:nvSpPr>
            <p:spPr>
              <a:xfrm rot="3695756" flipH="1" flipV="1">
                <a:off x="2072338" y="380292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8" name="椭圆 837"/>
              <p:cNvSpPr/>
              <p:nvPr/>
            </p:nvSpPr>
            <p:spPr>
              <a:xfrm rot="3695756" flipH="1" flipV="1">
                <a:off x="1916848" y="378172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9" name="椭圆 838"/>
              <p:cNvSpPr/>
              <p:nvPr/>
            </p:nvSpPr>
            <p:spPr>
              <a:xfrm rot="3695756" flipH="1" flipV="1">
                <a:off x="1502564" y="405617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0" name="椭圆 839"/>
              <p:cNvSpPr/>
              <p:nvPr/>
            </p:nvSpPr>
            <p:spPr>
              <a:xfrm rot="3695756" flipH="1" flipV="1">
                <a:off x="1731520" y="415706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1" name="椭圆 840"/>
              <p:cNvSpPr/>
              <p:nvPr/>
            </p:nvSpPr>
            <p:spPr>
              <a:xfrm rot="3695756" flipH="1" flipV="1">
                <a:off x="1995676" y="397096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2" name="椭圆 841"/>
              <p:cNvSpPr/>
              <p:nvPr/>
            </p:nvSpPr>
            <p:spPr>
              <a:xfrm rot="3695756" flipH="1" flipV="1">
                <a:off x="1458467" y="40263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3" name="椭圆 842"/>
              <p:cNvSpPr/>
              <p:nvPr/>
            </p:nvSpPr>
            <p:spPr>
              <a:xfrm rot="3695756" flipH="1" flipV="1">
                <a:off x="1993470" y="398015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4" name="椭圆 843"/>
              <p:cNvSpPr/>
              <p:nvPr/>
            </p:nvSpPr>
            <p:spPr>
              <a:xfrm rot="3695756" flipH="1" flipV="1">
                <a:off x="1456262" y="403554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5" name="椭圆 844"/>
              <p:cNvSpPr/>
              <p:nvPr/>
            </p:nvSpPr>
            <p:spPr>
              <a:xfrm rot="3695756" flipH="1" flipV="1">
                <a:off x="1816846" y="407390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6" name="椭圆 845"/>
              <p:cNvSpPr/>
              <p:nvPr/>
            </p:nvSpPr>
            <p:spPr>
              <a:xfrm rot="3695756" flipH="1" flipV="1">
                <a:off x="2216532" y="394749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7" name="椭圆 846"/>
              <p:cNvSpPr/>
              <p:nvPr/>
            </p:nvSpPr>
            <p:spPr>
              <a:xfrm rot="3695756" flipH="1" flipV="1">
                <a:off x="780849" y="425455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8" name="椭圆 847"/>
              <p:cNvSpPr/>
              <p:nvPr/>
            </p:nvSpPr>
            <p:spPr>
              <a:xfrm rot="3695756" flipH="1" flipV="1">
                <a:off x="2340010" y="391573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9" name="椭圆 848"/>
              <p:cNvSpPr/>
              <p:nvPr/>
            </p:nvSpPr>
            <p:spPr>
              <a:xfrm rot="3695756" flipH="1" flipV="1">
                <a:off x="2034871" y="413185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0" name="椭圆 849"/>
              <p:cNvSpPr/>
              <p:nvPr/>
            </p:nvSpPr>
            <p:spPr>
              <a:xfrm rot="3695756" flipH="1" flipV="1">
                <a:off x="1535557" y="428952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1" name="椭圆 850"/>
              <p:cNvSpPr/>
              <p:nvPr/>
            </p:nvSpPr>
            <p:spPr>
              <a:xfrm rot="3695756" flipH="1" flipV="1">
                <a:off x="1542241" y="423103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2" name="椭圆 851"/>
              <p:cNvSpPr/>
              <p:nvPr/>
            </p:nvSpPr>
            <p:spPr>
              <a:xfrm rot="3695756" flipH="1" flipV="1">
                <a:off x="1627568" y="414787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3" name="椭圆 852"/>
              <p:cNvSpPr/>
              <p:nvPr/>
            </p:nvSpPr>
            <p:spPr>
              <a:xfrm rot="3695756" flipH="1" flipV="1">
                <a:off x="1695119" y="441223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4" name="椭圆 853"/>
              <p:cNvSpPr/>
              <p:nvPr/>
            </p:nvSpPr>
            <p:spPr>
              <a:xfrm rot="3695756" flipH="1" flipV="1">
                <a:off x="1831300" y="464513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5" name="椭圆 854"/>
              <p:cNvSpPr/>
              <p:nvPr/>
            </p:nvSpPr>
            <p:spPr>
              <a:xfrm rot="3695756" flipH="1" flipV="1">
                <a:off x="1887008" y="4534324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6" name="椭圆 855"/>
              <p:cNvSpPr/>
              <p:nvPr/>
            </p:nvSpPr>
            <p:spPr>
              <a:xfrm rot="3695756" flipH="1" flipV="1">
                <a:off x="1757144" y="384121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7" name="椭圆 856"/>
              <p:cNvSpPr/>
              <p:nvPr/>
            </p:nvSpPr>
            <p:spPr>
              <a:xfrm rot="3695756" flipH="1" flipV="1">
                <a:off x="1763828" y="378272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8" name="椭圆 857"/>
              <p:cNvSpPr/>
              <p:nvPr/>
            </p:nvSpPr>
            <p:spPr>
              <a:xfrm rot="3695756" flipH="1" flipV="1">
                <a:off x="1849155" y="3699562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9" name="椭圆 858"/>
              <p:cNvSpPr/>
              <p:nvPr/>
            </p:nvSpPr>
            <p:spPr>
              <a:xfrm rot="3695756" flipH="1" flipV="1">
                <a:off x="1880230" y="384590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0" name="椭圆 859"/>
              <p:cNvSpPr/>
              <p:nvPr/>
            </p:nvSpPr>
            <p:spPr>
              <a:xfrm rot="3695756" flipH="1" flipV="1">
                <a:off x="2225576" y="381424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1" name="椭圆 860"/>
              <p:cNvSpPr/>
              <p:nvPr/>
            </p:nvSpPr>
            <p:spPr>
              <a:xfrm rot="3695756" flipH="1" flipV="1">
                <a:off x="2276241" y="400132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2" name="椭圆 861"/>
              <p:cNvSpPr/>
              <p:nvPr/>
            </p:nvSpPr>
            <p:spPr>
              <a:xfrm rot="3695756" flipH="1" flipV="1">
                <a:off x="1768767" y="431714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3" name="椭圆 862"/>
              <p:cNvSpPr/>
              <p:nvPr/>
            </p:nvSpPr>
            <p:spPr>
              <a:xfrm rot="3695756" flipH="1" flipV="1">
                <a:off x="1872693" y="3946886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4" name="椭圆 863"/>
              <p:cNvSpPr/>
              <p:nvPr/>
            </p:nvSpPr>
            <p:spPr>
              <a:xfrm rot="3695756" flipH="1" flipV="1">
                <a:off x="1739997" y="450893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5" name="椭圆 864"/>
              <p:cNvSpPr/>
              <p:nvPr/>
            </p:nvSpPr>
            <p:spPr>
              <a:xfrm rot="3695756" flipH="1" flipV="1">
                <a:off x="2887533" y="3477612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6" name="椭圆 865"/>
              <p:cNvSpPr/>
              <p:nvPr/>
            </p:nvSpPr>
            <p:spPr>
              <a:xfrm rot="3695756" flipH="1" flipV="1">
                <a:off x="2559014" y="351089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7" name="椭圆 866"/>
              <p:cNvSpPr/>
              <p:nvPr/>
            </p:nvSpPr>
            <p:spPr>
              <a:xfrm rot="3695756" flipH="1" flipV="1">
                <a:off x="2420490" y="35347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8" name="椭圆 867"/>
              <p:cNvSpPr/>
              <p:nvPr/>
            </p:nvSpPr>
            <p:spPr>
              <a:xfrm rot="3695756" flipH="1" flipV="1">
                <a:off x="2475800" y="3700273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9" name="椭圆 868"/>
              <p:cNvSpPr/>
              <p:nvPr/>
            </p:nvSpPr>
            <p:spPr>
              <a:xfrm rot="3695756" flipH="1" flipV="1">
                <a:off x="1356367" y="457890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0" name="椭圆 869"/>
              <p:cNvSpPr/>
              <p:nvPr/>
            </p:nvSpPr>
            <p:spPr>
              <a:xfrm rot="3695756" flipH="1" flipV="1">
                <a:off x="2701988" y="367137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1" name="椭圆 870"/>
              <p:cNvSpPr/>
              <p:nvPr/>
            </p:nvSpPr>
            <p:spPr>
              <a:xfrm rot="3695756" flipH="1" flipV="1">
                <a:off x="1648022" y="390183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2" name="椭圆 871"/>
              <p:cNvSpPr/>
              <p:nvPr/>
            </p:nvSpPr>
            <p:spPr>
              <a:xfrm rot="3695756" flipH="1" flipV="1">
                <a:off x="2482484" y="36417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3" name="椭圆 872"/>
              <p:cNvSpPr/>
              <p:nvPr/>
            </p:nvSpPr>
            <p:spPr>
              <a:xfrm rot="3695756" flipH="1" flipV="1">
                <a:off x="1279704" y="474694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4" name="椭圆 873"/>
              <p:cNvSpPr/>
              <p:nvPr/>
            </p:nvSpPr>
            <p:spPr>
              <a:xfrm rot="3695756" flipH="1" flipV="1">
                <a:off x="1603925" y="387201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5" name="椭圆 874"/>
              <p:cNvSpPr/>
              <p:nvPr/>
            </p:nvSpPr>
            <p:spPr>
              <a:xfrm rot="3695756" flipH="1" flipV="1">
                <a:off x="2744434" y="346486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6" name="椭圆 875"/>
              <p:cNvSpPr/>
              <p:nvPr/>
            </p:nvSpPr>
            <p:spPr>
              <a:xfrm rot="3695756" flipH="1" flipV="1">
                <a:off x="1601721" y="38812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7" name="椭圆 876"/>
              <p:cNvSpPr/>
              <p:nvPr/>
            </p:nvSpPr>
            <p:spPr>
              <a:xfrm rot="3695756" flipH="1" flipV="1">
                <a:off x="2567811" y="355862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8" name="椭圆 877"/>
              <p:cNvSpPr/>
              <p:nvPr/>
            </p:nvSpPr>
            <p:spPr>
              <a:xfrm rot="3695756" flipH="1" flipV="1">
                <a:off x="2967497" y="343221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9" name="椭圆 878"/>
              <p:cNvSpPr/>
              <p:nvPr/>
            </p:nvSpPr>
            <p:spPr>
              <a:xfrm rot="3695756" flipH="1" flipV="1">
                <a:off x="3090975" y="340045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0" name="椭圆 879"/>
              <p:cNvSpPr/>
              <p:nvPr/>
            </p:nvSpPr>
            <p:spPr>
              <a:xfrm rot="3695756" flipH="1" flipV="1">
                <a:off x="2883772" y="360634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1" name="椭圆 880"/>
              <p:cNvSpPr/>
              <p:nvPr/>
            </p:nvSpPr>
            <p:spPr>
              <a:xfrm rot="3695756" flipH="1" flipV="1">
                <a:off x="2785835" y="361657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2" name="椭圆 881"/>
              <p:cNvSpPr/>
              <p:nvPr/>
            </p:nvSpPr>
            <p:spPr>
              <a:xfrm rot="3695756" flipH="1" flipV="1">
                <a:off x="2286521" y="377424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3" name="椭圆 882"/>
              <p:cNvSpPr/>
              <p:nvPr/>
            </p:nvSpPr>
            <p:spPr>
              <a:xfrm rot="3695756" flipH="1" flipV="1">
                <a:off x="2293206" y="371575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4" name="椭圆 883"/>
              <p:cNvSpPr/>
              <p:nvPr/>
            </p:nvSpPr>
            <p:spPr>
              <a:xfrm rot="3695756" flipH="1" flipV="1">
                <a:off x="2378533" y="363259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5" name="椭圆 884"/>
              <p:cNvSpPr/>
              <p:nvPr/>
            </p:nvSpPr>
            <p:spPr>
              <a:xfrm rot="3695756" flipH="1" flipV="1">
                <a:off x="2446083" y="389695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6" name="椭圆 885"/>
              <p:cNvSpPr/>
              <p:nvPr/>
            </p:nvSpPr>
            <p:spPr>
              <a:xfrm rot="3695756" flipH="1" flipV="1">
                <a:off x="1509606" y="459022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7" name="椭圆 886"/>
              <p:cNvSpPr/>
              <p:nvPr/>
            </p:nvSpPr>
            <p:spPr>
              <a:xfrm rot="3695756" flipH="1" flipV="1">
                <a:off x="3027206" y="348604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8" name="椭圆 887"/>
              <p:cNvSpPr/>
              <p:nvPr/>
            </p:nvSpPr>
            <p:spPr>
              <a:xfrm rot="3695756" flipH="1" flipV="1">
                <a:off x="2519732" y="38018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9" name="椭圆 888"/>
              <p:cNvSpPr/>
              <p:nvPr/>
            </p:nvSpPr>
            <p:spPr>
              <a:xfrm rot="3695756" flipH="1" flipV="1">
                <a:off x="1156723" y="472286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0" name="椭圆 889"/>
              <p:cNvSpPr/>
              <p:nvPr/>
            </p:nvSpPr>
            <p:spPr>
              <a:xfrm rot="3695756" flipH="1" flipV="1">
                <a:off x="787300" y="429234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1" name="椭圆 890"/>
              <p:cNvSpPr/>
              <p:nvPr/>
            </p:nvSpPr>
            <p:spPr>
              <a:xfrm rot="3695756" flipH="1" flipV="1">
                <a:off x="1697860" y="402284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2" name="椭圆 891"/>
              <p:cNvSpPr/>
              <p:nvPr/>
            </p:nvSpPr>
            <p:spPr>
              <a:xfrm rot="3695756" flipH="1" flipV="1">
                <a:off x="1695654" y="403203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3" name="椭圆 892"/>
              <p:cNvSpPr/>
              <p:nvPr/>
            </p:nvSpPr>
            <p:spPr>
              <a:xfrm rot="3695756" flipH="1" flipV="1">
                <a:off x="1964133" y="382119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4" name="椭圆 893"/>
              <p:cNvSpPr/>
              <p:nvPr/>
            </p:nvSpPr>
            <p:spPr>
              <a:xfrm rot="3695756" flipH="1" flipV="1">
                <a:off x="1927762" y="386613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5" name="椭圆 894"/>
              <p:cNvSpPr/>
              <p:nvPr/>
            </p:nvSpPr>
            <p:spPr>
              <a:xfrm rot="3695756" flipH="1" flipV="1">
                <a:off x="1574879" y="399877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6" name="椭圆 895"/>
              <p:cNvSpPr/>
              <p:nvPr/>
            </p:nvSpPr>
            <p:spPr>
              <a:xfrm rot="3695756" flipH="1" flipV="1">
                <a:off x="1118294" y="4053087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7" name="椭圆 896"/>
              <p:cNvSpPr/>
              <p:nvPr/>
            </p:nvSpPr>
            <p:spPr>
              <a:xfrm rot="3695756" flipH="1" flipV="1">
                <a:off x="2086935" y="380317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8" name="椭圆 897"/>
              <p:cNvSpPr/>
              <p:nvPr/>
            </p:nvSpPr>
            <p:spPr>
              <a:xfrm rot="3695756" flipH="1" flipV="1">
                <a:off x="965316" y="404899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9" name="椭圆 898"/>
              <p:cNvSpPr/>
              <p:nvPr/>
            </p:nvSpPr>
            <p:spPr>
              <a:xfrm rot="3695756" flipH="1" flipV="1">
                <a:off x="1919973" y="38093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0" name="椭圆 899"/>
              <p:cNvSpPr/>
              <p:nvPr/>
            </p:nvSpPr>
            <p:spPr>
              <a:xfrm rot="3695756" flipH="1" flipV="1">
                <a:off x="888653" y="4217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1" name="椭圆 900"/>
              <p:cNvSpPr/>
              <p:nvPr/>
            </p:nvSpPr>
            <p:spPr>
              <a:xfrm rot="3695756" flipH="1" flipV="1">
                <a:off x="886448" y="422621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2" name="椭圆 901"/>
              <p:cNvSpPr/>
              <p:nvPr/>
            </p:nvSpPr>
            <p:spPr>
              <a:xfrm rot="3695756" flipH="1" flipV="1">
                <a:off x="1579976" y="39310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3" name="椭圆 902"/>
              <p:cNvSpPr/>
              <p:nvPr/>
            </p:nvSpPr>
            <p:spPr>
              <a:xfrm rot="3695756" flipH="1" flipV="1">
                <a:off x="805612" y="410847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4" name="椭圆 903"/>
              <p:cNvSpPr/>
              <p:nvPr/>
            </p:nvSpPr>
            <p:spPr>
              <a:xfrm rot="3695756" flipH="1" flipV="1">
                <a:off x="812296" y="404998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5" name="椭圆 904"/>
              <p:cNvSpPr/>
              <p:nvPr/>
            </p:nvSpPr>
            <p:spPr>
              <a:xfrm rot="3695756" flipH="1" flipV="1">
                <a:off x="897623" y="396682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6" name="椭圆 905"/>
              <p:cNvSpPr/>
              <p:nvPr/>
            </p:nvSpPr>
            <p:spPr>
              <a:xfrm rot="3695756" flipH="1" flipV="1">
                <a:off x="2297639" y="359904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7" name="椭圆 906"/>
              <p:cNvSpPr/>
              <p:nvPr/>
            </p:nvSpPr>
            <p:spPr>
              <a:xfrm rot="3695756" flipH="1" flipV="1">
                <a:off x="2290102" y="370002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8" name="椭圆 907"/>
              <p:cNvSpPr/>
              <p:nvPr/>
            </p:nvSpPr>
            <p:spPr>
              <a:xfrm rot="3695756" flipH="1" flipV="1">
                <a:off x="2209105" y="349018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9" name="椭圆 908"/>
              <p:cNvSpPr/>
              <p:nvPr/>
            </p:nvSpPr>
            <p:spPr>
              <a:xfrm rot="3695756" flipH="1" flipV="1">
                <a:off x="2521723" y="335629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0" name="椭圆 909"/>
              <p:cNvSpPr/>
              <p:nvPr/>
            </p:nvSpPr>
            <p:spPr>
              <a:xfrm rot="3695756" flipH="1" flipV="1">
                <a:off x="2489156" y="35541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1" name="椭圆 910"/>
              <p:cNvSpPr/>
              <p:nvPr/>
            </p:nvSpPr>
            <p:spPr>
              <a:xfrm rot="3695756" flipH="1" flipV="1">
                <a:off x="2445059" y="352433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2" name="椭圆 911"/>
              <p:cNvSpPr/>
              <p:nvPr/>
            </p:nvSpPr>
            <p:spPr>
              <a:xfrm rot="3695756" flipH="1" flipV="1">
                <a:off x="2442854" y="353352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3" name="椭圆 912"/>
              <p:cNvSpPr/>
              <p:nvPr/>
            </p:nvSpPr>
            <p:spPr>
              <a:xfrm rot="3695756" flipH="1" flipV="1">
                <a:off x="2522149" y="378750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4" name="椭圆 913"/>
              <p:cNvSpPr/>
              <p:nvPr/>
            </p:nvSpPr>
            <p:spPr>
              <a:xfrm rot="3695756" flipH="1" flipV="1">
                <a:off x="2528833" y="372901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5" name="椭圆 914"/>
              <p:cNvSpPr/>
              <p:nvPr/>
            </p:nvSpPr>
            <p:spPr>
              <a:xfrm rot="3695756" flipH="1" flipV="1">
                <a:off x="2614160" y="364585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6" name="椭圆 915"/>
              <p:cNvSpPr/>
              <p:nvPr/>
            </p:nvSpPr>
            <p:spPr>
              <a:xfrm rot="3695756" flipH="1" flipV="1">
                <a:off x="2243424" y="378007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7" name="椭圆 916"/>
              <p:cNvSpPr/>
              <p:nvPr/>
            </p:nvSpPr>
            <p:spPr>
              <a:xfrm rot="3695756" flipH="1" flipV="1">
                <a:off x="2596384" y="399337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8" name="椭圆 917"/>
              <p:cNvSpPr/>
              <p:nvPr/>
            </p:nvSpPr>
            <p:spPr>
              <a:xfrm rot="3695756" flipH="1" flipV="1">
                <a:off x="2594875" y="402487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9" name="椭圆 918"/>
              <p:cNvSpPr/>
              <p:nvPr/>
            </p:nvSpPr>
            <p:spPr>
              <a:xfrm rot="3695756" flipH="1" flipV="1">
                <a:off x="2362019" y="341578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0" name="椭圆 919"/>
              <p:cNvSpPr/>
              <p:nvPr/>
            </p:nvSpPr>
            <p:spPr>
              <a:xfrm rot="3695756" flipH="1" flipV="1">
                <a:off x="2368703" y="335729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1" name="椭圆 920"/>
              <p:cNvSpPr/>
              <p:nvPr/>
            </p:nvSpPr>
            <p:spPr>
              <a:xfrm rot="3695756" flipH="1" flipV="1">
                <a:off x="2454029" y="327413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2" name="椭圆 921"/>
              <p:cNvSpPr/>
              <p:nvPr/>
            </p:nvSpPr>
            <p:spPr>
              <a:xfrm rot="3695756" flipH="1" flipV="1">
                <a:off x="2083293" y="340835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3" name="椭圆 922"/>
              <p:cNvSpPr/>
              <p:nvPr/>
            </p:nvSpPr>
            <p:spPr>
              <a:xfrm rot="3695756" flipH="1" flipV="1">
                <a:off x="2120962" y="335364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4" name="椭圆 923"/>
              <p:cNvSpPr/>
              <p:nvPr/>
            </p:nvSpPr>
            <p:spPr>
              <a:xfrm rot="3695756" flipH="1" flipV="1">
                <a:off x="2276888" y="367138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5" name="椭圆 924"/>
              <p:cNvSpPr/>
              <p:nvPr/>
            </p:nvSpPr>
            <p:spPr>
              <a:xfrm rot="3695756" flipH="1" flipV="1">
                <a:off x="2425247" y="402901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6" name="椭圆 925"/>
              <p:cNvSpPr/>
              <p:nvPr/>
            </p:nvSpPr>
            <p:spPr>
              <a:xfrm rot="3695756" flipH="1" flipV="1">
                <a:off x="2510574" y="394585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7" name="椭圆 926"/>
              <p:cNvSpPr/>
              <p:nvPr/>
            </p:nvSpPr>
            <p:spPr>
              <a:xfrm rot="3695756" flipH="1" flipV="1">
                <a:off x="2050340" y="352686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8" name="椭圆 927"/>
              <p:cNvSpPr/>
              <p:nvPr/>
            </p:nvSpPr>
            <p:spPr>
              <a:xfrm rot="3695756" flipH="1" flipV="1">
                <a:off x="2057024" y="346837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29" name="椭圆 928"/>
              <p:cNvSpPr/>
              <p:nvPr/>
            </p:nvSpPr>
            <p:spPr>
              <a:xfrm rot="3695756" flipH="1" flipV="1">
                <a:off x="2336900" y="387209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0" name="椭圆 929"/>
              <p:cNvSpPr/>
              <p:nvPr/>
            </p:nvSpPr>
            <p:spPr>
              <a:xfrm rot="3695756" flipH="1" flipV="1">
                <a:off x="2136589" y="373097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1" name="椭圆 930"/>
              <p:cNvSpPr/>
              <p:nvPr/>
            </p:nvSpPr>
            <p:spPr>
              <a:xfrm rot="3695756" flipH="1" flipV="1">
                <a:off x="2334422" y="369408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2" name="椭圆 931"/>
              <p:cNvSpPr/>
              <p:nvPr/>
            </p:nvSpPr>
            <p:spPr>
              <a:xfrm rot="3695756" flipH="1" flipV="1">
                <a:off x="2441711" y="391176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3" name="椭圆 932"/>
              <p:cNvSpPr/>
              <p:nvPr/>
            </p:nvSpPr>
            <p:spPr>
              <a:xfrm rot="3695756" flipH="1" flipV="1">
                <a:off x="2402701" y="349918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4" name="椭圆 933"/>
              <p:cNvSpPr/>
              <p:nvPr/>
            </p:nvSpPr>
            <p:spPr>
              <a:xfrm rot="3695756" flipH="1" flipV="1">
                <a:off x="2482665" y="345378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5" name="椭圆 934"/>
              <p:cNvSpPr/>
              <p:nvPr/>
            </p:nvSpPr>
            <p:spPr>
              <a:xfrm rot="3695756" flipH="1" flipV="1">
                <a:off x="2489116" y="349157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6" name="椭圆 935"/>
              <p:cNvSpPr/>
              <p:nvPr/>
            </p:nvSpPr>
            <p:spPr>
              <a:xfrm rot="3695756" flipH="1" flipV="1">
                <a:off x="2590469" y="341625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7" name="椭圆 936"/>
              <p:cNvSpPr/>
              <p:nvPr/>
            </p:nvSpPr>
            <p:spPr>
              <a:xfrm rot="3695756" flipH="1" flipV="1">
                <a:off x="2588264" y="342544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8" name="椭圆 937"/>
              <p:cNvSpPr/>
              <p:nvPr/>
            </p:nvSpPr>
            <p:spPr>
              <a:xfrm rot="3695756" flipH="1" flipV="1">
                <a:off x="2507428" y="330770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9" name="椭圆 938"/>
              <p:cNvSpPr/>
              <p:nvPr/>
            </p:nvSpPr>
            <p:spPr>
              <a:xfrm rot="3695756" flipH="1" flipV="1">
                <a:off x="2514112" y="32492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0" name="椭圆 939"/>
              <p:cNvSpPr/>
              <p:nvPr/>
            </p:nvSpPr>
            <p:spPr>
              <a:xfrm rot="3695756" flipH="1" flipV="1">
                <a:off x="2599439" y="316605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1" name="椭圆 940"/>
              <p:cNvSpPr/>
              <p:nvPr/>
            </p:nvSpPr>
            <p:spPr>
              <a:xfrm rot="3695756" flipH="1" flipV="1">
                <a:off x="2345455" y="418334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2" name="椭圆 941"/>
              <p:cNvSpPr/>
              <p:nvPr/>
            </p:nvSpPr>
            <p:spPr>
              <a:xfrm rot="3695756" flipH="1" flipV="1">
                <a:off x="2352139" y="41248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3" name="椭圆 942"/>
              <p:cNvSpPr/>
              <p:nvPr/>
            </p:nvSpPr>
            <p:spPr>
              <a:xfrm rot="3695756" flipH="1" flipV="1">
                <a:off x="2437466" y="404169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4" name="椭圆 943"/>
              <p:cNvSpPr/>
              <p:nvPr/>
            </p:nvSpPr>
            <p:spPr>
              <a:xfrm rot="3695756" flipH="1" flipV="1">
                <a:off x="2066730" y="417591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5" name="椭圆 944"/>
              <p:cNvSpPr/>
              <p:nvPr/>
            </p:nvSpPr>
            <p:spPr>
              <a:xfrm rot="3695756" flipH="1" flipV="1">
                <a:off x="2203708" y="409456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6" name="椭圆 945"/>
              <p:cNvSpPr/>
              <p:nvPr/>
            </p:nvSpPr>
            <p:spPr>
              <a:xfrm rot="3695756" flipH="1" flipV="1">
                <a:off x="2181148" y="431886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7" name="椭圆 946"/>
              <p:cNvSpPr/>
              <p:nvPr/>
            </p:nvSpPr>
            <p:spPr>
              <a:xfrm rot="3695756" flipH="1" flipV="1">
                <a:off x="1608820" y="37001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8" name="椭圆 947"/>
              <p:cNvSpPr/>
              <p:nvPr/>
            </p:nvSpPr>
            <p:spPr>
              <a:xfrm rot="3695756" flipH="1" flipV="1">
                <a:off x="1615504" y="364166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9" name="椭圆 948"/>
              <p:cNvSpPr/>
              <p:nvPr/>
            </p:nvSpPr>
            <p:spPr>
              <a:xfrm rot="3695756" flipH="1" flipV="1">
                <a:off x="1700831" y="355850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0" name="椭圆 949"/>
              <p:cNvSpPr/>
              <p:nvPr/>
            </p:nvSpPr>
            <p:spPr>
              <a:xfrm rot="3695756" flipH="1" flipV="1">
                <a:off x="1330095" y="369272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1" name="椭圆 950"/>
              <p:cNvSpPr/>
              <p:nvPr/>
            </p:nvSpPr>
            <p:spPr>
              <a:xfrm rot="3695756" flipH="1" flipV="1">
                <a:off x="1467073" y="361137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2" name="椭圆 951"/>
              <p:cNvSpPr/>
              <p:nvPr/>
            </p:nvSpPr>
            <p:spPr>
              <a:xfrm rot="3695756" flipH="1" flipV="1">
                <a:off x="1444513" y="383567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953" name="组合 952"/>
            <p:cNvGrpSpPr/>
            <p:nvPr/>
          </p:nvGrpSpPr>
          <p:grpSpPr>
            <a:xfrm rot="11424347">
              <a:off x="2389035" y="2280981"/>
              <a:ext cx="2760451" cy="1758216"/>
              <a:chOff x="348524" y="3166058"/>
              <a:chExt cx="2760451" cy="1758216"/>
            </a:xfrm>
          </p:grpSpPr>
          <p:sp>
            <p:nvSpPr>
              <p:cNvPr id="954" name="椭圆 953"/>
              <p:cNvSpPr/>
              <p:nvPr/>
            </p:nvSpPr>
            <p:spPr>
              <a:xfrm rot="3695756" flipH="1" flipV="1">
                <a:off x="1421345" y="4291648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5" name="椭圆 954"/>
              <p:cNvSpPr/>
              <p:nvPr/>
            </p:nvSpPr>
            <p:spPr>
              <a:xfrm rot="3695756" flipH="1" flipV="1">
                <a:off x="507289" y="429095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6" name="椭圆 955"/>
              <p:cNvSpPr/>
              <p:nvPr/>
            </p:nvSpPr>
            <p:spPr>
              <a:xfrm rot="3695756" flipH="1" flipV="1">
                <a:off x="1092826" y="4324926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7" name="椭圆 956"/>
              <p:cNvSpPr/>
              <p:nvPr/>
            </p:nvSpPr>
            <p:spPr>
              <a:xfrm rot="3695756" flipH="1" flipV="1">
                <a:off x="972885" y="4161166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8" name="椭圆 957"/>
              <p:cNvSpPr/>
              <p:nvPr/>
            </p:nvSpPr>
            <p:spPr>
              <a:xfrm rot="3695756" flipH="1" flipV="1">
                <a:off x="954302" y="434879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9" name="椭圆 958"/>
              <p:cNvSpPr/>
              <p:nvPr/>
            </p:nvSpPr>
            <p:spPr>
              <a:xfrm rot="3695756" flipH="1" flipV="1">
                <a:off x="1009612" y="451430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0" name="椭圆 959"/>
              <p:cNvSpPr/>
              <p:nvPr/>
            </p:nvSpPr>
            <p:spPr>
              <a:xfrm rot="3695756" flipH="1" flipV="1">
                <a:off x="1357114" y="410167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1" name="椭圆 960"/>
              <p:cNvSpPr/>
              <p:nvPr/>
            </p:nvSpPr>
            <p:spPr>
              <a:xfrm rot="3695756" flipH="1" flipV="1">
                <a:off x="819907" y="415706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2" name="椭圆 961"/>
              <p:cNvSpPr/>
              <p:nvPr/>
            </p:nvSpPr>
            <p:spPr>
              <a:xfrm rot="3695756" flipH="1" flipV="1">
                <a:off x="1235800" y="448540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3" name="椭圆 962"/>
              <p:cNvSpPr/>
              <p:nvPr/>
            </p:nvSpPr>
            <p:spPr>
              <a:xfrm rot="3695756" flipH="1" flipV="1">
                <a:off x="787340" y="435492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4" name="椭圆 963"/>
              <p:cNvSpPr/>
              <p:nvPr/>
            </p:nvSpPr>
            <p:spPr>
              <a:xfrm rot="3695756" flipH="1" flipV="1">
                <a:off x="1464756" y="458630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5" name="椭圆 964"/>
              <p:cNvSpPr/>
              <p:nvPr/>
            </p:nvSpPr>
            <p:spPr>
              <a:xfrm rot="3695756" flipH="1" flipV="1">
                <a:off x="1016296" y="445581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6" name="椭圆 965"/>
              <p:cNvSpPr/>
              <p:nvPr/>
            </p:nvSpPr>
            <p:spPr>
              <a:xfrm rot="3695756" flipH="1" flipV="1">
                <a:off x="1280451" y="426971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7" name="椭圆 966"/>
              <p:cNvSpPr/>
              <p:nvPr/>
            </p:nvSpPr>
            <p:spPr>
              <a:xfrm rot="3695756" flipH="1" flipV="1">
                <a:off x="743243" y="432510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8" name="椭圆 967"/>
              <p:cNvSpPr/>
              <p:nvPr/>
            </p:nvSpPr>
            <p:spPr>
              <a:xfrm rot="3695756" flipH="1" flipV="1">
                <a:off x="1278246" y="427890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9" name="椭圆 968"/>
              <p:cNvSpPr/>
              <p:nvPr/>
            </p:nvSpPr>
            <p:spPr>
              <a:xfrm rot="3695756" flipH="1" flipV="1">
                <a:off x="741038" y="433429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0" name="椭圆 969"/>
              <p:cNvSpPr/>
              <p:nvPr/>
            </p:nvSpPr>
            <p:spPr>
              <a:xfrm rot="3695756" flipH="1" flipV="1">
                <a:off x="1550083" y="450314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1" name="椭圆 970"/>
              <p:cNvSpPr/>
              <p:nvPr/>
            </p:nvSpPr>
            <p:spPr>
              <a:xfrm rot="3695756" flipH="1" flipV="1">
                <a:off x="1101623" y="4372660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2" name="椭圆 971"/>
              <p:cNvSpPr/>
              <p:nvPr/>
            </p:nvSpPr>
            <p:spPr>
              <a:xfrm rot="3695756" flipH="1" flipV="1">
                <a:off x="1501309" y="424624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3" name="椭圆 972"/>
              <p:cNvSpPr/>
              <p:nvPr/>
            </p:nvSpPr>
            <p:spPr>
              <a:xfrm rot="3695756" flipH="1" flipV="1">
                <a:off x="1052848" y="411576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4" name="椭圆 973"/>
              <p:cNvSpPr/>
              <p:nvPr/>
            </p:nvSpPr>
            <p:spPr>
              <a:xfrm rot="3695756" flipH="1" flipV="1">
                <a:off x="1624786" y="42144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5" name="椭圆 974"/>
              <p:cNvSpPr/>
              <p:nvPr/>
            </p:nvSpPr>
            <p:spPr>
              <a:xfrm rot="3695756" flipH="1" flipV="1">
                <a:off x="1179347" y="463735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6" name="椭圆 975"/>
              <p:cNvSpPr/>
              <p:nvPr/>
            </p:nvSpPr>
            <p:spPr>
              <a:xfrm rot="3695756" flipH="1" flipV="1">
                <a:off x="1417583" y="442038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7" name="椭圆 976"/>
              <p:cNvSpPr/>
              <p:nvPr/>
            </p:nvSpPr>
            <p:spPr>
              <a:xfrm rot="3695756" flipH="1" flipV="1">
                <a:off x="1319647" y="443060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8" name="椭圆 977"/>
              <p:cNvSpPr/>
              <p:nvPr/>
            </p:nvSpPr>
            <p:spPr>
              <a:xfrm rot="3695756" flipH="1" flipV="1">
                <a:off x="820333" y="458827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9" name="椭圆 978"/>
              <p:cNvSpPr/>
              <p:nvPr/>
            </p:nvSpPr>
            <p:spPr>
              <a:xfrm rot="3695756" flipH="1" flipV="1">
                <a:off x="827017" y="452978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0" name="椭圆 979"/>
              <p:cNvSpPr/>
              <p:nvPr/>
            </p:nvSpPr>
            <p:spPr>
              <a:xfrm rot="3695756" flipH="1" flipV="1">
                <a:off x="912344" y="444662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1" name="椭圆 980"/>
              <p:cNvSpPr/>
              <p:nvPr/>
            </p:nvSpPr>
            <p:spPr>
              <a:xfrm rot="3695756" flipH="1" flipV="1">
                <a:off x="541608" y="458084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2" name="椭圆 981"/>
              <p:cNvSpPr/>
              <p:nvPr/>
            </p:nvSpPr>
            <p:spPr>
              <a:xfrm rot="3695756" flipH="1" flipV="1">
                <a:off x="887884" y="485263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3" name="椭圆 982"/>
              <p:cNvSpPr/>
              <p:nvPr/>
            </p:nvSpPr>
            <p:spPr>
              <a:xfrm rot="3695756" flipH="1" flipV="1">
                <a:off x="894568" y="479414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4" name="椭圆 983"/>
              <p:cNvSpPr/>
              <p:nvPr/>
            </p:nvSpPr>
            <p:spPr>
              <a:xfrm rot="3695756" flipH="1" flipV="1">
                <a:off x="979894" y="471098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5" name="椭圆 984"/>
              <p:cNvSpPr/>
              <p:nvPr/>
            </p:nvSpPr>
            <p:spPr>
              <a:xfrm rot="3695756" flipH="1" flipV="1">
                <a:off x="609159" y="48452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6" name="椭圆 985"/>
              <p:cNvSpPr/>
              <p:nvPr/>
            </p:nvSpPr>
            <p:spPr>
              <a:xfrm rot="3695756" flipH="1" flipV="1">
                <a:off x="1672979" y="3714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7" name="椭圆 986"/>
              <p:cNvSpPr/>
              <p:nvPr/>
            </p:nvSpPr>
            <p:spPr>
              <a:xfrm rot="3695756" flipH="1" flipV="1">
                <a:off x="1679663" y="36556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8" name="椭圆 987"/>
              <p:cNvSpPr/>
              <p:nvPr/>
            </p:nvSpPr>
            <p:spPr>
              <a:xfrm rot="3695756" flipH="1" flipV="1">
                <a:off x="1764990" y="357245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9" name="椭圆 988"/>
              <p:cNvSpPr/>
              <p:nvPr/>
            </p:nvSpPr>
            <p:spPr>
              <a:xfrm rot="3695756" flipH="1" flipV="1">
                <a:off x="1394254" y="370666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0" name="椭圆 989"/>
              <p:cNvSpPr/>
              <p:nvPr/>
            </p:nvSpPr>
            <p:spPr>
              <a:xfrm rot="3695756" flipH="1" flipV="1">
                <a:off x="1171784" y="483307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1" name="椭圆 990"/>
              <p:cNvSpPr/>
              <p:nvPr/>
            </p:nvSpPr>
            <p:spPr>
              <a:xfrm rot="3695756" flipH="1" flipV="1">
                <a:off x="1178468" y="47745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2" name="椭圆 991"/>
              <p:cNvSpPr/>
              <p:nvPr/>
            </p:nvSpPr>
            <p:spPr>
              <a:xfrm rot="3695756" flipH="1" flipV="1">
                <a:off x="1263795" y="46914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3" name="椭圆 992"/>
              <p:cNvSpPr/>
              <p:nvPr/>
            </p:nvSpPr>
            <p:spPr>
              <a:xfrm rot="3695756" flipH="1" flipV="1">
                <a:off x="893059" y="482564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4" name="椭圆 993"/>
              <p:cNvSpPr/>
              <p:nvPr/>
            </p:nvSpPr>
            <p:spPr>
              <a:xfrm rot="3695756" flipH="1" flipV="1">
                <a:off x="660203" y="42165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5" name="椭圆 994"/>
              <p:cNvSpPr/>
              <p:nvPr/>
            </p:nvSpPr>
            <p:spPr>
              <a:xfrm rot="3695756" flipH="1" flipV="1">
                <a:off x="666887" y="415806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6" name="椭圆 995"/>
              <p:cNvSpPr/>
              <p:nvPr/>
            </p:nvSpPr>
            <p:spPr>
              <a:xfrm rot="3695756" flipH="1" flipV="1">
                <a:off x="752213" y="407490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7" name="椭圆 996"/>
              <p:cNvSpPr/>
              <p:nvPr/>
            </p:nvSpPr>
            <p:spPr>
              <a:xfrm rot="3695756" flipH="1" flipV="1">
                <a:off x="381477" y="420912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8" name="椭圆 997"/>
              <p:cNvSpPr/>
              <p:nvPr/>
            </p:nvSpPr>
            <p:spPr>
              <a:xfrm rot="3695756" flipH="1" flipV="1">
                <a:off x="419146" y="415441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9" name="椭圆 998"/>
              <p:cNvSpPr/>
              <p:nvPr/>
            </p:nvSpPr>
            <p:spPr>
              <a:xfrm rot="3695756" flipH="1" flipV="1">
                <a:off x="575072" y="44721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0" name="椭圆 999"/>
              <p:cNvSpPr/>
              <p:nvPr/>
            </p:nvSpPr>
            <p:spPr>
              <a:xfrm rot="3695756" flipH="1" flipV="1">
                <a:off x="1165007" y="414465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1" name="椭圆 1000"/>
              <p:cNvSpPr/>
              <p:nvPr/>
            </p:nvSpPr>
            <p:spPr>
              <a:xfrm rot="3695756" flipH="1" flipV="1">
                <a:off x="1510353" y="411299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2" name="椭圆 1001"/>
              <p:cNvSpPr/>
              <p:nvPr/>
            </p:nvSpPr>
            <p:spPr>
              <a:xfrm rot="3695756" flipH="1" flipV="1">
                <a:off x="1561018" y="430007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3" name="椭圆 1002"/>
              <p:cNvSpPr/>
              <p:nvPr/>
            </p:nvSpPr>
            <p:spPr>
              <a:xfrm rot="3695756" flipH="1" flipV="1">
                <a:off x="716747" y="488827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4" name="椭圆 1003"/>
              <p:cNvSpPr/>
              <p:nvPr/>
            </p:nvSpPr>
            <p:spPr>
              <a:xfrm rot="3695756" flipH="1" flipV="1">
                <a:off x="723431" y="48297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5" name="椭圆 1004"/>
              <p:cNvSpPr/>
              <p:nvPr/>
            </p:nvSpPr>
            <p:spPr>
              <a:xfrm rot="3695756" flipH="1" flipV="1">
                <a:off x="808758" y="47466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6" name="椭圆 1005"/>
              <p:cNvSpPr/>
              <p:nvPr/>
            </p:nvSpPr>
            <p:spPr>
              <a:xfrm rot="3695756" flipH="1" flipV="1">
                <a:off x="348524" y="432763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7" name="椭圆 1006"/>
              <p:cNvSpPr/>
              <p:nvPr/>
            </p:nvSpPr>
            <p:spPr>
              <a:xfrm rot="3695756" flipH="1" flipV="1">
                <a:off x="355208" y="42691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8" name="椭圆 1007"/>
              <p:cNvSpPr/>
              <p:nvPr/>
            </p:nvSpPr>
            <p:spPr>
              <a:xfrm rot="3695756" flipH="1" flipV="1">
                <a:off x="635084" y="467286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9" name="椭圆 1008"/>
              <p:cNvSpPr/>
              <p:nvPr/>
            </p:nvSpPr>
            <p:spPr>
              <a:xfrm rot="3695756" flipH="1" flipV="1">
                <a:off x="434773" y="453174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0" name="椭圆 1009"/>
              <p:cNvSpPr/>
              <p:nvPr/>
            </p:nvSpPr>
            <p:spPr>
              <a:xfrm rot="3695756" flipH="1" flipV="1">
                <a:off x="1531232" y="362532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1" name="椭圆 1010"/>
              <p:cNvSpPr/>
              <p:nvPr/>
            </p:nvSpPr>
            <p:spPr>
              <a:xfrm rot="3695756" flipH="1" flipV="1">
                <a:off x="1508672" y="384961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2" name="椭圆 1011"/>
              <p:cNvSpPr/>
              <p:nvPr/>
            </p:nvSpPr>
            <p:spPr>
              <a:xfrm rot="3695756" flipH="1" flipV="1">
                <a:off x="1053542" y="461589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3" name="椭圆 1012"/>
              <p:cNvSpPr/>
              <p:nvPr/>
            </p:nvSpPr>
            <p:spPr>
              <a:xfrm rot="3695756" flipH="1" flipV="1">
                <a:off x="1157468" y="4245637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4" name="椭圆 1013"/>
              <p:cNvSpPr/>
              <p:nvPr/>
            </p:nvSpPr>
            <p:spPr>
              <a:xfrm rot="3695756" flipH="1" flipV="1">
                <a:off x="1024774" y="480768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5" name="椭圆 1014"/>
              <p:cNvSpPr/>
              <p:nvPr/>
            </p:nvSpPr>
            <p:spPr>
              <a:xfrm rot="3695756" flipH="1" flipV="1">
                <a:off x="632606" y="449485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6" name="椭圆 1015"/>
              <p:cNvSpPr/>
              <p:nvPr/>
            </p:nvSpPr>
            <p:spPr>
              <a:xfrm rot="3695756" flipH="1" flipV="1">
                <a:off x="739895" y="471253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7" name="椭圆 1016"/>
              <p:cNvSpPr/>
              <p:nvPr/>
            </p:nvSpPr>
            <p:spPr>
              <a:xfrm rot="3695756" flipH="1" flipV="1">
                <a:off x="2136568" y="399289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8" name="椭圆 1017"/>
              <p:cNvSpPr/>
              <p:nvPr/>
            </p:nvSpPr>
            <p:spPr>
              <a:xfrm rot="3695756" flipH="1" flipV="1">
                <a:off x="1808050" y="4026175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9" name="椭圆 1018"/>
              <p:cNvSpPr/>
              <p:nvPr/>
            </p:nvSpPr>
            <p:spPr>
              <a:xfrm rot="3695756" flipH="1" flipV="1">
                <a:off x="700885" y="429995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0" name="椭圆 1019"/>
              <p:cNvSpPr/>
              <p:nvPr/>
            </p:nvSpPr>
            <p:spPr>
              <a:xfrm rot="3695756" flipH="1" flipV="1">
                <a:off x="1669527" y="405003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1" name="椭圆 1020"/>
              <p:cNvSpPr/>
              <p:nvPr/>
            </p:nvSpPr>
            <p:spPr>
              <a:xfrm rot="3695756" flipH="1" flipV="1">
                <a:off x="1724836" y="421555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2" name="椭圆 1021"/>
              <p:cNvSpPr/>
              <p:nvPr/>
            </p:nvSpPr>
            <p:spPr>
              <a:xfrm rot="3695756" flipH="1" flipV="1">
                <a:off x="2072338" y="380292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3" name="椭圆 1022"/>
              <p:cNvSpPr/>
              <p:nvPr/>
            </p:nvSpPr>
            <p:spPr>
              <a:xfrm rot="3695756" flipH="1" flipV="1">
                <a:off x="1916848" y="378172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4" name="椭圆 1023"/>
              <p:cNvSpPr/>
              <p:nvPr/>
            </p:nvSpPr>
            <p:spPr>
              <a:xfrm rot="3695756" flipH="1" flipV="1">
                <a:off x="1502564" y="405617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5" name="椭圆 1024"/>
              <p:cNvSpPr/>
              <p:nvPr/>
            </p:nvSpPr>
            <p:spPr>
              <a:xfrm rot="3695756" flipH="1" flipV="1">
                <a:off x="1731520" y="415706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7" name="椭圆 1026"/>
              <p:cNvSpPr/>
              <p:nvPr/>
            </p:nvSpPr>
            <p:spPr>
              <a:xfrm rot="3695756" flipH="1" flipV="1">
                <a:off x="1995676" y="397096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8" name="椭圆 1027"/>
              <p:cNvSpPr/>
              <p:nvPr/>
            </p:nvSpPr>
            <p:spPr>
              <a:xfrm rot="3695756" flipH="1" flipV="1">
                <a:off x="1458467" y="40263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9" name="椭圆 1028"/>
              <p:cNvSpPr/>
              <p:nvPr/>
            </p:nvSpPr>
            <p:spPr>
              <a:xfrm rot="3695756" flipH="1" flipV="1">
                <a:off x="1993470" y="398015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0" name="椭圆 1029"/>
              <p:cNvSpPr/>
              <p:nvPr/>
            </p:nvSpPr>
            <p:spPr>
              <a:xfrm rot="3695756" flipH="1" flipV="1">
                <a:off x="1456262" y="403554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1" name="椭圆 1030"/>
              <p:cNvSpPr/>
              <p:nvPr/>
            </p:nvSpPr>
            <p:spPr>
              <a:xfrm rot="3695756" flipH="1" flipV="1">
                <a:off x="1816846" y="407390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2" name="椭圆 1031"/>
              <p:cNvSpPr/>
              <p:nvPr/>
            </p:nvSpPr>
            <p:spPr>
              <a:xfrm rot="3695756" flipH="1" flipV="1">
                <a:off x="2216532" y="394749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3" name="椭圆 1032"/>
              <p:cNvSpPr/>
              <p:nvPr/>
            </p:nvSpPr>
            <p:spPr>
              <a:xfrm rot="3695756" flipH="1" flipV="1">
                <a:off x="780849" y="425455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4" name="椭圆 1033"/>
              <p:cNvSpPr/>
              <p:nvPr/>
            </p:nvSpPr>
            <p:spPr>
              <a:xfrm rot="3695756" flipH="1" flipV="1">
                <a:off x="2340010" y="391573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5" name="椭圆 1034"/>
              <p:cNvSpPr/>
              <p:nvPr/>
            </p:nvSpPr>
            <p:spPr>
              <a:xfrm rot="3695756" flipH="1" flipV="1">
                <a:off x="2034871" y="413185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6" name="椭圆 1035"/>
              <p:cNvSpPr/>
              <p:nvPr/>
            </p:nvSpPr>
            <p:spPr>
              <a:xfrm rot="3695756" flipH="1" flipV="1">
                <a:off x="1535557" y="428952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7" name="椭圆 1036"/>
              <p:cNvSpPr/>
              <p:nvPr/>
            </p:nvSpPr>
            <p:spPr>
              <a:xfrm rot="3695756" flipH="1" flipV="1">
                <a:off x="1542241" y="423103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8" name="椭圆 1037"/>
              <p:cNvSpPr/>
              <p:nvPr/>
            </p:nvSpPr>
            <p:spPr>
              <a:xfrm rot="3695756" flipH="1" flipV="1">
                <a:off x="1627568" y="414787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9" name="椭圆 1038"/>
              <p:cNvSpPr/>
              <p:nvPr/>
            </p:nvSpPr>
            <p:spPr>
              <a:xfrm rot="3695756" flipH="1" flipV="1">
                <a:off x="1695119" y="441223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0" name="椭圆 1039"/>
              <p:cNvSpPr/>
              <p:nvPr/>
            </p:nvSpPr>
            <p:spPr>
              <a:xfrm rot="3695756" flipH="1" flipV="1">
                <a:off x="1831300" y="464513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1" name="椭圆 1040"/>
              <p:cNvSpPr/>
              <p:nvPr/>
            </p:nvSpPr>
            <p:spPr>
              <a:xfrm rot="3695756" flipH="1" flipV="1">
                <a:off x="1887008" y="4534324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2" name="椭圆 1041"/>
              <p:cNvSpPr/>
              <p:nvPr/>
            </p:nvSpPr>
            <p:spPr>
              <a:xfrm rot="3695756" flipH="1" flipV="1">
                <a:off x="1757144" y="384121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3" name="椭圆 1042"/>
              <p:cNvSpPr/>
              <p:nvPr/>
            </p:nvSpPr>
            <p:spPr>
              <a:xfrm rot="3695756" flipH="1" flipV="1">
                <a:off x="1763828" y="378272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4" name="椭圆 1043"/>
              <p:cNvSpPr/>
              <p:nvPr/>
            </p:nvSpPr>
            <p:spPr>
              <a:xfrm rot="3695756" flipH="1" flipV="1">
                <a:off x="1849155" y="3699562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5" name="椭圆 1044"/>
              <p:cNvSpPr/>
              <p:nvPr/>
            </p:nvSpPr>
            <p:spPr>
              <a:xfrm rot="3695756" flipH="1" flipV="1">
                <a:off x="1880230" y="384590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6" name="椭圆 1045"/>
              <p:cNvSpPr/>
              <p:nvPr/>
            </p:nvSpPr>
            <p:spPr>
              <a:xfrm rot="3695756" flipH="1" flipV="1">
                <a:off x="2225576" y="381424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7" name="椭圆 1046"/>
              <p:cNvSpPr/>
              <p:nvPr/>
            </p:nvSpPr>
            <p:spPr>
              <a:xfrm rot="3695756" flipH="1" flipV="1">
                <a:off x="2276241" y="400132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8" name="椭圆 1047"/>
              <p:cNvSpPr/>
              <p:nvPr/>
            </p:nvSpPr>
            <p:spPr>
              <a:xfrm rot="3695756" flipH="1" flipV="1">
                <a:off x="1768767" y="431714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9" name="椭圆 1048"/>
              <p:cNvSpPr/>
              <p:nvPr/>
            </p:nvSpPr>
            <p:spPr>
              <a:xfrm rot="3695756" flipH="1" flipV="1">
                <a:off x="1872693" y="3946886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0" name="椭圆 1049"/>
              <p:cNvSpPr/>
              <p:nvPr/>
            </p:nvSpPr>
            <p:spPr>
              <a:xfrm rot="3695756" flipH="1" flipV="1">
                <a:off x="1739997" y="450893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1" name="椭圆 1050"/>
              <p:cNvSpPr/>
              <p:nvPr/>
            </p:nvSpPr>
            <p:spPr>
              <a:xfrm rot="3695756" flipH="1" flipV="1">
                <a:off x="2887533" y="3477612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2" name="椭圆 1051"/>
              <p:cNvSpPr/>
              <p:nvPr/>
            </p:nvSpPr>
            <p:spPr>
              <a:xfrm rot="3695756" flipH="1" flipV="1">
                <a:off x="2559014" y="351089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3" name="椭圆 1052"/>
              <p:cNvSpPr/>
              <p:nvPr/>
            </p:nvSpPr>
            <p:spPr>
              <a:xfrm rot="3695756" flipH="1" flipV="1">
                <a:off x="2420490" y="35347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4" name="椭圆 1053"/>
              <p:cNvSpPr/>
              <p:nvPr/>
            </p:nvSpPr>
            <p:spPr>
              <a:xfrm rot="3695756" flipH="1" flipV="1">
                <a:off x="2475800" y="3700273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5" name="椭圆 1054"/>
              <p:cNvSpPr/>
              <p:nvPr/>
            </p:nvSpPr>
            <p:spPr>
              <a:xfrm rot="3695756" flipH="1" flipV="1">
                <a:off x="1356367" y="457890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6" name="椭圆 1055"/>
              <p:cNvSpPr/>
              <p:nvPr/>
            </p:nvSpPr>
            <p:spPr>
              <a:xfrm rot="3695756" flipH="1" flipV="1">
                <a:off x="2701988" y="367137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7" name="椭圆 1056"/>
              <p:cNvSpPr/>
              <p:nvPr/>
            </p:nvSpPr>
            <p:spPr>
              <a:xfrm rot="3695756" flipH="1" flipV="1">
                <a:off x="1648022" y="390183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8" name="椭圆 1057"/>
              <p:cNvSpPr/>
              <p:nvPr/>
            </p:nvSpPr>
            <p:spPr>
              <a:xfrm rot="3695756" flipH="1" flipV="1">
                <a:off x="2482484" y="36417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9" name="椭圆 1058"/>
              <p:cNvSpPr/>
              <p:nvPr/>
            </p:nvSpPr>
            <p:spPr>
              <a:xfrm rot="3695756" flipH="1" flipV="1">
                <a:off x="1279704" y="474694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0" name="椭圆 1059"/>
              <p:cNvSpPr/>
              <p:nvPr/>
            </p:nvSpPr>
            <p:spPr>
              <a:xfrm rot="3695756" flipH="1" flipV="1">
                <a:off x="1603925" y="387201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1" name="椭圆 1060"/>
              <p:cNvSpPr/>
              <p:nvPr/>
            </p:nvSpPr>
            <p:spPr>
              <a:xfrm rot="3695756" flipH="1" flipV="1">
                <a:off x="2744434" y="346486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2" name="椭圆 1061"/>
              <p:cNvSpPr/>
              <p:nvPr/>
            </p:nvSpPr>
            <p:spPr>
              <a:xfrm rot="3695756" flipH="1" flipV="1">
                <a:off x="1601721" y="38812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3" name="椭圆 1062"/>
              <p:cNvSpPr/>
              <p:nvPr/>
            </p:nvSpPr>
            <p:spPr>
              <a:xfrm rot="3695756" flipH="1" flipV="1">
                <a:off x="2567811" y="355862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4" name="椭圆 1063"/>
              <p:cNvSpPr/>
              <p:nvPr/>
            </p:nvSpPr>
            <p:spPr>
              <a:xfrm rot="3695756" flipH="1" flipV="1">
                <a:off x="2967497" y="343221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5" name="椭圆 1064"/>
              <p:cNvSpPr/>
              <p:nvPr/>
            </p:nvSpPr>
            <p:spPr>
              <a:xfrm rot="3695756" flipH="1" flipV="1">
                <a:off x="3090975" y="340045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6" name="椭圆 1065"/>
              <p:cNvSpPr/>
              <p:nvPr/>
            </p:nvSpPr>
            <p:spPr>
              <a:xfrm rot="3695756" flipH="1" flipV="1">
                <a:off x="2883772" y="360634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7" name="椭圆 1066"/>
              <p:cNvSpPr/>
              <p:nvPr/>
            </p:nvSpPr>
            <p:spPr>
              <a:xfrm rot="3695756" flipH="1" flipV="1">
                <a:off x="2785835" y="361657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8" name="椭圆 1067"/>
              <p:cNvSpPr/>
              <p:nvPr/>
            </p:nvSpPr>
            <p:spPr>
              <a:xfrm rot="3695756" flipH="1" flipV="1">
                <a:off x="2286521" y="377424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9" name="椭圆 1068"/>
              <p:cNvSpPr/>
              <p:nvPr/>
            </p:nvSpPr>
            <p:spPr>
              <a:xfrm rot="3695756" flipH="1" flipV="1">
                <a:off x="2293206" y="371575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0" name="椭圆 1069"/>
              <p:cNvSpPr/>
              <p:nvPr/>
            </p:nvSpPr>
            <p:spPr>
              <a:xfrm rot="3695756" flipH="1" flipV="1">
                <a:off x="2378533" y="363259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1" name="椭圆 1070"/>
              <p:cNvSpPr/>
              <p:nvPr/>
            </p:nvSpPr>
            <p:spPr>
              <a:xfrm rot="3695756" flipH="1" flipV="1">
                <a:off x="2446083" y="389695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2" name="椭圆 1071"/>
              <p:cNvSpPr/>
              <p:nvPr/>
            </p:nvSpPr>
            <p:spPr>
              <a:xfrm rot="3695756" flipH="1" flipV="1">
                <a:off x="1509606" y="459022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3" name="椭圆 1072"/>
              <p:cNvSpPr/>
              <p:nvPr/>
            </p:nvSpPr>
            <p:spPr>
              <a:xfrm rot="3695756" flipH="1" flipV="1">
                <a:off x="3027206" y="348604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4" name="椭圆 1073"/>
              <p:cNvSpPr/>
              <p:nvPr/>
            </p:nvSpPr>
            <p:spPr>
              <a:xfrm rot="3695756" flipH="1" flipV="1">
                <a:off x="2519732" y="38018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5" name="椭圆 1074"/>
              <p:cNvSpPr/>
              <p:nvPr/>
            </p:nvSpPr>
            <p:spPr>
              <a:xfrm rot="3695756" flipH="1" flipV="1">
                <a:off x="1156723" y="472286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6" name="椭圆 1075"/>
              <p:cNvSpPr/>
              <p:nvPr/>
            </p:nvSpPr>
            <p:spPr>
              <a:xfrm rot="3695756" flipH="1" flipV="1">
                <a:off x="787300" y="429234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7" name="椭圆 1076"/>
              <p:cNvSpPr/>
              <p:nvPr/>
            </p:nvSpPr>
            <p:spPr>
              <a:xfrm rot="3695756" flipH="1" flipV="1">
                <a:off x="1697860" y="402284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8" name="椭圆 1077"/>
              <p:cNvSpPr/>
              <p:nvPr/>
            </p:nvSpPr>
            <p:spPr>
              <a:xfrm rot="3695756" flipH="1" flipV="1">
                <a:off x="1695654" y="403203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9" name="椭圆 1078"/>
              <p:cNvSpPr/>
              <p:nvPr/>
            </p:nvSpPr>
            <p:spPr>
              <a:xfrm rot="3695756" flipH="1" flipV="1">
                <a:off x="1964133" y="382119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0" name="椭圆 1079"/>
              <p:cNvSpPr/>
              <p:nvPr/>
            </p:nvSpPr>
            <p:spPr>
              <a:xfrm rot="3695756" flipH="1" flipV="1">
                <a:off x="1927762" y="386613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1" name="椭圆 1080"/>
              <p:cNvSpPr/>
              <p:nvPr/>
            </p:nvSpPr>
            <p:spPr>
              <a:xfrm rot="3695756" flipH="1" flipV="1">
                <a:off x="1574879" y="399877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2" name="椭圆 1081"/>
              <p:cNvSpPr/>
              <p:nvPr/>
            </p:nvSpPr>
            <p:spPr>
              <a:xfrm rot="3695756" flipH="1" flipV="1">
                <a:off x="1118294" y="4053087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3" name="椭圆 1082"/>
              <p:cNvSpPr/>
              <p:nvPr/>
            </p:nvSpPr>
            <p:spPr>
              <a:xfrm rot="3695756" flipH="1" flipV="1">
                <a:off x="2086935" y="380317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4" name="椭圆 1083"/>
              <p:cNvSpPr/>
              <p:nvPr/>
            </p:nvSpPr>
            <p:spPr>
              <a:xfrm rot="3695756" flipH="1" flipV="1">
                <a:off x="965316" y="404899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5" name="椭圆 1084"/>
              <p:cNvSpPr/>
              <p:nvPr/>
            </p:nvSpPr>
            <p:spPr>
              <a:xfrm rot="3695756" flipH="1" flipV="1">
                <a:off x="1919973" y="38093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6" name="椭圆 1085"/>
              <p:cNvSpPr/>
              <p:nvPr/>
            </p:nvSpPr>
            <p:spPr>
              <a:xfrm rot="3695756" flipH="1" flipV="1">
                <a:off x="888653" y="4217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7" name="椭圆 1086"/>
              <p:cNvSpPr/>
              <p:nvPr/>
            </p:nvSpPr>
            <p:spPr>
              <a:xfrm rot="3695756" flipH="1" flipV="1">
                <a:off x="886448" y="422621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8" name="椭圆 1087"/>
              <p:cNvSpPr/>
              <p:nvPr/>
            </p:nvSpPr>
            <p:spPr>
              <a:xfrm rot="3695756" flipH="1" flipV="1">
                <a:off x="1579976" y="39310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9" name="椭圆 1088"/>
              <p:cNvSpPr/>
              <p:nvPr/>
            </p:nvSpPr>
            <p:spPr>
              <a:xfrm rot="3695756" flipH="1" flipV="1">
                <a:off x="805612" y="410847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0" name="椭圆 1089"/>
              <p:cNvSpPr/>
              <p:nvPr/>
            </p:nvSpPr>
            <p:spPr>
              <a:xfrm rot="3695756" flipH="1" flipV="1">
                <a:off x="812296" y="404998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1" name="椭圆 1090"/>
              <p:cNvSpPr/>
              <p:nvPr/>
            </p:nvSpPr>
            <p:spPr>
              <a:xfrm rot="3695756" flipH="1" flipV="1">
                <a:off x="897623" y="396682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2" name="椭圆 1091"/>
              <p:cNvSpPr/>
              <p:nvPr/>
            </p:nvSpPr>
            <p:spPr>
              <a:xfrm rot="3695756" flipH="1" flipV="1">
                <a:off x="2297639" y="359904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3" name="椭圆 1092"/>
              <p:cNvSpPr/>
              <p:nvPr/>
            </p:nvSpPr>
            <p:spPr>
              <a:xfrm rot="3695756" flipH="1" flipV="1">
                <a:off x="2290102" y="370002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4" name="椭圆 1093"/>
              <p:cNvSpPr/>
              <p:nvPr/>
            </p:nvSpPr>
            <p:spPr>
              <a:xfrm rot="3695756" flipH="1" flipV="1">
                <a:off x="2209105" y="3490181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5" name="椭圆 1094"/>
              <p:cNvSpPr/>
              <p:nvPr/>
            </p:nvSpPr>
            <p:spPr>
              <a:xfrm rot="3695756" flipH="1" flipV="1">
                <a:off x="2521723" y="335629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6" name="椭圆 1095"/>
              <p:cNvSpPr/>
              <p:nvPr/>
            </p:nvSpPr>
            <p:spPr>
              <a:xfrm rot="3695756" flipH="1" flipV="1">
                <a:off x="2489156" y="35541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7" name="椭圆 1096"/>
              <p:cNvSpPr/>
              <p:nvPr/>
            </p:nvSpPr>
            <p:spPr>
              <a:xfrm rot="3695756" flipH="1" flipV="1">
                <a:off x="2445059" y="352433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8" name="椭圆 1097"/>
              <p:cNvSpPr/>
              <p:nvPr/>
            </p:nvSpPr>
            <p:spPr>
              <a:xfrm rot="3695756" flipH="1" flipV="1">
                <a:off x="2442854" y="353352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9" name="椭圆 1098"/>
              <p:cNvSpPr/>
              <p:nvPr/>
            </p:nvSpPr>
            <p:spPr>
              <a:xfrm rot="3695756" flipH="1" flipV="1">
                <a:off x="2522149" y="378750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0" name="椭圆 1099"/>
              <p:cNvSpPr/>
              <p:nvPr/>
            </p:nvSpPr>
            <p:spPr>
              <a:xfrm rot="3695756" flipH="1" flipV="1">
                <a:off x="2528833" y="372901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1" name="椭圆 1100"/>
              <p:cNvSpPr/>
              <p:nvPr/>
            </p:nvSpPr>
            <p:spPr>
              <a:xfrm rot="3695756" flipH="1" flipV="1">
                <a:off x="2614160" y="364585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2" name="椭圆 1101"/>
              <p:cNvSpPr/>
              <p:nvPr/>
            </p:nvSpPr>
            <p:spPr>
              <a:xfrm rot="3695756" flipH="1" flipV="1">
                <a:off x="2243424" y="378007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3" name="椭圆 1102"/>
              <p:cNvSpPr/>
              <p:nvPr/>
            </p:nvSpPr>
            <p:spPr>
              <a:xfrm rot="3695756" flipH="1" flipV="1">
                <a:off x="2596384" y="399337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4" name="椭圆 1103"/>
              <p:cNvSpPr/>
              <p:nvPr/>
            </p:nvSpPr>
            <p:spPr>
              <a:xfrm rot="3695756" flipH="1" flipV="1">
                <a:off x="2594875" y="402487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5" name="椭圆 1104"/>
              <p:cNvSpPr/>
              <p:nvPr/>
            </p:nvSpPr>
            <p:spPr>
              <a:xfrm rot="3695756" flipH="1" flipV="1">
                <a:off x="2362019" y="341578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6" name="椭圆 1105"/>
              <p:cNvSpPr/>
              <p:nvPr/>
            </p:nvSpPr>
            <p:spPr>
              <a:xfrm rot="3695756" flipH="1" flipV="1">
                <a:off x="2368703" y="335729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7" name="椭圆 1106"/>
              <p:cNvSpPr/>
              <p:nvPr/>
            </p:nvSpPr>
            <p:spPr>
              <a:xfrm rot="3695756" flipH="1" flipV="1">
                <a:off x="2454029" y="327413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8" name="椭圆 1107"/>
              <p:cNvSpPr/>
              <p:nvPr/>
            </p:nvSpPr>
            <p:spPr>
              <a:xfrm rot="3695756" flipH="1" flipV="1">
                <a:off x="2083293" y="340835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9" name="椭圆 1108"/>
              <p:cNvSpPr/>
              <p:nvPr/>
            </p:nvSpPr>
            <p:spPr>
              <a:xfrm rot="3695756" flipH="1" flipV="1">
                <a:off x="2120962" y="335364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0" name="椭圆 1109"/>
              <p:cNvSpPr/>
              <p:nvPr/>
            </p:nvSpPr>
            <p:spPr>
              <a:xfrm rot="3695756" flipH="1" flipV="1">
                <a:off x="2276888" y="367138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1" name="椭圆 1110"/>
              <p:cNvSpPr/>
              <p:nvPr/>
            </p:nvSpPr>
            <p:spPr>
              <a:xfrm rot="3695756" flipH="1" flipV="1">
                <a:off x="2425247" y="402901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2" name="椭圆 1111"/>
              <p:cNvSpPr/>
              <p:nvPr/>
            </p:nvSpPr>
            <p:spPr>
              <a:xfrm rot="3695756" flipH="1" flipV="1">
                <a:off x="2510574" y="394585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3" name="椭圆 1112"/>
              <p:cNvSpPr/>
              <p:nvPr/>
            </p:nvSpPr>
            <p:spPr>
              <a:xfrm rot="3695756" flipH="1" flipV="1">
                <a:off x="2050340" y="352686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4" name="椭圆 1113"/>
              <p:cNvSpPr/>
              <p:nvPr/>
            </p:nvSpPr>
            <p:spPr>
              <a:xfrm rot="3695756" flipH="1" flipV="1">
                <a:off x="2057024" y="346837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5" name="椭圆 1114"/>
              <p:cNvSpPr/>
              <p:nvPr/>
            </p:nvSpPr>
            <p:spPr>
              <a:xfrm rot="3695756" flipH="1" flipV="1">
                <a:off x="2336900" y="387209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6" name="椭圆 1115"/>
              <p:cNvSpPr/>
              <p:nvPr/>
            </p:nvSpPr>
            <p:spPr>
              <a:xfrm rot="3695756" flipH="1" flipV="1">
                <a:off x="2136589" y="373097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7" name="椭圆 1116"/>
              <p:cNvSpPr/>
              <p:nvPr/>
            </p:nvSpPr>
            <p:spPr>
              <a:xfrm rot="3695756" flipH="1" flipV="1">
                <a:off x="2334422" y="369408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8" name="椭圆 1117"/>
              <p:cNvSpPr/>
              <p:nvPr/>
            </p:nvSpPr>
            <p:spPr>
              <a:xfrm rot="3695756" flipH="1" flipV="1">
                <a:off x="2441711" y="391176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9" name="椭圆 1118"/>
              <p:cNvSpPr/>
              <p:nvPr/>
            </p:nvSpPr>
            <p:spPr>
              <a:xfrm rot="3695756" flipH="1" flipV="1">
                <a:off x="2402701" y="349918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0" name="椭圆 1119"/>
              <p:cNvSpPr/>
              <p:nvPr/>
            </p:nvSpPr>
            <p:spPr>
              <a:xfrm rot="3695756" flipH="1" flipV="1">
                <a:off x="2482665" y="345378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1" name="椭圆 1120"/>
              <p:cNvSpPr/>
              <p:nvPr/>
            </p:nvSpPr>
            <p:spPr>
              <a:xfrm rot="3695756" flipH="1" flipV="1">
                <a:off x="2489116" y="349157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2" name="椭圆 1121"/>
              <p:cNvSpPr/>
              <p:nvPr/>
            </p:nvSpPr>
            <p:spPr>
              <a:xfrm rot="3695756" flipH="1" flipV="1">
                <a:off x="2590469" y="341625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3" name="椭圆 1122"/>
              <p:cNvSpPr/>
              <p:nvPr/>
            </p:nvSpPr>
            <p:spPr>
              <a:xfrm rot="3695756" flipH="1" flipV="1">
                <a:off x="2588264" y="342544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4" name="椭圆 1123"/>
              <p:cNvSpPr/>
              <p:nvPr/>
            </p:nvSpPr>
            <p:spPr>
              <a:xfrm rot="3695756" flipH="1" flipV="1">
                <a:off x="2507428" y="330770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5" name="椭圆 1124"/>
              <p:cNvSpPr/>
              <p:nvPr/>
            </p:nvSpPr>
            <p:spPr>
              <a:xfrm rot="3695756" flipH="1" flipV="1">
                <a:off x="2514112" y="32492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6" name="椭圆 1125"/>
              <p:cNvSpPr/>
              <p:nvPr/>
            </p:nvSpPr>
            <p:spPr>
              <a:xfrm rot="3695756" flipH="1" flipV="1">
                <a:off x="2599439" y="316605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7" name="椭圆 1126"/>
              <p:cNvSpPr/>
              <p:nvPr/>
            </p:nvSpPr>
            <p:spPr>
              <a:xfrm rot="3695756" flipH="1" flipV="1">
                <a:off x="2345455" y="418334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8" name="椭圆 1127"/>
              <p:cNvSpPr/>
              <p:nvPr/>
            </p:nvSpPr>
            <p:spPr>
              <a:xfrm rot="3695756" flipH="1" flipV="1">
                <a:off x="2352139" y="412485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9" name="椭圆 1128"/>
              <p:cNvSpPr/>
              <p:nvPr/>
            </p:nvSpPr>
            <p:spPr>
              <a:xfrm rot="3695756" flipH="1" flipV="1">
                <a:off x="2437466" y="404169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0" name="椭圆 1129"/>
              <p:cNvSpPr/>
              <p:nvPr/>
            </p:nvSpPr>
            <p:spPr>
              <a:xfrm rot="3695756" flipH="1" flipV="1">
                <a:off x="2066730" y="417591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1" name="椭圆 1130"/>
              <p:cNvSpPr/>
              <p:nvPr/>
            </p:nvSpPr>
            <p:spPr>
              <a:xfrm rot="3695756" flipH="1" flipV="1">
                <a:off x="2203708" y="409456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2" name="椭圆 1131"/>
              <p:cNvSpPr/>
              <p:nvPr/>
            </p:nvSpPr>
            <p:spPr>
              <a:xfrm rot="3695756" flipH="1" flipV="1">
                <a:off x="2181148" y="431886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3" name="椭圆 1132"/>
              <p:cNvSpPr/>
              <p:nvPr/>
            </p:nvSpPr>
            <p:spPr>
              <a:xfrm rot="3695756" flipH="1" flipV="1">
                <a:off x="1608820" y="370015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4" name="椭圆 1133"/>
              <p:cNvSpPr/>
              <p:nvPr/>
            </p:nvSpPr>
            <p:spPr>
              <a:xfrm rot="3695756" flipH="1" flipV="1">
                <a:off x="1615504" y="364166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5" name="椭圆 1134"/>
              <p:cNvSpPr/>
              <p:nvPr/>
            </p:nvSpPr>
            <p:spPr>
              <a:xfrm rot="3695756" flipH="1" flipV="1">
                <a:off x="1700831" y="355850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6" name="椭圆 1135"/>
              <p:cNvSpPr/>
              <p:nvPr/>
            </p:nvSpPr>
            <p:spPr>
              <a:xfrm rot="3695756" flipH="1" flipV="1">
                <a:off x="1330095" y="369272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7" name="椭圆 1136"/>
              <p:cNvSpPr/>
              <p:nvPr/>
            </p:nvSpPr>
            <p:spPr>
              <a:xfrm rot="3695756" flipH="1" flipV="1">
                <a:off x="1467073" y="361137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8" name="椭圆 1137"/>
              <p:cNvSpPr/>
              <p:nvPr/>
            </p:nvSpPr>
            <p:spPr>
              <a:xfrm rot="3695756" flipH="1" flipV="1">
                <a:off x="1444513" y="383567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1139" name="椭圆 1138"/>
            <p:cNvSpPr/>
            <p:nvPr/>
          </p:nvSpPr>
          <p:spPr>
            <a:xfrm rot="5728497" flipH="1" flipV="1">
              <a:off x="9647712" y="388458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0" name="椭圆 1139"/>
            <p:cNvSpPr/>
            <p:nvPr/>
          </p:nvSpPr>
          <p:spPr>
            <a:xfrm rot="5728497" flipH="1" flipV="1">
              <a:off x="9700286" y="369105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1" name="椭圆 1140"/>
            <p:cNvSpPr/>
            <p:nvPr/>
          </p:nvSpPr>
          <p:spPr>
            <a:xfrm rot="5728497" flipH="1" flipV="1">
              <a:off x="9392205" y="393852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2" name="椭圆 1141"/>
            <p:cNvSpPr/>
            <p:nvPr/>
          </p:nvSpPr>
          <p:spPr>
            <a:xfrm rot="5728497" flipH="1" flipV="1">
              <a:off x="9549512" y="378434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3" name="椭圆 1142"/>
            <p:cNvSpPr/>
            <p:nvPr/>
          </p:nvSpPr>
          <p:spPr>
            <a:xfrm rot="5728497" flipH="1" flipV="1">
              <a:off x="9542560" y="37907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4" name="椭圆 1143"/>
            <p:cNvSpPr/>
            <p:nvPr/>
          </p:nvSpPr>
          <p:spPr>
            <a:xfrm rot="5728497" flipH="1" flipV="1">
              <a:off x="9745953" y="388797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5" name="椭圆 1144"/>
            <p:cNvSpPr/>
            <p:nvPr/>
          </p:nvSpPr>
          <p:spPr>
            <a:xfrm rot="5728497" flipH="1" flipV="1">
              <a:off x="9866168" y="393044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6" name="椭圆 1145"/>
            <p:cNvSpPr/>
            <p:nvPr/>
          </p:nvSpPr>
          <p:spPr>
            <a:xfrm rot="5728497" flipH="1" flipV="1">
              <a:off x="9579373" y="398587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7" name="椭圆 1146"/>
            <p:cNvSpPr/>
            <p:nvPr/>
          </p:nvSpPr>
          <p:spPr>
            <a:xfrm rot="5728497" flipH="1" flipV="1">
              <a:off x="9492363" y="393977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8" name="椭圆 1147"/>
            <p:cNvSpPr/>
            <p:nvPr/>
          </p:nvSpPr>
          <p:spPr>
            <a:xfrm rot="5728497" flipH="1" flipV="1">
              <a:off x="10178571" y="354536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9" name="椭圆 1148"/>
            <p:cNvSpPr/>
            <p:nvPr/>
          </p:nvSpPr>
          <p:spPr>
            <a:xfrm rot="5728497" flipH="1" flipV="1">
              <a:off x="10223270" y="349704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0" name="椭圆 1149"/>
            <p:cNvSpPr/>
            <p:nvPr/>
          </p:nvSpPr>
          <p:spPr>
            <a:xfrm rot="5728497" flipH="1" flipV="1">
              <a:off x="9523380" y="361616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1" name="椭圆 1150"/>
            <p:cNvSpPr/>
            <p:nvPr/>
          </p:nvSpPr>
          <p:spPr>
            <a:xfrm rot="5728497" flipH="1" flipV="1">
              <a:off x="9827739" y="378239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2" name="椭圆 1151"/>
            <p:cNvSpPr/>
            <p:nvPr/>
          </p:nvSpPr>
          <p:spPr>
            <a:xfrm rot="5728497" flipH="1" flipV="1">
              <a:off x="9765517" y="396595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3" name="椭圆 1152"/>
            <p:cNvSpPr/>
            <p:nvPr/>
          </p:nvSpPr>
          <p:spPr>
            <a:xfrm rot="5728497" flipH="1" flipV="1">
              <a:off x="9973165" y="356278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4" name="椭圆 1153"/>
            <p:cNvSpPr/>
            <p:nvPr/>
          </p:nvSpPr>
          <p:spPr>
            <a:xfrm rot="5728497" flipH="1" flipV="1">
              <a:off x="9454285" y="369928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5" name="椭圆 1154"/>
            <p:cNvSpPr/>
            <p:nvPr/>
          </p:nvSpPr>
          <p:spPr>
            <a:xfrm rot="5728497" flipH="1" flipV="1">
              <a:off x="10116746" y="3879747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6" name="椭圆 1155"/>
            <p:cNvSpPr/>
            <p:nvPr/>
          </p:nvSpPr>
          <p:spPr>
            <a:xfrm rot="5728497" flipH="1" flipV="1">
              <a:off x="9988440" y="38223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7" name="椭圆 1156"/>
            <p:cNvSpPr/>
            <p:nvPr/>
          </p:nvSpPr>
          <p:spPr>
            <a:xfrm rot="5728497" flipH="1" flipV="1">
              <a:off x="9852949" y="373087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8" name="椭圆 1157"/>
            <p:cNvSpPr/>
            <p:nvPr/>
          </p:nvSpPr>
          <p:spPr>
            <a:xfrm rot="5728497" flipH="1" flipV="1">
              <a:off x="9986790" y="394226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9" name="椭圆 1158"/>
            <p:cNvSpPr/>
            <p:nvPr/>
          </p:nvSpPr>
          <p:spPr>
            <a:xfrm rot="5728497" flipH="1" flipV="1">
              <a:off x="9832961" y="368153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0" name="椭圆 1159"/>
            <p:cNvSpPr/>
            <p:nvPr/>
          </p:nvSpPr>
          <p:spPr>
            <a:xfrm rot="5728497" flipH="1" flipV="1">
              <a:off x="9826009" y="368793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1" name="椭圆 1160"/>
            <p:cNvSpPr/>
            <p:nvPr/>
          </p:nvSpPr>
          <p:spPr>
            <a:xfrm rot="5728497" flipH="1" flipV="1">
              <a:off x="10103986" y="392079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2" name="椭圆 1161"/>
            <p:cNvSpPr/>
            <p:nvPr/>
          </p:nvSpPr>
          <p:spPr>
            <a:xfrm rot="5728497" flipH="1" flipV="1">
              <a:off x="9743716" y="394648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3" name="椭圆 1162"/>
            <p:cNvSpPr/>
            <p:nvPr/>
          </p:nvSpPr>
          <p:spPr>
            <a:xfrm rot="5728497" flipH="1" flipV="1">
              <a:off x="9788415" y="38981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4" name="椭圆 1163"/>
            <p:cNvSpPr/>
            <p:nvPr/>
          </p:nvSpPr>
          <p:spPr>
            <a:xfrm rot="5728497" flipH="1" flipV="1">
              <a:off x="9905611" y="387668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5" name="椭圆 1164"/>
            <p:cNvSpPr/>
            <p:nvPr/>
          </p:nvSpPr>
          <p:spPr>
            <a:xfrm rot="5728497" flipH="1" flipV="1">
              <a:off x="10177590" y="369780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6" name="椭圆 1165"/>
            <p:cNvSpPr/>
            <p:nvPr/>
          </p:nvSpPr>
          <p:spPr>
            <a:xfrm rot="5728497" flipH="1" flipV="1">
              <a:off x="10222289" y="364948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7" name="椭圆 1166"/>
            <p:cNvSpPr/>
            <p:nvPr/>
          </p:nvSpPr>
          <p:spPr>
            <a:xfrm rot="5728497" flipH="1" flipV="1">
              <a:off x="10283706" y="376683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8" name="椭圆 1167"/>
            <p:cNvSpPr/>
            <p:nvPr/>
          </p:nvSpPr>
          <p:spPr>
            <a:xfrm rot="5728497" flipH="1" flipV="1">
              <a:off x="10214613" y="384995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9" name="椭圆 1168"/>
            <p:cNvSpPr/>
            <p:nvPr/>
          </p:nvSpPr>
          <p:spPr>
            <a:xfrm rot="5728497" flipH="1" flipV="1">
              <a:off x="10059747" y="368382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0" name="椭圆 1169"/>
            <p:cNvSpPr/>
            <p:nvPr/>
          </p:nvSpPr>
          <p:spPr>
            <a:xfrm rot="5728497" flipH="1" flipV="1">
              <a:off x="10039759" y="363448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1" name="椭圆 1170"/>
            <p:cNvSpPr/>
            <p:nvPr/>
          </p:nvSpPr>
          <p:spPr>
            <a:xfrm rot="5728497" flipH="1" flipV="1">
              <a:off x="10032807" y="364088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2" name="椭圆 1171"/>
            <p:cNvSpPr/>
            <p:nvPr/>
          </p:nvSpPr>
          <p:spPr>
            <a:xfrm rot="5728497" flipH="1" flipV="1">
              <a:off x="10033664" y="381207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3" name="椭圆 1172"/>
            <p:cNvSpPr/>
            <p:nvPr/>
          </p:nvSpPr>
          <p:spPr>
            <a:xfrm rot="5728497" flipH="1" flipV="1">
              <a:off x="10026711" y="381846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4" name="椭圆 1173"/>
            <p:cNvSpPr/>
            <p:nvPr/>
          </p:nvSpPr>
          <p:spPr>
            <a:xfrm rot="5728497" flipH="1" flipV="1">
              <a:off x="9938440" y="372701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5" name="椭圆 1174"/>
            <p:cNvSpPr/>
            <p:nvPr/>
          </p:nvSpPr>
          <p:spPr>
            <a:xfrm rot="5728497" flipH="1" flipV="1">
              <a:off x="9986944" y="367018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6" name="椭圆 1175"/>
            <p:cNvSpPr/>
            <p:nvPr/>
          </p:nvSpPr>
          <p:spPr>
            <a:xfrm rot="5728497" flipH="1" flipV="1">
              <a:off x="10048363" y="403909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7" name="椭圆 1176"/>
            <p:cNvSpPr/>
            <p:nvPr/>
          </p:nvSpPr>
          <p:spPr>
            <a:xfrm rot="5728497" flipH="1" flipV="1">
              <a:off x="10093062" y="399077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8" name="椭圆 1177"/>
            <p:cNvSpPr/>
            <p:nvPr/>
          </p:nvSpPr>
          <p:spPr>
            <a:xfrm rot="5728497" flipH="1" flipV="1">
              <a:off x="9986538" y="4373482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9" name="椭圆 1178"/>
            <p:cNvSpPr/>
            <p:nvPr/>
          </p:nvSpPr>
          <p:spPr>
            <a:xfrm rot="5728497" flipH="1" flipV="1">
              <a:off x="9858232" y="431607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0" name="椭圆 1179"/>
            <p:cNvSpPr/>
            <p:nvPr/>
          </p:nvSpPr>
          <p:spPr>
            <a:xfrm rot="5728497" flipH="1" flipV="1">
              <a:off x="9856582" y="443600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1" name="椭圆 1180"/>
            <p:cNvSpPr/>
            <p:nvPr/>
          </p:nvSpPr>
          <p:spPr>
            <a:xfrm rot="5728497" flipH="1" flipV="1">
              <a:off x="9973778" y="441452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2" name="椭圆 1181"/>
            <p:cNvSpPr/>
            <p:nvPr/>
          </p:nvSpPr>
          <p:spPr>
            <a:xfrm rot="5728497" flipH="1" flipV="1">
              <a:off x="10047382" y="419154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3" name="椭圆 1182"/>
            <p:cNvSpPr/>
            <p:nvPr/>
          </p:nvSpPr>
          <p:spPr>
            <a:xfrm rot="5728497" flipH="1" flipV="1">
              <a:off x="10092081" y="414322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4" name="椭圆 1183"/>
            <p:cNvSpPr/>
            <p:nvPr/>
          </p:nvSpPr>
          <p:spPr>
            <a:xfrm rot="5728497" flipH="1" flipV="1">
              <a:off x="10153498" y="426056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5" name="椭圆 1184"/>
            <p:cNvSpPr/>
            <p:nvPr/>
          </p:nvSpPr>
          <p:spPr>
            <a:xfrm rot="5728497" flipH="1" flipV="1">
              <a:off x="10084405" y="434368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6" name="椭圆 1185"/>
            <p:cNvSpPr/>
            <p:nvPr/>
          </p:nvSpPr>
          <p:spPr>
            <a:xfrm rot="5728497" flipH="1" flipV="1">
              <a:off x="9929539" y="417755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7" name="椭圆 1186"/>
            <p:cNvSpPr/>
            <p:nvPr/>
          </p:nvSpPr>
          <p:spPr>
            <a:xfrm rot="5728497" flipH="1" flipV="1">
              <a:off x="9909551" y="412821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8" name="椭圆 1187"/>
            <p:cNvSpPr/>
            <p:nvPr/>
          </p:nvSpPr>
          <p:spPr>
            <a:xfrm rot="5728497" flipH="1" flipV="1">
              <a:off x="9902599" y="413461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9" name="椭圆 1188"/>
            <p:cNvSpPr/>
            <p:nvPr/>
          </p:nvSpPr>
          <p:spPr>
            <a:xfrm rot="5728497" flipH="1" flipV="1">
              <a:off x="9903456" y="430580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0" name="椭圆 1189"/>
            <p:cNvSpPr/>
            <p:nvPr/>
          </p:nvSpPr>
          <p:spPr>
            <a:xfrm rot="5728497" flipH="1" flipV="1">
              <a:off x="9896503" y="431220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1" name="椭圆 1190"/>
            <p:cNvSpPr/>
            <p:nvPr/>
          </p:nvSpPr>
          <p:spPr>
            <a:xfrm rot="5728497" flipH="1" flipV="1">
              <a:off x="9856736" y="416391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2" name="椭圆 1191"/>
            <p:cNvSpPr/>
            <p:nvPr/>
          </p:nvSpPr>
          <p:spPr>
            <a:xfrm rot="5728497" flipH="1" flipV="1">
              <a:off x="9496224" y="306777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3" name="椭圆 1192"/>
            <p:cNvSpPr/>
            <p:nvPr/>
          </p:nvSpPr>
          <p:spPr>
            <a:xfrm rot="5728497" flipH="1" flipV="1">
              <a:off x="9540923" y="301945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4" name="椭圆 1193"/>
            <p:cNvSpPr/>
            <p:nvPr/>
          </p:nvSpPr>
          <p:spPr>
            <a:xfrm rot="5728497" flipH="1" flipV="1">
              <a:off x="9434399" y="340216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5" name="椭圆 1194"/>
            <p:cNvSpPr/>
            <p:nvPr/>
          </p:nvSpPr>
          <p:spPr>
            <a:xfrm rot="5728497" flipH="1" flipV="1">
              <a:off x="9306093" y="334475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6" name="椭圆 1195"/>
            <p:cNvSpPr/>
            <p:nvPr/>
          </p:nvSpPr>
          <p:spPr>
            <a:xfrm rot="5728497" flipH="1" flipV="1">
              <a:off x="9304443" y="346467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7" name="椭圆 1196"/>
            <p:cNvSpPr/>
            <p:nvPr/>
          </p:nvSpPr>
          <p:spPr>
            <a:xfrm rot="5728497" flipH="1" flipV="1">
              <a:off x="9421639" y="344320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8" name="椭圆 1197"/>
            <p:cNvSpPr/>
            <p:nvPr/>
          </p:nvSpPr>
          <p:spPr>
            <a:xfrm rot="5728497" flipH="1" flipV="1">
              <a:off x="9495243" y="322022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9" name="椭圆 1198"/>
            <p:cNvSpPr/>
            <p:nvPr/>
          </p:nvSpPr>
          <p:spPr>
            <a:xfrm rot="5728497" flipH="1" flipV="1">
              <a:off x="9539942" y="317190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0" name="椭圆 1199"/>
            <p:cNvSpPr/>
            <p:nvPr/>
          </p:nvSpPr>
          <p:spPr>
            <a:xfrm rot="5728497" flipH="1" flipV="1">
              <a:off x="9601359" y="328924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1" name="椭圆 1200"/>
            <p:cNvSpPr/>
            <p:nvPr/>
          </p:nvSpPr>
          <p:spPr>
            <a:xfrm rot="5728497" flipH="1" flipV="1">
              <a:off x="9532266" y="337236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2" name="椭圆 1201"/>
            <p:cNvSpPr/>
            <p:nvPr/>
          </p:nvSpPr>
          <p:spPr>
            <a:xfrm rot="5728497" flipH="1" flipV="1">
              <a:off x="9377400" y="320623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3" name="椭圆 1202"/>
            <p:cNvSpPr/>
            <p:nvPr/>
          </p:nvSpPr>
          <p:spPr>
            <a:xfrm rot="5728497" flipH="1" flipV="1">
              <a:off x="9357412" y="315689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4" name="椭圆 1203"/>
            <p:cNvSpPr/>
            <p:nvPr/>
          </p:nvSpPr>
          <p:spPr>
            <a:xfrm rot="5728497" flipH="1" flipV="1">
              <a:off x="9350460" y="316329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5" name="椭圆 1204"/>
            <p:cNvSpPr/>
            <p:nvPr/>
          </p:nvSpPr>
          <p:spPr>
            <a:xfrm rot="5728497" flipH="1" flipV="1">
              <a:off x="9351317" y="333448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6" name="椭圆 1205"/>
            <p:cNvSpPr/>
            <p:nvPr/>
          </p:nvSpPr>
          <p:spPr>
            <a:xfrm rot="5728497" flipH="1" flipV="1">
              <a:off x="9344364" y="334088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7" name="椭圆 1206"/>
            <p:cNvSpPr/>
            <p:nvPr/>
          </p:nvSpPr>
          <p:spPr>
            <a:xfrm rot="5728497" flipH="1" flipV="1">
              <a:off x="9304597" y="319259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585" name="组合 584"/>
          <p:cNvGrpSpPr/>
          <p:nvPr/>
        </p:nvGrpSpPr>
        <p:grpSpPr>
          <a:xfrm>
            <a:off x="9027164" y="2782725"/>
            <a:ext cx="3082427" cy="400110"/>
            <a:chOff x="7706222" y="3333651"/>
            <a:chExt cx="3082427" cy="400110"/>
          </a:xfrm>
        </p:grpSpPr>
        <p:sp>
          <p:nvSpPr>
            <p:cNvPr id="27" name="自由: 形状 26"/>
            <p:cNvSpPr/>
            <p:nvPr/>
          </p:nvSpPr>
          <p:spPr>
            <a:xfrm>
              <a:off x="7706222" y="3390859"/>
              <a:ext cx="262086" cy="256541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5" cstate="print"/>
              <a:srcRect/>
              <a:stretch>
                <a:fillRect l="-18000" r="-13000"/>
              </a:stretch>
            </a:blipFill>
            <a:ln>
              <a:noFill/>
            </a:ln>
            <a:effectLst>
              <a:glow rad="127000">
                <a:srgbClr val="BB874A">
                  <a:alpha val="3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210" name="文本框 1209"/>
            <p:cNvSpPr txBox="1"/>
            <p:nvPr/>
          </p:nvSpPr>
          <p:spPr>
            <a:xfrm>
              <a:off x="8044252" y="3333651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此处输入您的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+mj-ea"/>
                </a:rPr>
                <a:t>内容</a:t>
              </a:r>
              <a:endParaRPr lang="zh-CN" altLang="en-US" sz="2000" b="1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599" name="组合 598"/>
          <p:cNvGrpSpPr/>
          <p:nvPr/>
        </p:nvGrpSpPr>
        <p:grpSpPr>
          <a:xfrm>
            <a:off x="191279" y="2600103"/>
            <a:ext cx="3361160" cy="554734"/>
            <a:chOff x="191279" y="2600103"/>
            <a:chExt cx="3361160" cy="554734"/>
          </a:xfrm>
        </p:grpSpPr>
        <p:sp>
          <p:nvSpPr>
            <p:cNvPr id="1208" name="自由: 形状 1207"/>
            <p:cNvSpPr/>
            <p:nvPr/>
          </p:nvSpPr>
          <p:spPr>
            <a:xfrm flipV="1">
              <a:off x="2985715" y="2600103"/>
              <a:ext cx="566724" cy="554734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6" cstate="print"/>
              <a:srcRect/>
              <a:stretch>
                <a:fillRect l="-18000" r="-13000"/>
              </a:stretch>
            </a:blipFill>
            <a:ln>
              <a:noFill/>
            </a:ln>
            <a:effectLst>
              <a:glow rad="127000">
                <a:srgbClr val="A3D6CB">
                  <a:alpha val="3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213" name="文本框 1212"/>
            <p:cNvSpPr txBox="1"/>
            <p:nvPr/>
          </p:nvSpPr>
          <p:spPr>
            <a:xfrm>
              <a:off x="191279" y="2703862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此处输入您的内容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83" name="组合 582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12" name="组合 11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输入您的小标题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09" name="文本框 1208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398" name="组合 397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1" name="直接连接符 1210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1" name="组合 590"/>
          <p:cNvGrpSpPr/>
          <p:nvPr/>
        </p:nvGrpSpPr>
        <p:grpSpPr>
          <a:xfrm>
            <a:off x="6663532" y="5597121"/>
            <a:ext cx="3355380" cy="546103"/>
            <a:chOff x="6663532" y="5597121"/>
            <a:chExt cx="3355380" cy="546103"/>
          </a:xfrm>
        </p:grpSpPr>
        <p:sp>
          <p:nvSpPr>
            <p:cNvPr id="20" name="自由: 形状 19"/>
            <p:cNvSpPr/>
            <p:nvPr/>
          </p:nvSpPr>
          <p:spPr>
            <a:xfrm>
              <a:off x="6663532" y="5597121"/>
              <a:ext cx="557906" cy="546103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7" cstate="print"/>
              <a:srcRect/>
              <a:stretch>
                <a:fillRect l="-18000" r="-13000"/>
              </a:stretch>
            </a:blipFill>
            <a:ln>
              <a:noFill/>
            </a:ln>
            <a:effectLst>
              <a:glow rad="127000">
                <a:srgbClr val="2483A1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1212" name="文本框 1211"/>
            <p:cNvSpPr txBox="1"/>
            <p:nvPr/>
          </p:nvSpPr>
          <p:spPr>
            <a:xfrm>
              <a:off x="7274515" y="5718965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此处输入您的内容</a:t>
              </a:r>
            </a:p>
          </p:txBody>
        </p:sp>
      </p:grpSp>
      <p:grpSp>
        <p:nvGrpSpPr>
          <p:cNvPr id="597" name="组合 596"/>
          <p:cNvGrpSpPr/>
          <p:nvPr/>
        </p:nvGrpSpPr>
        <p:grpSpPr>
          <a:xfrm>
            <a:off x="723212" y="5037172"/>
            <a:ext cx="3238358" cy="400110"/>
            <a:chOff x="723212" y="5037172"/>
            <a:chExt cx="3238358" cy="400110"/>
          </a:xfrm>
        </p:grpSpPr>
        <p:grpSp>
          <p:nvGrpSpPr>
            <p:cNvPr id="21" name="组合 20"/>
            <p:cNvGrpSpPr/>
            <p:nvPr/>
          </p:nvGrpSpPr>
          <p:grpSpPr>
            <a:xfrm>
              <a:off x="3526667" y="5074113"/>
              <a:ext cx="434903" cy="289338"/>
              <a:chOff x="742388" y="1817690"/>
              <a:chExt cx="4206639" cy="2798645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807411" y="2307586"/>
                <a:ext cx="1728473" cy="1728473"/>
              </a:xfrm>
              <a:prstGeom prst="ellipse">
                <a:avLst/>
              </a:prstGeom>
              <a:gradFill>
                <a:gsLst>
                  <a:gs pos="48000">
                    <a:srgbClr val="94BF49">
                      <a:alpha val="44706"/>
                    </a:srgbClr>
                  </a:gs>
                  <a:gs pos="64000">
                    <a:srgbClr val="94BF49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glow rad="1270000">
                  <a:srgbClr val="94BF49">
                    <a:alpha val="49804"/>
                  </a:srgbClr>
                </a:glow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" name="自由: 形状 22"/>
              <p:cNvSpPr/>
              <p:nvPr/>
            </p:nvSpPr>
            <p:spPr>
              <a:xfrm>
                <a:off x="1288248" y="1817690"/>
                <a:ext cx="2766799" cy="2708265"/>
              </a:xfrm>
              <a:custGeom>
                <a:avLst/>
                <a:gdLst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49542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105150 w 3286125"/>
                  <a:gd name="connsiteY8" fmla="*/ 2533650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219325 w 3286125"/>
                  <a:gd name="connsiteY7" fmla="*/ 3248025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352675 w 3286125"/>
                  <a:gd name="connsiteY7" fmla="*/ 3219450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105150 w 3286125"/>
                  <a:gd name="connsiteY8" fmla="*/ 2533650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504628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95586"/>
                  <a:gd name="connsiteY0" fmla="*/ 0 h 3281363"/>
                  <a:gd name="connsiteX1" fmla="*/ 552450 w 3295586"/>
                  <a:gd name="connsiteY1" fmla="*/ 352425 h 3281363"/>
                  <a:gd name="connsiteX2" fmla="*/ 152400 w 3295586"/>
                  <a:gd name="connsiteY2" fmla="*/ 819150 h 3281363"/>
                  <a:gd name="connsiteX3" fmla="*/ 9525 w 3295586"/>
                  <a:gd name="connsiteY3" fmla="*/ 1123950 h 3281363"/>
                  <a:gd name="connsiteX4" fmla="*/ 0 w 3295586"/>
                  <a:gd name="connsiteY4" fmla="*/ 2181225 h 3281363"/>
                  <a:gd name="connsiteX5" fmla="*/ 342900 w 3295586"/>
                  <a:gd name="connsiteY5" fmla="*/ 2800350 h 3281363"/>
                  <a:gd name="connsiteX6" fmla="*/ 1123950 w 3295586"/>
                  <a:gd name="connsiteY6" fmla="*/ 3281363 h 3281363"/>
                  <a:gd name="connsiteX7" fmla="*/ 2352675 w 3295586"/>
                  <a:gd name="connsiteY7" fmla="*/ 3219450 h 3281363"/>
                  <a:gd name="connsiteX8" fmla="*/ 3067308 w 3295586"/>
                  <a:gd name="connsiteY8" fmla="*/ 2637718 h 3281363"/>
                  <a:gd name="connsiteX9" fmla="*/ 3295586 w 3295586"/>
                  <a:gd name="connsiteY9" fmla="*/ 1495168 h 3281363"/>
                  <a:gd name="connsiteX10" fmla="*/ 3095625 w 3295586"/>
                  <a:gd name="connsiteY10" fmla="*/ 857250 h 3281363"/>
                  <a:gd name="connsiteX11" fmla="*/ 2686050 w 3295586"/>
                  <a:gd name="connsiteY11" fmla="*/ 361950 h 3281363"/>
                  <a:gd name="connsiteX12" fmla="*/ 2085975 w 3295586"/>
                  <a:gd name="connsiteY12" fmla="*/ 38100 h 3281363"/>
                  <a:gd name="connsiteX13" fmla="*/ 1314450 w 32955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294243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341546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2286" h="3281363">
                    <a:moveTo>
                      <a:pt x="1371150" y="0"/>
                    </a:moveTo>
                    <a:lnTo>
                      <a:pt x="609150" y="352425"/>
                    </a:lnTo>
                    <a:lnTo>
                      <a:pt x="209100" y="819150"/>
                    </a:lnTo>
                    <a:lnTo>
                      <a:pt x="0" y="1341546"/>
                    </a:lnTo>
                    <a:lnTo>
                      <a:pt x="56700" y="2181225"/>
                    </a:lnTo>
                    <a:lnTo>
                      <a:pt x="399600" y="2800350"/>
                    </a:lnTo>
                    <a:lnTo>
                      <a:pt x="1180650" y="3281363"/>
                    </a:lnTo>
                    <a:lnTo>
                      <a:pt x="2409375" y="3219450"/>
                    </a:lnTo>
                    <a:lnTo>
                      <a:pt x="3124008" y="2637718"/>
                    </a:lnTo>
                    <a:lnTo>
                      <a:pt x="3352286" y="1495168"/>
                    </a:lnTo>
                    <a:lnTo>
                      <a:pt x="3152325" y="857250"/>
                    </a:lnTo>
                    <a:lnTo>
                      <a:pt x="2742750" y="361950"/>
                    </a:lnTo>
                    <a:lnTo>
                      <a:pt x="2142675" y="38100"/>
                    </a:lnTo>
                    <a:lnTo>
                      <a:pt x="1371150" y="0"/>
                    </a:lnTo>
                    <a:close/>
                  </a:path>
                </a:pathLst>
              </a:custGeom>
              <a:blipFill dpi="0" rotWithShape="1">
                <a:blip r:embed="rId8" cstate="print"/>
                <a:srcRect/>
                <a:stretch>
                  <a:fillRect l="-18000" r="-13000"/>
                </a:stretch>
              </a:blipFill>
              <a:ln>
                <a:noFill/>
              </a:ln>
              <a:effectLst>
                <a:glow rad="127000">
                  <a:srgbClr val="9DC63F">
                    <a:alpha val="3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 rot="19899073">
                <a:off x="943796" y="2944095"/>
                <a:ext cx="3655450" cy="759530"/>
              </a:xfrm>
              <a:prstGeom prst="ellipse">
                <a:avLst/>
              </a:prstGeom>
              <a:noFill/>
              <a:ln w="19050">
                <a:gradFill>
                  <a:gsLst>
                    <a:gs pos="100000">
                      <a:srgbClr val="9CC44A"/>
                    </a:gs>
                    <a:gs pos="17000">
                      <a:srgbClr val="9CC44A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127000" sx="102000" sy="102000" algn="ctr" rotWithShape="0">
                  <a:srgbClr val="9CC44A">
                    <a:alpha val="7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 rot="19899073">
                <a:off x="742388" y="2754537"/>
                <a:ext cx="4206639" cy="1281782"/>
              </a:xfrm>
              <a:prstGeom prst="ellipse">
                <a:avLst/>
              </a:prstGeom>
              <a:noFill/>
              <a:ln w="19050">
                <a:gradFill>
                  <a:gsLst>
                    <a:gs pos="100000">
                      <a:srgbClr val="9CC44A"/>
                    </a:gs>
                    <a:gs pos="5000">
                      <a:srgbClr val="9CC44A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outerShdw blurRad="127000" sx="102000" sy="102000" algn="ctr" rotWithShape="0">
                  <a:srgbClr val="9CC44A">
                    <a:alpha val="7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276956" y="4465514"/>
                <a:ext cx="150821" cy="150821"/>
              </a:xfrm>
              <a:prstGeom prst="ellipse">
                <a:avLst/>
              </a:prstGeom>
              <a:solidFill>
                <a:srgbClr val="9CC4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1214" name="文本框 1213"/>
            <p:cNvSpPr txBox="1"/>
            <p:nvPr/>
          </p:nvSpPr>
          <p:spPr>
            <a:xfrm>
              <a:off x="723212" y="5037172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此处输入您的内容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734151304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1838" y="0"/>
            <a:ext cx="4495800" cy="6350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14400" y="2961640"/>
            <a:ext cx="10330815" cy="3441700"/>
            <a:chOff x="984885" y="2961640"/>
            <a:chExt cx="10260330" cy="3441700"/>
          </a:xfrm>
        </p:grpSpPr>
        <p:sp>
          <p:nvSpPr>
            <p:cNvPr id="5" name="自由: 形状 4"/>
            <p:cNvSpPr/>
            <p:nvPr/>
          </p:nvSpPr>
          <p:spPr>
            <a:xfrm>
              <a:off x="1057275" y="3009900"/>
              <a:ext cx="10115550" cy="3314700"/>
            </a:xfrm>
            <a:custGeom>
              <a:avLst/>
              <a:gdLst>
                <a:gd name="connsiteX0" fmla="*/ 1428750 w 10115550"/>
                <a:gd name="connsiteY0" fmla="*/ 38100 h 3314700"/>
                <a:gd name="connsiteX1" fmla="*/ 0 w 10115550"/>
                <a:gd name="connsiteY1" fmla="*/ 38100 h 3314700"/>
                <a:gd name="connsiteX2" fmla="*/ 0 w 10115550"/>
                <a:gd name="connsiteY2" fmla="*/ 3314700 h 3314700"/>
                <a:gd name="connsiteX3" fmla="*/ 10115550 w 10115550"/>
                <a:gd name="connsiteY3" fmla="*/ 3314700 h 3314700"/>
                <a:gd name="connsiteX4" fmla="*/ 10115550 w 10115550"/>
                <a:gd name="connsiteY4" fmla="*/ 0 h 3314700"/>
                <a:gd name="connsiteX5" fmla="*/ 3619500 w 10115550"/>
                <a:gd name="connsiteY5" fmla="*/ 0 h 3314700"/>
                <a:gd name="connsiteX0" fmla="*/ 1024890 w 10115550"/>
                <a:gd name="connsiteY0" fmla="*/ 38100 h 3314700"/>
                <a:gd name="connsiteX1" fmla="*/ 0 w 10115550"/>
                <a:gd name="connsiteY1" fmla="*/ 38100 h 3314700"/>
                <a:gd name="connsiteX2" fmla="*/ 0 w 10115550"/>
                <a:gd name="connsiteY2" fmla="*/ 3314700 h 3314700"/>
                <a:gd name="connsiteX3" fmla="*/ 10115550 w 10115550"/>
                <a:gd name="connsiteY3" fmla="*/ 3314700 h 3314700"/>
                <a:gd name="connsiteX4" fmla="*/ 10115550 w 10115550"/>
                <a:gd name="connsiteY4" fmla="*/ 0 h 3314700"/>
                <a:gd name="connsiteX5" fmla="*/ 3619500 w 10115550"/>
                <a:gd name="connsiteY5" fmla="*/ 0 h 3314700"/>
                <a:gd name="connsiteX0" fmla="*/ 1024890 w 10115550"/>
                <a:gd name="connsiteY0" fmla="*/ 38100 h 3314700"/>
                <a:gd name="connsiteX1" fmla="*/ 0 w 10115550"/>
                <a:gd name="connsiteY1" fmla="*/ 38100 h 3314700"/>
                <a:gd name="connsiteX2" fmla="*/ 0 w 10115550"/>
                <a:gd name="connsiteY2" fmla="*/ 3314700 h 3314700"/>
                <a:gd name="connsiteX3" fmla="*/ 10115550 w 10115550"/>
                <a:gd name="connsiteY3" fmla="*/ 3314700 h 3314700"/>
                <a:gd name="connsiteX4" fmla="*/ 10115550 w 10115550"/>
                <a:gd name="connsiteY4" fmla="*/ 0 h 3314700"/>
                <a:gd name="connsiteX5" fmla="*/ 2697480 w 10115550"/>
                <a:gd name="connsiteY5" fmla="*/ 0 h 331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15550" h="3314700">
                  <a:moveTo>
                    <a:pt x="1024890" y="38100"/>
                  </a:moveTo>
                  <a:lnTo>
                    <a:pt x="0" y="38100"/>
                  </a:lnTo>
                  <a:lnTo>
                    <a:pt x="0" y="3314700"/>
                  </a:lnTo>
                  <a:lnTo>
                    <a:pt x="10115550" y="3314700"/>
                  </a:lnTo>
                  <a:lnTo>
                    <a:pt x="10115550" y="0"/>
                  </a:lnTo>
                  <a:lnTo>
                    <a:pt x="2697480" y="0"/>
                  </a:lnTo>
                </a:path>
              </a:pathLst>
            </a:custGeom>
            <a:noFill/>
            <a:ln cap="rnd"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11100435" y="2961640"/>
              <a:ext cx="144780" cy="1447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100435" y="6258560"/>
              <a:ext cx="144780" cy="1447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984885" y="2961640"/>
              <a:ext cx="144780" cy="1447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84885" y="6258560"/>
              <a:ext cx="144780" cy="1447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7" name="文本框 206"/>
          <p:cNvSpPr txBox="1"/>
          <p:nvPr/>
        </p:nvSpPr>
        <p:spPr>
          <a:xfrm>
            <a:off x="5553075" y="3339582"/>
            <a:ext cx="2487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输入您的小标题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8" name="矩形 207"/>
          <p:cNvSpPr/>
          <p:nvPr/>
        </p:nvSpPr>
        <p:spPr>
          <a:xfrm>
            <a:off x="5553074" y="4469483"/>
            <a:ext cx="4723039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adipisicing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sed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do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eiusmod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tempor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incididunt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labore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et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dolore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aliqua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enim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veniam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quis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nostrud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exercitation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ullamco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laboris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nisi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aliquip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ex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ea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commodo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consequat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+mn-lt"/>
              </a:rPr>
              <a:t>.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5553074" y="3767842"/>
            <a:ext cx="4079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D19072"/>
                </a:solidFill>
              </a:rPr>
              <a:t>Where There Is A Will</a:t>
            </a:r>
            <a:r>
              <a:rPr lang="en-US" altLang="zh-CN" dirty="0">
                <a:solidFill>
                  <a:srgbClr val="D19072"/>
                </a:solidFill>
              </a:rPr>
              <a:t>,</a:t>
            </a:r>
            <a:r>
              <a:rPr lang="zh-CN" altLang="en-US" dirty="0">
                <a:solidFill>
                  <a:srgbClr val="D19072"/>
                </a:solidFill>
              </a:rPr>
              <a:t> There Is A Way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715059475"/>
      </p:ext>
    </p:extLst>
  </p:cSld>
  <p:clrMapOvr>
    <a:masterClrMapping/>
  </p:clrMapOvr>
  <p:transition advTm="1000">
    <p:fade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2" presetID="2" presetClass="entr" presetSubtype="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5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7" grpId="0"/>
          <p:bldP spid="208" grpId="0"/>
          <p:bldP spid="2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7" grpId="0"/>
          <p:bldP spid="208" grpId="0"/>
          <p:bldP spid="210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785573" y="705669"/>
            <a:ext cx="5860639" cy="5860639"/>
            <a:chOff x="-2785573" y="705669"/>
            <a:chExt cx="5860639" cy="5860639"/>
          </a:xfrm>
        </p:grpSpPr>
        <p:sp>
          <p:nvSpPr>
            <p:cNvPr id="11" name="椭圆 10"/>
            <p:cNvSpPr/>
            <p:nvPr/>
          </p:nvSpPr>
          <p:spPr>
            <a:xfrm>
              <a:off x="-2785573" y="705669"/>
              <a:ext cx="5860639" cy="5860639"/>
            </a:xfrm>
            <a:prstGeom prst="ellipse">
              <a:avLst/>
            </a:prstGeom>
            <a:gradFill>
              <a:gsLst>
                <a:gs pos="22000">
                  <a:srgbClr val="8E506A"/>
                </a:gs>
                <a:gs pos="37000">
                  <a:srgbClr val="8E506A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8E506A">
                  <a:alpha val="50000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" name="自由: 形状 11"/>
            <p:cNvSpPr/>
            <p:nvPr/>
          </p:nvSpPr>
          <p:spPr>
            <a:xfrm>
              <a:off x="-1878780" y="1865288"/>
              <a:ext cx="3714204" cy="3635626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6" name="自由: 形状 5"/>
            <p:cNvSpPr/>
            <p:nvPr/>
          </p:nvSpPr>
          <p:spPr>
            <a:xfrm>
              <a:off x="-1878780" y="1865288"/>
              <a:ext cx="3714204" cy="3635626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51000">
                  <a:schemeClr val="tx1">
                    <a:alpha val="70000"/>
                  </a:schemeClr>
                </a:gs>
                <a:gs pos="97248">
                  <a:schemeClr val="tx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sp>
        <p:nvSpPr>
          <p:cNvPr id="10" name="弧形 9"/>
          <p:cNvSpPr/>
          <p:nvPr/>
        </p:nvSpPr>
        <p:spPr>
          <a:xfrm rot="1347081">
            <a:off x="-2721330" y="2299722"/>
            <a:ext cx="6717145" cy="3404673"/>
          </a:xfrm>
          <a:prstGeom prst="arc">
            <a:avLst>
              <a:gd name="adj1" fmla="val 16200000"/>
              <a:gd name="adj2" fmla="val 5633731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/>
          <p:cNvSpPr/>
          <p:nvPr/>
        </p:nvSpPr>
        <p:spPr>
          <a:xfrm rot="1347081">
            <a:off x="-3475226" y="2031018"/>
            <a:ext cx="6001776" cy="3042079"/>
          </a:xfrm>
          <a:prstGeom prst="arc">
            <a:avLst>
              <a:gd name="adj1" fmla="val 19710558"/>
              <a:gd name="adj2" fmla="val 5633731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/>
          <p:cNvSpPr/>
          <p:nvPr/>
        </p:nvSpPr>
        <p:spPr>
          <a:xfrm rot="1347081">
            <a:off x="-2981781" y="2216357"/>
            <a:ext cx="6231741" cy="3158640"/>
          </a:xfrm>
          <a:prstGeom prst="arc">
            <a:avLst>
              <a:gd name="adj1" fmla="val 18108190"/>
              <a:gd name="adj2" fmla="val 5633731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3422942" y="4468945"/>
            <a:ext cx="757168" cy="757168"/>
            <a:chOff x="6567487" y="1576387"/>
            <a:chExt cx="942975" cy="942975"/>
          </a:xfrm>
        </p:grpSpPr>
        <p:sp>
          <p:nvSpPr>
            <p:cNvPr id="19" name="椭圆 18"/>
            <p:cNvSpPr/>
            <p:nvPr/>
          </p:nvSpPr>
          <p:spPr>
            <a:xfrm>
              <a:off x="6567487" y="1576387"/>
              <a:ext cx="942975" cy="942975"/>
            </a:xfrm>
            <a:prstGeom prst="ellipse">
              <a:avLst/>
            </a:prstGeom>
            <a:gradFill>
              <a:gsLst>
                <a:gs pos="36000">
                  <a:srgbClr val="37AE7E">
                    <a:alpha val="50000"/>
                  </a:srgbClr>
                </a:gs>
                <a:gs pos="31000">
                  <a:srgbClr val="37AE7E">
                    <a:alpha val="20000"/>
                  </a:srgbClr>
                </a:gs>
                <a:gs pos="57000">
                  <a:srgbClr val="37AE7E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752516" y="1763193"/>
              <a:ext cx="575409" cy="575409"/>
            </a:xfrm>
            <a:prstGeom prst="ellipse">
              <a:avLst/>
            </a:prstGeom>
            <a:solidFill>
              <a:srgbClr val="37A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827309" y="3429000"/>
            <a:ext cx="569808" cy="569808"/>
            <a:chOff x="6567487" y="1576387"/>
            <a:chExt cx="942975" cy="942975"/>
          </a:xfrm>
        </p:grpSpPr>
        <p:sp>
          <p:nvSpPr>
            <p:cNvPr id="25" name="椭圆 24"/>
            <p:cNvSpPr/>
            <p:nvPr/>
          </p:nvSpPr>
          <p:spPr>
            <a:xfrm>
              <a:off x="6567487" y="1576387"/>
              <a:ext cx="942975" cy="942975"/>
            </a:xfrm>
            <a:prstGeom prst="ellipse">
              <a:avLst/>
            </a:prstGeom>
            <a:gradFill>
              <a:gsLst>
                <a:gs pos="40000">
                  <a:srgbClr val="D3B76D">
                    <a:alpha val="25000"/>
                  </a:srgbClr>
                </a:gs>
                <a:gs pos="31000">
                  <a:srgbClr val="D3B76D"/>
                </a:gs>
                <a:gs pos="57000">
                  <a:srgbClr val="D3B76D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783387" y="1793080"/>
              <a:ext cx="502445" cy="5024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130806" y="2840412"/>
            <a:ext cx="3493458" cy="3240198"/>
            <a:chOff x="-130806" y="2840412"/>
            <a:chExt cx="3493458" cy="3240198"/>
          </a:xfrm>
        </p:grpSpPr>
        <p:grpSp>
          <p:nvGrpSpPr>
            <p:cNvPr id="310" name="组合 309"/>
            <p:cNvGrpSpPr/>
            <p:nvPr/>
          </p:nvGrpSpPr>
          <p:grpSpPr>
            <a:xfrm rot="5193013">
              <a:off x="1614622" y="4973473"/>
              <a:ext cx="486597" cy="1550344"/>
              <a:chOff x="4609276" y="419000"/>
              <a:chExt cx="486597" cy="1550344"/>
            </a:xfrm>
          </p:grpSpPr>
          <p:sp>
            <p:nvSpPr>
              <p:cNvPr id="311" name="椭圆 310"/>
              <p:cNvSpPr/>
              <p:nvPr/>
            </p:nvSpPr>
            <p:spPr>
              <a:xfrm flipH="1" flipV="1">
                <a:off x="5007215" y="15276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2" name="椭圆 311"/>
              <p:cNvSpPr/>
              <p:nvPr/>
            </p:nvSpPr>
            <p:spPr>
              <a:xfrm flipH="1" flipV="1">
                <a:off x="4880215" y="18324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3" name="椭圆 312"/>
              <p:cNvSpPr/>
              <p:nvPr/>
            </p:nvSpPr>
            <p:spPr>
              <a:xfrm flipH="1" flipV="1">
                <a:off x="4809557" y="149382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4" name="椭圆 313"/>
              <p:cNvSpPr/>
              <p:nvPr/>
            </p:nvSpPr>
            <p:spPr>
              <a:xfrm flipH="1" flipV="1">
                <a:off x="4716944" y="16205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5" name="椭圆 314"/>
              <p:cNvSpPr/>
              <p:nvPr/>
            </p:nvSpPr>
            <p:spPr>
              <a:xfrm flipH="1" flipV="1">
                <a:off x="4917702" y="165382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6" name="椭圆 315"/>
              <p:cNvSpPr/>
              <p:nvPr/>
            </p:nvSpPr>
            <p:spPr>
              <a:xfrm flipH="1" flipV="1">
                <a:off x="4924735" y="166013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7" name="椭圆 316"/>
              <p:cNvSpPr/>
              <p:nvPr/>
            </p:nvSpPr>
            <p:spPr>
              <a:xfrm flipH="1" flipV="1">
                <a:off x="4923189" y="18600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8" name="椭圆 317"/>
              <p:cNvSpPr/>
              <p:nvPr/>
            </p:nvSpPr>
            <p:spPr>
              <a:xfrm flipH="1" flipV="1">
                <a:off x="5002119" y="14483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9" name="椭圆 318"/>
              <p:cNvSpPr/>
              <p:nvPr/>
            </p:nvSpPr>
            <p:spPr>
              <a:xfrm flipH="1" flipV="1">
                <a:off x="5032923" y="132467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0" name="椭圆 319"/>
              <p:cNvSpPr/>
              <p:nvPr/>
            </p:nvSpPr>
            <p:spPr>
              <a:xfrm flipH="1" flipV="1">
                <a:off x="5077873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1" name="椭圆 320"/>
              <p:cNvSpPr/>
              <p:nvPr/>
            </p:nvSpPr>
            <p:spPr>
              <a:xfrm flipH="1" flipV="1">
                <a:off x="4693302" y="17892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2" name="椭圆 321"/>
              <p:cNvSpPr/>
              <p:nvPr/>
            </p:nvSpPr>
            <p:spPr>
              <a:xfrm flipH="1" flipV="1">
                <a:off x="4641835" y="17682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3" name="椭圆 322"/>
              <p:cNvSpPr/>
              <p:nvPr/>
            </p:nvSpPr>
            <p:spPr>
              <a:xfrm flipH="1" flipV="1">
                <a:off x="4609276" y="16536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4" name="椭圆 323"/>
              <p:cNvSpPr/>
              <p:nvPr/>
            </p:nvSpPr>
            <p:spPr>
              <a:xfrm flipH="1" flipV="1">
                <a:off x="4752785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5" name="椭圆 324"/>
              <p:cNvSpPr/>
              <p:nvPr/>
            </p:nvSpPr>
            <p:spPr>
              <a:xfrm flipH="1" flipV="1">
                <a:off x="4889215" y="137705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6" name="椭圆 325"/>
              <p:cNvSpPr/>
              <p:nvPr/>
            </p:nvSpPr>
            <p:spPr>
              <a:xfrm flipH="1" flipV="1">
                <a:off x="5077873" y="142147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7" name="椭圆 326"/>
              <p:cNvSpPr/>
              <p:nvPr/>
            </p:nvSpPr>
            <p:spPr>
              <a:xfrm flipH="1" flipV="1">
                <a:off x="4841221" y="173791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8" name="椭圆 327"/>
              <p:cNvSpPr/>
              <p:nvPr/>
            </p:nvSpPr>
            <p:spPr>
              <a:xfrm flipH="1" flipV="1">
                <a:off x="4911187" y="6220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9" name="椭圆 328"/>
              <p:cNvSpPr/>
              <p:nvPr/>
            </p:nvSpPr>
            <p:spPr>
              <a:xfrm flipH="1" flipV="1">
                <a:off x="4784187" y="9268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0" name="椭圆 329"/>
              <p:cNvSpPr/>
              <p:nvPr/>
            </p:nvSpPr>
            <p:spPr>
              <a:xfrm flipH="1" flipV="1">
                <a:off x="4739285" y="106001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1" name="椭圆 330"/>
              <p:cNvSpPr/>
              <p:nvPr/>
            </p:nvSpPr>
            <p:spPr>
              <a:xfrm flipH="1" flipV="1">
                <a:off x="4911187" y="10901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2" name="椭圆 331"/>
              <p:cNvSpPr/>
              <p:nvPr/>
            </p:nvSpPr>
            <p:spPr>
              <a:xfrm flipH="1" flipV="1">
                <a:off x="4990162" y="890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3" name="椭圆 332"/>
              <p:cNvSpPr/>
              <p:nvPr/>
            </p:nvSpPr>
            <p:spPr>
              <a:xfrm flipH="1" flipV="1">
                <a:off x="4691521" y="19267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4" name="椭圆 333"/>
              <p:cNvSpPr/>
              <p:nvPr/>
            </p:nvSpPr>
            <p:spPr>
              <a:xfrm flipH="1" flipV="1">
                <a:off x="4859720" y="10690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5" name="椭圆 334"/>
              <p:cNvSpPr/>
              <p:nvPr/>
            </p:nvSpPr>
            <p:spPr>
              <a:xfrm flipH="1" flipV="1">
                <a:off x="4644316" y="195134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6" name="椭圆 335"/>
              <p:cNvSpPr/>
              <p:nvPr/>
            </p:nvSpPr>
            <p:spPr>
              <a:xfrm flipH="1" flipV="1">
                <a:off x="4828707" y="75446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7" name="椭圆 336"/>
              <p:cNvSpPr/>
              <p:nvPr/>
            </p:nvSpPr>
            <p:spPr>
              <a:xfrm flipH="1" flipV="1">
                <a:off x="4827161" y="9544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8" name="椭圆 337"/>
              <p:cNvSpPr/>
              <p:nvPr/>
            </p:nvSpPr>
            <p:spPr>
              <a:xfrm flipH="1" flipV="1">
                <a:off x="4906091" y="54271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9" name="椭圆 338"/>
              <p:cNvSpPr/>
              <p:nvPr/>
            </p:nvSpPr>
            <p:spPr>
              <a:xfrm flipH="1" flipV="1">
                <a:off x="4936895" y="4190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0" name="椭圆 339"/>
              <p:cNvSpPr/>
              <p:nvPr/>
            </p:nvSpPr>
            <p:spPr>
              <a:xfrm flipH="1" flipV="1">
                <a:off x="5019435" y="69919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1" name="椭圆 340"/>
              <p:cNvSpPr/>
              <p:nvPr/>
            </p:nvSpPr>
            <p:spPr>
              <a:xfrm flipH="1" flipV="1">
                <a:off x="4981845" y="7902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2" name="椭圆 341"/>
              <p:cNvSpPr/>
              <p:nvPr/>
            </p:nvSpPr>
            <p:spPr>
              <a:xfrm flipH="1" flipV="1">
                <a:off x="4886213" y="129177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3" name="椭圆 342"/>
              <p:cNvSpPr/>
              <p:nvPr/>
            </p:nvSpPr>
            <p:spPr>
              <a:xfrm flipH="1" flipV="1">
                <a:off x="4834746" y="12707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4" name="椭圆 343"/>
              <p:cNvSpPr/>
              <p:nvPr/>
            </p:nvSpPr>
            <p:spPr>
              <a:xfrm flipH="1" flipV="1">
                <a:off x="4802187" y="115609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5" name="椭圆 344"/>
              <p:cNvSpPr/>
              <p:nvPr/>
            </p:nvSpPr>
            <p:spPr>
              <a:xfrm flipH="1" flipV="1">
                <a:off x="5066854" y="122243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6" name="椭圆 345"/>
              <p:cNvSpPr/>
              <p:nvPr/>
            </p:nvSpPr>
            <p:spPr>
              <a:xfrm flipH="1" flipV="1">
                <a:off x="4981845" y="51580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7" name="椭圆 346"/>
              <p:cNvSpPr/>
              <p:nvPr/>
            </p:nvSpPr>
            <p:spPr>
              <a:xfrm flipH="1" flipV="1">
                <a:off x="5018241" y="11124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8" name="椭圆 347"/>
              <p:cNvSpPr/>
              <p:nvPr/>
            </p:nvSpPr>
            <p:spPr>
              <a:xfrm flipH="1" flipV="1">
                <a:off x="4821674" y="194046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9" name="椭圆 348"/>
              <p:cNvSpPr/>
              <p:nvPr/>
            </p:nvSpPr>
            <p:spPr>
              <a:xfrm flipH="1" flipV="1">
                <a:off x="4828707" y="194677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0" name="椭圆 349"/>
              <p:cNvSpPr/>
              <p:nvPr/>
            </p:nvSpPr>
            <p:spPr>
              <a:xfrm flipH="1" flipV="1">
                <a:off x="4770961" y="1610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1" name="椭圆 350"/>
              <p:cNvSpPr/>
              <p:nvPr/>
            </p:nvSpPr>
            <p:spPr>
              <a:xfrm flipH="1" flipV="1">
                <a:off x="4793187" y="166369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2" name="椭圆 351"/>
              <p:cNvSpPr/>
              <p:nvPr/>
            </p:nvSpPr>
            <p:spPr>
              <a:xfrm flipH="1" flipV="1">
                <a:off x="4816722" y="1481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3" name="椭圆 352"/>
              <p:cNvSpPr/>
              <p:nvPr/>
            </p:nvSpPr>
            <p:spPr>
              <a:xfrm flipH="1" flipV="1">
                <a:off x="4739499" y="16435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4" name="椭圆 353"/>
              <p:cNvSpPr/>
              <p:nvPr/>
            </p:nvSpPr>
            <p:spPr>
              <a:xfrm flipH="1" flipV="1">
                <a:off x="4734194" y="12112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5" name="椭圆 354"/>
              <p:cNvSpPr/>
              <p:nvPr/>
            </p:nvSpPr>
            <p:spPr>
              <a:xfrm flipH="1" flipV="1">
                <a:off x="4822630" y="125332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09" name="组合 408"/>
            <p:cNvGrpSpPr/>
            <p:nvPr/>
          </p:nvGrpSpPr>
          <p:grpSpPr>
            <a:xfrm>
              <a:off x="1681610" y="3832300"/>
              <a:ext cx="1162622" cy="1353921"/>
              <a:chOff x="4332337" y="1957654"/>
              <a:chExt cx="1162622" cy="1353921"/>
            </a:xfrm>
          </p:grpSpPr>
          <p:sp>
            <p:nvSpPr>
              <p:cNvPr id="29" name="椭圆 28"/>
              <p:cNvSpPr/>
              <p:nvPr/>
            </p:nvSpPr>
            <p:spPr>
              <a:xfrm flipH="1" flipV="1">
                <a:off x="4929778" y="2298923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 flipH="1" flipV="1">
                <a:off x="4494361" y="3102609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flipH="1" flipV="1">
                <a:off x="4802778" y="2603723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 flipH="1" flipV="1">
                <a:off x="4601678" y="2631327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 flipH="1" flipV="1">
                <a:off x="4757876" y="2736923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 flipH="1" flipV="1">
                <a:off x="4929778" y="27670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flipH="1" flipV="1">
                <a:off x="4732120" y="226505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 flipH="1" flipV="1">
                <a:off x="4525303" y="2763939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 flipH="1" flipV="1">
                <a:off x="5008753" y="256693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 flipH="1" flipV="1">
                <a:off x="4680653" y="289933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 flipH="1" flipV="1">
                <a:off x="5206411" y="241353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 flipH="1" flipV="1">
                <a:off x="4878311" y="274593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 flipH="1" flipV="1">
                <a:off x="4840265" y="242505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 flipH="1" flipV="1">
                <a:off x="4633448" y="292394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 flipH="1" flipV="1">
                <a:off x="4847298" y="243136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 flipH="1" flipV="1">
                <a:off x="4640481" y="293025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 flipH="1" flipV="1">
                <a:off x="5173852" y="229892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 flipH="1" flipV="1">
                <a:off x="4845752" y="2631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 flipH="1" flipV="1">
                <a:off x="4924682" y="221962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flipH="1" flipV="1">
                <a:off x="4596582" y="255202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 flipH="1" flipV="1">
                <a:off x="4955486" y="209590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 flipH="1" flipV="1">
                <a:off x="5115554" y="268887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 flipH="1" flipV="1">
                <a:off x="5038026" y="237610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 flipV="1">
                <a:off x="5000436" y="246711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 flipV="1">
                <a:off x="4904804" y="2968684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flipH="1" flipV="1">
                <a:off x="4853337" y="29476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 flipH="1" flipV="1">
                <a:off x="4820778" y="2833005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 flipV="1">
                <a:off x="4762480" y="322295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flipH="1" flipV="1">
                <a:off x="5169471" y="303501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flipH="1" flipV="1">
                <a:off x="5118004" y="301395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 flipH="1" flipV="1">
                <a:off x="5085445" y="289933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 flipH="1" flipV="1">
                <a:off x="5027147" y="328928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flipH="1" flipV="1">
                <a:off x="5439115" y="302601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flipH="1" flipV="1">
                <a:off x="5387648" y="300495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 flipH="1" flipV="1">
                <a:off x="5355089" y="289033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 flipH="1" flipV="1">
                <a:off x="5296791" y="328028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flipH="1" flipV="1">
                <a:off x="5287313" y="277599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 flipH="1" flipV="1">
                <a:off x="5235846" y="275492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 flipH="1" flipV="1">
                <a:off x="5203287" y="264031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 flipH="1" flipV="1">
                <a:off x="5144989" y="3030259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 flipH="1" flipV="1">
                <a:off x="4501661" y="2932715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 flipH="1" flipV="1">
                <a:off x="4450194" y="291164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 flipH="1" flipV="1">
                <a:off x="4417635" y="279703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 flipH="1" flipV="1">
                <a:off x="4359337" y="318698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 flipH="1" flipV="1">
                <a:off x="4332337" y="3115194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 flipH="1" flipV="1">
                <a:off x="4685995" y="31291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 flipH="1" flipV="1">
                <a:off x="4675348" y="246711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 flipH="1" flipV="1">
                <a:off x="4811778" y="214828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 flipH="1" flipV="1">
                <a:off x="5000436" y="219271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 flipH="1" flipV="1">
                <a:off x="5119412" y="320250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 flipH="1" flipV="1">
                <a:off x="5067945" y="318143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 flipH="1" flipV="1">
                <a:off x="5035386" y="306682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 flipV="1">
                <a:off x="4451102" y="3259709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 flipH="1" flipV="1">
                <a:off x="4399635" y="323864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 flipH="1" flipV="1">
                <a:off x="4887890" y="318450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 flipV="1">
                <a:off x="4668478" y="3293575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 flipH="1" flipV="1">
                <a:off x="5290400" y="312110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flipH="1" flipV="1">
                <a:off x="5476959" y="324764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 flipH="1" flipV="1">
                <a:off x="5036832" y="278932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 flipH="1" flipV="1">
                <a:off x="4763784" y="2509145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 flipH="1" flipV="1">
                <a:off x="5191852" y="290586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 flipH="1" flipV="1">
                <a:off x="4730135" y="310200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 flipH="1" flipV="1">
                <a:off x="4972642" y="3111182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flipH="1" flipV="1">
                <a:off x="4594370" y="2936601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 flipH="1" flipV="1">
                <a:off x="4835313" y="196569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 flipH="1" flipV="1">
                <a:off x="5007215" y="1995773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 flipH="1" flipV="1">
                <a:off x="4758090" y="212810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 flipH="1" flipV="1">
                <a:off x="4955748" y="1974706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flipH="1" flipV="1">
                <a:off x="4710885" y="21527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 flipH="1" flipV="1">
                <a:off x="4717918" y="2159020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7" name="椭圆 106"/>
              <p:cNvSpPr/>
              <p:nvPr/>
            </p:nvSpPr>
            <p:spPr>
              <a:xfrm flipH="1" flipV="1">
                <a:off x="4589274" y="285730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 flipH="1" flipV="1">
                <a:off x="4982241" y="219745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 flipH="1" flipV="1">
                <a:off x="4930774" y="217638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 flipH="1" flipV="1">
                <a:off x="4898215" y="2061772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 flipH="1" flipV="1">
                <a:off x="5162882" y="212810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 flipH="1" flipV="1">
                <a:off x="5432526" y="2119106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 flipH="1" flipV="1">
                <a:off x="5364750" y="200475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 flipH="1" flipV="1">
                <a:off x="5114269" y="201808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 flipH="1" flipV="1">
                <a:off x="5269289" y="213462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 flipH="1" flipV="1">
                <a:off x="5151541" y="249272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 flipH="1" flipV="1">
                <a:off x="5259686" y="265272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 flipH="1" flipV="1">
                <a:off x="4651349" y="195765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 flipH="1" flipV="1">
                <a:off x="5231199" y="237595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 flipH="1" flipV="1">
                <a:off x="5183205" y="273681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 flipH="1" flipV="1">
                <a:off x="4628784" y="2856971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 flipH="1" flipV="1">
                <a:off x="4745193" y="2024556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 flipH="1" flipV="1">
                <a:off x="4575779" y="2452012"/>
                <a:ext cx="36000" cy="36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 flipH="1" flipV="1">
                <a:off x="4499404" y="2584624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 flipH="1" flipV="1">
                <a:off x="4607549" y="274462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 flipV="1">
                <a:off x="4614582" y="275093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 flipH="1" flipV="1">
                <a:off x="4684887" y="200051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3" name="椭圆 162"/>
              <p:cNvSpPr/>
              <p:nvPr/>
            </p:nvSpPr>
            <p:spPr>
              <a:xfrm flipH="1" flipV="1">
                <a:off x="4475762" y="27534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 flipH="1" flipV="1">
                <a:off x="4424295" y="27323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 flipH="1" flipV="1">
                <a:off x="4391736" y="26177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 rot="18448385">
              <a:off x="1977882" y="2308539"/>
              <a:ext cx="486597" cy="1550344"/>
              <a:chOff x="4609276" y="419000"/>
              <a:chExt cx="486597" cy="1550344"/>
            </a:xfrm>
          </p:grpSpPr>
          <p:sp>
            <p:nvSpPr>
              <p:cNvPr id="92" name="椭圆 91"/>
              <p:cNvSpPr/>
              <p:nvPr/>
            </p:nvSpPr>
            <p:spPr>
              <a:xfrm flipH="1" flipV="1">
                <a:off x="5007215" y="15276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 flipV="1">
                <a:off x="4880215" y="18324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 flipH="1" flipV="1">
                <a:off x="4809557" y="149382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 flipH="1" flipV="1">
                <a:off x="4716944" y="16205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 flipH="1" flipV="1">
                <a:off x="4917702" y="165382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 flipH="1" flipV="1">
                <a:off x="4924735" y="166013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flipH="1" flipV="1">
                <a:off x="4923189" y="18600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 flipH="1" flipV="1">
                <a:off x="5002119" y="14483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 flipH="1" flipV="1">
                <a:off x="5032923" y="132467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 flipH="1" flipV="1">
                <a:off x="5077873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 flipH="1" flipV="1">
                <a:off x="4693302" y="17892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 flipH="1" flipV="1">
                <a:off x="4641835" y="17682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 flipH="1" flipV="1">
                <a:off x="4609276" y="16536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 flipH="1" flipV="1">
                <a:off x="4752785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 flipH="1" flipV="1">
                <a:off x="4889215" y="137705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 flipH="1" flipV="1">
                <a:off x="5077873" y="142147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 flipH="1" flipV="1">
                <a:off x="4841221" y="173791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 flipH="1" flipV="1">
                <a:off x="4911187" y="6220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 flipH="1" flipV="1">
                <a:off x="4784187" y="9268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 flipH="1" flipV="1">
                <a:off x="4739285" y="106001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 flipH="1" flipV="1">
                <a:off x="4911187" y="10901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 flipH="1" flipV="1">
                <a:off x="4990162" y="890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 flipH="1" flipV="1">
                <a:off x="4691521" y="19267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 flipH="1" flipV="1">
                <a:off x="4859720" y="10690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 flipH="1" flipV="1">
                <a:off x="4644316" y="195134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 flipH="1" flipV="1">
                <a:off x="4828707" y="75446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 flipV="1">
                <a:off x="4827161" y="9544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 flipH="1" flipV="1">
                <a:off x="4906091" y="54271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39" name="椭圆 138"/>
              <p:cNvSpPr/>
              <p:nvPr/>
            </p:nvSpPr>
            <p:spPr>
              <a:xfrm flipH="1" flipV="1">
                <a:off x="4936895" y="4190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 flipH="1" flipV="1">
                <a:off x="5019435" y="69919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 flipH="1" flipV="1">
                <a:off x="4981845" y="7902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 flipH="1" flipV="1">
                <a:off x="4886213" y="129177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 flipH="1" flipV="1">
                <a:off x="4834746" y="12707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 flipV="1">
                <a:off x="4802187" y="115609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 flipH="1" flipV="1">
                <a:off x="5066854" y="122243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 flipH="1" flipV="1">
                <a:off x="4981845" y="51580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 flipH="1" flipV="1">
                <a:off x="5018241" y="11124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1" name="椭圆 150"/>
              <p:cNvSpPr/>
              <p:nvPr/>
            </p:nvSpPr>
            <p:spPr>
              <a:xfrm flipH="1" flipV="1">
                <a:off x="4821674" y="194046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 flipH="1" flipV="1">
                <a:off x="4828707" y="194677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 flipH="1" flipV="1">
                <a:off x="4770961" y="1610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 flipH="1" flipV="1">
                <a:off x="4793187" y="166369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 flipH="1" flipV="1">
                <a:off x="4816722" y="1481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 flipH="1" flipV="1">
                <a:off x="4739499" y="16435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 flipH="1" flipV="1">
                <a:off x="4734194" y="12112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67" name="椭圆 166"/>
              <p:cNvSpPr/>
              <p:nvPr/>
            </p:nvSpPr>
            <p:spPr>
              <a:xfrm flipH="1" flipV="1">
                <a:off x="4822630" y="125332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 rot="19875055">
              <a:off x="2813593" y="3385235"/>
              <a:ext cx="486597" cy="1550344"/>
              <a:chOff x="4609276" y="419000"/>
              <a:chExt cx="486597" cy="1550344"/>
            </a:xfrm>
          </p:grpSpPr>
          <p:sp>
            <p:nvSpPr>
              <p:cNvPr id="170" name="椭圆 169"/>
              <p:cNvSpPr/>
              <p:nvPr/>
            </p:nvSpPr>
            <p:spPr>
              <a:xfrm flipH="1" flipV="1">
                <a:off x="5007215" y="15276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 flipH="1" flipV="1">
                <a:off x="4880215" y="18324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 flipH="1" flipV="1">
                <a:off x="4809557" y="149382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 flipH="1" flipV="1">
                <a:off x="4716944" y="16205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 flipH="1" flipV="1">
                <a:off x="4917702" y="165382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5" name="椭圆 174"/>
              <p:cNvSpPr/>
              <p:nvPr/>
            </p:nvSpPr>
            <p:spPr>
              <a:xfrm flipH="1" flipV="1">
                <a:off x="4924735" y="166013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 flipV="1">
                <a:off x="4923189" y="18600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 flipV="1">
                <a:off x="5002119" y="14483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 flipH="1" flipV="1">
                <a:off x="5032923" y="132467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79" name="椭圆 178"/>
              <p:cNvSpPr/>
              <p:nvPr/>
            </p:nvSpPr>
            <p:spPr>
              <a:xfrm flipH="1" flipV="1">
                <a:off x="5077873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 flipV="1">
                <a:off x="4693302" y="17892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 flipV="1">
                <a:off x="4641835" y="17682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 flipH="1" flipV="1">
                <a:off x="4609276" y="16536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3" name="椭圆 182"/>
              <p:cNvSpPr/>
              <p:nvPr/>
            </p:nvSpPr>
            <p:spPr>
              <a:xfrm flipH="1" flipV="1">
                <a:off x="4752785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 flipV="1">
                <a:off x="4889215" y="137705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 flipV="1">
                <a:off x="5077873" y="142147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flipH="1" flipV="1">
                <a:off x="4841221" y="173791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7" name="椭圆 186"/>
              <p:cNvSpPr/>
              <p:nvPr/>
            </p:nvSpPr>
            <p:spPr>
              <a:xfrm flipH="1" flipV="1">
                <a:off x="4911187" y="6220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 flipV="1">
                <a:off x="4784187" y="9268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 flipV="1">
                <a:off x="4739285" y="106001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flipH="1" flipV="1">
                <a:off x="4911187" y="10901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1" name="椭圆 190"/>
              <p:cNvSpPr/>
              <p:nvPr/>
            </p:nvSpPr>
            <p:spPr>
              <a:xfrm flipH="1" flipV="1">
                <a:off x="4990162" y="890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 flipV="1">
                <a:off x="4691521" y="19267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 flipV="1">
                <a:off x="4859720" y="10690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flipH="1" flipV="1">
                <a:off x="4644316" y="195134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5" name="椭圆 194"/>
              <p:cNvSpPr/>
              <p:nvPr/>
            </p:nvSpPr>
            <p:spPr>
              <a:xfrm flipH="1" flipV="1">
                <a:off x="4828707" y="75446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 flipV="1">
                <a:off x="4827161" y="9544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 flipV="1">
                <a:off x="4906091" y="54271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 flipH="1" flipV="1">
                <a:off x="4936895" y="4190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99" name="椭圆 198"/>
              <p:cNvSpPr/>
              <p:nvPr/>
            </p:nvSpPr>
            <p:spPr>
              <a:xfrm flipH="1" flipV="1">
                <a:off x="5019435" y="69919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 flipV="1">
                <a:off x="4981845" y="7902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 flipV="1">
                <a:off x="4886213" y="129177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 flipH="1" flipV="1">
                <a:off x="4834746" y="12707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3" name="椭圆 202"/>
              <p:cNvSpPr/>
              <p:nvPr/>
            </p:nvSpPr>
            <p:spPr>
              <a:xfrm flipH="1" flipV="1">
                <a:off x="4802187" y="115609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 flipV="1">
                <a:off x="5066854" y="122243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 flipV="1">
                <a:off x="4981845" y="51580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 flipH="1" flipV="1">
                <a:off x="5018241" y="11124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 flipH="1" flipV="1">
                <a:off x="4821674" y="194046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 flipV="1">
                <a:off x="4828707" y="194677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 flipV="1">
                <a:off x="4770961" y="1610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 flipH="1" flipV="1">
                <a:off x="4793187" y="166369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1" name="椭圆 210"/>
              <p:cNvSpPr/>
              <p:nvPr/>
            </p:nvSpPr>
            <p:spPr>
              <a:xfrm flipH="1" flipV="1">
                <a:off x="4816722" y="1481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 flipV="1">
                <a:off x="4739499" y="16435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 flipV="1">
                <a:off x="4734194" y="12112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14" name="椭圆 213"/>
              <p:cNvSpPr/>
              <p:nvPr/>
            </p:nvSpPr>
            <p:spPr>
              <a:xfrm flipH="1" flipV="1">
                <a:off x="4822630" y="125332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264" name="组合 263"/>
            <p:cNvGrpSpPr/>
            <p:nvPr/>
          </p:nvGrpSpPr>
          <p:grpSpPr>
            <a:xfrm rot="2090690">
              <a:off x="2876055" y="4530266"/>
              <a:ext cx="486597" cy="1550344"/>
              <a:chOff x="4609276" y="419000"/>
              <a:chExt cx="486597" cy="1550344"/>
            </a:xfrm>
          </p:grpSpPr>
          <p:sp>
            <p:nvSpPr>
              <p:cNvPr id="265" name="椭圆 264"/>
              <p:cNvSpPr/>
              <p:nvPr/>
            </p:nvSpPr>
            <p:spPr>
              <a:xfrm flipH="1" flipV="1">
                <a:off x="5007215" y="15276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6" name="椭圆 265"/>
              <p:cNvSpPr/>
              <p:nvPr/>
            </p:nvSpPr>
            <p:spPr>
              <a:xfrm flipH="1" flipV="1">
                <a:off x="4880215" y="18324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7" name="椭圆 266"/>
              <p:cNvSpPr/>
              <p:nvPr/>
            </p:nvSpPr>
            <p:spPr>
              <a:xfrm flipH="1" flipV="1">
                <a:off x="4809557" y="149382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8" name="椭圆 267"/>
              <p:cNvSpPr/>
              <p:nvPr/>
            </p:nvSpPr>
            <p:spPr>
              <a:xfrm flipH="1" flipV="1">
                <a:off x="4716944" y="16205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9" name="椭圆 268"/>
              <p:cNvSpPr/>
              <p:nvPr/>
            </p:nvSpPr>
            <p:spPr>
              <a:xfrm flipH="1" flipV="1">
                <a:off x="4917702" y="165382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0" name="椭圆 269"/>
              <p:cNvSpPr/>
              <p:nvPr/>
            </p:nvSpPr>
            <p:spPr>
              <a:xfrm flipH="1" flipV="1">
                <a:off x="4924735" y="166013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1" name="椭圆 270"/>
              <p:cNvSpPr/>
              <p:nvPr/>
            </p:nvSpPr>
            <p:spPr>
              <a:xfrm flipH="1" flipV="1">
                <a:off x="4923189" y="18600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2" name="椭圆 271"/>
              <p:cNvSpPr/>
              <p:nvPr/>
            </p:nvSpPr>
            <p:spPr>
              <a:xfrm flipH="1" flipV="1">
                <a:off x="5002119" y="14483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3" name="椭圆 272"/>
              <p:cNvSpPr/>
              <p:nvPr/>
            </p:nvSpPr>
            <p:spPr>
              <a:xfrm flipH="1" flipV="1">
                <a:off x="5032923" y="132467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4" name="椭圆 273"/>
              <p:cNvSpPr/>
              <p:nvPr/>
            </p:nvSpPr>
            <p:spPr>
              <a:xfrm flipH="1" flipV="1">
                <a:off x="5077873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5" name="椭圆 274"/>
              <p:cNvSpPr/>
              <p:nvPr/>
            </p:nvSpPr>
            <p:spPr>
              <a:xfrm flipH="1" flipV="1">
                <a:off x="4693302" y="17892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6" name="椭圆 275"/>
              <p:cNvSpPr/>
              <p:nvPr/>
            </p:nvSpPr>
            <p:spPr>
              <a:xfrm flipH="1" flipV="1">
                <a:off x="4641835" y="17682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7" name="椭圆 276"/>
              <p:cNvSpPr/>
              <p:nvPr/>
            </p:nvSpPr>
            <p:spPr>
              <a:xfrm flipH="1" flipV="1">
                <a:off x="4609276" y="16536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8" name="椭圆 277"/>
              <p:cNvSpPr/>
              <p:nvPr/>
            </p:nvSpPr>
            <p:spPr>
              <a:xfrm flipH="1" flipV="1">
                <a:off x="4752785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9" name="椭圆 278"/>
              <p:cNvSpPr/>
              <p:nvPr/>
            </p:nvSpPr>
            <p:spPr>
              <a:xfrm flipH="1" flipV="1">
                <a:off x="4889215" y="137705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0" name="椭圆 279"/>
              <p:cNvSpPr/>
              <p:nvPr/>
            </p:nvSpPr>
            <p:spPr>
              <a:xfrm flipH="1" flipV="1">
                <a:off x="5077873" y="142147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1" name="椭圆 280"/>
              <p:cNvSpPr/>
              <p:nvPr/>
            </p:nvSpPr>
            <p:spPr>
              <a:xfrm flipH="1" flipV="1">
                <a:off x="4841221" y="173791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2" name="椭圆 281"/>
              <p:cNvSpPr/>
              <p:nvPr/>
            </p:nvSpPr>
            <p:spPr>
              <a:xfrm flipH="1" flipV="1">
                <a:off x="4911187" y="6220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3" name="椭圆 282"/>
              <p:cNvSpPr/>
              <p:nvPr/>
            </p:nvSpPr>
            <p:spPr>
              <a:xfrm flipH="1" flipV="1">
                <a:off x="4784187" y="9268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4" name="椭圆 283"/>
              <p:cNvSpPr/>
              <p:nvPr/>
            </p:nvSpPr>
            <p:spPr>
              <a:xfrm flipH="1" flipV="1">
                <a:off x="4739285" y="106001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5" name="椭圆 284"/>
              <p:cNvSpPr/>
              <p:nvPr/>
            </p:nvSpPr>
            <p:spPr>
              <a:xfrm flipH="1" flipV="1">
                <a:off x="4911187" y="10901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6" name="椭圆 285"/>
              <p:cNvSpPr/>
              <p:nvPr/>
            </p:nvSpPr>
            <p:spPr>
              <a:xfrm flipH="1" flipV="1">
                <a:off x="4990162" y="890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7" name="椭圆 286"/>
              <p:cNvSpPr/>
              <p:nvPr/>
            </p:nvSpPr>
            <p:spPr>
              <a:xfrm flipH="1" flipV="1">
                <a:off x="4691521" y="19267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8" name="椭圆 287"/>
              <p:cNvSpPr/>
              <p:nvPr/>
            </p:nvSpPr>
            <p:spPr>
              <a:xfrm flipH="1" flipV="1">
                <a:off x="4859720" y="10690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9" name="椭圆 288"/>
              <p:cNvSpPr/>
              <p:nvPr/>
            </p:nvSpPr>
            <p:spPr>
              <a:xfrm flipH="1" flipV="1">
                <a:off x="4644316" y="195134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0" name="椭圆 289"/>
              <p:cNvSpPr/>
              <p:nvPr/>
            </p:nvSpPr>
            <p:spPr>
              <a:xfrm flipH="1" flipV="1">
                <a:off x="4828707" y="75446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1" name="椭圆 290"/>
              <p:cNvSpPr/>
              <p:nvPr/>
            </p:nvSpPr>
            <p:spPr>
              <a:xfrm flipH="1" flipV="1">
                <a:off x="4827161" y="9544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2" name="椭圆 291"/>
              <p:cNvSpPr/>
              <p:nvPr/>
            </p:nvSpPr>
            <p:spPr>
              <a:xfrm flipH="1" flipV="1">
                <a:off x="4906091" y="54271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3" name="椭圆 292"/>
              <p:cNvSpPr/>
              <p:nvPr/>
            </p:nvSpPr>
            <p:spPr>
              <a:xfrm flipH="1" flipV="1">
                <a:off x="4936895" y="4190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4" name="椭圆 293"/>
              <p:cNvSpPr/>
              <p:nvPr/>
            </p:nvSpPr>
            <p:spPr>
              <a:xfrm flipH="1" flipV="1">
                <a:off x="5019435" y="69919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5" name="椭圆 294"/>
              <p:cNvSpPr/>
              <p:nvPr/>
            </p:nvSpPr>
            <p:spPr>
              <a:xfrm flipH="1" flipV="1">
                <a:off x="4981845" y="7902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6" name="椭圆 295"/>
              <p:cNvSpPr/>
              <p:nvPr/>
            </p:nvSpPr>
            <p:spPr>
              <a:xfrm flipH="1" flipV="1">
                <a:off x="4886213" y="129177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7" name="椭圆 296"/>
              <p:cNvSpPr/>
              <p:nvPr/>
            </p:nvSpPr>
            <p:spPr>
              <a:xfrm flipH="1" flipV="1">
                <a:off x="4834746" y="12707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8" name="椭圆 297"/>
              <p:cNvSpPr/>
              <p:nvPr/>
            </p:nvSpPr>
            <p:spPr>
              <a:xfrm flipH="1" flipV="1">
                <a:off x="4802187" y="115609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9" name="椭圆 298"/>
              <p:cNvSpPr/>
              <p:nvPr/>
            </p:nvSpPr>
            <p:spPr>
              <a:xfrm flipH="1" flipV="1">
                <a:off x="5066854" y="122243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0" name="椭圆 299"/>
              <p:cNvSpPr/>
              <p:nvPr/>
            </p:nvSpPr>
            <p:spPr>
              <a:xfrm flipH="1" flipV="1">
                <a:off x="4981845" y="51580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1" name="椭圆 300"/>
              <p:cNvSpPr/>
              <p:nvPr/>
            </p:nvSpPr>
            <p:spPr>
              <a:xfrm flipH="1" flipV="1">
                <a:off x="5018241" y="11124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2" name="椭圆 301"/>
              <p:cNvSpPr/>
              <p:nvPr/>
            </p:nvSpPr>
            <p:spPr>
              <a:xfrm flipH="1" flipV="1">
                <a:off x="4821674" y="194046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3" name="椭圆 302"/>
              <p:cNvSpPr/>
              <p:nvPr/>
            </p:nvSpPr>
            <p:spPr>
              <a:xfrm flipH="1" flipV="1">
                <a:off x="4828707" y="194677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4" name="椭圆 303"/>
              <p:cNvSpPr/>
              <p:nvPr/>
            </p:nvSpPr>
            <p:spPr>
              <a:xfrm flipH="1" flipV="1">
                <a:off x="4770961" y="1610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5" name="椭圆 304"/>
              <p:cNvSpPr/>
              <p:nvPr/>
            </p:nvSpPr>
            <p:spPr>
              <a:xfrm flipH="1" flipV="1">
                <a:off x="4793187" y="166369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6" name="椭圆 305"/>
              <p:cNvSpPr/>
              <p:nvPr/>
            </p:nvSpPr>
            <p:spPr>
              <a:xfrm flipH="1" flipV="1">
                <a:off x="4816722" y="1481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7" name="椭圆 306"/>
              <p:cNvSpPr/>
              <p:nvPr/>
            </p:nvSpPr>
            <p:spPr>
              <a:xfrm flipH="1" flipV="1">
                <a:off x="4739499" y="16435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8" name="椭圆 307"/>
              <p:cNvSpPr/>
              <p:nvPr/>
            </p:nvSpPr>
            <p:spPr>
              <a:xfrm flipH="1" flipV="1">
                <a:off x="4734194" y="12112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09" name="椭圆 308"/>
              <p:cNvSpPr/>
              <p:nvPr/>
            </p:nvSpPr>
            <p:spPr>
              <a:xfrm flipH="1" flipV="1">
                <a:off x="4822630" y="125332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363" name="组合 362"/>
            <p:cNvGrpSpPr/>
            <p:nvPr/>
          </p:nvGrpSpPr>
          <p:grpSpPr>
            <a:xfrm rot="5919988">
              <a:off x="401067" y="4969642"/>
              <a:ext cx="486597" cy="1550344"/>
              <a:chOff x="4609276" y="419000"/>
              <a:chExt cx="486597" cy="1550344"/>
            </a:xfrm>
          </p:grpSpPr>
          <p:sp>
            <p:nvSpPr>
              <p:cNvPr id="364" name="椭圆 363"/>
              <p:cNvSpPr/>
              <p:nvPr/>
            </p:nvSpPr>
            <p:spPr>
              <a:xfrm flipH="1" flipV="1">
                <a:off x="5007215" y="15276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5" name="椭圆 364"/>
              <p:cNvSpPr/>
              <p:nvPr/>
            </p:nvSpPr>
            <p:spPr>
              <a:xfrm flipH="1" flipV="1">
                <a:off x="4880215" y="1832490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6" name="椭圆 365"/>
              <p:cNvSpPr/>
              <p:nvPr/>
            </p:nvSpPr>
            <p:spPr>
              <a:xfrm flipH="1" flipV="1">
                <a:off x="4809557" y="1493820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7" name="椭圆 366"/>
              <p:cNvSpPr/>
              <p:nvPr/>
            </p:nvSpPr>
            <p:spPr>
              <a:xfrm flipH="1" flipV="1">
                <a:off x="4716944" y="1620506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8" name="椭圆 367"/>
              <p:cNvSpPr/>
              <p:nvPr/>
            </p:nvSpPr>
            <p:spPr>
              <a:xfrm flipH="1" flipV="1">
                <a:off x="4917702" y="165382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69" name="椭圆 368"/>
              <p:cNvSpPr/>
              <p:nvPr/>
            </p:nvSpPr>
            <p:spPr>
              <a:xfrm flipH="1" flipV="1">
                <a:off x="4924735" y="166013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0" name="椭圆 369"/>
              <p:cNvSpPr/>
              <p:nvPr/>
            </p:nvSpPr>
            <p:spPr>
              <a:xfrm flipH="1" flipV="1">
                <a:off x="4923189" y="18600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1" name="椭圆 370"/>
              <p:cNvSpPr/>
              <p:nvPr/>
            </p:nvSpPr>
            <p:spPr>
              <a:xfrm flipH="1" flipV="1">
                <a:off x="5002119" y="1448391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2" name="椭圆 371"/>
              <p:cNvSpPr/>
              <p:nvPr/>
            </p:nvSpPr>
            <p:spPr>
              <a:xfrm flipH="1" flipV="1">
                <a:off x="5032923" y="1324673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3" name="椭圆 372"/>
              <p:cNvSpPr/>
              <p:nvPr/>
            </p:nvSpPr>
            <p:spPr>
              <a:xfrm flipH="1" flipV="1">
                <a:off x="5077873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4" name="椭圆 373"/>
              <p:cNvSpPr/>
              <p:nvPr/>
            </p:nvSpPr>
            <p:spPr>
              <a:xfrm flipH="1" flipV="1">
                <a:off x="4693302" y="1789282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5" name="椭圆 374"/>
              <p:cNvSpPr/>
              <p:nvPr/>
            </p:nvSpPr>
            <p:spPr>
              <a:xfrm flipH="1" flipV="1">
                <a:off x="4641835" y="17682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6" name="椭圆 375"/>
              <p:cNvSpPr/>
              <p:nvPr/>
            </p:nvSpPr>
            <p:spPr>
              <a:xfrm flipH="1" flipV="1">
                <a:off x="4609276" y="165360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7" name="椭圆 376"/>
              <p:cNvSpPr/>
              <p:nvPr/>
            </p:nvSpPr>
            <p:spPr>
              <a:xfrm flipH="1" flipV="1">
                <a:off x="4752785" y="169588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8" name="椭圆 377"/>
              <p:cNvSpPr/>
              <p:nvPr/>
            </p:nvSpPr>
            <p:spPr>
              <a:xfrm flipH="1" flipV="1">
                <a:off x="4889215" y="1377052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79" name="椭圆 378"/>
              <p:cNvSpPr/>
              <p:nvPr/>
            </p:nvSpPr>
            <p:spPr>
              <a:xfrm flipH="1" flipV="1">
                <a:off x="5077873" y="1421477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0" name="椭圆 379"/>
              <p:cNvSpPr/>
              <p:nvPr/>
            </p:nvSpPr>
            <p:spPr>
              <a:xfrm flipH="1" flipV="1">
                <a:off x="4841221" y="1737912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1" name="椭圆 380"/>
              <p:cNvSpPr/>
              <p:nvPr/>
            </p:nvSpPr>
            <p:spPr>
              <a:xfrm flipH="1" flipV="1">
                <a:off x="4911187" y="6220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2" name="椭圆 381"/>
              <p:cNvSpPr/>
              <p:nvPr/>
            </p:nvSpPr>
            <p:spPr>
              <a:xfrm flipH="1" flipV="1">
                <a:off x="4784187" y="926817"/>
                <a:ext cx="36000" cy="3600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3" name="椭圆 382"/>
              <p:cNvSpPr/>
              <p:nvPr/>
            </p:nvSpPr>
            <p:spPr>
              <a:xfrm flipH="1" flipV="1">
                <a:off x="4739285" y="1060017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4" name="椭圆 383"/>
              <p:cNvSpPr/>
              <p:nvPr/>
            </p:nvSpPr>
            <p:spPr>
              <a:xfrm flipH="1" flipV="1">
                <a:off x="4911187" y="1090100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5" name="椭圆 384"/>
              <p:cNvSpPr/>
              <p:nvPr/>
            </p:nvSpPr>
            <p:spPr>
              <a:xfrm flipH="1" flipV="1">
                <a:off x="4990162" y="890029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6" name="椭圆 385"/>
              <p:cNvSpPr/>
              <p:nvPr/>
            </p:nvSpPr>
            <p:spPr>
              <a:xfrm flipH="1" flipV="1">
                <a:off x="4691521" y="192674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7" name="椭圆 386"/>
              <p:cNvSpPr/>
              <p:nvPr/>
            </p:nvSpPr>
            <p:spPr>
              <a:xfrm flipH="1" flipV="1">
                <a:off x="4859720" y="1069033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8" name="椭圆 387"/>
              <p:cNvSpPr/>
              <p:nvPr/>
            </p:nvSpPr>
            <p:spPr>
              <a:xfrm flipH="1" flipV="1">
                <a:off x="4644316" y="1951344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89" name="椭圆 388"/>
              <p:cNvSpPr/>
              <p:nvPr/>
            </p:nvSpPr>
            <p:spPr>
              <a:xfrm flipH="1" flipV="1">
                <a:off x="4828707" y="75446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0" name="椭圆 389"/>
              <p:cNvSpPr/>
              <p:nvPr/>
            </p:nvSpPr>
            <p:spPr>
              <a:xfrm flipH="1" flipV="1">
                <a:off x="4827161" y="954421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1" name="椭圆 390"/>
              <p:cNvSpPr/>
              <p:nvPr/>
            </p:nvSpPr>
            <p:spPr>
              <a:xfrm flipH="1" flipV="1">
                <a:off x="4906091" y="542718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2" name="椭圆 391"/>
              <p:cNvSpPr/>
              <p:nvPr/>
            </p:nvSpPr>
            <p:spPr>
              <a:xfrm flipH="1" flipV="1">
                <a:off x="4936895" y="419000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3" name="椭圆 392"/>
              <p:cNvSpPr/>
              <p:nvPr/>
            </p:nvSpPr>
            <p:spPr>
              <a:xfrm flipH="1" flipV="1">
                <a:off x="5019435" y="69919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4" name="椭圆 393"/>
              <p:cNvSpPr/>
              <p:nvPr/>
            </p:nvSpPr>
            <p:spPr>
              <a:xfrm flipH="1" flipV="1">
                <a:off x="4981845" y="790210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5" name="椭圆 394"/>
              <p:cNvSpPr/>
              <p:nvPr/>
            </p:nvSpPr>
            <p:spPr>
              <a:xfrm flipH="1" flipV="1">
                <a:off x="4886213" y="1291778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6" name="椭圆 395"/>
              <p:cNvSpPr/>
              <p:nvPr/>
            </p:nvSpPr>
            <p:spPr>
              <a:xfrm flipH="1" flipV="1">
                <a:off x="4834746" y="1270711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7" name="椭圆 396"/>
              <p:cNvSpPr/>
              <p:nvPr/>
            </p:nvSpPr>
            <p:spPr>
              <a:xfrm flipH="1" flipV="1">
                <a:off x="4802187" y="1156099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8" name="椭圆 397"/>
              <p:cNvSpPr/>
              <p:nvPr/>
            </p:nvSpPr>
            <p:spPr>
              <a:xfrm flipH="1" flipV="1">
                <a:off x="5066854" y="1222433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99" name="椭圆 398"/>
              <p:cNvSpPr/>
              <p:nvPr/>
            </p:nvSpPr>
            <p:spPr>
              <a:xfrm flipH="1" flipV="1">
                <a:off x="4981845" y="515804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0" name="椭圆 399"/>
              <p:cNvSpPr/>
              <p:nvPr/>
            </p:nvSpPr>
            <p:spPr>
              <a:xfrm flipH="1" flipV="1">
                <a:off x="5018241" y="1112415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1" name="椭圆 400"/>
              <p:cNvSpPr/>
              <p:nvPr/>
            </p:nvSpPr>
            <p:spPr>
              <a:xfrm flipH="1" flipV="1">
                <a:off x="4821674" y="1940468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2" name="椭圆 401"/>
              <p:cNvSpPr/>
              <p:nvPr/>
            </p:nvSpPr>
            <p:spPr>
              <a:xfrm flipH="1" flipV="1">
                <a:off x="4828707" y="1946778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3" name="椭圆 402"/>
              <p:cNvSpPr/>
              <p:nvPr/>
            </p:nvSpPr>
            <p:spPr>
              <a:xfrm flipH="1" flipV="1">
                <a:off x="4770961" y="1610327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4" name="椭圆 403"/>
              <p:cNvSpPr/>
              <p:nvPr/>
            </p:nvSpPr>
            <p:spPr>
              <a:xfrm flipH="1" flipV="1">
                <a:off x="4793187" y="1663696"/>
                <a:ext cx="18000" cy="18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5" name="椭圆 404"/>
              <p:cNvSpPr/>
              <p:nvPr/>
            </p:nvSpPr>
            <p:spPr>
              <a:xfrm flipH="1" flipV="1">
                <a:off x="4816722" y="1481101"/>
                <a:ext cx="36000" cy="360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6" name="椭圆 405"/>
              <p:cNvSpPr/>
              <p:nvPr/>
            </p:nvSpPr>
            <p:spPr>
              <a:xfrm flipH="1" flipV="1">
                <a:off x="4739499" y="1643517"/>
                <a:ext cx="18000" cy="18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7" name="椭圆 406"/>
              <p:cNvSpPr/>
              <p:nvPr/>
            </p:nvSpPr>
            <p:spPr>
              <a:xfrm flipH="1" flipV="1">
                <a:off x="4734194" y="1211294"/>
                <a:ext cx="18000" cy="18000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08" name="椭圆 407"/>
              <p:cNvSpPr/>
              <p:nvPr/>
            </p:nvSpPr>
            <p:spPr>
              <a:xfrm flipH="1" flipV="1">
                <a:off x="4822630" y="1253323"/>
                <a:ext cx="36000" cy="360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410" name="组合 409"/>
          <p:cNvGrpSpPr/>
          <p:nvPr/>
        </p:nvGrpSpPr>
        <p:grpSpPr>
          <a:xfrm>
            <a:off x="2113855" y="2767618"/>
            <a:ext cx="757168" cy="757168"/>
            <a:chOff x="6567487" y="1576387"/>
            <a:chExt cx="942975" cy="942975"/>
          </a:xfrm>
        </p:grpSpPr>
        <p:sp>
          <p:nvSpPr>
            <p:cNvPr id="411" name="椭圆 410"/>
            <p:cNvSpPr/>
            <p:nvPr/>
          </p:nvSpPr>
          <p:spPr>
            <a:xfrm>
              <a:off x="6567487" y="1576387"/>
              <a:ext cx="942975" cy="942975"/>
            </a:xfrm>
            <a:prstGeom prst="ellipse">
              <a:avLst/>
            </a:prstGeom>
            <a:gradFill>
              <a:gsLst>
                <a:gs pos="36000">
                  <a:srgbClr val="814C59">
                    <a:alpha val="50000"/>
                  </a:srgbClr>
                </a:gs>
                <a:gs pos="31000">
                  <a:srgbClr val="814C59">
                    <a:alpha val="20000"/>
                  </a:srgbClr>
                </a:gs>
                <a:gs pos="57000">
                  <a:srgbClr val="814C59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2" name="椭圆 411"/>
            <p:cNvSpPr/>
            <p:nvPr/>
          </p:nvSpPr>
          <p:spPr>
            <a:xfrm>
              <a:off x="6752516" y="1763193"/>
              <a:ext cx="575409" cy="575409"/>
            </a:xfrm>
            <a:prstGeom prst="ellipse">
              <a:avLst/>
            </a:prstGeom>
            <a:solidFill>
              <a:srgbClr val="814C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413" name="组合 412"/>
          <p:cNvGrpSpPr/>
          <p:nvPr/>
        </p:nvGrpSpPr>
        <p:grpSpPr>
          <a:xfrm>
            <a:off x="4189900" y="1610522"/>
            <a:ext cx="3038269" cy="1808370"/>
            <a:chOff x="844791" y="1347516"/>
            <a:chExt cx="3038269" cy="1808370"/>
          </a:xfrm>
        </p:grpSpPr>
        <p:sp>
          <p:nvSpPr>
            <p:cNvPr id="414" name="文本框 413"/>
            <p:cNvSpPr txBox="1"/>
            <p:nvPr/>
          </p:nvSpPr>
          <p:spPr>
            <a:xfrm>
              <a:off x="844791" y="1347516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输入您的小标题</a:t>
              </a:r>
            </a:p>
          </p:txBody>
        </p:sp>
        <p:sp>
          <p:nvSpPr>
            <p:cNvPr id="415" name="矩形 414"/>
            <p:cNvSpPr/>
            <p:nvPr/>
          </p:nvSpPr>
          <p:spPr>
            <a:xfrm>
              <a:off x="856913" y="1783203"/>
              <a:ext cx="3026147" cy="13726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endParaRPr lang="zh-CN" alt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416" name="组合 415"/>
          <p:cNvGrpSpPr/>
          <p:nvPr/>
        </p:nvGrpSpPr>
        <p:grpSpPr>
          <a:xfrm>
            <a:off x="8006869" y="1610522"/>
            <a:ext cx="3038269" cy="1808370"/>
            <a:chOff x="844791" y="1347516"/>
            <a:chExt cx="3038269" cy="1808370"/>
          </a:xfrm>
        </p:grpSpPr>
        <p:sp>
          <p:nvSpPr>
            <p:cNvPr id="417" name="文本框 416"/>
            <p:cNvSpPr txBox="1"/>
            <p:nvPr/>
          </p:nvSpPr>
          <p:spPr>
            <a:xfrm>
              <a:off x="844791" y="1347516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输入您的小标题</a:t>
              </a:r>
            </a:p>
          </p:txBody>
        </p:sp>
        <p:sp>
          <p:nvSpPr>
            <p:cNvPr id="418" name="矩形 417"/>
            <p:cNvSpPr/>
            <p:nvPr/>
          </p:nvSpPr>
          <p:spPr>
            <a:xfrm>
              <a:off x="856913" y="1783203"/>
              <a:ext cx="3026147" cy="13726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endParaRPr lang="zh-CN" alt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419" name="组合 418"/>
          <p:cNvGrpSpPr/>
          <p:nvPr/>
        </p:nvGrpSpPr>
        <p:grpSpPr>
          <a:xfrm>
            <a:off x="4189900" y="4525748"/>
            <a:ext cx="3038269" cy="1808370"/>
            <a:chOff x="844791" y="1347516"/>
            <a:chExt cx="3038269" cy="1808370"/>
          </a:xfrm>
        </p:grpSpPr>
        <p:sp>
          <p:nvSpPr>
            <p:cNvPr id="420" name="文本框 419"/>
            <p:cNvSpPr txBox="1"/>
            <p:nvPr/>
          </p:nvSpPr>
          <p:spPr>
            <a:xfrm>
              <a:off x="844791" y="1347516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输入您的小标题</a:t>
              </a:r>
            </a:p>
          </p:txBody>
        </p:sp>
        <p:sp>
          <p:nvSpPr>
            <p:cNvPr id="421" name="矩形 420"/>
            <p:cNvSpPr/>
            <p:nvPr/>
          </p:nvSpPr>
          <p:spPr>
            <a:xfrm>
              <a:off x="856913" y="1783203"/>
              <a:ext cx="3026147" cy="13726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endParaRPr lang="zh-CN" alt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422" name="组合 421"/>
          <p:cNvGrpSpPr/>
          <p:nvPr/>
        </p:nvGrpSpPr>
        <p:grpSpPr>
          <a:xfrm>
            <a:off x="8006869" y="4525748"/>
            <a:ext cx="3038269" cy="1808370"/>
            <a:chOff x="844791" y="1347516"/>
            <a:chExt cx="3038269" cy="1808370"/>
          </a:xfrm>
        </p:grpSpPr>
        <p:sp>
          <p:nvSpPr>
            <p:cNvPr id="423" name="文本框 422"/>
            <p:cNvSpPr txBox="1"/>
            <p:nvPr/>
          </p:nvSpPr>
          <p:spPr>
            <a:xfrm>
              <a:off x="844791" y="1347516"/>
              <a:ext cx="27443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输入您的小标题</a:t>
              </a:r>
            </a:p>
          </p:txBody>
        </p:sp>
        <p:sp>
          <p:nvSpPr>
            <p:cNvPr id="424" name="矩形 423"/>
            <p:cNvSpPr/>
            <p:nvPr/>
          </p:nvSpPr>
          <p:spPr>
            <a:xfrm>
              <a:off x="856913" y="1783203"/>
              <a:ext cx="3026147" cy="13726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6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endParaRPr lang="zh-CN" alt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636773" y="5157023"/>
            <a:ext cx="832192" cy="832192"/>
            <a:chOff x="6567487" y="1576387"/>
            <a:chExt cx="942975" cy="942975"/>
          </a:xfrm>
        </p:grpSpPr>
        <p:sp>
          <p:nvSpPr>
            <p:cNvPr id="22" name="椭圆 21"/>
            <p:cNvSpPr/>
            <p:nvPr/>
          </p:nvSpPr>
          <p:spPr>
            <a:xfrm>
              <a:off x="6567487" y="1576387"/>
              <a:ext cx="942975" cy="942975"/>
            </a:xfrm>
            <a:prstGeom prst="ellipse">
              <a:avLst/>
            </a:prstGeom>
            <a:gradFill>
              <a:gsLst>
                <a:gs pos="40000">
                  <a:srgbClr val="D3B76D">
                    <a:alpha val="25000"/>
                  </a:srgbClr>
                </a:gs>
                <a:gs pos="31000">
                  <a:srgbClr val="D3B76D"/>
                </a:gs>
                <a:gs pos="57000">
                  <a:srgbClr val="D3B76D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783387" y="1793080"/>
              <a:ext cx="502445" cy="502445"/>
            </a:xfrm>
            <a:prstGeom prst="ellipse">
              <a:avLst/>
            </a:prstGeom>
            <a:solidFill>
              <a:srgbClr val="D3B7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426" name="组合 425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427" name="组合 426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431" name="文本框 430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输入您的小标题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32" name="文本框 431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28" name="组合 427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429" name="直接连接符 428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0" name="直接连接符 429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2978035457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928274" y="1676433"/>
            <a:ext cx="2160000" cy="2160000"/>
            <a:chOff x="1055688" y="1676433"/>
            <a:chExt cx="2160000" cy="2160000"/>
          </a:xfrm>
        </p:grpSpPr>
        <p:grpSp>
          <p:nvGrpSpPr>
            <p:cNvPr id="6" name="组合 5"/>
            <p:cNvGrpSpPr/>
            <p:nvPr/>
          </p:nvGrpSpPr>
          <p:grpSpPr>
            <a:xfrm>
              <a:off x="1055688" y="1676433"/>
              <a:ext cx="2160000" cy="2160000"/>
              <a:chOff x="2781392" y="2076228"/>
              <a:chExt cx="1917238" cy="1917238"/>
            </a:xfrm>
          </p:grpSpPr>
          <p:sp>
            <p:nvSpPr>
              <p:cNvPr id="7" name="弧形 6"/>
              <p:cNvSpPr/>
              <p:nvPr/>
            </p:nvSpPr>
            <p:spPr>
              <a:xfrm rot="7786819">
                <a:off x="3199029" y="2493865"/>
                <a:ext cx="1081965" cy="1081965"/>
              </a:xfrm>
              <a:prstGeom prst="arc">
                <a:avLst>
                  <a:gd name="adj1" fmla="val 19034745"/>
                  <a:gd name="adj2" fmla="val 15262756"/>
                </a:avLst>
              </a:prstGeom>
              <a:ln w="12700" cap="rnd">
                <a:solidFill>
                  <a:srgbClr val="D19072"/>
                </a:solidFill>
                <a:headEnd type="oval"/>
                <a:tailEnd type="oval"/>
              </a:ln>
              <a:effectLst>
                <a:glow rad="50800">
                  <a:srgbClr val="D19072">
                    <a:alpha val="50000"/>
                  </a:srgb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弧形 7"/>
              <p:cNvSpPr/>
              <p:nvPr/>
            </p:nvSpPr>
            <p:spPr>
              <a:xfrm rot="12944700">
                <a:off x="2938423" y="2233259"/>
                <a:ext cx="1603176" cy="1603176"/>
              </a:xfrm>
              <a:prstGeom prst="arc">
                <a:avLst>
                  <a:gd name="adj1" fmla="val 19034745"/>
                  <a:gd name="adj2" fmla="val 15262756"/>
                </a:avLst>
              </a:prstGeom>
              <a:ln w="6350" cap="rnd">
                <a:solidFill>
                  <a:srgbClr val="D19072"/>
                </a:solidFill>
                <a:headEnd type="oval"/>
                <a:tailEnd type="oval"/>
              </a:ln>
              <a:effectLst>
                <a:glow rad="25400">
                  <a:srgbClr val="D19072">
                    <a:alpha val="50000"/>
                  </a:srgb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781392" y="2076228"/>
                <a:ext cx="1917238" cy="1917238"/>
              </a:xfrm>
              <a:prstGeom prst="ellipse">
                <a:avLst/>
              </a:prstGeom>
              <a:noFill/>
              <a:ln>
                <a:solidFill>
                  <a:srgbClr val="D19072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Freeform 5"/>
            <p:cNvSpPr>
              <a:spLocks noChangeArrowheads="1"/>
            </p:cNvSpPr>
            <p:nvPr/>
          </p:nvSpPr>
          <p:spPr bwMode="auto">
            <a:xfrm>
              <a:off x="1789977" y="2410724"/>
              <a:ext cx="691419" cy="691416"/>
            </a:xfrm>
            <a:custGeom>
              <a:avLst/>
              <a:gdLst>
                <a:gd name="T0" fmla="*/ 167 w 451"/>
                <a:gd name="T1" fmla="*/ 193 h 451"/>
                <a:gd name="T2" fmla="*/ 274 w 451"/>
                <a:gd name="T3" fmla="*/ 4 h 451"/>
                <a:gd name="T4" fmla="*/ 223 w 451"/>
                <a:gd name="T5" fmla="*/ 0 h 451"/>
                <a:gd name="T6" fmla="*/ 81 w 451"/>
                <a:gd name="T7" fmla="*/ 51 h 451"/>
                <a:gd name="T8" fmla="*/ 167 w 451"/>
                <a:gd name="T9" fmla="*/ 193 h 451"/>
                <a:gd name="T10" fmla="*/ 437 w 451"/>
                <a:gd name="T11" fmla="*/ 158 h 451"/>
                <a:gd name="T12" fmla="*/ 304 w 451"/>
                <a:gd name="T13" fmla="*/ 17 h 451"/>
                <a:gd name="T14" fmla="*/ 223 w 451"/>
                <a:gd name="T15" fmla="*/ 158 h 451"/>
                <a:gd name="T16" fmla="*/ 437 w 451"/>
                <a:gd name="T17" fmla="*/ 158 h 451"/>
                <a:gd name="T18" fmla="*/ 445 w 451"/>
                <a:gd name="T19" fmla="*/ 180 h 451"/>
                <a:gd name="T20" fmla="*/ 274 w 451"/>
                <a:gd name="T21" fmla="*/ 180 h 451"/>
                <a:gd name="T22" fmla="*/ 282 w 451"/>
                <a:gd name="T23" fmla="*/ 193 h 451"/>
                <a:gd name="T24" fmla="*/ 390 w 451"/>
                <a:gd name="T25" fmla="*/ 377 h 451"/>
                <a:gd name="T26" fmla="*/ 450 w 451"/>
                <a:gd name="T27" fmla="*/ 227 h 451"/>
                <a:gd name="T28" fmla="*/ 445 w 451"/>
                <a:gd name="T29" fmla="*/ 180 h 451"/>
                <a:gd name="T30" fmla="*/ 145 w 451"/>
                <a:gd name="T31" fmla="*/ 227 h 451"/>
                <a:gd name="T32" fmla="*/ 60 w 451"/>
                <a:gd name="T33" fmla="*/ 73 h 451"/>
                <a:gd name="T34" fmla="*/ 0 w 451"/>
                <a:gd name="T35" fmla="*/ 227 h 451"/>
                <a:gd name="T36" fmla="*/ 4 w 451"/>
                <a:gd name="T37" fmla="*/ 270 h 451"/>
                <a:gd name="T38" fmla="*/ 171 w 451"/>
                <a:gd name="T39" fmla="*/ 270 h 451"/>
                <a:gd name="T40" fmla="*/ 145 w 451"/>
                <a:gd name="T41" fmla="*/ 227 h 451"/>
                <a:gd name="T42" fmla="*/ 13 w 451"/>
                <a:gd name="T43" fmla="*/ 291 h 451"/>
                <a:gd name="T44" fmla="*/ 145 w 451"/>
                <a:gd name="T45" fmla="*/ 433 h 451"/>
                <a:gd name="T46" fmla="*/ 227 w 451"/>
                <a:gd name="T47" fmla="*/ 291 h 451"/>
                <a:gd name="T48" fmla="*/ 13 w 451"/>
                <a:gd name="T49" fmla="*/ 291 h 451"/>
                <a:gd name="T50" fmla="*/ 261 w 451"/>
                <a:gd name="T51" fmla="*/ 291 h 451"/>
                <a:gd name="T52" fmla="*/ 175 w 451"/>
                <a:gd name="T53" fmla="*/ 445 h 451"/>
                <a:gd name="T54" fmla="*/ 223 w 451"/>
                <a:gd name="T55" fmla="*/ 450 h 451"/>
                <a:gd name="T56" fmla="*/ 364 w 451"/>
                <a:gd name="T57" fmla="*/ 398 h 451"/>
                <a:gd name="T58" fmla="*/ 282 w 451"/>
                <a:gd name="T59" fmla="*/ 257 h 451"/>
                <a:gd name="T60" fmla="*/ 261 w 451"/>
                <a:gd name="T61" fmla="*/ 29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1" h="451">
                  <a:moveTo>
                    <a:pt x="167" y="193"/>
                  </a:moveTo>
                  <a:lnTo>
                    <a:pt x="274" y="4"/>
                  </a:lnTo>
                  <a:cubicBezTo>
                    <a:pt x="257" y="4"/>
                    <a:pt x="240" y="0"/>
                    <a:pt x="223" y="0"/>
                  </a:cubicBezTo>
                  <a:cubicBezTo>
                    <a:pt x="171" y="0"/>
                    <a:pt x="120" y="21"/>
                    <a:pt x="81" y="51"/>
                  </a:cubicBezTo>
                  <a:lnTo>
                    <a:pt x="167" y="193"/>
                  </a:lnTo>
                  <a:close/>
                  <a:moveTo>
                    <a:pt x="437" y="158"/>
                  </a:moveTo>
                  <a:cubicBezTo>
                    <a:pt x="415" y="94"/>
                    <a:pt x="368" y="38"/>
                    <a:pt x="304" y="17"/>
                  </a:cubicBezTo>
                  <a:lnTo>
                    <a:pt x="223" y="158"/>
                  </a:lnTo>
                  <a:lnTo>
                    <a:pt x="437" y="158"/>
                  </a:lnTo>
                  <a:close/>
                  <a:moveTo>
                    <a:pt x="445" y="180"/>
                  </a:moveTo>
                  <a:lnTo>
                    <a:pt x="274" y="180"/>
                  </a:lnTo>
                  <a:lnTo>
                    <a:pt x="282" y="193"/>
                  </a:lnTo>
                  <a:lnTo>
                    <a:pt x="390" y="377"/>
                  </a:lnTo>
                  <a:cubicBezTo>
                    <a:pt x="424" y="338"/>
                    <a:pt x="450" y="283"/>
                    <a:pt x="450" y="227"/>
                  </a:cubicBezTo>
                  <a:cubicBezTo>
                    <a:pt x="450" y="210"/>
                    <a:pt x="445" y="193"/>
                    <a:pt x="445" y="180"/>
                  </a:cubicBezTo>
                  <a:close/>
                  <a:moveTo>
                    <a:pt x="145" y="227"/>
                  </a:moveTo>
                  <a:lnTo>
                    <a:pt x="60" y="73"/>
                  </a:lnTo>
                  <a:cubicBezTo>
                    <a:pt x="21" y="116"/>
                    <a:pt x="0" y="167"/>
                    <a:pt x="0" y="227"/>
                  </a:cubicBezTo>
                  <a:cubicBezTo>
                    <a:pt x="0" y="240"/>
                    <a:pt x="4" y="257"/>
                    <a:pt x="4" y="270"/>
                  </a:cubicBezTo>
                  <a:lnTo>
                    <a:pt x="171" y="270"/>
                  </a:lnTo>
                  <a:lnTo>
                    <a:pt x="145" y="227"/>
                  </a:lnTo>
                  <a:close/>
                  <a:moveTo>
                    <a:pt x="13" y="291"/>
                  </a:moveTo>
                  <a:cubicBezTo>
                    <a:pt x="30" y="360"/>
                    <a:pt x="81" y="411"/>
                    <a:pt x="145" y="433"/>
                  </a:cubicBezTo>
                  <a:lnTo>
                    <a:pt x="227" y="291"/>
                  </a:lnTo>
                  <a:lnTo>
                    <a:pt x="13" y="291"/>
                  </a:lnTo>
                  <a:close/>
                  <a:moveTo>
                    <a:pt x="261" y="291"/>
                  </a:moveTo>
                  <a:lnTo>
                    <a:pt x="175" y="445"/>
                  </a:lnTo>
                  <a:cubicBezTo>
                    <a:pt x="193" y="450"/>
                    <a:pt x="205" y="450"/>
                    <a:pt x="223" y="450"/>
                  </a:cubicBezTo>
                  <a:cubicBezTo>
                    <a:pt x="278" y="450"/>
                    <a:pt x="325" y="433"/>
                    <a:pt x="364" y="398"/>
                  </a:cubicBezTo>
                  <a:lnTo>
                    <a:pt x="282" y="257"/>
                  </a:lnTo>
                  <a:lnTo>
                    <a:pt x="261" y="291"/>
                  </a:lnTo>
                  <a:close/>
                </a:path>
              </a:pathLst>
            </a:custGeom>
            <a:solidFill>
              <a:srgbClr val="D19072"/>
            </a:solidFill>
            <a:ln>
              <a:noFill/>
            </a:ln>
            <a:effectLst>
              <a:glow rad="127000">
                <a:srgbClr val="D19072">
                  <a:alpha val="20000"/>
                </a:srgbClr>
              </a:glow>
            </a:effec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Segoe UI Light" panose="020F0502020204030204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16000" y="1676433"/>
            <a:ext cx="2160000" cy="2160000"/>
            <a:chOff x="5143414" y="1676433"/>
            <a:chExt cx="2160000" cy="2160000"/>
          </a:xfrm>
        </p:grpSpPr>
        <p:grpSp>
          <p:nvGrpSpPr>
            <p:cNvPr id="22" name="组合 21"/>
            <p:cNvGrpSpPr/>
            <p:nvPr/>
          </p:nvGrpSpPr>
          <p:grpSpPr>
            <a:xfrm>
              <a:off x="5877703" y="2444617"/>
              <a:ext cx="691419" cy="623629"/>
              <a:chOff x="5206460" y="3694449"/>
              <a:chExt cx="691419" cy="623629"/>
            </a:xfrm>
            <a:effectLst>
              <a:glow rad="127000">
                <a:srgbClr val="D19072">
                  <a:alpha val="20000"/>
                </a:srgbClr>
              </a:glow>
            </a:effectLst>
          </p:grpSpPr>
          <p:sp>
            <p:nvSpPr>
              <p:cNvPr id="11" name="Freeform 6"/>
              <p:cNvSpPr>
                <a:spLocks noChangeArrowheads="1"/>
              </p:cNvSpPr>
              <p:nvPr/>
            </p:nvSpPr>
            <p:spPr bwMode="auto">
              <a:xfrm>
                <a:off x="5443712" y="3914153"/>
                <a:ext cx="216914" cy="223698"/>
              </a:xfrm>
              <a:custGeom>
                <a:avLst/>
                <a:gdLst>
                  <a:gd name="T0" fmla="*/ 142 w 143"/>
                  <a:gd name="T1" fmla="*/ 73 h 147"/>
                  <a:gd name="T2" fmla="*/ 133 w 143"/>
                  <a:gd name="T3" fmla="*/ 112 h 147"/>
                  <a:gd name="T4" fmla="*/ 107 w 143"/>
                  <a:gd name="T5" fmla="*/ 137 h 147"/>
                  <a:gd name="T6" fmla="*/ 69 w 143"/>
                  <a:gd name="T7" fmla="*/ 146 h 147"/>
                  <a:gd name="T8" fmla="*/ 34 w 143"/>
                  <a:gd name="T9" fmla="*/ 137 h 147"/>
                  <a:gd name="T10" fmla="*/ 9 w 143"/>
                  <a:gd name="T11" fmla="*/ 112 h 147"/>
                  <a:gd name="T12" fmla="*/ 0 w 143"/>
                  <a:gd name="T13" fmla="*/ 73 h 147"/>
                  <a:gd name="T14" fmla="*/ 9 w 143"/>
                  <a:gd name="T15" fmla="*/ 39 h 147"/>
                  <a:gd name="T16" fmla="*/ 34 w 143"/>
                  <a:gd name="T17" fmla="*/ 13 h 147"/>
                  <a:gd name="T18" fmla="*/ 69 w 143"/>
                  <a:gd name="T19" fmla="*/ 0 h 147"/>
                  <a:gd name="T20" fmla="*/ 107 w 143"/>
                  <a:gd name="T21" fmla="*/ 13 h 147"/>
                  <a:gd name="T22" fmla="*/ 133 w 143"/>
                  <a:gd name="T23" fmla="*/ 39 h 147"/>
                  <a:gd name="T24" fmla="*/ 142 w 143"/>
                  <a:gd name="T25" fmla="*/ 73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3" h="147">
                    <a:moveTo>
                      <a:pt x="142" y="73"/>
                    </a:moveTo>
                    <a:cubicBezTo>
                      <a:pt x="142" y="86"/>
                      <a:pt x="140" y="101"/>
                      <a:pt x="133" y="112"/>
                    </a:cubicBezTo>
                    <a:cubicBezTo>
                      <a:pt x="126" y="123"/>
                      <a:pt x="118" y="131"/>
                      <a:pt x="107" y="137"/>
                    </a:cubicBezTo>
                    <a:cubicBezTo>
                      <a:pt x="96" y="144"/>
                      <a:pt x="82" y="146"/>
                      <a:pt x="69" y="146"/>
                    </a:cubicBezTo>
                    <a:cubicBezTo>
                      <a:pt x="56" y="146"/>
                      <a:pt x="47" y="144"/>
                      <a:pt x="34" y="137"/>
                    </a:cubicBezTo>
                    <a:cubicBezTo>
                      <a:pt x="22" y="131"/>
                      <a:pt x="15" y="122"/>
                      <a:pt x="9" y="112"/>
                    </a:cubicBezTo>
                    <a:cubicBezTo>
                      <a:pt x="2" y="101"/>
                      <a:pt x="0" y="86"/>
                      <a:pt x="0" y="73"/>
                    </a:cubicBezTo>
                    <a:cubicBezTo>
                      <a:pt x="0" y="60"/>
                      <a:pt x="2" y="50"/>
                      <a:pt x="9" y="39"/>
                    </a:cubicBezTo>
                    <a:cubicBezTo>
                      <a:pt x="15" y="28"/>
                      <a:pt x="22" y="20"/>
                      <a:pt x="34" y="13"/>
                    </a:cubicBezTo>
                    <a:cubicBezTo>
                      <a:pt x="47" y="7"/>
                      <a:pt x="56" y="0"/>
                      <a:pt x="69" y="0"/>
                    </a:cubicBezTo>
                    <a:cubicBezTo>
                      <a:pt x="82" y="0"/>
                      <a:pt x="97" y="7"/>
                      <a:pt x="107" y="13"/>
                    </a:cubicBezTo>
                    <a:cubicBezTo>
                      <a:pt x="118" y="19"/>
                      <a:pt x="127" y="28"/>
                      <a:pt x="133" y="39"/>
                    </a:cubicBezTo>
                    <a:cubicBezTo>
                      <a:pt x="139" y="49"/>
                      <a:pt x="142" y="60"/>
                      <a:pt x="142" y="73"/>
                    </a:cubicBezTo>
                  </a:path>
                </a:pathLst>
              </a:custGeom>
              <a:solidFill>
                <a:srgbClr val="D1907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  <a:latin typeface="Segoe UI Light" panose="020F0502020204030204"/>
                </a:endParaRPr>
              </a:p>
            </p:txBody>
          </p:sp>
          <p:sp>
            <p:nvSpPr>
              <p:cNvPr id="12" name="Freeform 7"/>
              <p:cNvSpPr>
                <a:spLocks noChangeArrowheads="1"/>
              </p:cNvSpPr>
              <p:nvPr/>
            </p:nvSpPr>
            <p:spPr bwMode="auto">
              <a:xfrm>
                <a:off x="5206460" y="3694449"/>
                <a:ext cx="691419" cy="623629"/>
              </a:xfrm>
              <a:custGeom>
                <a:avLst/>
                <a:gdLst>
                  <a:gd name="T0" fmla="*/ 158 w 451"/>
                  <a:gd name="T1" fmla="*/ 0 h 404"/>
                  <a:gd name="T2" fmla="*/ 115 w 451"/>
                  <a:gd name="T3" fmla="*/ 43 h 404"/>
                  <a:gd name="T4" fmla="*/ 43 w 451"/>
                  <a:gd name="T5" fmla="*/ 43 h 404"/>
                  <a:gd name="T6" fmla="*/ 0 w 451"/>
                  <a:gd name="T7" fmla="*/ 90 h 404"/>
                  <a:gd name="T8" fmla="*/ 0 w 451"/>
                  <a:gd name="T9" fmla="*/ 360 h 404"/>
                  <a:gd name="T10" fmla="*/ 43 w 451"/>
                  <a:gd name="T11" fmla="*/ 403 h 404"/>
                  <a:gd name="T12" fmla="*/ 402 w 451"/>
                  <a:gd name="T13" fmla="*/ 403 h 404"/>
                  <a:gd name="T14" fmla="*/ 450 w 451"/>
                  <a:gd name="T15" fmla="*/ 360 h 404"/>
                  <a:gd name="T16" fmla="*/ 450 w 451"/>
                  <a:gd name="T17" fmla="*/ 90 h 404"/>
                  <a:gd name="T18" fmla="*/ 402 w 451"/>
                  <a:gd name="T19" fmla="*/ 43 h 404"/>
                  <a:gd name="T20" fmla="*/ 330 w 451"/>
                  <a:gd name="T21" fmla="*/ 43 h 404"/>
                  <a:gd name="T22" fmla="*/ 291 w 451"/>
                  <a:gd name="T23" fmla="*/ 0 h 404"/>
                  <a:gd name="T24" fmla="*/ 158 w 451"/>
                  <a:gd name="T25" fmla="*/ 0 h 404"/>
                  <a:gd name="T26" fmla="*/ 222 w 451"/>
                  <a:gd name="T27" fmla="*/ 334 h 404"/>
                  <a:gd name="T28" fmla="*/ 111 w 451"/>
                  <a:gd name="T29" fmla="*/ 223 h 404"/>
                  <a:gd name="T30" fmla="*/ 222 w 451"/>
                  <a:gd name="T31" fmla="*/ 111 h 404"/>
                  <a:gd name="T32" fmla="*/ 334 w 451"/>
                  <a:gd name="T33" fmla="*/ 223 h 404"/>
                  <a:gd name="T34" fmla="*/ 222 w 451"/>
                  <a:gd name="T35" fmla="*/ 334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1" h="404">
                    <a:moveTo>
                      <a:pt x="158" y="0"/>
                    </a:moveTo>
                    <a:lnTo>
                      <a:pt x="115" y="43"/>
                    </a:lnTo>
                    <a:lnTo>
                      <a:pt x="43" y="43"/>
                    </a:lnTo>
                    <a:cubicBezTo>
                      <a:pt x="21" y="43"/>
                      <a:pt x="0" y="64"/>
                      <a:pt x="0" y="90"/>
                    </a:cubicBezTo>
                    <a:lnTo>
                      <a:pt x="0" y="360"/>
                    </a:lnTo>
                    <a:cubicBezTo>
                      <a:pt x="0" y="381"/>
                      <a:pt x="21" y="403"/>
                      <a:pt x="43" y="403"/>
                    </a:cubicBezTo>
                    <a:lnTo>
                      <a:pt x="402" y="403"/>
                    </a:lnTo>
                    <a:cubicBezTo>
                      <a:pt x="428" y="403"/>
                      <a:pt x="450" y="381"/>
                      <a:pt x="450" y="360"/>
                    </a:cubicBezTo>
                    <a:lnTo>
                      <a:pt x="450" y="90"/>
                    </a:lnTo>
                    <a:cubicBezTo>
                      <a:pt x="450" y="64"/>
                      <a:pt x="428" y="43"/>
                      <a:pt x="402" y="43"/>
                    </a:cubicBezTo>
                    <a:lnTo>
                      <a:pt x="330" y="43"/>
                    </a:lnTo>
                    <a:lnTo>
                      <a:pt x="291" y="0"/>
                    </a:lnTo>
                    <a:lnTo>
                      <a:pt x="158" y="0"/>
                    </a:lnTo>
                    <a:close/>
                    <a:moveTo>
                      <a:pt x="222" y="334"/>
                    </a:moveTo>
                    <a:cubicBezTo>
                      <a:pt x="163" y="334"/>
                      <a:pt x="111" y="287"/>
                      <a:pt x="111" y="223"/>
                    </a:cubicBezTo>
                    <a:cubicBezTo>
                      <a:pt x="111" y="158"/>
                      <a:pt x="160" y="111"/>
                      <a:pt x="222" y="111"/>
                    </a:cubicBezTo>
                    <a:cubicBezTo>
                      <a:pt x="285" y="111"/>
                      <a:pt x="334" y="158"/>
                      <a:pt x="334" y="223"/>
                    </a:cubicBezTo>
                    <a:cubicBezTo>
                      <a:pt x="334" y="287"/>
                      <a:pt x="287" y="334"/>
                      <a:pt x="222" y="334"/>
                    </a:cubicBezTo>
                    <a:close/>
                  </a:path>
                </a:pathLst>
              </a:custGeom>
              <a:solidFill>
                <a:srgbClr val="D1907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  <a:latin typeface="Segoe UI Light" panose="020F0502020204030204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143414" y="1676433"/>
              <a:ext cx="2160000" cy="2160000"/>
              <a:chOff x="2781392" y="2076228"/>
              <a:chExt cx="1917238" cy="1917238"/>
            </a:xfrm>
          </p:grpSpPr>
          <p:sp>
            <p:nvSpPr>
              <p:cNvPr id="15" name="弧形 14"/>
              <p:cNvSpPr/>
              <p:nvPr/>
            </p:nvSpPr>
            <p:spPr>
              <a:xfrm rot="7786819">
                <a:off x="3199029" y="2493865"/>
                <a:ext cx="1081965" cy="1081965"/>
              </a:xfrm>
              <a:prstGeom prst="arc">
                <a:avLst>
                  <a:gd name="adj1" fmla="val 19034745"/>
                  <a:gd name="adj2" fmla="val 15262756"/>
                </a:avLst>
              </a:prstGeom>
              <a:ln w="12700" cap="rnd">
                <a:solidFill>
                  <a:srgbClr val="D19072"/>
                </a:solidFill>
                <a:headEnd type="oval"/>
                <a:tailEnd type="oval"/>
              </a:ln>
              <a:effectLst>
                <a:glow rad="50800">
                  <a:srgbClr val="D19072">
                    <a:alpha val="50000"/>
                  </a:srgb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弧形 15"/>
              <p:cNvSpPr/>
              <p:nvPr/>
            </p:nvSpPr>
            <p:spPr>
              <a:xfrm rot="12944700">
                <a:off x="2938423" y="2233259"/>
                <a:ext cx="1603176" cy="1603176"/>
              </a:xfrm>
              <a:prstGeom prst="arc">
                <a:avLst>
                  <a:gd name="adj1" fmla="val 19034745"/>
                  <a:gd name="adj2" fmla="val 15262756"/>
                </a:avLst>
              </a:prstGeom>
              <a:ln w="6350" cap="rnd">
                <a:solidFill>
                  <a:srgbClr val="D19072"/>
                </a:solidFill>
                <a:headEnd type="oval"/>
                <a:tailEnd type="oval"/>
              </a:ln>
              <a:effectLst>
                <a:glow rad="25400">
                  <a:srgbClr val="D19072">
                    <a:alpha val="50000"/>
                  </a:srgb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781392" y="2076228"/>
                <a:ext cx="1917238" cy="1917238"/>
              </a:xfrm>
              <a:prstGeom prst="ellipse">
                <a:avLst/>
              </a:prstGeom>
              <a:noFill/>
              <a:ln>
                <a:solidFill>
                  <a:srgbClr val="D19072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9103726" y="1676433"/>
            <a:ext cx="2160000" cy="2160000"/>
            <a:chOff x="9231140" y="1676433"/>
            <a:chExt cx="2160000" cy="2160000"/>
          </a:xfrm>
        </p:grpSpPr>
        <p:sp>
          <p:nvSpPr>
            <p:cNvPr id="13" name="Freeform 20"/>
            <p:cNvSpPr>
              <a:spLocks noChangeArrowheads="1"/>
            </p:cNvSpPr>
            <p:nvPr/>
          </p:nvSpPr>
          <p:spPr bwMode="auto">
            <a:xfrm>
              <a:off x="9999324" y="2444616"/>
              <a:ext cx="623629" cy="623629"/>
            </a:xfrm>
            <a:custGeom>
              <a:avLst/>
              <a:gdLst>
                <a:gd name="T0" fmla="*/ 202 w 404"/>
                <a:gd name="T1" fmla="*/ 0 h 404"/>
                <a:gd name="T2" fmla="*/ 0 w 404"/>
                <a:gd name="T3" fmla="*/ 201 h 404"/>
                <a:gd name="T4" fmla="*/ 202 w 404"/>
                <a:gd name="T5" fmla="*/ 403 h 404"/>
                <a:gd name="T6" fmla="*/ 232 w 404"/>
                <a:gd name="T7" fmla="*/ 368 h 404"/>
                <a:gd name="T8" fmla="*/ 223 w 404"/>
                <a:gd name="T9" fmla="*/ 347 h 404"/>
                <a:gd name="T10" fmla="*/ 215 w 404"/>
                <a:gd name="T11" fmla="*/ 326 h 404"/>
                <a:gd name="T12" fmla="*/ 249 w 404"/>
                <a:gd name="T13" fmla="*/ 291 h 404"/>
                <a:gd name="T14" fmla="*/ 287 w 404"/>
                <a:gd name="T15" fmla="*/ 291 h 404"/>
                <a:gd name="T16" fmla="*/ 403 w 404"/>
                <a:gd name="T17" fmla="*/ 180 h 404"/>
                <a:gd name="T18" fmla="*/ 202 w 404"/>
                <a:gd name="T19" fmla="*/ 0 h 404"/>
                <a:gd name="T20" fmla="*/ 77 w 404"/>
                <a:gd name="T21" fmla="*/ 201 h 404"/>
                <a:gd name="T22" fmla="*/ 43 w 404"/>
                <a:gd name="T23" fmla="*/ 167 h 404"/>
                <a:gd name="T24" fmla="*/ 77 w 404"/>
                <a:gd name="T25" fmla="*/ 133 h 404"/>
                <a:gd name="T26" fmla="*/ 112 w 404"/>
                <a:gd name="T27" fmla="*/ 167 h 404"/>
                <a:gd name="T28" fmla="*/ 77 w 404"/>
                <a:gd name="T29" fmla="*/ 201 h 404"/>
                <a:gd name="T30" fmla="*/ 146 w 404"/>
                <a:gd name="T31" fmla="*/ 111 h 404"/>
                <a:gd name="T32" fmla="*/ 112 w 404"/>
                <a:gd name="T33" fmla="*/ 77 h 404"/>
                <a:gd name="T34" fmla="*/ 146 w 404"/>
                <a:gd name="T35" fmla="*/ 43 h 404"/>
                <a:gd name="T36" fmla="*/ 176 w 404"/>
                <a:gd name="T37" fmla="*/ 77 h 404"/>
                <a:gd name="T38" fmla="*/ 146 w 404"/>
                <a:gd name="T39" fmla="*/ 111 h 404"/>
                <a:gd name="T40" fmla="*/ 257 w 404"/>
                <a:gd name="T41" fmla="*/ 111 h 404"/>
                <a:gd name="T42" fmla="*/ 223 w 404"/>
                <a:gd name="T43" fmla="*/ 77 h 404"/>
                <a:gd name="T44" fmla="*/ 257 w 404"/>
                <a:gd name="T45" fmla="*/ 43 h 404"/>
                <a:gd name="T46" fmla="*/ 287 w 404"/>
                <a:gd name="T47" fmla="*/ 77 h 404"/>
                <a:gd name="T48" fmla="*/ 257 w 404"/>
                <a:gd name="T49" fmla="*/ 111 h 404"/>
                <a:gd name="T50" fmla="*/ 322 w 404"/>
                <a:gd name="T51" fmla="*/ 201 h 404"/>
                <a:gd name="T52" fmla="*/ 287 w 404"/>
                <a:gd name="T53" fmla="*/ 167 h 404"/>
                <a:gd name="T54" fmla="*/ 322 w 404"/>
                <a:gd name="T55" fmla="*/ 133 h 404"/>
                <a:gd name="T56" fmla="*/ 356 w 404"/>
                <a:gd name="T57" fmla="*/ 167 h 404"/>
                <a:gd name="T58" fmla="*/ 322 w 404"/>
                <a:gd name="T59" fmla="*/ 20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4" h="404">
                  <a:moveTo>
                    <a:pt x="202" y="0"/>
                  </a:moveTo>
                  <a:cubicBezTo>
                    <a:pt x="86" y="0"/>
                    <a:pt x="0" y="90"/>
                    <a:pt x="0" y="201"/>
                  </a:cubicBezTo>
                  <a:cubicBezTo>
                    <a:pt x="0" y="313"/>
                    <a:pt x="86" y="403"/>
                    <a:pt x="202" y="403"/>
                  </a:cubicBezTo>
                  <a:cubicBezTo>
                    <a:pt x="219" y="403"/>
                    <a:pt x="232" y="386"/>
                    <a:pt x="232" y="368"/>
                  </a:cubicBezTo>
                  <a:cubicBezTo>
                    <a:pt x="232" y="360"/>
                    <a:pt x="232" y="356"/>
                    <a:pt x="223" y="347"/>
                  </a:cubicBezTo>
                  <a:cubicBezTo>
                    <a:pt x="219" y="338"/>
                    <a:pt x="215" y="334"/>
                    <a:pt x="215" y="326"/>
                  </a:cubicBezTo>
                  <a:cubicBezTo>
                    <a:pt x="215" y="309"/>
                    <a:pt x="232" y="291"/>
                    <a:pt x="249" y="291"/>
                  </a:cubicBezTo>
                  <a:lnTo>
                    <a:pt x="287" y="291"/>
                  </a:lnTo>
                  <a:cubicBezTo>
                    <a:pt x="352" y="291"/>
                    <a:pt x="403" y="240"/>
                    <a:pt x="403" y="180"/>
                  </a:cubicBezTo>
                  <a:cubicBezTo>
                    <a:pt x="403" y="81"/>
                    <a:pt x="313" y="0"/>
                    <a:pt x="202" y="0"/>
                  </a:cubicBezTo>
                  <a:close/>
                  <a:moveTo>
                    <a:pt x="77" y="201"/>
                  </a:moveTo>
                  <a:cubicBezTo>
                    <a:pt x="60" y="201"/>
                    <a:pt x="43" y="184"/>
                    <a:pt x="43" y="167"/>
                  </a:cubicBezTo>
                  <a:cubicBezTo>
                    <a:pt x="43" y="150"/>
                    <a:pt x="60" y="133"/>
                    <a:pt x="77" y="133"/>
                  </a:cubicBezTo>
                  <a:cubicBezTo>
                    <a:pt x="95" y="133"/>
                    <a:pt x="112" y="150"/>
                    <a:pt x="112" y="167"/>
                  </a:cubicBezTo>
                  <a:cubicBezTo>
                    <a:pt x="112" y="184"/>
                    <a:pt x="95" y="201"/>
                    <a:pt x="77" y="201"/>
                  </a:cubicBezTo>
                  <a:close/>
                  <a:moveTo>
                    <a:pt x="146" y="111"/>
                  </a:moveTo>
                  <a:cubicBezTo>
                    <a:pt x="125" y="111"/>
                    <a:pt x="112" y="94"/>
                    <a:pt x="112" y="77"/>
                  </a:cubicBezTo>
                  <a:cubicBezTo>
                    <a:pt x="112" y="60"/>
                    <a:pt x="127" y="43"/>
                    <a:pt x="146" y="43"/>
                  </a:cubicBezTo>
                  <a:cubicBezTo>
                    <a:pt x="165" y="43"/>
                    <a:pt x="176" y="60"/>
                    <a:pt x="176" y="77"/>
                  </a:cubicBezTo>
                  <a:cubicBezTo>
                    <a:pt x="176" y="94"/>
                    <a:pt x="163" y="111"/>
                    <a:pt x="146" y="111"/>
                  </a:cubicBezTo>
                  <a:close/>
                  <a:moveTo>
                    <a:pt x="257" y="111"/>
                  </a:moveTo>
                  <a:cubicBezTo>
                    <a:pt x="236" y="111"/>
                    <a:pt x="223" y="94"/>
                    <a:pt x="223" y="77"/>
                  </a:cubicBezTo>
                  <a:cubicBezTo>
                    <a:pt x="223" y="60"/>
                    <a:pt x="238" y="43"/>
                    <a:pt x="257" y="43"/>
                  </a:cubicBezTo>
                  <a:cubicBezTo>
                    <a:pt x="277" y="43"/>
                    <a:pt x="287" y="60"/>
                    <a:pt x="287" y="77"/>
                  </a:cubicBezTo>
                  <a:cubicBezTo>
                    <a:pt x="287" y="94"/>
                    <a:pt x="275" y="111"/>
                    <a:pt x="257" y="111"/>
                  </a:cubicBezTo>
                  <a:close/>
                  <a:moveTo>
                    <a:pt x="322" y="201"/>
                  </a:moveTo>
                  <a:cubicBezTo>
                    <a:pt x="305" y="201"/>
                    <a:pt x="287" y="184"/>
                    <a:pt x="287" y="167"/>
                  </a:cubicBezTo>
                  <a:cubicBezTo>
                    <a:pt x="287" y="150"/>
                    <a:pt x="302" y="133"/>
                    <a:pt x="322" y="133"/>
                  </a:cubicBezTo>
                  <a:cubicBezTo>
                    <a:pt x="341" y="133"/>
                    <a:pt x="356" y="150"/>
                    <a:pt x="356" y="167"/>
                  </a:cubicBezTo>
                  <a:cubicBezTo>
                    <a:pt x="356" y="184"/>
                    <a:pt x="343" y="201"/>
                    <a:pt x="322" y="201"/>
                  </a:cubicBezTo>
                  <a:close/>
                </a:path>
              </a:pathLst>
            </a:custGeom>
            <a:solidFill>
              <a:srgbClr val="D19072"/>
            </a:solidFill>
            <a:ln>
              <a:noFill/>
            </a:ln>
            <a:effectLst>
              <a:glow rad="127000">
                <a:srgbClr val="D19072">
                  <a:alpha val="20000"/>
                </a:srgbClr>
              </a:glow>
            </a:effec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Segoe UI Light" panose="020F0502020204030204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231140" y="1676433"/>
              <a:ext cx="2160000" cy="2160000"/>
              <a:chOff x="2781392" y="2076228"/>
              <a:chExt cx="1917238" cy="1917238"/>
            </a:xfrm>
          </p:grpSpPr>
          <p:sp>
            <p:nvSpPr>
              <p:cNvPr id="19" name="弧形 18"/>
              <p:cNvSpPr/>
              <p:nvPr/>
            </p:nvSpPr>
            <p:spPr>
              <a:xfrm rot="7786819">
                <a:off x="3199029" y="2493865"/>
                <a:ext cx="1081965" cy="1081965"/>
              </a:xfrm>
              <a:prstGeom prst="arc">
                <a:avLst>
                  <a:gd name="adj1" fmla="val 19034745"/>
                  <a:gd name="adj2" fmla="val 15262756"/>
                </a:avLst>
              </a:prstGeom>
              <a:ln w="12700" cap="rnd">
                <a:solidFill>
                  <a:srgbClr val="D19072"/>
                </a:solidFill>
                <a:headEnd type="oval"/>
                <a:tailEnd type="oval"/>
              </a:ln>
              <a:effectLst>
                <a:glow rad="50800">
                  <a:srgbClr val="D19072">
                    <a:alpha val="50000"/>
                  </a:srgb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弧形 19"/>
              <p:cNvSpPr/>
              <p:nvPr/>
            </p:nvSpPr>
            <p:spPr>
              <a:xfrm rot="12944700">
                <a:off x="2938423" y="2233259"/>
                <a:ext cx="1603176" cy="1603176"/>
              </a:xfrm>
              <a:prstGeom prst="arc">
                <a:avLst>
                  <a:gd name="adj1" fmla="val 19034745"/>
                  <a:gd name="adj2" fmla="val 15262756"/>
                </a:avLst>
              </a:prstGeom>
              <a:ln w="6350" cap="rnd">
                <a:solidFill>
                  <a:srgbClr val="D19072"/>
                </a:solidFill>
                <a:headEnd type="oval"/>
                <a:tailEnd type="oval"/>
              </a:ln>
              <a:effectLst>
                <a:glow rad="25400">
                  <a:srgbClr val="D19072">
                    <a:alpha val="50000"/>
                  </a:srgb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781392" y="2076228"/>
                <a:ext cx="1917238" cy="1917238"/>
              </a:xfrm>
              <a:prstGeom prst="ellipse">
                <a:avLst/>
              </a:prstGeom>
              <a:noFill/>
              <a:ln>
                <a:solidFill>
                  <a:srgbClr val="D19072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81709" y="4105815"/>
            <a:ext cx="2653126" cy="1916519"/>
            <a:chOff x="681709" y="4105815"/>
            <a:chExt cx="2653126" cy="1916519"/>
          </a:xfrm>
        </p:grpSpPr>
        <p:sp>
          <p:nvSpPr>
            <p:cNvPr id="27" name="文本框 26"/>
            <p:cNvSpPr txBox="1"/>
            <p:nvPr/>
          </p:nvSpPr>
          <p:spPr>
            <a:xfrm>
              <a:off x="1019175" y="4105815"/>
              <a:ext cx="19802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</a:rPr>
                <a:t>输入内容</a:t>
              </a:r>
              <a:endParaRPr lang="zh-CN" altLang="en-US" sz="2400" b="1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81709" y="4529618"/>
              <a:ext cx="2653126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ipsum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dolor 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ut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labore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et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dolore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magna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aliqua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769437" y="4105815"/>
            <a:ext cx="2653126" cy="1636443"/>
            <a:chOff x="681709" y="4105815"/>
            <a:chExt cx="2653126" cy="1636443"/>
          </a:xfrm>
        </p:grpSpPr>
        <p:sp>
          <p:nvSpPr>
            <p:cNvPr id="32" name="文本框 31"/>
            <p:cNvSpPr txBox="1"/>
            <p:nvPr/>
          </p:nvSpPr>
          <p:spPr>
            <a:xfrm>
              <a:off x="1019175" y="4105815"/>
              <a:ext cx="19802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j-ea"/>
                </a:rPr>
                <a:t>输入内容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81709" y="4529618"/>
              <a:ext cx="265312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ut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57161" y="4105815"/>
            <a:ext cx="2653126" cy="1356366"/>
            <a:chOff x="681709" y="4105815"/>
            <a:chExt cx="2653126" cy="1356366"/>
          </a:xfrm>
        </p:grpSpPr>
        <p:sp>
          <p:nvSpPr>
            <p:cNvPr id="35" name="文本框 34"/>
            <p:cNvSpPr txBox="1"/>
            <p:nvPr/>
          </p:nvSpPr>
          <p:spPr>
            <a:xfrm>
              <a:off x="1019175" y="4105815"/>
              <a:ext cx="19802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j-ea"/>
                </a:rPr>
                <a:t>输入内容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681709" y="4529618"/>
              <a:ext cx="2653126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180" name="菱形 179"/>
          <p:cNvSpPr/>
          <p:nvPr/>
        </p:nvSpPr>
        <p:spPr>
          <a:xfrm>
            <a:off x="2496396" y="4792539"/>
            <a:ext cx="7197483" cy="1758851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81" name="菱形 180"/>
          <p:cNvSpPr/>
          <p:nvPr/>
        </p:nvSpPr>
        <p:spPr>
          <a:xfrm>
            <a:off x="4197367" y="5208205"/>
            <a:ext cx="3795540" cy="927517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82" name="菱形 181"/>
          <p:cNvSpPr/>
          <p:nvPr/>
        </p:nvSpPr>
        <p:spPr>
          <a:xfrm>
            <a:off x="5445112" y="5513116"/>
            <a:ext cx="1300048" cy="317693"/>
          </a:xfrm>
          <a:prstGeom prst="diamond">
            <a:avLst/>
          </a:prstGeom>
          <a:noFill/>
          <a:ln w="6350">
            <a:gradFill>
              <a:gsLst>
                <a:gs pos="100000">
                  <a:schemeClr val="bg1"/>
                </a:gs>
                <a:gs pos="0">
                  <a:schemeClr val="bg1">
                    <a:alpha val="1000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8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838" y="4384185"/>
            <a:ext cx="10728325" cy="2575560"/>
            <a:chOff x="731838" y="4384185"/>
            <a:chExt cx="10728325" cy="2575560"/>
          </a:xfrm>
        </p:grpSpPr>
        <p:sp>
          <p:nvSpPr>
            <p:cNvPr id="179" name="菱形 178"/>
            <p:cNvSpPr/>
            <p:nvPr/>
          </p:nvSpPr>
          <p:spPr>
            <a:xfrm>
              <a:off x="825348" y="4384185"/>
              <a:ext cx="10539579" cy="2575560"/>
            </a:xfrm>
            <a:prstGeom prst="diamond">
              <a:avLst/>
            </a:prstGeom>
            <a:noFill/>
            <a:ln w="6350">
              <a:gradFill>
                <a:gsLst>
                  <a:gs pos="100000">
                    <a:schemeClr val="bg1"/>
                  </a:gs>
                  <a:gs pos="0">
                    <a:schemeClr val="bg1">
                      <a:alpha val="10000"/>
                    </a:schemeClr>
                  </a:gs>
                </a:gsLst>
                <a:lin ang="5400000" scaled="1"/>
              </a:gradFill>
            </a:ln>
            <a:scene3d>
              <a:camera prst="perspectiveRelaxedModerately">
                <a:rot lat="186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3" name="椭圆 182"/>
            <p:cNvSpPr/>
            <p:nvPr/>
          </p:nvSpPr>
          <p:spPr>
            <a:xfrm flipV="1">
              <a:off x="731838" y="5615830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 flipV="1">
              <a:off x="11332992" y="5615830"/>
              <a:ext cx="127171" cy="112263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 flipV="1">
              <a:off x="6031549" y="6495256"/>
              <a:ext cx="127171" cy="112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24611" y="2902334"/>
            <a:ext cx="1162622" cy="2892575"/>
            <a:chOff x="5524611" y="2902334"/>
            <a:chExt cx="1162622" cy="2892575"/>
          </a:xfrm>
        </p:grpSpPr>
        <p:sp>
          <p:nvSpPr>
            <p:cNvPr id="40" name="椭圆 39"/>
            <p:cNvSpPr/>
            <p:nvPr/>
          </p:nvSpPr>
          <p:spPr>
            <a:xfrm flipH="1" flipV="1">
              <a:off x="6122052" y="4782257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flipH="1" flipV="1">
              <a:off x="5686635" y="5585943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flipH="1" flipV="1">
              <a:off x="5995052" y="5087057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 flipH="1" flipV="1">
              <a:off x="5793952" y="5114661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flipH="1" flipV="1">
              <a:off x="5950150" y="522025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flipH="1" flipV="1">
              <a:off x="6122052" y="52503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flipH="1" flipV="1">
              <a:off x="5924394" y="474838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flipH="1" flipV="1">
              <a:off x="5717577" y="5247273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flipH="1" flipV="1">
              <a:off x="6201027" y="505026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flipH="1" flipV="1">
              <a:off x="5872927" y="538267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flipH="1" flipV="1">
              <a:off x="6398685" y="489686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 flipH="1" flipV="1">
              <a:off x="6070585" y="522927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 flipH="1" flipV="1">
              <a:off x="6032539" y="490839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flipH="1" flipV="1">
              <a:off x="5825722" y="540727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 flipH="1" flipV="1">
              <a:off x="6039572" y="491470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 flipH="1" flipV="1">
              <a:off x="5832755" y="541358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 flipH="1" flipV="1">
              <a:off x="6366126" y="478225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 flipH="1" flipV="1">
              <a:off x="6038026" y="511466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 flipH="1" flipV="1">
              <a:off x="6116956" y="470295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 flipH="1" flipV="1">
              <a:off x="5788856" y="503536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 flipH="1" flipV="1">
              <a:off x="6147760" y="457924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 flipH="1" flipV="1">
              <a:off x="6307828" y="517220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flipH="1" flipV="1">
              <a:off x="6230300" y="485943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flipH="1" flipV="1">
              <a:off x="6192710" y="495045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 flipH="1" flipV="1">
              <a:off x="6097078" y="545201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flipH="1" flipV="1">
              <a:off x="6045611" y="54309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 flipH="1" flipV="1">
              <a:off x="6013052" y="5316339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flipH="1" flipV="1">
              <a:off x="5954754" y="570628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flipH="1" flipV="1">
              <a:off x="6361745" y="551835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flipH="1" flipV="1">
              <a:off x="6310278" y="549728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flipH="1" flipV="1">
              <a:off x="6277719" y="538267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 flipH="1" flipV="1">
              <a:off x="6219421" y="577262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 flipH="1" flipV="1">
              <a:off x="6631389" y="550935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flipH="1" flipV="1">
              <a:off x="6579922" y="548828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flipH="1" flipV="1">
              <a:off x="6547363" y="537367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flipH="1" flipV="1">
              <a:off x="6489065" y="576362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flipH="1" flipV="1">
              <a:off x="6479587" y="52593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flipH="1" flipV="1">
              <a:off x="6428120" y="523825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flipH="1" flipV="1">
              <a:off x="6395561" y="512364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flipH="1" flipV="1">
              <a:off x="6337263" y="5513593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flipH="1" flipV="1">
              <a:off x="5693935" y="5416049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flipH="1" flipV="1">
              <a:off x="5642468" y="539498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flipH="1" flipV="1">
              <a:off x="5609909" y="528037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flipH="1" flipV="1">
              <a:off x="5551611" y="567031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 flipH="1" flipV="1">
              <a:off x="5524611" y="5598528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flipH="1" flipV="1">
              <a:off x="5878269" y="561251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 flipH="1" flipV="1">
              <a:off x="5867622" y="495045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 flipH="1" flipV="1">
              <a:off x="6004052" y="463161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flipH="1" flipV="1">
              <a:off x="6192710" y="467604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flipH="1" flipV="1">
              <a:off x="6311686" y="568583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flipH="1" flipV="1">
              <a:off x="6260219" y="566477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 flipH="1" flipV="1">
              <a:off x="6227660" y="555016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flipH="1" flipV="1">
              <a:off x="5643376" y="5743043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flipH="1" flipV="1">
              <a:off x="5591909" y="572197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flipH="1" flipV="1">
              <a:off x="6080164" y="566783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flipH="1" flipV="1">
              <a:off x="5860752" y="5776909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flipH="1" flipV="1">
              <a:off x="6482674" y="560444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flipH="1" flipV="1">
              <a:off x="6669233" y="573097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flipH="1" flipV="1">
              <a:off x="6229106" y="527265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flipH="1" flipV="1">
              <a:off x="5956058" y="4992479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flipH="1" flipV="1">
              <a:off x="6384126" y="538919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flipH="1" flipV="1">
              <a:off x="5922409" y="558534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flipH="1" flipV="1">
              <a:off x="6164916" y="5594516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flipH="1" flipV="1">
              <a:off x="6199489" y="401102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flipH="1" flipV="1">
              <a:off x="6072489" y="4315824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flipH="1" flipV="1">
              <a:off x="5786644" y="5419935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flipH="1" flipV="1">
              <a:off x="6027587" y="444902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flipH="1" flipV="1">
              <a:off x="6199489" y="4479107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flipH="1" flipV="1">
              <a:off x="6001831" y="3977154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flipH="1" flipV="1">
              <a:off x="5909218" y="4103840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flipH="1" flipV="1">
              <a:off x="5950364" y="461144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flipH="1" flipV="1">
              <a:off x="6148022" y="4458040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flipH="1" flipV="1">
              <a:off x="6109976" y="413715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flipH="1" flipV="1">
              <a:off x="5903159" y="46360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 flipH="1" flipV="1">
              <a:off x="6117009" y="414346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 flipH="1" flipV="1">
              <a:off x="5910192" y="4642354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 flipH="1" flipV="1">
              <a:off x="6115463" y="434342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 flipH="1" flipV="1">
              <a:off x="6194393" y="3931725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 flipH="1" flipV="1">
              <a:off x="5781548" y="534063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 flipH="1" flipV="1">
              <a:off x="6225197" y="380800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 flipH="1" flipV="1">
              <a:off x="6270147" y="417921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 flipH="1" flipV="1">
              <a:off x="6174515" y="468078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flipH="1" flipV="1">
              <a:off x="6123048" y="465971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 flipH="1" flipV="1">
              <a:off x="6090489" y="4545106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 flipH="1" flipV="1">
              <a:off x="6355156" y="46114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 flipH="1" flipV="1">
              <a:off x="6624800" y="4602440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 flipH="1" flipV="1">
              <a:off x="6557024" y="448809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flipH="1" flipV="1">
              <a:off x="5885576" y="4272616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flipH="1" flipV="1">
              <a:off x="5834109" y="425154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flipH="1" flipV="1">
              <a:off x="5801550" y="413693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flipH="1" flipV="1">
              <a:off x="5945059" y="417921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flipH="1" flipV="1">
              <a:off x="6081489" y="3860386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flipH="1" flipV="1">
              <a:off x="6270147" y="3904811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flipH="1" flipV="1">
              <a:off x="6306543" y="450142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flipH="1" flipV="1">
              <a:off x="6033495" y="4221246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flipH="1" flipV="1">
              <a:off x="6461563" y="461796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flipH="1" flipV="1">
              <a:off x="6103461" y="310535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 flipH="1" flipV="1">
              <a:off x="5976461" y="3410151"/>
              <a:ext cx="36000" cy="360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 flipH="1" flipV="1">
              <a:off x="5931559" y="3543351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 flipH="1" flipV="1">
              <a:off x="6103461" y="357343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 flipH="1" flipV="1">
              <a:off x="6343815" y="497605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 flipH="1" flipV="1">
              <a:off x="6182436" y="3373363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flipH="1" flipV="1">
              <a:off x="5883795" y="441007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 flipH="1" flipV="1">
              <a:off x="6051994" y="35523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flipH="1" flipV="1">
              <a:off x="6451960" y="513605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 flipH="1" flipV="1">
              <a:off x="5836590" y="4434678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 flipH="1" flipV="1">
              <a:off x="6020981" y="323779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flipH="1" flipV="1">
              <a:off x="5843623" y="444098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flipH="1" flipV="1">
              <a:off x="6019435" y="343775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flipH="1" flipV="1">
              <a:off x="6098365" y="3026052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 flipH="1" flipV="1">
              <a:off x="6129169" y="2902334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flipH="1" flipV="1">
              <a:off x="6211709" y="318253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flipH="1" flipV="1">
              <a:off x="6174119" y="3273544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 flipH="1" flipV="1">
              <a:off x="6078487" y="3775112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 flipH="1" flipV="1">
              <a:off x="6027020" y="3754045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 flipH="1" flipV="1">
              <a:off x="5994461" y="3639433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 flipH="1" flipV="1">
              <a:off x="6259128" y="3705767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 flipH="1" flipV="1">
              <a:off x="6423473" y="485928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 flipH="1" flipV="1">
              <a:off x="6174119" y="2999138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 flipH="1" flipV="1">
              <a:off x="6210515" y="3595749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 flipH="1" flipV="1">
              <a:off x="6375479" y="522014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 flipH="1" flipV="1">
              <a:off x="5821058" y="5340305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 flipH="1" flipV="1">
              <a:off x="6013948" y="442380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 flipH="1" flipV="1">
              <a:off x="6020981" y="443011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 flipH="1" flipV="1">
              <a:off x="5963235" y="4093661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5" name="椭圆 164"/>
            <p:cNvSpPr/>
            <p:nvPr/>
          </p:nvSpPr>
          <p:spPr>
            <a:xfrm flipH="1" flipV="1">
              <a:off x="5985461" y="4147030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6" name="椭圆 165"/>
            <p:cNvSpPr/>
            <p:nvPr/>
          </p:nvSpPr>
          <p:spPr>
            <a:xfrm flipH="1" flipV="1">
              <a:off x="5937467" y="4507890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 flipH="1" flipV="1">
              <a:off x="5768053" y="4935346"/>
              <a:ext cx="36000" cy="36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8" name="椭圆 167"/>
            <p:cNvSpPr/>
            <p:nvPr/>
          </p:nvSpPr>
          <p:spPr>
            <a:xfrm flipH="1" flipV="1">
              <a:off x="6008996" y="3964435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 flipH="1" flipV="1">
              <a:off x="5691678" y="5067958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 flipH="1" flipV="1">
              <a:off x="5931773" y="4126851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1" name="椭圆 170"/>
            <p:cNvSpPr/>
            <p:nvPr/>
          </p:nvSpPr>
          <p:spPr>
            <a:xfrm flipH="1" flipV="1">
              <a:off x="5799823" y="5227962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2" name="椭圆 171"/>
            <p:cNvSpPr/>
            <p:nvPr/>
          </p:nvSpPr>
          <p:spPr>
            <a:xfrm flipH="1" flipV="1">
              <a:off x="5806856" y="5234272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 flipH="1" flipV="1">
              <a:off x="5877161" y="4483847"/>
              <a:ext cx="18000" cy="1800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4" name="椭圆 173"/>
            <p:cNvSpPr/>
            <p:nvPr/>
          </p:nvSpPr>
          <p:spPr>
            <a:xfrm flipH="1" flipV="1">
              <a:off x="5668036" y="5236734"/>
              <a:ext cx="36000" cy="3600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 flipH="1" flipV="1">
              <a:off x="5616569" y="5215667"/>
              <a:ext cx="18000" cy="18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 flipH="1" flipV="1">
              <a:off x="5584010" y="5101055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7" name="椭圆 176"/>
            <p:cNvSpPr/>
            <p:nvPr/>
          </p:nvSpPr>
          <p:spPr>
            <a:xfrm flipH="1" flipV="1">
              <a:off x="5926468" y="3694628"/>
              <a:ext cx="18000" cy="18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 flipH="1" flipV="1">
              <a:off x="6014904" y="3736657"/>
              <a:ext cx="36000" cy="360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187" name="组合 186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191" name="文本框 190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输入您的小标题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2" name="文本框 191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88" name="组合 187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189" name="直接连接符 188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4161907216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animBg="1"/>
      <p:bldP spid="181" grpId="0" animBg="1"/>
      <p:bldP spid="18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42388" y="1817690"/>
            <a:ext cx="4206639" cy="2798645"/>
            <a:chOff x="742388" y="1817690"/>
            <a:chExt cx="4206639" cy="2798645"/>
          </a:xfrm>
        </p:grpSpPr>
        <p:sp>
          <p:nvSpPr>
            <p:cNvPr id="62" name="椭圆 61"/>
            <p:cNvSpPr/>
            <p:nvPr/>
          </p:nvSpPr>
          <p:spPr>
            <a:xfrm>
              <a:off x="1807411" y="2307586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94BF49">
                    <a:alpha val="44706"/>
                  </a:srgbClr>
                </a:gs>
                <a:gs pos="64000">
                  <a:srgbClr val="94BF49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94BF49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自由: 形状 21"/>
            <p:cNvSpPr/>
            <p:nvPr/>
          </p:nvSpPr>
          <p:spPr>
            <a:xfrm>
              <a:off x="1288248" y="1817690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17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5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9CC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65969" y="2171899"/>
            <a:ext cx="6124544" cy="1999851"/>
            <a:chOff x="5065969" y="2171899"/>
            <a:chExt cx="6124544" cy="1999851"/>
          </a:xfrm>
        </p:grpSpPr>
        <p:sp>
          <p:nvSpPr>
            <p:cNvPr id="44" name="矩形 43"/>
            <p:cNvSpPr/>
            <p:nvPr/>
          </p:nvSpPr>
          <p:spPr>
            <a:xfrm>
              <a:off x="5065969" y="2171899"/>
              <a:ext cx="6124544" cy="1999851"/>
            </a:xfrm>
            <a:prstGeom prst="rect">
              <a:avLst/>
            </a:prstGeom>
            <a:solidFill>
              <a:srgbClr val="9CC44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065969" y="3734217"/>
              <a:ext cx="6124541" cy="437530"/>
              <a:chOff x="1507859" y="5765799"/>
              <a:chExt cx="2240279" cy="160043"/>
            </a:xfrm>
          </p:grpSpPr>
          <p:sp>
            <p:nvSpPr>
              <p:cNvPr id="49" name="自由: 形状 48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9CC4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50" name="自由: 形状 49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9CC4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flipV="1">
              <a:off x="5065969" y="2171899"/>
              <a:ext cx="6124541" cy="437530"/>
              <a:chOff x="1507859" y="5765799"/>
              <a:chExt cx="2240279" cy="160043"/>
            </a:xfrm>
          </p:grpSpPr>
          <p:sp>
            <p:nvSpPr>
              <p:cNvPr id="47" name="自由: 形状 46"/>
              <p:cNvSpPr/>
              <p:nvPr/>
            </p:nvSpPr>
            <p:spPr>
              <a:xfrm>
                <a:off x="1507859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9CC4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自由: 形状 47"/>
              <p:cNvSpPr/>
              <p:nvPr/>
            </p:nvSpPr>
            <p:spPr>
              <a:xfrm flipH="1">
                <a:off x="3509747" y="5765799"/>
                <a:ext cx="238391" cy="160043"/>
              </a:xfrm>
              <a:custGeom>
                <a:avLst/>
                <a:gdLst>
                  <a:gd name="connsiteX0" fmla="*/ 0 w 300037"/>
                  <a:gd name="connsiteY0" fmla="*/ 0 h 240506"/>
                  <a:gd name="connsiteX1" fmla="*/ 0 w 300037"/>
                  <a:gd name="connsiteY1" fmla="*/ 240506 h 240506"/>
                  <a:gd name="connsiteX2" fmla="*/ 300037 w 300037"/>
                  <a:gd name="connsiteY2" fmla="*/ 240506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037" h="240506">
                    <a:moveTo>
                      <a:pt x="0" y="0"/>
                    </a:moveTo>
                    <a:lnTo>
                      <a:pt x="0" y="240506"/>
                    </a:lnTo>
                    <a:lnTo>
                      <a:pt x="300037" y="240506"/>
                    </a:lnTo>
                  </a:path>
                </a:pathLst>
              </a:custGeom>
              <a:noFill/>
              <a:ln w="25400" cap="rnd">
                <a:solidFill>
                  <a:srgbClr val="9CC4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511722" y="5194323"/>
            <a:ext cx="2240280" cy="731520"/>
            <a:chOff x="1511722" y="5194323"/>
            <a:chExt cx="2240280" cy="731520"/>
          </a:xfrm>
        </p:grpSpPr>
        <p:grpSp>
          <p:nvGrpSpPr>
            <p:cNvPr id="2" name="组合 1"/>
            <p:cNvGrpSpPr/>
            <p:nvPr/>
          </p:nvGrpSpPr>
          <p:grpSpPr>
            <a:xfrm>
              <a:off x="1511722" y="5194323"/>
              <a:ext cx="2240280" cy="731520"/>
              <a:chOff x="1511722" y="5194323"/>
              <a:chExt cx="2240280" cy="7315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511722" y="5194323"/>
                <a:ext cx="2240280" cy="731520"/>
              </a:xfrm>
              <a:prstGeom prst="rect">
                <a:avLst/>
              </a:prstGeom>
              <a:solidFill>
                <a:srgbClr val="9CC44A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511722" y="5765799"/>
                <a:ext cx="2240279" cy="160043"/>
                <a:chOff x="1507859" y="5765799"/>
                <a:chExt cx="2240279" cy="160043"/>
              </a:xfrm>
            </p:grpSpPr>
            <p:sp>
              <p:nvSpPr>
                <p:cNvPr id="35" name="自由: 形状 34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9CC4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" name="自由: 形状 37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9CC4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V="1">
                <a:off x="1511722" y="5194323"/>
                <a:ext cx="2240279" cy="160043"/>
                <a:chOff x="1507859" y="5765799"/>
                <a:chExt cx="2240279" cy="160043"/>
              </a:xfrm>
            </p:grpSpPr>
            <p:sp>
              <p:nvSpPr>
                <p:cNvPr id="41" name="自由: 形状 40"/>
                <p:cNvSpPr/>
                <p:nvPr/>
              </p:nvSpPr>
              <p:spPr>
                <a:xfrm>
                  <a:off x="1507859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9CC4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" name="自由: 形状 41"/>
                <p:cNvSpPr/>
                <p:nvPr/>
              </p:nvSpPr>
              <p:spPr>
                <a:xfrm flipH="1">
                  <a:off x="3509747" y="5765799"/>
                  <a:ext cx="238391" cy="160043"/>
                </a:xfrm>
                <a:custGeom>
                  <a:avLst/>
                  <a:gdLst>
                    <a:gd name="connsiteX0" fmla="*/ 0 w 300037"/>
                    <a:gd name="connsiteY0" fmla="*/ 0 h 240506"/>
                    <a:gd name="connsiteX1" fmla="*/ 0 w 300037"/>
                    <a:gd name="connsiteY1" fmla="*/ 240506 h 240506"/>
                    <a:gd name="connsiteX2" fmla="*/ 300037 w 300037"/>
                    <a:gd name="connsiteY2" fmla="*/ 240506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0037" h="240506">
                      <a:moveTo>
                        <a:pt x="0" y="0"/>
                      </a:moveTo>
                      <a:lnTo>
                        <a:pt x="0" y="240506"/>
                      </a:lnTo>
                      <a:lnTo>
                        <a:pt x="300037" y="240506"/>
                      </a:lnTo>
                    </a:path>
                  </a:pathLst>
                </a:custGeom>
                <a:noFill/>
                <a:ln w="25400" cap="rnd">
                  <a:solidFill>
                    <a:srgbClr val="9CC4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</a:endParaRPr>
                </a:p>
              </p:txBody>
            </p:sp>
          </p:grpSp>
        </p:grpSp>
        <p:sp>
          <p:nvSpPr>
            <p:cNvPr id="23" name="文本框 22"/>
            <p:cNvSpPr txBox="1"/>
            <p:nvPr/>
          </p:nvSpPr>
          <p:spPr>
            <a:xfrm>
              <a:off x="1670703" y="5329250"/>
              <a:ext cx="20018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PART </a:t>
              </a:r>
              <a:r>
                <a:rPr lang="en-US" altLang="zh-CN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TWO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365682" y="2240800"/>
            <a:ext cx="920295" cy="1862048"/>
            <a:chOff x="5391829" y="2240800"/>
            <a:chExt cx="920295" cy="1862048"/>
          </a:xfrm>
        </p:grpSpPr>
        <p:sp>
          <p:nvSpPr>
            <p:cNvPr id="64" name="文本框 63"/>
            <p:cNvSpPr txBox="1"/>
            <p:nvPr/>
          </p:nvSpPr>
          <p:spPr>
            <a:xfrm>
              <a:off x="5391829" y="2240800"/>
              <a:ext cx="92029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ln w="50800">
                    <a:solidFill>
                      <a:srgbClr val="9CC44A"/>
                    </a:solidFill>
                  </a:ln>
                  <a:noFill/>
                  <a:latin typeface="+mj-ea"/>
                  <a:ea typeface="+mj-ea"/>
                </a:rPr>
                <a:t>2</a:t>
              </a:r>
              <a:endParaRPr lang="zh-CN" altLang="en-US" sz="11500" b="1" dirty="0">
                <a:ln w="50800">
                  <a:solidFill>
                    <a:srgbClr val="9CC44A"/>
                  </a:solidFill>
                </a:ln>
                <a:noFill/>
                <a:latin typeface="+mj-ea"/>
                <a:ea typeface="+mj-ea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5555259" y="2623718"/>
              <a:ext cx="570434" cy="1003179"/>
              <a:chOff x="5555259" y="2623718"/>
              <a:chExt cx="570434" cy="1003179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5590831" y="2673567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5717689" y="262847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5862067" y="2623718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5980449" y="269262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6056780" y="2811686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6031850" y="2973610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5930980" y="308983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5810502" y="320040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5695704" y="3294366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5600357" y="3415401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5555259" y="355798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5715872" y="355798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5876485" y="355798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6037098" y="3557984"/>
                <a:ext cx="68913" cy="689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246227" y="2446898"/>
            <a:ext cx="4644574" cy="1380724"/>
            <a:chOff x="6220076" y="2404936"/>
            <a:chExt cx="4644574" cy="1380724"/>
          </a:xfrm>
        </p:grpSpPr>
        <p:sp>
          <p:nvSpPr>
            <p:cNvPr id="81" name="矩形 80"/>
            <p:cNvSpPr/>
            <p:nvPr/>
          </p:nvSpPr>
          <p:spPr>
            <a:xfrm>
              <a:off x="6220079" y="2853097"/>
              <a:ext cx="4644571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,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eiusmod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tempor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incididunt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ut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labore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et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dolore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magna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aliqua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6220076" y="2404936"/>
              <a:ext cx="274439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完 成 情 况</a:t>
              </a:r>
              <a:endParaRPr lang="zh-CN" altLang="en-US" sz="26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2654466507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自由: 形状 38"/>
          <p:cNvSpPr/>
          <p:nvPr/>
        </p:nvSpPr>
        <p:spPr>
          <a:xfrm>
            <a:off x="1371600" y="2042260"/>
            <a:ext cx="9317421" cy="2286000"/>
          </a:xfrm>
          <a:custGeom>
            <a:avLst/>
            <a:gdLst>
              <a:gd name="connsiteX0" fmla="*/ 0 w 9317421"/>
              <a:gd name="connsiteY0" fmla="*/ 1608083 h 2286000"/>
              <a:gd name="connsiteX1" fmla="*/ 3216166 w 9317421"/>
              <a:gd name="connsiteY1" fmla="*/ 0 h 2286000"/>
              <a:gd name="connsiteX2" fmla="*/ 6195848 w 9317421"/>
              <a:gd name="connsiteY2" fmla="*/ 2286000 h 2286000"/>
              <a:gd name="connsiteX3" fmla="*/ 9317421 w 9317421"/>
              <a:gd name="connsiteY3" fmla="*/ 441435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17421" h="2286000">
                <a:moveTo>
                  <a:pt x="0" y="1608083"/>
                </a:moveTo>
                <a:lnTo>
                  <a:pt x="3216166" y="0"/>
                </a:lnTo>
                <a:lnTo>
                  <a:pt x="6195848" y="2286000"/>
                </a:lnTo>
                <a:lnTo>
                  <a:pt x="9317421" y="441435"/>
                </a:lnTo>
              </a:path>
            </a:pathLst>
          </a:cu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042220" y="1503164"/>
            <a:ext cx="1113683" cy="1113683"/>
            <a:chOff x="990150" y="1566411"/>
            <a:chExt cx="3275698" cy="3275698"/>
          </a:xfrm>
        </p:grpSpPr>
        <p:sp>
          <p:nvSpPr>
            <p:cNvPr id="16" name="椭圆 15"/>
            <p:cNvSpPr/>
            <p:nvPr/>
          </p:nvSpPr>
          <p:spPr>
            <a:xfrm>
              <a:off x="1767626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8B4D66">
                    <a:alpha val="44706"/>
                  </a:srgbClr>
                </a:gs>
                <a:gs pos="64000">
                  <a:srgbClr val="8B4D6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8B4D66">
                  <a:alpha val="50000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9A5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" name="自由: 形状 18"/>
            <p:cNvSpPr/>
            <p:nvPr/>
          </p:nvSpPr>
          <p:spPr>
            <a:xfrm>
              <a:off x="1248463" y="1817692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029975" y="2007542"/>
            <a:ext cx="1430188" cy="944585"/>
            <a:chOff x="742388" y="1838009"/>
            <a:chExt cx="4206639" cy="2778326"/>
          </a:xfrm>
        </p:grpSpPr>
        <p:grpSp>
          <p:nvGrpSpPr>
            <p:cNvPr id="21" name="组合 20"/>
            <p:cNvGrpSpPr/>
            <p:nvPr/>
          </p:nvGrpSpPr>
          <p:grpSpPr>
            <a:xfrm>
              <a:off x="1288248" y="1838009"/>
              <a:ext cx="2766799" cy="2708265"/>
              <a:chOff x="1146377" y="2813296"/>
              <a:chExt cx="2766799" cy="2708265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665540" y="3303192"/>
                <a:ext cx="1728473" cy="1728473"/>
              </a:xfrm>
              <a:prstGeom prst="ellipse">
                <a:avLst/>
              </a:prstGeom>
              <a:gradFill>
                <a:gsLst>
                  <a:gs pos="48000">
                    <a:srgbClr val="A87523">
                      <a:alpha val="45000"/>
                    </a:srgbClr>
                  </a:gs>
                  <a:gs pos="64000">
                    <a:srgbClr val="A87523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glow rad="1905000">
                  <a:srgbClr val="A87523">
                    <a:alpha val="50000"/>
                  </a:srgbClr>
                </a:glow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6" name="自由: 形状 25"/>
              <p:cNvSpPr/>
              <p:nvPr/>
            </p:nvSpPr>
            <p:spPr>
              <a:xfrm>
                <a:off x="1146377" y="2813296"/>
                <a:ext cx="2766799" cy="2708265"/>
              </a:xfrm>
              <a:custGeom>
                <a:avLst/>
                <a:gdLst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49542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71475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076575 w 3286125"/>
                  <a:gd name="connsiteY8" fmla="*/ 2524125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371850"/>
                  <a:gd name="connsiteX1" fmla="*/ 552450 w 3286125"/>
                  <a:gd name="connsiteY1" fmla="*/ 352425 h 3371850"/>
                  <a:gd name="connsiteX2" fmla="*/ 152400 w 3286125"/>
                  <a:gd name="connsiteY2" fmla="*/ 819150 h 3371850"/>
                  <a:gd name="connsiteX3" fmla="*/ 9525 w 3286125"/>
                  <a:gd name="connsiteY3" fmla="*/ 1123950 h 3371850"/>
                  <a:gd name="connsiteX4" fmla="*/ 0 w 3286125"/>
                  <a:gd name="connsiteY4" fmla="*/ 2181225 h 3371850"/>
                  <a:gd name="connsiteX5" fmla="*/ 342900 w 3286125"/>
                  <a:gd name="connsiteY5" fmla="*/ 2800350 h 3371850"/>
                  <a:gd name="connsiteX6" fmla="*/ 1362075 w 3286125"/>
                  <a:gd name="connsiteY6" fmla="*/ 3371850 h 3371850"/>
                  <a:gd name="connsiteX7" fmla="*/ 2219325 w 3286125"/>
                  <a:gd name="connsiteY7" fmla="*/ 3248025 h 3371850"/>
                  <a:gd name="connsiteX8" fmla="*/ 3105150 w 3286125"/>
                  <a:gd name="connsiteY8" fmla="*/ 2533650 h 3371850"/>
                  <a:gd name="connsiteX9" fmla="*/ 3286125 w 3286125"/>
                  <a:gd name="connsiteY9" fmla="*/ 1457325 h 3371850"/>
                  <a:gd name="connsiteX10" fmla="*/ 3095625 w 3286125"/>
                  <a:gd name="connsiteY10" fmla="*/ 857250 h 3371850"/>
                  <a:gd name="connsiteX11" fmla="*/ 2686050 w 3286125"/>
                  <a:gd name="connsiteY11" fmla="*/ 361950 h 3371850"/>
                  <a:gd name="connsiteX12" fmla="*/ 2085975 w 3286125"/>
                  <a:gd name="connsiteY12" fmla="*/ 38100 h 3371850"/>
                  <a:gd name="connsiteX13" fmla="*/ 1314450 w 3286125"/>
                  <a:gd name="connsiteY13" fmla="*/ 0 h 33718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219325 w 3286125"/>
                  <a:gd name="connsiteY7" fmla="*/ 3248025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95650"/>
                  <a:gd name="connsiteX1" fmla="*/ 552450 w 3286125"/>
                  <a:gd name="connsiteY1" fmla="*/ 352425 h 3295650"/>
                  <a:gd name="connsiteX2" fmla="*/ 152400 w 3286125"/>
                  <a:gd name="connsiteY2" fmla="*/ 819150 h 3295650"/>
                  <a:gd name="connsiteX3" fmla="*/ 9525 w 3286125"/>
                  <a:gd name="connsiteY3" fmla="*/ 1123950 h 3295650"/>
                  <a:gd name="connsiteX4" fmla="*/ 0 w 3286125"/>
                  <a:gd name="connsiteY4" fmla="*/ 2181225 h 3295650"/>
                  <a:gd name="connsiteX5" fmla="*/ 342900 w 3286125"/>
                  <a:gd name="connsiteY5" fmla="*/ 2800350 h 3295650"/>
                  <a:gd name="connsiteX6" fmla="*/ 1181100 w 3286125"/>
                  <a:gd name="connsiteY6" fmla="*/ 3295650 h 3295650"/>
                  <a:gd name="connsiteX7" fmla="*/ 2352675 w 3286125"/>
                  <a:gd name="connsiteY7" fmla="*/ 3219450 h 3295650"/>
                  <a:gd name="connsiteX8" fmla="*/ 3105150 w 3286125"/>
                  <a:gd name="connsiteY8" fmla="*/ 2533650 h 3295650"/>
                  <a:gd name="connsiteX9" fmla="*/ 3286125 w 3286125"/>
                  <a:gd name="connsiteY9" fmla="*/ 1457325 h 3295650"/>
                  <a:gd name="connsiteX10" fmla="*/ 3095625 w 3286125"/>
                  <a:gd name="connsiteY10" fmla="*/ 857250 h 3295650"/>
                  <a:gd name="connsiteX11" fmla="*/ 2686050 w 3286125"/>
                  <a:gd name="connsiteY11" fmla="*/ 361950 h 3295650"/>
                  <a:gd name="connsiteX12" fmla="*/ 2085975 w 3286125"/>
                  <a:gd name="connsiteY12" fmla="*/ 38100 h 3295650"/>
                  <a:gd name="connsiteX13" fmla="*/ 1314450 w 3286125"/>
                  <a:gd name="connsiteY13" fmla="*/ 0 h 3295650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105150 w 3286125"/>
                  <a:gd name="connsiteY8" fmla="*/ 2533650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457325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86125"/>
                  <a:gd name="connsiteY0" fmla="*/ 0 h 3281363"/>
                  <a:gd name="connsiteX1" fmla="*/ 552450 w 3286125"/>
                  <a:gd name="connsiteY1" fmla="*/ 352425 h 3281363"/>
                  <a:gd name="connsiteX2" fmla="*/ 152400 w 3286125"/>
                  <a:gd name="connsiteY2" fmla="*/ 819150 h 3281363"/>
                  <a:gd name="connsiteX3" fmla="*/ 9525 w 3286125"/>
                  <a:gd name="connsiteY3" fmla="*/ 1123950 h 3281363"/>
                  <a:gd name="connsiteX4" fmla="*/ 0 w 3286125"/>
                  <a:gd name="connsiteY4" fmla="*/ 2181225 h 3281363"/>
                  <a:gd name="connsiteX5" fmla="*/ 342900 w 3286125"/>
                  <a:gd name="connsiteY5" fmla="*/ 2800350 h 3281363"/>
                  <a:gd name="connsiteX6" fmla="*/ 1123950 w 3286125"/>
                  <a:gd name="connsiteY6" fmla="*/ 3281363 h 3281363"/>
                  <a:gd name="connsiteX7" fmla="*/ 2352675 w 3286125"/>
                  <a:gd name="connsiteY7" fmla="*/ 3219450 h 3281363"/>
                  <a:gd name="connsiteX8" fmla="*/ 3067308 w 3286125"/>
                  <a:gd name="connsiteY8" fmla="*/ 2637718 h 3281363"/>
                  <a:gd name="connsiteX9" fmla="*/ 3286125 w 3286125"/>
                  <a:gd name="connsiteY9" fmla="*/ 1504628 h 3281363"/>
                  <a:gd name="connsiteX10" fmla="*/ 3095625 w 3286125"/>
                  <a:gd name="connsiteY10" fmla="*/ 857250 h 3281363"/>
                  <a:gd name="connsiteX11" fmla="*/ 2686050 w 3286125"/>
                  <a:gd name="connsiteY11" fmla="*/ 361950 h 3281363"/>
                  <a:gd name="connsiteX12" fmla="*/ 2085975 w 3286125"/>
                  <a:gd name="connsiteY12" fmla="*/ 38100 h 3281363"/>
                  <a:gd name="connsiteX13" fmla="*/ 1314450 w 3286125"/>
                  <a:gd name="connsiteY13" fmla="*/ 0 h 3281363"/>
                  <a:gd name="connsiteX0" fmla="*/ 1314450 w 3295586"/>
                  <a:gd name="connsiteY0" fmla="*/ 0 h 3281363"/>
                  <a:gd name="connsiteX1" fmla="*/ 552450 w 3295586"/>
                  <a:gd name="connsiteY1" fmla="*/ 352425 h 3281363"/>
                  <a:gd name="connsiteX2" fmla="*/ 152400 w 3295586"/>
                  <a:gd name="connsiteY2" fmla="*/ 819150 h 3281363"/>
                  <a:gd name="connsiteX3" fmla="*/ 9525 w 3295586"/>
                  <a:gd name="connsiteY3" fmla="*/ 1123950 h 3281363"/>
                  <a:gd name="connsiteX4" fmla="*/ 0 w 3295586"/>
                  <a:gd name="connsiteY4" fmla="*/ 2181225 h 3281363"/>
                  <a:gd name="connsiteX5" fmla="*/ 342900 w 3295586"/>
                  <a:gd name="connsiteY5" fmla="*/ 2800350 h 3281363"/>
                  <a:gd name="connsiteX6" fmla="*/ 1123950 w 3295586"/>
                  <a:gd name="connsiteY6" fmla="*/ 3281363 h 3281363"/>
                  <a:gd name="connsiteX7" fmla="*/ 2352675 w 3295586"/>
                  <a:gd name="connsiteY7" fmla="*/ 3219450 h 3281363"/>
                  <a:gd name="connsiteX8" fmla="*/ 3067308 w 3295586"/>
                  <a:gd name="connsiteY8" fmla="*/ 2637718 h 3281363"/>
                  <a:gd name="connsiteX9" fmla="*/ 3295586 w 3295586"/>
                  <a:gd name="connsiteY9" fmla="*/ 1495168 h 3281363"/>
                  <a:gd name="connsiteX10" fmla="*/ 3095625 w 3295586"/>
                  <a:gd name="connsiteY10" fmla="*/ 857250 h 3281363"/>
                  <a:gd name="connsiteX11" fmla="*/ 2686050 w 3295586"/>
                  <a:gd name="connsiteY11" fmla="*/ 361950 h 3281363"/>
                  <a:gd name="connsiteX12" fmla="*/ 2085975 w 3295586"/>
                  <a:gd name="connsiteY12" fmla="*/ 38100 h 3281363"/>
                  <a:gd name="connsiteX13" fmla="*/ 1314450 w 32955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294243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  <a:gd name="connsiteX0" fmla="*/ 1371150 w 3352286"/>
                  <a:gd name="connsiteY0" fmla="*/ 0 h 3281363"/>
                  <a:gd name="connsiteX1" fmla="*/ 609150 w 3352286"/>
                  <a:gd name="connsiteY1" fmla="*/ 352425 h 3281363"/>
                  <a:gd name="connsiteX2" fmla="*/ 209100 w 3352286"/>
                  <a:gd name="connsiteY2" fmla="*/ 819150 h 3281363"/>
                  <a:gd name="connsiteX3" fmla="*/ 0 w 3352286"/>
                  <a:gd name="connsiteY3" fmla="*/ 1341546 h 3281363"/>
                  <a:gd name="connsiteX4" fmla="*/ 56700 w 3352286"/>
                  <a:gd name="connsiteY4" fmla="*/ 2181225 h 3281363"/>
                  <a:gd name="connsiteX5" fmla="*/ 399600 w 3352286"/>
                  <a:gd name="connsiteY5" fmla="*/ 2800350 h 3281363"/>
                  <a:gd name="connsiteX6" fmla="*/ 1180650 w 3352286"/>
                  <a:gd name="connsiteY6" fmla="*/ 3281363 h 3281363"/>
                  <a:gd name="connsiteX7" fmla="*/ 2409375 w 3352286"/>
                  <a:gd name="connsiteY7" fmla="*/ 3219450 h 3281363"/>
                  <a:gd name="connsiteX8" fmla="*/ 3124008 w 3352286"/>
                  <a:gd name="connsiteY8" fmla="*/ 2637718 h 3281363"/>
                  <a:gd name="connsiteX9" fmla="*/ 3352286 w 3352286"/>
                  <a:gd name="connsiteY9" fmla="*/ 1495168 h 3281363"/>
                  <a:gd name="connsiteX10" fmla="*/ 3152325 w 3352286"/>
                  <a:gd name="connsiteY10" fmla="*/ 857250 h 3281363"/>
                  <a:gd name="connsiteX11" fmla="*/ 2742750 w 3352286"/>
                  <a:gd name="connsiteY11" fmla="*/ 361950 h 3281363"/>
                  <a:gd name="connsiteX12" fmla="*/ 2142675 w 3352286"/>
                  <a:gd name="connsiteY12" fmla="*/ 38100 h 3281363"/>
                  <a:gd name="connsiteX13" fmla="*/ 1371150 w 3352286"/>
                  <a:gd name="connsiteY13" fmla="*/ 0 h 328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2286" h="3281363">
                    <a:moveTo>
                      <a:pt x="1371150" y="0"/>
                    </a:moveTo>
                    <a:lnTo>
                      <a:pt x="609150" y="352425"/>
                    </a:lnTo>
                    <a:lnTo>
                      <a:pt x="209100" y="819150"/>
                    </a:lnTo>
                    <a:lnTo>
                      <a:pt x="0" y="1341546"/>
                    </a:lnTo>
                    <a:lnTo>
                      <a:pt x="56700" y="2181225"/>
                    </a:lnTo>
                    <a:lnTo>
                      <a:pt x="399600" y="2800350"/>
                    </a:lnTo>
                    <a:lnTo>
                      <a:pt x="1180650" y="3281363"/>
                    </a:lnTo>
                    <a:lnTo>
                      <a:pt x="2409375" y="3219450"/>
                    </a:lnTo>
                    <a:lnTo>
                      <a:pt x="3124008" y="2637718"/>
                    </a:lnTo>
                    <a:lnTo>
                      <a:pt x="3352286" y="1495168"/>
                    </a:lnTo>
                    <a:lnTo>
                      <a:pt x="3152325" y="857250"/>
                    </a:lnTo>
                    <a:lnTo>
                      <a:pt x="2742750" y="361950"/>
                    </a:lnTo>
                    <a:lnTo>
                      <a:pt x="2142675" y="38100"/>
                    </a:lnTo>
                    <a:lnTo>
                      <a:pt x="1371150" y="0"/>
                    </a:lnTo>
                    <a:close/>
                  </a:path>
                </a:pathLst>
              </a:custGeom>
              <a:blipFill dpi="0" rotWithShape="1">
                <a:blip r:embed="rId5" cstate="print"/>
                <a:srcRect/>
                <a:stretch>
                  <a:fillRect l="-18000" r="-13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17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BB874A"/>
                  </a:gs>
                  <a:gs pos="5000">
                    <a:srgbClr val="BB87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BB87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BB87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1838" y="3177258"/>
            <a:ext cx="1430188" cy="951493"/>
            <a:chOff x="742388" y="1817690"/>
            <a:chExt cx="4206639" cy="2798645"/>
          </a:xfrm>
        </p:grpSpPr>
        <p:sp>
          <p:nvSpPr>
            <p:cNvPr id="28" name="椭圆 27"/>
            <p:cNvSpPr/>
            <p:nvPr/>
          </p:nvSpPr>
          <p:spPr>
            <a:xfrm>
              <a:off x="1807411" y="2307586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94BF49">
                    <a:alpha val="44706"/>
                  </a:srgbClr>
                </a:gs>
                <a:gs pos="64000">
                  <a:srgbClr val="94BF49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94BF49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9" name="自由: 形状 28"/>
            <p:cNvSpPr/>
            <p:nvPr/>
          </p:nvSpPr>
          <p:spPr>
            <a:xfrm>
              <a:off x="1288248" y="1817690"/>
              <a:ext cx="2766799" cy="2708265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6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19899073">
              <a:off x="943796" y="2944095"/>
              <a:ext cx="3655450" cy="759530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17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 rot="19899073">
              <a:off x="742388" y="2754537"/>
              <a:ext cx="4206639" cy="1281782"/>
            </a:xfrm>
            <a:prstGeom prst="ellipse">
              <a:avLst/>
            </a:prstGeom>
            <a:noFill/>
            <a:ln w="19050">
              <a:gradFill>
                <a:gsLst>
                  <a:gs pos="100000">
                    <a:srgbClr val="9CC44A"/>
                  </a:gs>
                  <a:gs pos="5000">
                    <a:srgbClr val="9CC44A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127000" sx="102000" sy="102000" algn="ctr" rotWithShape="0">
                <a:srgbClr val="9CC44A">
                  <a:alpha val="7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276956" y="4465514"/>
              <a:ext cx="150821" cy="150821"/>
            </a:xfrm>
            <a:prstGeom prst="ellipse">
              <a:avLst/>
            </a:prstGeom>
            <a:solidFill>
              <a:srgbClr val="9CC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36097" y="3715280"/>
            <a:ext cx="1113683" cy="1113683"/>
            <a:chOff x="990150" y="1566411"/>
            <a:chExt cx="3275698" cy="3275698"/>
          </a:xfrm>
        </p:grpSpPr>
        <p:sp>
          <p:nvSpPr>
            <p:cNvPr id="34" name="椭圆 33"/>
            <p:cNvSpPr/>
            <p:nvPr/>
          </p:nvSpPr>
          <p:spPr>
            <a:xfrm>
              <a:off x="1777835" y="2307588"/>
              <a:ext cx="1728473" cy="1728473"/>
            </a:xfrm>
            <a:prstGeom prst="ellipse">
              <a:avLst/>
            </a:prstGeom>
            <a:gradFill>
              <a:gsLst>
                <a:gs pos="48000">
                  <a:srgbClr val="61B8C2">
                    <a:alpha val="45000"/>
                  </a:srgbClr>
                </a:gs>
                <a:gs pos="64000">
                  <a:srgbClr val="61B8C2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glow rad="1905000">
                <a:srgbClr val="61B8C2">
                  <a:alpha val="49804"/>
                </a:srgbClr>
              </a:glow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5" name="自由: 形状 34"/>
            <p:cNvSpPr/>
            <p:nvPr/>
          </p:nvSpPr>
          <p:spPr>
            <a:xfrm>
              <a:off x="1258672" y="1817691"/>
              <a:ext cx="2766800" cy="2708264"/>
            </a:xfrm>
            <a:custGeom>
              <a:avLst/>
              <a:gdLst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49542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71475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076575 w 3286125"/>
                <a:gd name="connsiteY8" fmla="*/ 2524125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371850"/>
                <a:gd name="connsiteX1" fmla="*/ 552450 w 3286125"/>
                <a:gd name="connsiteY1" fmla="*/ 352425 h 3371850"/>
                <a:gd name="connsiteX2" fmla="*/ 152400 w 3286125"/>
                <a:gd name="connsiteY2" fmla="*/ 819150 h 3371850"/>
                <a:gd name="connsiteX3" fmla="*/ 9525 w 3286125"/>
                <a:gd name="connsiteY3" fmla="*/ 1123950 h 3371850"/>
                <a:gd name="connsiteX4" fmla="*/ 0 w 3286125"/>
                <a:gd name="connsiteY4" fmla="*/ 2181225 h 3371850"/>
                <a:gd name="connsiteX5" fmla="*/ 342900 w 3286125"/>
                <a:gd name="connsiteY5" fmla="*/ 2800350 h 3371850"/>
                <a:gd name="connsiteX6" fmla="*/ 1362075 w 3286125"/>
                <a:gd name="connsiteY6" fmla="*/ 3371850 h 3371850"/>
                <a:gd name="connsiteX7" fmla="*/ 2219325 w 3286125"/>
                <a:gd name="connsiteY7" fmla="*/ 3248025 h 3371850"/>
                <a:gd name="connsiteX8" fmla="*/ 3105150 w 3286125"/>
                <a:gd name="connsiteY8" fmla="*/ 2533650 h 3371850"/>
                <a:gd name="connsiteX9" fmla="*/ 3286125 w 3286125"/>
                <a:gd name="connsiteY9" fmla="*/ 1457325 h 3371850"/>
                <a:gd name="connsiteX10" fmla="*/ 3095625 w 3286125"/>
                <a:gd name="connsiteY10" fmla="*/ 857250 h 3371850"/>
                <a:gd name="connsiteX11" fmla="*/ 2686050 w 3286125"/>
                <a:gd name="connsiteY11" fmla="*/ 361950 h 3371850"/>
                <a:gd name="connsiteX12" fmla="*/ 2085975 w 3286125"/>
                <a:gd name="connsiteY12" fmla="*/ 38100 h 3371850"/>
                <a:gd name="connsiteX13" fmla="*/ 1314450 w 3286125"/>
                <a:gd name="connsiteY13" fmla="*/ 0 h 33718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219325 w 3286125"/>
                <a:gd name="connsiteY7" fmla="*/ 3248025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95650"/>
                <a:gd name="connsiteX1" fmla="*/ 552450 w 3286125"/>
                <a:gd name="connsiteY1" fmla="*/ 352425 h 3295650"/>
                <a:gd name="connsiteX2" fmla="*/ 152400 w 3286125"/>
                <a:gd name="connsiteY2" fmla="*/ 819150 h 3295650"/>
                <a:gd name="connsiteX3" fmla="*/ 9525 w 3286125"/>
                <a:gd name="connsiteY3" fmla="*/ 1123950 h 3295650"/>
                <a:gd name="connsiteX4" fmla="*/ 0 w 3286125"/>
                <a:gd name="connsiteY4" fmla="*/ 2181225 h 3295650"/>
                <a:gd name="connsiteX5" fmla="*/ 342900 w 3286125"/>
                <a:gd name="connsiteY5" fmla="*/ 2800350 h 3295650"/>
                <a:gd name="connsiteX6" fmla="*/ 1181100 w 3286125"/>
                <a:gd name="connsiteY6" fmla="*/ 3295650 h 3295650"/>
                <a:gd name="connsiteX7" fmla="*/ 2352675 w 3286125"/>
                <a:gd name="connsiteY7" fmla="*/ 3219450 h 3295650"/>
                <a:gd name="connsiteX8" fmla="*/ 3105150 w 3286125"/>
                <a:gd name="connsiteY8" fmla="*/ 2533650 h 3295650"/>
                <a:gd name="connsiteX9" fmla="*/ 3286125 w 3286125"/>
                <a:gd name="connsiteY9" fmla="*/ 1457325 h 3295650"/>
                <a:gd name="connsiteX10" fmla="*/ 3095625 w 3286125"/>
                <a:gd name="connsiteY10" fmla="*/ 857250 h 3295650"/>
                <a:gd name="connsiteX11" fmla="*/ 2686050 w 3286125"/>
                <a:gd name="connsiteY11" fmla="*/ 361950 h 3295650"/>
                <a:gd name="connsiteX12" fmla="*/ 2085975 w 3286125"/>
                <a:gd name="connsiteY12" fmla="*/ 38100 h 3295650"/>
                <a:gd name="connsiteX13" fmla="*/ 1314450 w 3286125"/>
                <a:gd name="connsiteY13" fmla="*/ 0 h 3295650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105150 w 3286125"/>
                <a:gd name="connsiteY8" fmla="*/ 2533650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457325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86125"/>
                <a:gd name="connsiteY0" fmla="*/ 0 h 3281363"/>
                <a:gd name="connsiteX1" fmla="*/ 552450 w 3286125"/>
                <a:gd name="connsiteY1" fmla="*/ 352425 h 3281363"/>
                <a:gd name="connsiteX2" fmla="*/ 152400 w 3286125"/>
                <a:gd name="connsiteY2" fmla="*/ 819150 h 3281363"/>
                <a:gd name="connsiteX3" fmla="*/ 9525 w 3286125"/>
                <a:gd name="connsiteY3" fmla="*/ 1123950 h 3281363"/>
                <a:gd name="connsiteX4" fmla="*/ 0 w 3286125"/>
                <a:gd name="connsiteY4" fmla="*/ 2181225 h 3281363"/>
                <a:gd name="connsiteX5" fmla="*/ 342900 w 3286125"/>
                <a:gd name="connsiteY5" fmla="*/ 2800350 h 3281363"/>
                <a:gd name="connsiteX6" fmla="*/ 1123950 w 3286125"/>
                <a:gd name="connsiteY6" fmla="*/ 3281363 h 3281363"/>
                <a:gd name="connsiteX7" fmla="*/ 2352675 w 3286125"/>
                <a:gd name="connsiteY7" fmla="*/ 3219450 h 3281363"/>
                <a:gd name="connsiteX8" fmla="*/ 3067308 w 3286125"/>
                <a:gd name="connsiteY8" fmla="*/ 2637718 h 3281363"/>
                <a:gd name="connsiteX9" fmla="*/ 3286125 w 3286125"/>
                <a:gd name="connsiteY9" fmla="*/ 1504628 h 3281363"/>
                <a:gd name="connsiteX10" fmla="*/ 3095625 w 3286125"/>
                <a:gd name="connsiteY10" fmla="*/ 857250 h 3281363"/>
                <a:gd name="connsiteX11" fmla="*/ 2686050 w 3286125"/>
                <a:gd name="connsiteY11" fmla="*/ 361950 h 3281363"/>
                <a:gd name="connsiteX12" fmla="*/ 2085975 w 3286125"/>
                <a:gd name="connsiteY12" fmla="*/ 38100 h 3281363"/>
                <a:gd name="connsiteX13" fmla="*/ 1314450 w 3286125"/>
                <a:gd name="connsiteY13" fmla="*/ 0 h 3281363"/>
                <a:gd name="connsiteX0" fmla="*/ 1314450 w 3295586"/>
                <a:gd name="connsiteY0" fmla="*/ 0 h 3281363"/>
                <a:gd name="connsiteX1" fmla="*/ 552450 w 3295586"/>
                <a:gd name="connsiteY1" fmla="*/ 352425 h 3281363"/>
                <a:gd name="connsiteX2" fmla="*/ 152400 w 3295586"/>
                <a:gd name="connsiteY2" fmla="*/ 819150 h 3281363"/>
                <a:gd name="connsiteX3" fmla="*/ 9525 w 3295586"/>
                <a:gd name="connsiteY3" fmla="*/ 1123950 h 3281363"/>
                <a:gd name="connsiteX4" fmla="*/ 0 w 3295586"/>
                <a:gd name="connsiteY4" fmla="*/ 2181225 h 3281363"/>
                <a:gd name="connsiteX5" fmla="*/ 342900 w 3295586"/>
                <a:gd name="connsiteY5" fmla="*/ 2800350 h 3281363"/>
                <a:gd name="connsiteX6" fmla="*/ 1123950 w 3295586"/>
                <a:gd name="connsiteY6" fmla="*/ 3281363 h 3281363"/>
                <a:gd name="connsiteX7" fmla="*/ 2352675 w 3295586"/>
                <a:gd name="connsiteY7" fmla="*/ 3219450 h 3281363"/>
                <a:gd name="connsiteX8" fmla="*/ 3067308 w 3295586"/>
                <a:gd name="connsiteY8" fmla="*/ 2637718 h 3281363"/>
                <a:gd name="connsiteX9" fmla="*/ 3295586 w 3295586"/>
                <a:gd name="connsiteY9" fmla="*/ 1495168 h 3281363"/>
                <a:gd name="connsiteX10" fmla="*/ 3095625 w 3295586"/>
                <a:gd name="connsiteY10" fmla="*/ 857250 h 3281363"/>
                <a:gd name="connsiteX11" fmla="*/ 2686050 w 3295586"/>
                <a:gd name="connsiteY11" fmla="*/ 361950 h 3281363"/>
                <a:gd name="connsiteX12" fmla="*/ 2085975 w 3295586"/>
                <a:gd name="connsiteY12" fmla="*/ 38100 h 3281363"/>
                <a:gd name="connsiteX13" fmla="*/ 1314450 w 32955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294243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  <a:gd name="connsiteX0" fmla="*/ 1371150 w 3352286"/>
                <a:gd name="connsiteY0" fmla="*/ 0 h 3281363"/>
                <a:gd name="connsiteX1" fmla="*/ 609150 w 3352286"/>
                <a:gd name="connsiteY1" fmla="*/ 352425 h 3281363"/>
                <a:gd name="connsiteX2" fmla="*/ 209100 w 3352286"/>
                <a:gd name="connsiteY2" fmla="*/ 819150 h 3281363"/>
                <a:gd name="connsiteX3" fmla="*/ 0 w 3352286"/>
                <a:gd name="connsiteY3" fmla="*/ 1341546 h 3281363"/>
                <a:gd name="connsiteX4" fmla="*/ 56700 w 3352286"/>
                <a:gd name="connsiteY4" fmla="*/ 2181225 h 3281363"/>
                <a:gd name="connsiteX5" fmla="*/ 399600 w 3352286"/>
                <a:gd name="connsiteY5" fmla="*/ 2800350 h 3281363"/>
                <a:gd name="connsiteX6" fmla="*/ 1180650 w 3352286"/>
                <a:gd name="connsiteY6" fmla="*/ 3281363 h 3281363"/>
                <a:gd name="connsiteX7" fmla="*/ 2409375 w 3352286"/>
                <a:gd name="connsiteY7" fmla="*/ 3219450 h 3281363"/>
                <a:gd name="connsiteX8" fmla="*/ 3124008 w 3352286"/>
                <a:gd name="connsiteY8" fmla="*/ 2637718 h 3281363"/>
                <a:gd name="connsiteX9" fmla="*/ 3352286 w 3352286"/>
                <a:gd name="connsiteY9" fmla="*/ 1495168 h 3281363"/>
                <a:gd name="connsiteX10" fmla="*/ 3152325 w 3352286"/>
                <a:gd name="connsiteY10" fmla="*/ 857250 h 3281363"/>
                <a:gd name="connsiteX11" fmla="*/ 2742750 w 3352286"/>
                <a:gd name="connsiteY11" fmla="*/ 361950 h 3281363"/>
                <a:gd name="connsiteX12" fmla="*/ 2142675 w 3352286"/>
                <a:gd name="connsiteY12" fmla="*/ 38100 h 3281363"/>
                <a:gd name="connsiteX13" fmla="*/ 1371150 w 3352286"/>
                <a:gd name="connsiteY13" fmla="*/ 0 h 32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2286" h="3281363">
                  <a:moveTo>
                    <a:pt x="1371150" y="0"/>
                  </a:moveTo>
                  <a:lnTo>
                    <a:pt x="609150" y="352425"/>
                  </a:lnTo>
                  <a:lnTo>
                    <a:pt x="209100" y="819150"/>
                  </a:lnTo>
                  <a:lnTo>
                    <a:pt x="0" y="1341546"/>
                  </a:lnTo>
                  <a:lnTo>
                    <a:pt x="56700" y="2181225"/>
                  </a:lnTo>
                  <a:lnTo>
                    <a:pt x="399600" y="2800350"/>
                  </a:lnTo>
                  <a:lnTo>
                    <a:pt x="1180650" y="3281363"/>
                  </a:lnTo>
                  <a:lnTo>
                    <a:pt x="2409375" y="3219450"/>
                  </a:lnTo>
                  <a:lnTo>
                    <a:pt x="3124008" y="2637718"/>
                  </a:lnTo>
                  <a:lnTo>
                    <a:pt x="3352286" y="1495168"/>
                  </a:lnTo>
                  <a:lnTo>
                    <a:pt x="3152325" y="857250"/>
                  </a:lnTo>
                  <a:lnTo>
                    <a:pt x="2742750" y="361950"/>
                  </a:lnTo>
                  <a:lnTo>
                    <a:pt x="2142675" y="38100"/>
                  </a:lnTo>
                  <a:lnTo>
                    <a:pt x="1371150" y="0"/>
                  </a:lnTo>
                  <a:close/>
                </a:path>
              </a:pathLst>
            </a:custGeom>
            <a:blipFill dpi="0" rotWithShape="1">
              <a:blip r:embed="rId7" cstate="print"/>
              <a:srcRect/>
              <a:stretch>
                <a:fillRect l="-1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112624" y="1688885"/>
              <a:ext cx="3030751" cy="3030751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990150" y="1566411"/>
              <a:ext cx="3275698" cy="3275698"/>
            </a:xfrm>
            <a:prstGeom prst="ellipse">
              <a:avLst/>
            </a:prstGeom>
            <a:noFill/>
            <a:ln>
              <a:solidFill>
                <a:srgbClr val="3B82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09215" y="4362978"/>
            <a:ext cx="2275434" cy="1703235"/>
            <a:chOff x="666658" y="4904298"/>
            <a:chExt cx="2275434" cy="1703235"/>
          </a:xfrm>
        </p:grpSpPr>
        <p:sp>
          <p:nvSpPr>
            <p:cNvPr id="41" name="文本框 40"/>
            <p:cNvSpPr txBox="1"/>
            <p:nvPr/>
          </p:nvSpPr>
          <p:spPr>
            <a:xfrm>
              <a:off x="1228829" y="4904298"/>
              <a:ext cx="11510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+mj-ea"/>
                  <a:ea typeface="+mj-ea"/>
                </a:rPr>
                <a:t>2014</a:t>
              </a:r>
              <a:endParaRPr lang="zh-CN" altLang="en-US" sz="28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97998" y="5359316"/>
              <a:ext cx="20127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ADD YOUT TITLE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66658" y="5795003"/>
              <a:ext cx="227543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461215" y="2897837"/>
            <a:ext cx="2275434" cy="1627031"/>
            <a:chOff x="666658" y="4980502"/>
            <a:chExt cx="2275434" cy="1627031"/>
          </a:xfrm>
        </p:grpSpPr>
        <p:sp>
          <p:nvSpPr>
            <p:cNvPr id="47" name="文本框 46"/>
            <p:cNvSpPr txBox="1"/>
            <p:nvPr/>
          </p:nvSpPr>
          <p:spPr>
            <a:xfrm>
              <a:off x="1228829" y="4980502"/>
              <a:ext cx="11510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+mj-ea"/>
                  <a:ea typeface="+mj-ea"/>
                </a:rPr>
                <a:t>2015</a:t>
              </a:r>
              <a:endParaRPr lang="zh-CN" altLang="en-US" sz="28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97998" y="5359316"/>
              <a:ext cx="20127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ADD YOUT TITLE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66658" y="5795003"/>
              <a:ext cx="227543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455221" y="5117912"/>
            <a:ext cx="2275434" cy="1703235"/>
            <a:chOff x="666658" y="4904298"/>
            <a:chExt cx="2275434" cy="1703235"/>
          </a:xfrm>
        </p:grpSpPr>
        <p:sp>
          <p:nvSpPr>
            <p:cNvPr id="51" name="文本框 50"/>
            <p:cNvSpPr txBox="1"/>
            <p:nvPr/>
          </p:nvSpPr>
          <p:spPr>
            <a:xfrm>
              <a:off x="1228829" y="4904298"/>
              <a:ext cx="11510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+mj-ea"/>
                  <a:ea typeface="+mj-ea"/>
                </a:rPr>
                <a:t>2016</a:t>
              </a:r>
              <a:endParaRPr lang="zh-CN" altLang="en-US" sz="28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97998" y="5359316"/>
              <a:ext cx="20127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ADD YOUT TITLE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66658" y="5795003"/>
              <a:ext cx="227543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7352" y="3205071"/>
            <a:ext cx="2275434" cy="1703235"/>
            <a:chOff x="666658" y="4904298"/>
            <a:chExt cx="2275434" cy="1703235"/>
          </a:xfrm>
        </p:grpSpPr>
        <p:sp>
          <p:nvSpPr>
            <p:cNvPr id="55" name="文本框 54"/>
            <p:cNvSpPr txBox="1"/>
            <p:nvPr/>
          </p:nvSpPr>
          <p:spPr>
            <a:xfrm>
              <a:off x="1228829" y="4904298"/>
              <a:ext cx="11510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+mj-ea"/>
                  <a:ea typeface="+mj-ea"/>
                </a:rPr>
                <a:t>2017</a:t>
              </a:r>
              <a:endParaRPr lang="zh-CN" altLang="en-US" sz="28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97998" y="5359316"/>
              <a:ext cx="20127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ADD YOUT TITLE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666658" y="5795003"/>
              <a:ext cx="227543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do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753423" y="435427"/>
            <a:ext cx="4685155" cy="747890"/>
            <a:chOff x="3753423" y="435427"/>
            <a:chExt cx="4685155" cy="747890"/>
          </a:xfrm>
        </p:grpSpPr>
        <p:grpSp>
          <p:nvGrpSpPr>
            <p:cNvPr id="60" name="组合 59"/>
            <p:cNvGrpSpPr/>
            <p:nvPr/>
          </p:nvGrpSpPr>
          <p:grpSpPr>
            <a:xfrm>
              <a:off x="3753423" y="435427"/>
              <a:ext cx="4685155" cy="747890"/>
              <a:chOff x="4145240" y="348343"/>
              <a:chExt cx="4685155" cy="747890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4755197" y="348343"/>
                <a:ext cx="3465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输入您的文字内容</a:t>
                </a:r>
                <a:endPara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4145240" y="788456"/>
                <a:ext cx="46851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All things in their being are good for something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3969144" y="695325"/>
              <a:ext cx="4253713" cy="0"/>
              <a:chOff x="4000500" y="695325"/>
              <a:chExt cx="4253713" cy="0"/>
            </a:xfrm>
          </p:grpSpPr>
          <p:cxnSp>
            <p:nvCxnSpPr>
              <p:cNvPr id="62" name="直接连接符 61"/>
              <p:cNvCxnSpPr/>
              <p:nvPr/>
            </p:nvCxnSpPr>
            <p:spPr>
              <a:xfrm>
                <a:off x="4000500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7714463" y="695325"/>
                <a:ext cx="539750" cy="0"/>
              </a:xfrm>
              <a:prstGeom prst="line">
                <a:avLst/>
              </a:pr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2117578943"/>
      </p:ext>
    </p:extLst>
  </p:cSld>
  <p:clrMapOvr>
    <a:masterClrMapping/>
  </p:clrMapOvr>
  <p:transition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6AB3551-FD63-4EC4-B51F-FF6973A3D7F6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IU0G0nO8+LqUwQAAA0QAAAdAAAAdW5pdmVyc2FsL2NvbW1vbl9tZXNzYWdlcy5sbmetV/9u2zYQ/r9A34EQUGADNrcd0KIYEgeyxNhCZMmV6DjZDwiMxNhEKDGVKLfZX3uaPdieZEdKbuykg6SkgG1YtO+74913H49HJ19ygbasrLgsjq23ozcWYkUqM16sj60lOf35g4UqRYuMClmwY6uQFjoZv3xxJGixrumawfeXLxA6yllVwWM11k/3z4hnx9ZikjjhfGEHl4kfTsNk4k2tsSPzW1rcIV+u5R/lD7+8//Dl7bv3Px69bi37AMVz2/cPoZBBevemB1BAotBPAA37SYAviDXWn8PswiXxvQBb4/bLMOtFhM+tsf7stFtGEQ5IEvueixMvToKQmFz4mGDXGl/KGm3oliEl0Zazz0htGFRS8ZKhSvDM/JBKWChq1uXMDee2FyQRjknkOcQLA2scy7K8+8nA0lptZAnuKpTxil4JlhmfwBnz+23JKnBNFXAKwUttOPxT5pQXo07Xkb3ygmlCwtCPExy4uxVrjIsMuSXVbgaiRHaMIwAoacXKJ9gmhmXGHNlCDEOYedOZD2+iQ5jx9UbAWw2NY4GhBgtWdFkBR3AE7IrjVRi5OmngClF0S6vqsyyzA37sF6oL2AucECjokD1wojF2wFBjDspRlixVXWBzHMf2FCeT8AKIDH0XDrEIz6DdzoZYXOIYWgTHXTaBfe5NbU143WI7/u/6K6WazuIO0TQFO52+LZd1BSs6pdAFptOqYV5i/HEJVfNs/xtd3ABCYk291nzLIIQy62YPaIqDXc2fj0vvt+TU9nzsJkAoN1wlxIiddkZBHgqpEBVC6g2AX5ptaZEydMVSWgPh7+BvGc/M33SxTSSfav4XoqqVlletKgUuvng1el5oHvFBTVe0LHr0+QOoA018vNm8rmCnSrH8VnXtYi8To+8SxXP3pbvufzfVpy7P3NED/0O3EzfCNPGg2ydc9rfAcBRp8YXTQ/S38oJTcLRo9A0E0CuuB/gMwhYgkOipGOeQ+YMQzqEiA+xXeBJ7ROeYXVVcdZ7ZplBNvb/NkRSGJMEUu+fJFbuW0P+C0W1zdIOEG+KMnuBsECH2JosDnW5RAgho3YwPEJLgOew/64G5nONdBht5PcjEStYiM3Im+I2RWKhNnbPHM8t1KXOzKmi166VG4U+eE0Wzuahxuhhw9sbYjpxZ4tiBg/W4q3tY9DQCLuuYfBInvj3R5kDqnKp0A+fKtayLrCdQM7G6+NQGsDalMaNluvn37396YjyIpFlF7eqvg0CgQ7Uu4a9gvwdSserPLhBiTw7tzEMfq3bC39n1HPiJB3T4LpM0bQ6tXOawNOr2C2xri2YTYjuzORAyNvyTdZl2jyn7CHM7OgNRMrOoNZ7T8gYUjUgpBqGYVGsCqmHe7y9ZtRK8YENsn3cm6A0Tb5HYrmtunNB8gqc3zVmawVydtldPAVfPvmDOzA5A8B7gsYyrgYDmjNnJCzR683zf5tvHR87Xp8pc3I9e793j/wNQSwMEFAACAAgAhTQbScc8MFYKAwAAtQoAACcAAAB1bml2ZXJzYWwvZmxhc2hfcHVibGlzaGluZ19zZXR0aW5ncy54bWzVVt1OGkEUvucpJtN4KasWqyULphFIiQpEaKtXZtg5sBNnZ7Y7syBe9Wn6YH2SntkRhGjNqjVpwwXM+fnOd37mMOHRTSLJDDIjtGrQ3eoOJaAizYWaNuiXUWf7kBJjmeJMagUNqjQlR81KmOZjKUw8BGvR1BCEUaae2gaNrU3rQTCfz6vCpJnTaplbxDfVSCdBmoEBZSELUskW+GUXKRjarFQICb3oTPNcAhEcKSjh2DHZkczENPBmYxZdTzOdK36spc5INh036LtW232WNh6qJRJQLjnTRKET2zrjXDg+TA7FLZAYxDRG4gc1SuaC27hB92oOBa2DhygFts+BOZRjjckoewefgGWcWeaPPp6FG2uWAi/iC8USEY1QQ1z+DdoaXX2+HLTPT7u9k6tRv3866g48icIn2MQJg81AIRLSeRbBKk7IrGVRjLzRZ8KkgTBYFy3NJlptkHNnMtYSa1944TwkY+A9lsBaN4bXQnXQcpeSCSYiFw36KRNMUiIskyJaOZt8bKywRf8765YEsXDOgJwN6X14X50oZpmBdVpLjXE1j5rfdC45WeicSHENxGqC+ecJ/oqBrDeHTDKdFFIcH0uMFBhxJmAO/Kio6R3gnwJdYogkR0+c3FSC9RG+5+KWjGGiM8QFNsMZR7kwHr/6LOCUGXMPypYct4an3Vb7qttrtS+2XIKMz5iKngmODYcktW+BzzB3pTGElBqruQaBlYlYbqDoDxe8MCuTZunYMZsVTXeNLECx3QL5eExURDiaQuVQFjBiimglF4RFeIWMG6GZ0LlBiR8WD21eRNC7EqEKqlO8QRgs45CVQdvZ3Xtf2/9wcPixXg1+/fi5/aTT3VoZSOai+b1y/ORiWS2Xh3cuDNwueHw12Cz/NzfD4Lz9tUxde+2LUalutoel4PplrPonZazO/SobrK2xUhRwD0390sNNJEUiLPC/OWIvGJNX/YP4GXubMXnDnF9zNf6blP1p9RjZeH2EwaPPI6dJhBIJFsJtxNWbqrlf28H3zKOqSgXRNp+azcpvUEsDBBQAAgAIAIU0G0mXT5XNpAIAAFUKAAAhAAAAdW5pdmVyc2FsL2ZsYXNoX3NraW5fc2V0dGluZ3MueG1slVZRa9swEH7frwjZez3awRiogTbtoJCtYS19l+2LLSJLRjony7+fZEuxlNiNE1GIvvu+0+l0dynRWyYWX2Yzkkku1RsgMlFoi3hsxvL7edogSnGTSYEg8EZIVVE+X3z91X5I0jIvqeQO1FTNhmbQH/Ot/UyRuDM+F2Syqqk4rGQhb1KabQslG5Eb2d13u8Zk5aEGxZnYXrwEZxpfEKooprsfdk2T1Aq0hvziTY4qTlPg0zJ8oumPukq2Y5rhhAhrWkCc5Kdnu8b5wniPBJ/H1QkQ/qGhPj/aNUrl9ADqKueybupraqRWsrAJjTW3P+26qOGS5qb9LufUC+yF7EEX7+HS83RrV0ByX8O+J7ZdleRrm9eTgWAfPeWwQNUASfyus+lS7l8bNP0Biw3l2hBCqCetTdBr2mjvJsZ63l/YM5GHvhzSUz4kbypYdgEH7mK85y+Xj+2sCJ0esSBCBTsHBiH2YM/8Y/J6xgzAnvnGWQ6vgh/OIzg1dSL/yI/UPefn+TdWENRsc2f1O2+1J61s6+ogVAd4TiVzWGgbzjurwL4bSVqsCyk5i4kIumMFRSbFb8tLD+1lNElODK7WhiuLIEMOQwXXxmjGdJiudh/Xo7PGBdn9LPSX6/YzNFP8fk4RaVZW5mdJz2dOZ9rEJGaeDCvsnDR0UC9iIwNNe/aYqKJqC+pdSj71GCER9FT3smuuMTpJghyQZDjLxDkZSr9oqhTUs3k1BtpnOQY7YsmKkps//GCwh/xEMWLtpFgaf4KyY10GgCsCoCorfdV2m85SNRwZhx345g+A9spjdyPaVOlYwT3gCjYYlpxDJtWkmxV9rcQzJMAH+B8mrMjxiWVC2SNNdXuzqPP9GO5jiQazH2e2+MJJ1u5dLUWOjf08gwa0/07+B1BLAwQUAAIACACFNBtJJ28wFd8CAADGCQAAJgAAAHVuaXZlcnNhbC9odG1sX3B1Ymxpc2hpbmdfc2V0dGluZ3MueG1szVbBThsxEL3nKyxXHMkCpYVGm6CKBIGgJCJpCyc0WTtZC6+9tb0J4dSv6Yf1Szpek5AIGi0IqiqHZMczb96bGc8mPrjNJJlwY4VWTbpd36KEq0QzocZN+nVwtLlPiXWgGEiteJMqTclBqxbnxVAKm/a5c+hqCcIo28hdk6bO5Y0omk6ndWFz40+1LBzi23qisyg33HLluIlyCTP8crOcW9qq1QiJg+mLZoXkRDCkoIRnB/LYZZJGwWsIyc3Y6EKxQy21IWY8bNJ37Y7/zH0CUltkXHlttoVGb3YNYEx4OiD74o6TlItxirz3dimZCubSJt3Z9SjoHT1GKbGDBPAohxq1KHcPn3EHDByEx5DP8Vtn54ZgYjMFmUgGeEK8/CZtD66Pr3qdi7OT89PrQbd7NjjpBRJlTLSKE0eriWIkpAuT8EWeGJyDJEXeGDMCaXkcLZvmbiOtVsj5ZzLUEktfRlEyQqZy1qSfjQBJiXAgRbI4dWDG3B0JiRp87HZ9pBx9AAx6kxSM5cuJ5ifWVzFpfdeFZGSmCyLFDSdOE1RUZPgr5WS53GRkdFZaJVhHrBSMk4ngU84OyirdA/4t0RWmyAqMxFHMJXchw49C3JEhH2mDuBwmOLRoFzbg158FnIO1D6Aw57jRPztpd65Pztudyw0vENgEVPJMcGwhz3L3FviA2pXGFFJqrOYSBFYmgcLysj9MsNKtiszKuVOYlE33jSxBsd0C+QRMPEhwtIQqeFXABBTRSs4IJHgprB+hidCFRUsYlgBtX0QwhBKhSqpjXFCYzDBuqqBtbe+83/3wcW//U6Me/f75a3Nt0P2i6Enw2cKmOFy7Khbr4vGdiyN/Q5++7M4U/+qu9y4636pU6rxzOajUn06/Ely3ilf3tIrXRVhOvaXFVIkCbpZxWGO4W6TIhOPsNYfmBY1fv+XDWLxS499Qxdrx/X9FhKfFS33lLR5HT/7NqKF99b9Xq/YHUEsDBBQAAgAIAIU0G0k104rmhQEAAB8GAAAfAAAAdW5pdmVyc2FsL2h0bWxfc2tpbl9zZXR0aW5ncy5qc42UwW7CMAyG7zxFlV0nNMGkaTtOMGkSh0njNu2QtqZUpHGVpB0d4t3XtAKa1BnEF/Lz5bfjKj5MonaxhEUv0aH73e0/3H2ngdWMquDe1UVAL6zOtMhTWOcFiFwC85D6dPQsHy8EZcxkZxo3n9ZWD/wY2n82XOghXhIWitA0dbgmwB9C21OHf8/iZHCv/k6DRseVMSinCUoD0kwlqoJ3DLt769bwih6MNagr6IYn4Jg+dCtEXhzHXIJFyWWzwgynMU92mcJKpj09f7QxpLdNCar95LtQgSLX5t1A4SeeP9kIk6UCrSENVXmGBY9B/NsiD3WMr9J1rnMTLqPkGYy6tFjacDHZevncOHnPGdibnli+2nAIwRtQt1hhWZU3fMBSYWY7MkJnzzZIVCBPc5kFm3LibLHWNlTj5aKLmQ3mPCH0ntCWen5FaHb4oCZA44ylU17t5V1RdoISJZEDCY2aVjU9R4w/R+z+K2LcGJ5si3Y8tMOxbQNXO1BrRNFW/32tTj/X5PgHUEsDBBQAAgAIAIU0G0ka2uo7qgAAAB8BAAAaAAAAdW5pdmVyc2FsL2kxOG5fcHJlc2V0cy54bWydjzEPwiAQhXd+BbldsFvTAN1M3Bx0NhVRSejRcNT684XUGGeHS+5d3vdeTvWvMfCnS+QjamjEFrhDG68e7xpOx92mBU55wOsQIjoNGIH3hinftHhIjlwmXiKQNDxynjopl2URnqZUEiiGOZdgEjaOsswYUVZSTisKK9v5v+jPDQxjnKvL7EPeoyl7UauFU7IaKnN2KDzeIshqUPLrrsrOlEtFEUr+PGbYG1BLAwQUAAIACACFNBtJA33V+nQAAAB9AAAAHAAAAHVuaXZlcnNhbC9sb2NhbF9zZXR0aW5ncy54bWwNzDEOwjAMQNG9p7A8wVAoG0PTbmygSpQDWIlBkRK7SixEb0+2Pzz9cf7lBF8uNao4vJwGBBavIcrH4Wu99VeEaiSBkgo7FEWYp25M6ik92azBCluincvKuYXxg3KTS+HKYmTtDAev236EHu5t/Y4c8Dx1f1BLAwQUAAIACAB2uMNEzoIJN+wCAACICAAAFAAAAHVuaXZlcnNhbC9wbGF5ZXIueG1srVVNb9swDD2nwP6DoXutpF3XNJBbdAWKHdahQNZtt0C1GVuLbXmSXDf99aP8bc/pVmAHAzbF90jxkTS7ek5i5wmUFjL1yMKdEwdSXwYiDT3y8PX2eEmuLt8dsSzme1COCDySp8ICeEycALSvRGYQfM9N5JGewUVm4mRKSCXMHrnPkLuLtCTvjmbokmqPRMZkK0qLonCFRkQaahnnlkS7vkxopkBDakDRKg3iNNiV+Tsan0Sm1Owz0D1kZt4euCZpOZ61GJAUp65UIT2Zzxf0x93ntR9Bwo9Fqg1PfSAOVnJWlvKR+7s7GeQxaGubsSrJNRhjkyhtM2ZWYrFMHa18j1QOmwS05iFoN05DQissnQCzbcx1VPPoAa3l1TtR85Z+G/u9adxK5WjnnOWPsdARHvUhnXUSyOgwKkvK65Yd9NB00K1lIo6CX7lQEJSf39oWmS9IFbDtuDJPVxc+HuDbLfeNVPsbhGEX1Qq6rWhuJZpbgloOt42+7ihIc9stcJMraEo1Y08iAPmFK8VtW1walQOjI2ONpUMwo9WVa5E6QVhkkvjsH7SxfiNpfurXlCkB/0OYT0jU1kSkATzfCvQxkGBNDWCxrc01WezamF1OOn9Men09MFU51qLgRRzDVQg4hgE3nHZ2eggKimt08XM1wvYODoIjEUYxPmaSYXx6kCbhajfJ0Ds4CI6lv5uAtua2jHRcx1EztR3E6MQ6YX6ujUzES9megz1jVmUfvjZyzdF1JtqD8/kfoziI0QzmlkysLvvW21fN4b2dU6M7n01WWQbdivMAJs8qr2YW8mzkE8CW57G56efU7MMedJTz1HRMc33HfpfFWryAU4jA/ukWp7YmEdie8ciH5WmPAfXE7TIIX5qmIjJaS1KpeUg5hrV5ElBUmGpWPqLqoZJ5Goy0cbPu56Bj3FXXCrgTwxYzXZxg88nMI+/xpb7LxdlFd5XzxUWDLfO6rwJXubxhVdcJd51B635tL8LqmcfX31BLAwQUAAIACACFNBtJeABuDNIIAAALJwAAKQAAAHVuaXZlcnNhbC9za2luX2N1c3RvbWl6YXRpb25fc2V0dGluZ3MueG1s7Vrrbts6Ev5/noJwcICzwKK+yLcsXC10oROhjuxjKUm7i4WhWEwsRBZ9JNptDvxjn2YfbJ9kh5RkS7LsSO3+rNkE1XC+meFwLqScUfTqBdo2YnTt/ekwjwYWYcwLXiL5F4RGS+rTcBaSiDBByJNQ4KzJx8Z9wDzmE7eBIuYErhO6HxvPjh+RRgxJQciDiactYzT4sKQBIwH7ENBw7fgNtHP8LYgai0+j+T6Q7khYA/bsLElRWetdQE5JOfuSrjdO8DahL/TDk7N8fQnpNnAPIKnLRyly9bYhoe8Fr1WW4XsRMxhZl9glDfiogNrApkXEfWdBB4zvPBG/sp8LsKKu6sidF3nsXSs3zgsp87eO+TgDCUB8CeaCbTGGkW/swI1VPsq5feeNhHVV0M12UzN0NiF94Q4ug3Wu+bgM86njQo6/5+OUna+La6qynJyv9A4fKd+omakdZ6tJGz4/K8nPSvKzkvysJJUrSY6QObo8eoFLvxrBM02AaV3R+Gwkt1BsABoOlKE+hKeu2u2gQRd38BDpuKfB3LWkX0sazOmdtjZqFkTEckOyhFpSLnXUzM2eAowgIiEzApd8k6U8d3Yqv4KbEDwPfJHc7/KxT7Xu9S4fqNvuDXp431EkSeojrae39dZ+MLgeKG2EW91eS9qrw47UkVC712tf9/ftQacnwdP4ug9Suvi6j7qDbrej7zu4A2ikKKre0fYD6brdVkAbHl5r+/FYHbRaCKq21NX3vb40VlsIuCWQoUhD7kBJl1Spv1dUpT2U0Fgbq+PuHpKrr/XQsIP7rda+q6pSq3V07nF1WXcdqZWXk7rzHYGlW1A6e4y2fHCNltswBGabrCHKGUFPTkRM0dJEWAZMHK/Rb0u6eftLHMmA4SfvFHI4Yueoh9Tg/VEukTVqiplcBmVP8RU7p3wVx0+yuipIUdJr4LK9U74aiE9VWKILYhrGJdCZPlrFzGMjla9a1wMNX1RU0knlKzzkozosbW/yVR/zUQmZaahgqPjUwB1Vvu+RMy1VvlLafFyCFhurfDVU+LiMKXRWsHHAx/sg0S7kK4mXgM5F9pPeKl/FJfMiqthcq3ivrLtW2eiT9goWtvioBDo02Sq7lLhNrF8vMCaPxVoyWoMW2NxscUlIQuRMXWjTu5lifllMpjfThWrcNGQtzkrE0/KX3zr94bd2rw+lKwFWFGXdKZNJXhgSwnqtarJMez6dLEAgnixM/NluyPx3bej03p4YJm7IyX9qC5jN8UND5r+rQO/nc2zaC2ti6HhhWAtzagu/TLCN9Yb8hW7RytkRxCjaeeQrYiuCoD57IUGR77ligtdsL9iSCvr06Z1imIs5tuy5odnG1GzIFg3Dt78Kyc6WrSB6Vk6EXC9ynnziCrUQI2J+k21R8I+tPOCka8cLPlTRPlceDfNmYU+nE2uBTT2lNGQcuEgPHa6pvqC5YuE5yAihL4ffB1+I6BMSkOL7tYXcGje3E/ixuSG33svKhx/2HdbMMGzJjAQVgBA4eA5RZ1mP07nOfQgKkYM2ThR9paGbC5rs1lWQbZjaFEJTszPybS4mlQ0b7wVLCB2yZBXk3WHLUm7wQp1+hhiH3JzWBE0/QUp+qgn6gi3IIWxVgJnKg3Gj8IzgaZgmSJqDS4fHu/+GnOUScNybO49uI6BwD0OaiGyMaiuy8O/3sI+GMilJ9lgm+Fns4Iu3I2BF6FaKKihAGtZ5XP1+b/xjMVaMCdYXEGj69HFhi/rI9TlQSALKkOP7lC8DVDvuzgmWcMolS2cL6fAGbK7nCja+/cKYP7ben8hhSRH6Nalfpo4///qhvnW5qndq5BpOzaAMDisb9p72zAq+0xAe8GetqOKA+iZYcSqrBmSG6tFaIAwVnZcuKMJ+LaBhjkFdcuuAwsGvO7UEmNNEhknRD4h5AM/lDHkAj9YT8YhVy7ChaT+SJ36MrQAW2x3vWvlO88uGT+C2d9jtJ/JMIV184uzihgg1UGx/lV3OtNxcibINewKGmyDzJe6rINX31vwwXk3s/R1OXRGXldx6HunWd0UO+96rKC3g5+2anPbz55CuBdV3ojSu4+L29x80JF7iPNY7q9eILKzMtduFppga5udDnlV+dRzEKLdsYluLiaJyCRCsa4ctV1BYn/mxvbqs+Hyn47EC8hL3WsQJl6v//vs/1cUU7ImpKKH+ra4cSEFetfBB3j9Nykj0rwpybEXNQ8VDRWByPE6h1U/LtgFh8n85gDpxM1jTNX9jUUk1BGKyjYptK9rtHcSqJUKTbsNlpf6dFXKnzD9B+REnt4Z854SvUL5sSv26goTneWyy2jYcLyxb5nsBqQn/4X7AF28bs4Wi6+ImBznqe8vXuAm6cBxN3togH650NeRpt4oJNbIgkrgeqy9TtJi0HEFJiJ+PBWFX2nEOhOP9GO7fdMty1+2AhdSf8RcVp2/mgIG/V4EwllnIL2jpU5YjWtGvyd7J4iuxUTNLKrLOwIYZP5glIvO0Ivec546blZtQiowP1IfqrMXLyYjO04soTVPFi7ysggPtxHI4NCdTGdOPxCK/Sb6xE/4Mschv8ZY1hVP6qU3FqSw0fbuiOmGWXmXvgIcEokolPOlTnodbMOFv2aLMQhJCnnNNXSKL1mt7a5KkM6dlDW6esXgUHA4Rdxzz9GYll5LCxDF8m5fjdyT+/ON8cIt1QApmXS2eyzIg4SlLgfhtcNEZMRWxtw352IDjv7Nc8UofNVAi42ODu/P4FVMZbpPWM17OMsj4y+eL0LWo56Kc11IZ8CpeTxWNk/0yaNQ88dOoeWmHRonY8xsYbNdPJMQQAx5UuWSH8sQs+yp9sfEgzoUF3JnZrAC2AtkB3FTSTMgQcoEljlVptsQP2fn11meeT3YkLVUZQsY5l9c/iiA7Lge3wibkmWXDO6HUzoKk1h1jMV8DM/SzKHEvyiopzNRMOuY8RWL1JdUqbT5HG0vaUVqmebhnKzRlhV1vlqgC3nPeHzWzbRZq1MmXZkUaQEHe2b93+x9QSwMEFAACAAgAhTQbSclj0gFQCwAAWhkAABcAAAB1bml2ZXJzYWwvdW5pdmVyc2FsLnBuZ+2WaVSTVxrHX5WpM7hgLQgIBGvrFKWAIogJSxQJqEiQXZaEVnaCoCQpkBCgdhxWibWtGBCiUANRCSqbbIkWNSgEmiaALElEEUgCBMwGCW8YoPNh5tt8nXP48J73d+859z73uc/yv/lnkV7b9HfrAwCw7dRJD38A2IQAgI0P/vrJyswXbbu8V34bsP5e7gCj11y8MtCLO+5zHAAekbcsffuXlfHfLp4MxQLA9s7VbwM7pSYaAExkpzyOB6ajZwQdxWZ4s5djeZ+93VFDn4qH6vUCsLDEA7/yf6ypgep9KTkZyG8QX4vvdNLf49Yg0/6D1BWtaI57WY88Lxrc5zqMGnnfJ0jPqniEla2cZ89Nq40AUJm/dwVL13Ed13Ed13Ed13Ed13Ed13Ed1/H/CMsNEXDdwnsO2zI7U97rLBttn39p5qSeFRA/0BghKFZrBZ60AeiyR8VZ1NqhX/OVdYtznQZOtYMDCRgKOgsnLLHHg30taBa0gLk4UVY2GJlNSo+J7KdLwwfNgJytkdmg0lr7DqygK4dbL3hLHEqaepmxkkMorLZ52BwhYy3r5vSZkoBBrXnWMqiurn9px1pKlatF2SKdooearcuQj7/6qVo+ksISQF4Xzq3sD6aJlufZls25OozmCV+8nc5+4Kvugy+PQjR1bpkz7wlTaeO2tlFiHEunkXJHWgYV/a1t6dcfO5rknJC8mMNsraxIE5HUqhuQ4GpTG+K2APIMKmXujTmiJOwWvkMWVhvhlrW0IC6Y2A0HFbyZtL7As/1jjRvRclAtgoOvC/3UpBdnBZPw5SV59reBY1wygmMAX7p4MB7TognrHhCHgejAeP4lELzOlXWhIl4+4vVfqJXXiT7AdOa9HVdaekcGvgFOd5xVDYSnbKPaMRJuFN1oodHZC7aRhgJzRJU1fj+2JHHf42CkFFMbbUs3knD1MRdMbzLyBjJqoXDVfS1pt0njL7+61/R03tn4BHLf//MRcqhX0H1RrjD13I+HBPfkgjTRts57FhoLqNJeckShZiNDmluyqX1GCLvzW+QtTZ9suhiaaHCZK3/eyLnOtR88ojwnMvLDVQo58Ree808rcS9UO8IL0LcIZybIqBcnKOxEkij80oEI2OkDtjSN+s7lKGZ/dZab6g3kTxNajSsKhmJzFQ/bVHubDlKjMAeBkrtCjD2h+MnLUPuwiWFahVYmARGV8dXo4yj/uue+kXRLutG8cPezxauQtuLKjD18tfyhFUkzMAmFgf44c43FENEU49uMA1UmoGtFFNAV1OaPkmvzJuqjG3ockTOeacYeXGTH5dZopj8syPo3fPsewiNPsqC7qJK7aOzXkAV04TmWXx8s3VcVw8BLotjqnQhnpb7kUKM3/w4vcEc/Eeop2zfWnmj8JCEPKQoIzFXbpsZoKirpMJIsK1gDuuHPUUOcVRWVUawviHZRM2KPT4ESSX2fm5mbXYT8a1MbLEe+OEkVCT/y2husSsOJoxXQXEe/wGfYqapiDKJN9FZ4ODL0g4ski3F0ik2DFG6nFhQTIg6EOUc4X5dg2J04CoyakBSYd6aEkvuK/4esa3+JH6sknNF9fxciV2hFnF4CurCzvkdJQXGv4imYig6qR1uGzXncPiSlpZE9Q8HWGPWgh1yimVJ/qWBioh6XNVreWodRN5QW3w7+/A92/wDlCHj7ynaam0DxSJpD75RKH72tYYPXAuyqeutPYDh46K5Y4lUdxMAHrFJ9KImERMz+PuYIjA/J50eUG0czaW1j/cSfaez+5DBl9jjHDksoFfO/qlJlFLnlNy6zOjQwePJq9oaWttrizapzlfhpNaZ/pobqFcAeBENEfWlxD+S1ndKMrNaeTGSLHUHVzoqXhz2f0r9lj8WQRw4/7T6kIZr7gCeOgvDNNLayD8Q7ANGUuqcp5Sc0mdIM8bVhFEacKUEwYUzqyER4g+YnHnIxJ28lpDdoPp2/uscQzrEuQv3ZaTf5F2ZHwr8P1OiO0mzrkFgJPyqt4AMRF4sbq+4ZHX6v2jqXWqSDEIsp1GTNipHxKaNp18NwKvrObCesgGYtMTrYURbMPgP9jiRx9Y3ZfakxCaqMel6y6lxwc52BsyGCtBRPoLQKjDwtrsgXpFq1LaRbrMCPnl916LLvWkhM335YSVaVOY9NZhZ/kmOeNp+AjWG6C8NTJFo/w/7Mj6++8jWQnbViB08Tpa8ccmBPkaBB75oROpNT7eHnIyKTNIukc1iGlcQmIDwJXWiCmtt/uFn1xHVTu3kVi10RpVngDnKBa1EKl4f407Xtg68zfNjIC0M176utZxr9Iw/Dfah9XQ56BKk/y5Je9S3TWzC8UoGxCacFA63JeG1id+8dq9KyXI4CdOXZ+PKgIYb9SY0Z+dwrFX/GJJyknWn2ddK6ps+9baF3So5+U84VRfUdIi1NSeOBrkMEyBtYriK4Bp1AzboX+sK9gxrfan3OEm2t5lGS/yK5ea+uQzpaQd4ZuWYUJWMK8M4GCK7iuwH+TGnFIK65BZZFiCBbaZZ7al2T+x4EPQuYxy7rwLI6pkYywa3y6uN05hqkuGmmqqqrP/V6mKRQv8GesYRrYLuB1B4RNfX1z+Ibleh5mfgXlfAd7/uDBjmPG87DQeCyEJ/cZ5vj7dn9tY94hCv74R7VW+QEynEtXMWyGf84lAQP8hWx0iwQFuX/dbP1nqDI1sjFyI3NF8OKb+ioe086aYjT0NisVvHaVUP+Xn0G2uTuRq4sFc5c0ImxmODp6vBb22f8m75bS/8/mqNa71Yn5VcOuwdLGngm06jNxF4jREdQciEH82nVFreYiQFIc9zAgoLnu2z93lHS0Lj14psp2SUHUD+iDDIIV6/auRvC9y1PTbqSaYjg1e4gLcY0aEeX2olb/IbM8GteUdCT4s27eqriCWbEAwSJjq6tpDVPKGcYt6flDKiXoTIjuXG1Qfw75XuuDzsympaS8MZlKZxuCsFonOMkcvCa6FAL20AfuGCKCXdQkkNZ9o4w3WrdR9MnCwPgNbdpwS/JL07Vjg8mTFB3hFgv4tPZ/qTseFp3PyzKkpkGXlrpRnfpUkcWPHHTMQtheIZkgblNTufxSf4rJV8ilVNm7d+oZcJj05QUwfD5/yx4b8mze+odnP4fwqwTHXm/pTSOTn3siemx0uuR1w9OZcGPKMlh4BdQ2OybxQ3XJn+Xv2jsW9UnN9CNFrAWsu+9KfuMXMiWcCYojqx6S++kqWY/S0TPFu196gInXp1VY7cCFFpb892e1XUuq+vyK/MN3BbeqtriPCcDDjvBrrYUmSJyMrJUuwWySRMgVTmL2r+qKY1IFjnBwM/h8wL7OMMNE4tDGByLuqo7xNnpjGzu3TWlhIH5OcS8ynzuLFbulN/fIwqJVrd0V/jp3ZyMqzOe/zKoZMOxJjE7OlK7KhBXD2eHd9M9uB6kBtXUD7to1KP2w5HczTYRqj/Py4E3TprXp0WeBxidhem9GUaxq42+rC1zVrTyHGkNTeXc72oUz+hAbTO8tqTJQOrIwdR1HCkC5EnCLO3MiEjBKyeW/BMma90KWCnzn1VNFmIoBAPOdcyyXRQSXM7bPrT6rBFhvB9XTo115jbDbe7zKnb6X6OhcUfZPwWWT6Kmvbc+VT5RqY1rQ+s6JmxiJ9MP4bCGqHd2QzecGcKAQJmp5l2hXbKBKfHj+Cser0iYqwc87Q6yu4mKMqlF1XUMHHwwgis2PuHk5QcdtGZO3gxAIxhddLVxvwtBMaX6PU6ylCg9a2GXBwBon5KG3tbYJsYgTaSzQRZUGirvbDGAuKRr/AQ8eqenZRcAABEQPz0A8PgMAQDHHP4n1GtrWbQMYFDmu48E7lzZATiFQHow3L+5/C9QSwMEFAACAAgAhTQbSW1RGTtKAAAAagAAABsAAAB1bml2ZXJzYWwvdW5pdmVyc2FsLnBuZy54bWyzsa/IzVEoSy0qzszPs1Uy1DNQsrfj5bIpKEoty0wtV6gAihnpGUCAkkIlKrc8M6Ukw1bJwtAYIZaRmpmeUWKrZGZoABfUBxoJAFBLAQIAABQAAgAIAIU0G0nO8+LqUwQAAA0QAAAdAAAAAAAAAAEAAAAAAAAAAAB1bml2ZXJzYWwvY29tbW9uX21lc3NhZ2VzLmxuZ1BLAQIAABQAAgAIAIU0G0nHPDBWCgMAALUKAAAnAAAAAAAAAAEAAAAAAI4EAAB1bml2ZXJzYWwvZmxhc2hfcHVibGlzaGluZ19zZXR0aW5ncy54bWxQSwECAAAUAAIACACFNBtJl0+VzaQCAABVCgAAIQAAAAAAAAABAAAAAADdBwAAdW5pdmVyc2FsL2ZsYXNoX3NraW5fc2V0dGluZ3MueG1sUEsBAgAAFAACAAgAhTQbSSdvMBXfAgAAxgkAACYAAAAAAAAAAQAAAAAAwAoAAHVuaXZlcnNhbC9odG1sX3B1Ymxpc2hpbmdfc2V0dGluZ3MueG1sUEsBAgAAFAACAAgAhTQbSTXTiuaFAQAAHwYAAB8AAAAAAAAAAQAAAAAA4w0AAHVuaXZlcnNhbC9odG1sX3NraW5fc2V0dGluZ3MuanNQSwECAAAUAAIACACFNBtJGtrqO6oAAAAfAQAAGgAAAAAAAAABAAAAAAClDwAAdW5pdmVyc2FsL2kxOG5fcHJlc2V0cy54bWxQSwECAAAUAAIACACFNBtJA33V+nQAAAB9AAAAHAAAAAAAAAABAAAAAACHEAAAdW5pdmVyc2FsL2xvY2FsX3NldHRpbmdzLnhtbFBLAQIAABQAAgAIAHa4w0TOggk37AIAAIgIAAAUAAAAAAAAAAEAAAAAADURAAB1bml2ZXJzYWwvcGxheWVyLnhtbFBLAQIAABQAAgAIAIU0G0l4AG4M0ggAAAsnAAApAAAAAAAAAAEAAAAAAFMUAAB1bml2ZXJzYWwvc2tpbl9jdXN0b21pemF0aW9uX3NldHRpbmdzLnhtbFBLAQIAABQAAgAIAIU0G0nJY9IBUAsAAFoZAAAXAAAAAAAAAAAAAAAAAGwdAAB1bml2ZXJzYWwvdW5pdmVyc2FsLnBuZ1BLAQIAABQAAgAIAIU0G0ltURk7SgAAAGoAAAAbAAAAAAAAAAEAAAAAAPEoAAB1bml2ZXJzYWwvdW5pdmVyc2FsLnBuZy54bWxQSwUGAAAAAAsACwBJAwAAdCkAAAAA"/>
  <p:tag name="ISPRING_RESOURCE_PATHS_HASH_PRESENTER" val="d4a499ade27f1449ab8dd9d38f99524f424881dd"/>
  <p:tag name="ISPRING_PRESENTATION_TITLE" val="0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</TotalTime>
  <Words>970</Words>
  <PresentationFormat>自定义</PresentationFormat>
  <Paragraphs>148</Paragraphs>
  <Slides>20</Slides>
  <Notes>20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微软雅黑</vt:lpstr>
      <vt:lpstr>方正粗黑宋简体</vt:lpstr>
      <vt:lpstr>Segoe UI Light</vt:lpstr>
      <vt:lpstr>Calibri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2016-07-19T05:47:32Z</dcterms:created>
  <dcterms:modified xsi:type="dcterms:W3CDTF">2018-03-18T06:48:08Z</dcterms:modified>
</cp:coreProperties>
</file>